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handoutMasterIdLst>
    <p:handoutMasterId r:id="rId28"/>
  </p:handoutMasterIdLst>
  <p:sldIdLst>
    <p:sldId id="257" r:id="rId2"/>
    <p:sldId id="256"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5669B"/>
    <a:srgbClr val="528EA9"/>
    <a:srgbClr val="44546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65" d="100"/>
          <a:sy n="65" d="100"/>
        </p:scale>
        <p:origin x="48"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2018/1/14</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26078917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5FB9C5-D2B3-4953-8567-EA53C1F1B040}" type="datetimeFigureOut">
              <a:rPr lang="zh-CN" altLang="en-US" smtClean="0"/>
              <a:t>2018/1/14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E7CF359-6995-43D0-814D-C37784FFDC90}" type="slidenum">
              <a:rPr lang="zh-CN" altLang="en-US" smtClean="0"/>
              <a:t>‹#›</a:t>
            </a:fld>
            <a:endParaRPr lang="zh-CN" altLang="en-US"/>
          </a:p>
        </p:txBody>
      </p:sp>
    </p:spTree>
    <p:extLst>
      <p:ext uri="{BB962C8B-B14F-4D97-AF65-F5344CB8AC3E}">
        <p14:creationId xmlns:p14="http://schemas.microsoft.com/office/powerpoint/2010/main" val="32691592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1AF021-C975-47EB-9765-E80094CFEF73}" type="slidenum">
              <a:rPr lang="zh-CN" altLang="en-US" smtClean="0"/>
              <a:t>23</a:t>
            </a:fld>
            <a:endParaRPr lang="zh-CN" altLang="en-US"/>
          </a:p>
        </p:txBody>
      </p:sp>
    </p:spTree>
    <p:extLst>
      <p:ext uri="{BB962C8B-B14F-4D97-AF65-F5344CB8AC3E}">
        <p14:creationId xmlns:p14="http://schemas.microsoft.com/office/powerpoint/2010/main" val="38799130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t>24</a:t>
            </a:fld>
            <a:endParaRPr lang="zh-CN" altLang="en-US"/>
          </a:p>
        </p:txBody>
      </p:sp>
    </p:spTree>
    <p:extLst>
      <p:ext uri="{BB962C8B-B14F-4D97-AF65-F5344CB8AC3E}">
        <p14:creationId xmlns:p14="http://schemas.microsoft.com/office/powerpoint/2010/main" val="16202772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t>25</a:t>
            </a:fld>
            <a:endParaRPr lang="zh-CN" altLang="en-US"/>
          </a:p>
        </p:txBody>
      </p:sp>
    </p:spTree>
    <p:extLst>
      <p:ext uri="{BB962C8B-B14F-4D97-AF65-F5344CB8AC3E}">
        <p14:creationId xmlns:p14="http://schemas.microsoft.com/office/powerpoint/2010/main" val="24260514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4D8D37F-46AE-4CE4-B8B7-2ACA69C03931}" type="datetimeFigureOut">
              <a:rPr lang="zh-CN" altLang="en-US" smtClean="0"/>
              <a:t>2018/1/14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AEEBA8-9787-4325-A305-CC6A8C53B1D4}"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4D8D37F-46AE-4CE4-B8B7-2ACA69C03931}" type="datetimeFigureOut">
              <a:rPr lang="zh-CN" altLang="en-US" smtClean="0"/>
              <a:t>2018/1/14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AEEBA8-9787-4325-A305-CC6A8C53B1D4}"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4D8D37F-46AE-4CE4-B8B7-2ACA69C03931}" type="datetimeFigureOut">
              <a:rPr lang="zh-CN" altLang="en-US" smtClean="0"/>
              <a:t>2018/1/14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AEEBA8-9787-4325-A305-CC6A8C53B1D4}"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4D8D37F-46AE-4CE4-B8B7-2ACA69C03931}" type="datetimeFigureOut">
              <a:rPr lang="zh-CN" altLang="en-US" smtClean="0"/>
              <a:t>2018/1/14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AEEBA8-9787-4325-A305-CC6A8C53B1D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4D8D37F-46AE-4CE4-B8B7-2ACA69C03931}" type="datetimeFigureOut">
              <a:rPr lang="zh-CN" altLang="en-US" smtClean="0"/>
              <a:t>2018/1/14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AEEBA8-9787-4325-A305-CC6A8C53B1D4}"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4D8D37F-46AE-4CE4-B8B7-2ACA69C03931}" type="datetimeFigureOut">
              <a:rPr lang="zh-CN" altLang="en-US" smtClean="0"/>
              <a:t>2018/1/14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AEEBA8-9787-4325-A305-CC6A8C53B1D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4D8D37F-46AE-4CE4-B8B7-2ACA69C03931}" type="datetimeFigureOut">
              <a:rPr lang="zh-CN" altLang="en-US" smtClean="0"/>
              <a:t>2018/1/14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AEEBA8-9787-4325-A305-CC6A8C53B1D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4D8D37F-46AE-4CE4-B8B7-2ACA69C03931}" type="datetimeFigureOut">
              <a:rPr lang="zh-CN" altLang="en-US" smtClean="0"/>
              <a:t>2018/1/14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AEEBA8-9787-4325-A305-CC6A8C53B1D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4D8D37F-46AE-4CE4-B8B7-2ACA69C03931}" type="datetimeFigureOut">
              <a:rPr lang="zh-CN" altLang="en-US" smtClean="0"/>
              <a:t>2018/1/14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AEEBA8-9787-4325-A305-CC6A8C53B1D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4D8D37F-46AE-4CE4-B8B7-2ACA69C03931}" type="datetimeFigureOut">
              <a:rPr lang="zh-CN" altLang="en-US" smtClean="0"/>
              <a:t>2018/1/14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AEEBA8-9787-4325-A305-CC6A8C53B1D4}"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4D8D37F-46AE-4CE4-B8B7-2ACA69C03931}" type="datetimeFigureOut">
              <a:rPr lang="zh-CN" altLang="en-US" smtClean="0"/>
              <a:t>2018/1/14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AEEBA8-9787-4325-A305-CC6A8C53B1D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4D8D37F-46AE-4CE4-B8B7-2ACA69C03931}" type="datetimeFigureOut">
              <a:rPr lang="zh-CN" altLang="en-US" smtClean="0"/>
              <a:t>2018/1/14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AEEBA8-9787-4325-A305-CC6A8C53B1D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tags" Target="../tags/tag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8596803">
            <a:off x="6074657" y="-2718320"/>
            <a:ext cx="9378001" cy="9378001"/>
          </a:xfrm>
          <a:prstGeom prst="rect">
            <a:avLst/>
          </a:prstGeom>
        </p:spPr>
      </p:pic>
      <p:sp>
        <p:nvSpPr>
          <p:cNvPr id="6" name="文本框 5"/>
          <p:cNvSpPr txBox="1"/>
          <p:nvPr/>
        </p:nvSpPr>
        <p:spPr>
          <a:xfrm>
            <a:off x="948734" y="1956914"/>
            <a:ext cx="2060294" cy="923330"/>
          </a:xfrm>
          <a:prstGeom prst="rect">
            <a:avLst/>
          </a:prstGeom>
          <a:noFill/>
        </p:spPr>
        <p:txBody>
          <a:bodyPr wrap="square" rtlCol="0">
            <a:spAutoFit/>
          </a:bodyPr>
          <a:lstStyle/>
          <a:p>
            <a:r>
              <a:rPr lang="en-US" altLang="zh-CN" sz="5400" dirty="0">
                <a:solidFill>
                  <a:srgbClr val="35669B"/>
                </a:solidFill>
              </a:rPr>
              <a:t>2018</a:t>
            </a:r>
            <a:endParaRPr lang="zh-CN" altLang="en-US" sz="5400" dirty="0">
              <a:solidFill>
                <a:srgbClr val="35669B"/>
              </a:solidFill>
            </a:endParaRPr>
          </a:p>
        </p:txBody>
      </p:sp>
      <p:sp>
        <p:nvSpPr>
          <p:cNvPr id="7" name="文本框 6"/>
          <p:cNvSpPr txBox="1"/>
          <p:nvPr/>
        </p:nvSpPr>
        <p:spPr>
          <a:xfrm>
            <a:off x="948734" y="2866818"/>
            <a:ext cx="4490977" cy="646331"/>
          </a:xfrm>
          <a:prstGeom prst="rect">
            <a:avLst/>
          </a:prstGeom>
          <a:noFill/>
        </p:spPr>
        <p:txBody>
          <a:bodyPr wrap="square" rtlCol="0">
            <a:spAutoFit/>
          </a:bodyPr>
          <a:lstStyle/>
          <a:p>
            <a:pPr algn="dist"/>
            <a:r>
              <a:rPr lang="zh-CN" altLang="en-US" sz="3600">
                <a:solidFill>
                  <a:schemeClr val="tx1">
                    <a:lumMod val="85000"/>
                    <a:lumOff val="15000"/>
                  </a:schemeClr>
                </a:solidFill>
                <a:latin typeface="微软雅黑" panose="020B0503020204020204" pitchFamily="34" charset="-122"/>
                <a:ea typeface="微软雅黑" panose="020B0503020204020204" pitchFamily="34" charset="-122"/>
              </a:rPr>
              <a:t>简约立体答辩模板</a:t>
            </a:r>
          </a:p>
        </p:txBody>
      </p:sp>
      <p:cxnSp>
        <p:nvCxnSpPr>
          <p:cNvPr id="9" name="直接连接符 8"/>
          <p:cNvCxnSpPr/>
          <p:nvPr/>
        </p:nvCxnSpPr>
        <p:spPr>
          <a:xfrm>
            <a:off x="1041332" y="3773346"/>
            <a:ext cx="1122744" cy="0"/>
          </a:xfrm>
          <a:prstGeom prst="line">
            <a:avLst/>
          </a:prstGeom>
          <a:ln w="25400">
            <a:solidFill>
              <a:srgbClr val="35669B"/>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958148" y="3891029"/>
            <a:ext cx="4460111" cy="738664"/>
          </a:xfrm>
          <a:prstGeom prst="rect">
            <a:avLst/>
          </a:prstGeom>
        </p:spPr>
        <p:txBody>
          <a:bodyPr wrap="square">
            <a:spAutoFit/>
          </a:bodyPr>
          <a:lstStyle/>
          <a:p>
            <a:pPr>
              <a:lnSpc>
                <a:spcPct val="150000"/>
              </a:lnSpc>
            </a:pPr>
            <a:r>
              <a:rPr lang="en-US" altLang="zh-CN" sz="1400" err="1">
                <a:solidFill>
                  <a:schemeClr val="tx1">
                    <a:lumMod val="65000"/>
                    <a:lumOff val="35000"/>
                  </a:schemeClr>
                </a:solidFill>
                <a:latin typeface="华文细黑" panose="02010600040101010101" pitchFamily="2" charset="-122"/>
                <a:ea typeface="华文细黑" panose="02010600040101010101" pitchFamily="2" charset="-122"/>
              </a:rPr>
              <a:t>Nullam</a:t>
            </a:r>
            <a:r>
              <a:rPr lang="en-US" altLang="zh-CN" sz="140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1400" err="1">
                <a:solidFill>
                  <a:schemeClr val="tx1">
                    <a:lumMod val="65000"/>
                    <a:lumOff val="35000"/>
                  </a:schemeClr>
                </a:solidFill>
                <a:latin typeface="华文细黑" panose="02010600040101010101" pitchFamily="2" charset="-122"/>
                <a:ea typeface="华文细黑" panose="02010600040101010101" pitchFamily="2" charset="-122"/>
              </a:rPr>
              <a:t>eu</a:t>
            </a:r>
            <a:r>
              <a:rPr lang="en-US" altLang="zh-CN" sz="140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1400" err="1">
                <a:solidFill>
                  <a:schemeClr val="tx1">
                    <a:lumMod val="65000"/>
                    <a:lumOff val="35000"/>
                  </a:schemeClr>
                </a:solidFill>
                <a:latin typeface="华文细黑" panose="02010600040101010101" pitchFamily="2" charset="-122"/>
                <a:ea typeface="华文细黑" panose="02010600040101010101" pitchFamily="2" charset="-122"/>
              </a:rPr>
              <a:t>tempor</a:t>
            </a:r>
            <a:r>
              <a:rPr lang="en-US" altLang="zh-CN" sz="140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1400" err="1">
                <a:solidFill>
                  <a:schemeClr val="tx1">
                    <a:lumMod val="65000"/>
                    <a:lumOff val="35000"/>
                  </a:schemeClr>
                </a:solidFill>
                <a:latin typeface="华文细黑" panose="02010600040101010101" pitchFamily="2" charset="-122"/>
                <a:ea typeface="华文细黑" panose="02010600040101010101" pitchFamily="2" charset="-122"/>
              </a:rPr>
              <a:t>purus</a:t>
            </a:r>
            <a:r>
              <a:rPr lang="en-US" altLang="zh-CN" sz="140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1400" err="1">
                <a:solidFill>
                  <a:schemeClr val="tx1">
                    <a:lumMod val="65000"/>
                    <a:lumOff val="35000"/>
                  </a:schemeClr>
                </a:solidFill>
                <a:latin typeface="华文细黑" panose="02010600040101010101" pitchFamily="2" charset="-122"/>
                <a:ea typeface="华文细黑" panose="02010600040101010101" pitchFamily="2" charset="-122"/>
              </a:rPr>
              <a:t>Nunc</a:t>
            </a:r>
            <a:r>
              <a:rPr lang="en-US" altLang="zh-CN" sz="1400">
                <a:solidFill>
                  <a:schemeClr val="tx1">
                    <a:lumMod val="65000"/>
                    <a:lumOff val="35000"/>
                  </a:schemeClr>
                </a:solidFill>
                <a:latin typeface="华文细黑" panose="02010600040101010101" pitchFamily="2" charset="-122"/>
                <a:ea typeface="华文细黑" panose="02010600040101010101" pitchFamily="2" charset="-122"/>
              </a:rPr>
              <a:t> a </a:t>
            </a:r>
            <a:r>
              <a:rPr lang="en-US" altLang="zh-CN" sz="1400" err="1">
                <a:solidFill>
                  <a:schemeClr val="tx1">
                    <a:lumMod val="65000"/>
                    <a:lumOff val="35000"/>
                  </a:schemeClr>
                </a:solidFill>
                <a:latin typeface="华文细黑" panose="02010600040101010101" pitchFamily="2" charset="-122"/>
                <a:ea typeface="华文细黑" panose="02010600040101010101" pitchFamily="2" charset="-122"/>
              </a:rPr>
              <a:t>leo</a:t>
            </a:r>
            <a:r>
              <a:rPr lang="en-US" altLang="zh-CN" sz="1400">
                <a:solidFill>
                  <a:schemeClr val="tx1">
                    <a:lumMod val="65000"/>
                    <a:lumOff val="35000"/>
                  </a:schemeClr>
                </a:solidFill>
                <a:latin typeface="华文细黑" panose="02010600040101010101" pitchFamily="2" charset="-122"/>
                <a:ea typeface="华文细黑" panose="02010600040101010101" pitchFamily="2" charset="-122"/>
              </a:rPr>
              <a:t> magna, sit </a:t>
            </a:r>
            <a:r>
              <a:rPr lang="en-US" altLang="zh-CN" sz="1400" err="1">
                <a:solidFill>
                  <a:schemeClr val="tx1">
                    <a:lumMod val="65000"/>
                    <a:lumOff val="35000"/>
                  </a:schemeClr>
                </a:solidFill>
                <a:latin typeface="华文细黑" panose="02010600040101010101" pitchFamily="2" charset="-122"/>
                <a:ea typeface="华文细黑" panose="02010600040101010101" pitchFamily="2" charset="-122"/>
              </a:rPr>
              <a:t>amet</a:t>
            </a:r>
            <a:r>
              <a:rPr lang="en-US" altLang="zh-CN" sz="140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1400" err="1">
                <a:solidFill>
                  <a:schemeClr val="tx1">
                    <a:lumMod val="65000"/>
                    <a:lumOff val="35000"/>
                  </a:schemeClr>
                </a:solidFill>
                <a:latin typeface="华文细黑" panose="02010600040101010101" pitchFamily="2" charset="-122"/>
                <a:ea typeface="华文细黑" panose="02010600040101010101" pitchFamily="2" charset="-122"/>
              </a:rPr>
              <a:t>consequat</a:t>
            </a:r>
            <a:r>
              <a:rPr lang="en-US" altLang="zh-CN" sz="140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1400" err="1">
                <a:solidFill>
                  <a:schemeClr val="tx1">
                    <a:lumMod val="65000"/>
                    <a:lumOff val="35000"/>
                  </a:schemeClr>
                </a:solidFill>
                <a:latin typeface="华文细黑" panose="02010600040101010101" pitchFamily="2" charset="-122"/>
                <a:ea typeface="华文细黑" panose="02010600040101010101" pitchFamily="2" charset="-122"/>
              </a:rPr>
              <a:t>risus</a:t>
            </a:r>
            <a:r>
              <a:rPr lang="en-US" altLang="zh-CN" sz="1400">
                <a:solidFill>
                  <a:schemeClr val="tx1">
                    <a:lumMod val="65000"/>
                    <a:lumOff val="35000"/>
                  </a:schemeClr>
                </a:solidFill>
                <a:latin typeface="华文细黑" panose="02010600040101010101" pitchFamily="2" charset="-122"/>
                <a:ea typeface="华文细黑" panose="02010600040101010101" pitchFamily="2" charset="-122"/>
              </a:rPr>
              <a:t>. Nullam eu tempor purus. </a:t>
            </a:r>
          </a:p>
        </p:txBody>
      </p:sp>
      <p:sp>
        <p:nvSpPr>
          <p:cNvPr id="13" name="圆角矩形 12"/>
          <p:cNvSpPr/>
          <p:nvPr/>
        </p:nvSpPr>
        <p:spPr>
          <a:xfrm>
            <a:off x="996793" y="4799757"/>
            <a:ext cx="2800144" cy="405114"/>
          </a:xfrm>
          <a:prstGeom prst="roundRect">
            <a:avLst/>
          </a:prstGeom>
          <a:solidFill>
            <a:srgbClr val="3566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166423" y="4822907"/>
            <a:ext cx="2534720" cy="369332"/>
          </a:xfrm>
          <a:prstGeom prst="rect">
            <a:avLst/>
          </a:prstGeom>
          <a:noFill/>
        </p:spPr>
        <p:txBody>
          <a:bodyPr wrap="square" rtlCol="0">
            <a:spAutoFit/>
          </a:bodyPr>
          <a:lstStyle/>
          <a:p>
            <a:r>
              <a:rPr lang="en-US" altLang="zh-CN">
                <a:solidFill>
                  <a:schemeClr val="bg1"/>
                </a:solidFill>
                <a:latin typeface="微软雅黑" panose="020B0503020204020204" pitchFamily="34" charset="-122"/>
                <a:ea typeface="微软雅黑" panose="020B0503020204020204" pitchFamily="34" charset="-122"/>
              </a:rPr>
              <a:t>YWPPT </a:t>
            </a:r>
            <a:r>
              <a:rPr lang="en-US" altLang="zh-CN" dirty="0">
                <a:solidFill>
                  <a:schemeClr val="bg1"/>
                </a:solidFill>
                <a:latin typeface="微软雅黑" panose="020B0503020204020204" pitchFamily="34" charset="-122"/>
                <a:ea typeface="微软雅黑" panose="020B0503020204020204" pitchFamily="34" charset="-122"/>
              </a:rPr>
              <a:t>2017-2018</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8596803">
            <a:off x="-2939831" y="-3074174"/>
            <a:ext cx="5555573" cy="5555573"/>
          </a:xfrm>
          <a:prstGeom prst="rect">
            <a:avLst/>
          </a:prstGeom>
        </p:spPr>
      </p:pic>
      <p:sp>
        <p:nvSpPr>
          <p:cNvPr id="7" name="Rectangle 47"/>
          <p:cNvSpPr/>
          <p:nvPr/>
        </p:nvSpPr>
        <p:spPr>
          <a:xfrm>
            <a:off x="292416" y="94063"/>
            <a:ext cx="448364" cy="492443"/>
          </a:xfrm>
          <a:prstGeom prst="rect">
            <a:avLst/>
          </a:prstGeom>
        </p:spPr>
        <p:txBody>
          <a:bodyPr wrap="square" lIns="0" tIns="0" rIns="0" bIns="0">
            <a:spAutoFit/>
          </a:bodyPr>
          <a:lstStyle/>
          <a:p>
            <a:pPr algn="dist"/>
            <a:r>
              <a:rPr lang="en-US" altLang="zh-CN" sz="3200">
                <a:solidFill>
                  <a:schemeClr val="bg1"/>
                </a:solidFill>
                <a:latin typeface="Impact" panose="020B0806030902050204" pitchFamily="34" charset="0"/>
                <a:ea typeface="微软雅黑" panose="020B0503020204020204" pitchFamily="34" charset="-122"/>
                <a:cs typeface="Arial" panose="020B0604020202020204" pitchFamily="34" charset="0"/>
              </a:rPr>
              <a:t>02</a:t>
            </a:r>
            <a:endParaRPr lang="en-US" sz="3200" dirty="0">
              <a:solidFill>
                <a:schemeClr val="bg1"/>
              </a:solidFill>
              <a:latin typeface="Impact" panose="020B0806030902050204" pitchFamily="34" charset="0"/>
              <a:ea typeface="微软雅黑" panose="020B0503020204020204" pitchFamily="34" charset="-122"/>
              <a:cs typeface="Arial" panose="020B0604020202020204" pitchFamily="34" charset="0"/>
            </a:endParaRPr>
          </a:p>
        </p:txBody>
      </p:sp>
      <p:sp>
        <p:nvSpPr>
          <p:cNvPr id="9" name="Rectangle 47"/>
          <p:cNvSpPr/>
          <p:nvPr/>
        </p:nvSpPr>
        <p:spPr>
          <a:xfrm>
            <a:off x="1241209" y="155619"/>
            <a:ext cx="2833079" cy="430887"/>
          </a:xfrm>
          <a:prstGeom prst="rect">
            <a:avLst/>
          </a:prstGeom>
        </p:spPr>
        <p:txBody>
          <a:bodyPr wrap="square" lIns="0" tIns="0" rIns="0" bIns="0">
            <a:spAutoFit/>
          </a:bodyPr>
          <a:lstStyle/>
          <a:p>
            <a:pPr algn="dist"/>
            <a:r>
              <a:rPr lang="zh-CN" altLang="en-US" sz="2800">
                <a:solidFill>
                  <a:srgbClr val="44546A"/>
                </a:solidFill>
                <a:latin typeface="微软雅黑" panose="020B0503020204020204" pitchFamily="34" charset="-122"/>
                <a:ea typeface="微软雅黑" panose="020B0503020204020204" pitchFamily="34" charset="-122"/>
                <a:cs typeface="Arial" panose="020B0604020202020204" pitchFamily="34" charset="0"/>
              </a:rPr>
              <a:t>选题整体分析</a:t>
            </a:r>
            <a:endParaRPr lang="en-US" altLang="zh-CN" sz="2800" dirty="0">
              <a:solidFill>
                <a:srgbClr val="44546A"/>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6" name="Group 10" descr="e7d195523061f1c0f55f9af68525816972d868573ada39bc763F3977967589A5F92C178830C92595A6CE4D0132F8C206B2B04C416AAA86B7FD80AB023F78DAEB544E2F013E11B2B95AD21703D1C90034A379EC9026EFAAF5D8D3F6EDD7215B018FE0102BB6E81C77B4FC3B86DE99B2AEE72277B97A45A4806D6C6F5344FAE938A90E129ED8BB004F34E789595D5D5B93"/>
          <p:cNvGrpSpPr/>
          <p:nvPr/>
        </p:nvGrpSpPr>
        <p:grpSpPr>
          <a:xfrm>
            <a:off x="5467106" y="2469476"/>
            <a:ext cx="1309476" cy="2522751"/>
            <a:chOff x="5084746" y="1980098"/>
            <a:chExt cx="2022667" cy="3896738"/>
          </a:xfrm>
          <a:solidFill>
            <a:srgbClr val="35669B"/>
          </a:solidFill>
        </p:grpSpPr>
        <p:sp>
          <p:nvSpPr>
            <p:cNvPr id="8" name="Freeform 15"/>
            <p:cNvSpPr/>
            <p:nvPr/>
          </p:nvSpPr>
          <p:spPr bwMode="auto">
            <a:xfrm>
              <a:off x="5445521" y="4484852"/>
              <a:ext cx="1303004" cy="563544"/>
            </a:xfrm>
            <a:custGeom>
              <a:avLst/>
              <a:gdLst>
                <a:gd name="T0" fmla="*/ 63 w 537"/>
                <a:gd name="T1" fmla="*/ 120 h 233"/>
                <a:gd name="T2" fmla="*/ 448 w 537"/>
                <a:gd name="T3" fmla="*/ 17 h 233"/>
                <a:gd name="T4" fmla="*/ 473 w 537"/>
                <a:gd name="T5" fmla="*/ 113 h 233"/>
                <a:gd name="T6" fmla="*/ 89 w 537"/>
                <a:gd name="T7" fmla="*/ 216 h 233"/>
                <a:gd name="T8" fmla="*/ 63 w 537"/>
                <a:gd name="T9" fmla="*/ 120 h 233"/>
              </a:gdLst>
              <a:ahLst/>
              <a:cxnLst>
                <a:cxn ang="0">
                  <a:pos x="T0" y="T1"/>
                </a:cxn>
                <a:cxn ang="0">
                  <a:pos x="T2" y="T3"/>
                </a:cxn>
                <a:cxn ang="0">
                  <a:pos x="T4" y="T5"/>
                </a:cxn>
                <a:cxn ang="0">
                  <a:pos x="T6" y="T7"/>
                </a:cxn>
                <a:cxn ang="0">
                  <a:pos x="T8" y="T9"/>
                </a:cxn>
              </a:cxnLst>
              <a:rect l="0" t="0" r="r" b="b"/>
              <a:pathLst>
                <a:path w="537" h="233">
                  <a:moveTo>
                    <a:pt x="63" y="120"/>
                  </a:moveTo>
                  <a:cubicBezTo>
                    <a:pt x="448" y="17"/>
                    <a:pt x="448" y="17"/>
                    <a:pt x="448" y="17"/>
                  </a:cubicBezTo>
                  <a:cubicBezTo>
                    <a:pt x="511" y="0"/>
                    <a:pt x="537" y="96"/>
                    <a:pt x="473" y="113"/>
                  </a:cubicBezTo>
                  <a:cubicBezTo>
                    <a:pt x="89" y="216"/>
                    <a:pt x="89" y="216"/>
                    <a:pt x="89" y="216"/>
                  </a:cubicBezTo>
                  <a:cubicBezTo>
                    <a:pt x="25" y="233"/>
                    <a:pt x="0" y="137"/>
                    <a:pt x="63" y="120"/>
                  </a:cubicBezTo>
                  <a:close/>
                </a:path>
              </a:pathLst>
            </a:custGeom>
            <a:grpFill/>
            <a:ln>
              <a:noFill/>
            </a:ln>
          </p:spPr>
          <p:txBody>
            <a:bodyPr vert="horz" wrap="square" lIns="91440" tIns="45720" rIns="91440" bIns="45720" numCol="1" anchor="t" anchorCtr="0" compatLnSpc="1"/>
            <a:lstStyle/>
            <a:p>
              <a:endParaRPr lang="en-US">
                <a:solidFill>
                  <a:schemeClr val="bg1"/>
                </a:solidFill>
              </a:endParaRPr>
            </a:p>
          </p:txBody>
        </p:sp>
        <p:sp>
          <p:nvSpPr>
            <p:cNvPr id="10" name="Freeform 16"/>
            <p:cNvSpPr/>
            <p:nvPr/>
          </p:nvSpPr>
          <p:spPr bwMode="auto">
            <a:xfrm>
              <a:off x="5445521" y="4792704"/>
              <a:ext cx="1303004" cy="563544"/>
            </a:xfrm>
            <a:custGeom>
              <a:avLst/>
              <a:gdLst>
                <a:gd name="T0" fmla="*/ 63 w 537"/>
                <a:gd name="T1" fmla="*/ 120 h 233"/>
                <a:gd name="T2" fmla="*/ 89 w 537"/>
                <a:gd name="T3" fmla="*/ 216 h 233"/>
                <a:gd name="T4" fmla="*/ 473 w 537"/>
                <a:gd name="T5" fmla="*/ 113 h 233"/>
                <a:gd name="T6" fmla="*/ 448 w 537"/>
                <a:gd name="T7" fmla="*/ 17 h 233"/>
                <a:gd name="T8" fmla="*/ 63 w 537"/>
                <a:gd name="T9" fmla="*/ 120 h 233"/>
              </a:gdLst>
              <a:ahLst/>
              <a:cxnLst>
                <a:cxn ang="0">
                  <a:pos x="T0" y="T1"/>
                </a:cxn>
                <a:cxn ang="0">
                  <a:pos x="T2" y="T3"/>
                </a:cxn>
                <a:cxn ang="0">
                  <a:pos x="T4" y="T5"/>
                </a:cxn>
                <a:cxn ang="0">
                  <a:pos x="T6" y="T7"/>
                </a:cxn>
                <a:cxn ang="0">
                  <a:pos x="T8" y="T9"/>
                </a:cxn>
              </a:cxnLst>
              <a:rect l="0" t="0" r="r" b="b"/>
              <a:pathLst>
                <a:path w="537" h="233">
                  <a:moveTo>
                    <a:pt x="63" y="120"/>
                  </a:moveTo>
                  <a:cubicBezTo>
                    <a:pt x="0" y="137"/>
                    <a:pt x="25" y="233"/>
                    <a:pt x="89" y="216"/>
                  </a:cubicBezTo>
                  <a:cubicBezTo>
                    <a:pt x="473" y="113"/>
                    <a:pt x="473" y="113"/>
                    <a:pt x="473" y="113"/>
                  </a:cubicBezTo>
                  <a:cubicBezTo>
                    <a:pt x="537" y="96"/>
                    <a:pt x="511" y="0"/>
                    <a:pt x="448" y="17"/>
                  </a:cubicBezTo>
                  <a:cubicBezTo>
                    <a:pt x="63" y="120"/>
                    <a:pt x="63" y="120"/>
                    <a:pt x="63" y="120"/>
                  </a:cubicBezTo>
                  <a:close/>
                </a:path>
              </a:pathLst>
            </a:custGeom>
            <a:grpFill/>
            <a:ln>
              <a:noFill/>
            </a:ln>
          </p:spPr>
          <p:txBody>
            <a:bodyPr vert="horz" wrap="square" lIns="91440" tIns="45720" rIns="91440" bIns="45720" numCol="1" anchor="t" anchorCtr="0" compatLnSpc="1"/>
            <a:lstStyle/>
            <a:p>
              <a:endParaRPr lang="en-US">
                <a:solidFill>
                  <a:schemeClr val="bg1"/>
                </a:solidFill>
              </a:endParaRPr>
            </a:p>
          </p:txBody>
        </p:sp>
        <p:sp>
          <p:nvSpPr>
            <p:cNvPr id="11" name="Freeform 17"/>
            <p:cNvSpPr/>
            <p:nvPr/>
          </p:nvSpPr>
          <p:spPr bwMode="auto">
            <a:xfrm>
              <a:off x="5445521" y="4182113"/>
              <a:ext cx="1303004" cy="564567"/>
            </a:xfrm>
            <a:custGeom>
              <a:avLst/>
              <a:gdLst>
                <a:gd name="T0" fmla="*/ 63 w 537"/>
                <a:gd name="T1" fmla="*/ 120 h 233"/>
                <a:gd name="T2" fmla="*/ 89 w 537"/>
                <a:gd name="T3" fmla="*/ 216 h 233"/>
                <a:gd name="T4" fmla="*/ 473 w 537"/>
                <a:gd name="T5" fmla="*/ 113 h 233"/>
                <a:gd name="T6" fmla="*/ 448 w 537"/>
                <a:gd name="T7" fmla="*/ 17 h 233"/>
                <a:gd name="T8" fmla="*/ 63 w 537"/>
                <a:gd name="T9" fmla="*/ 120 h 233"/>
              </a:gdLst>
              <a:ahLst/>
              <a:cxnLst>
                <a:cxn ang="0">
                  <a:pos x="T0" y="T1"/>
                </a:cxn>
                <a:cxn ang="0">
                  <a:pos x="T2" y="T3"/>
                </a:cxn>
                <a:cxn ang="0">
                  <a:pos x="T4" y="T5"/>
                </a:cxn>
                <a:cxn ang="0">
                  <a:pos x="T6" y="T7"/>
                </a:cxn>
                <a:cxn ang="0">
                  <a:pos x="T8" y="T9"/>
                </a:cxn>
              </a:cxnLst>
              <a:rect l="0" t="0" r="r" b="b"/>
              <a:pathLst>
                <a:path w="537" h="233">
                  <a:moveTo>
                    <a:pt x="63" y="120"/>
                  </a:moveTo>
                  <a:cubicBezTo>
                    <a:pt x="0" y="137"/>
                    <a:pt x="25" y="233"/>
                    <a:pt x="89" y="216"/>
                  </a:cubicBezTo>
                  <a:cubicBezTo>
                    <a:pt x="473" y="113"/>
                    <a:pt x="473" y="113"/>
                    <a:pt x="473" y="113"/>
                  </a:cubicBezTo>
                  <a:cubicBezTo>
                    <a:pt x="537" y="96"/>
                    <a:pt x="511" y="0"/>
                    <a:pt x="448" y="17"/>
                  </a:cubicBezTo>
                  <a:cubicBezTo>
                    <a:pt x="63" y="120"/>
                    <a:pt x="63" y="120"/>
                    <a:pt x="63" y="120"/>
                  </a:cubicBezTo>
                  <a:close/>
                </a:path>
              </a:pathLst>
            </a:custGeom>
            <a:grpFill/>
            <a:ln>
              <a:noFill/>
            </a:ln>
          </p:spPr>
          <p:txBody>
            <a:bodyPr vert="horz" wrap="square" lIns="91440" tIns="45720" rIns="91440" bIns="45720" numCol="1" anchor="t" anchorCtr="0" compatLnSpc="1"/>
            <a:lstStyle/>
            <a:p>
              <a:endParaRPr lang="en-US">
                <a:solidFill>
                  <a:schemeClr val="bg1"/>
                </a:solidFill>
              </a:endParaRPr>
            </a:p>
          </p:txBody>
        </p:sp>
        <p:sp>
          <p:nvSpPr>
            <p:cNvPr id="12" name="Freeform 18"/>
            <p:cNvSpPr/>
            <p:nvPr/>
          </p:nvSpPr>
          <p:spPr bwMode="auto">
            <a:xfrm>
              <a:off x="5455749" y="3824145"/>
              <a:ext cx="909239" cy="496042"/>
            </a:xfrm>
            <a:custGeom>
              <a:avLst/>
              <a:gdLst>
                <a:gd name="T0" fmla="*/ 166 w 375"/>
                <a:gd name="T1" fmla="*/ 36 h 205"/>
                <a:gd name="T2" fmla="*/ 375 w 375"/>
                <a:gd name="T3" fmla="*/ 160 h 205"/>
                <a:gd name="T4" fmla="*/ 202 w 375"/>
                <a:gd name="T5" fmla="*/ 205 h 205"/>
                <a:gd name="T6" fmla="*/ 0 w 375"/>
                <a:gd name="T7" fmla="*/ 81 h 205"/>
                <a:gd name="T8" fmla="*/ 166 w 375"/>
                <a:gd name="T9" fmla="*/ 36 h 205"/>
              </a:gdLst>
              <a:ahLst/>
              <a:cxnLst>
                <a:cxn ang="0">
                  <a:pos x="T0" y="T1"/>
                </a:cxn>
                <a:cxn ang="0">
                  <a:pos x="T2" y="T3"/>
                </a:cxn>
                <a:cxn ang="0">
                  <a:pos x="T4" y="T5"/>
                </a:cxn>
                <a:cxn ang="0">
                  <a:pos x="T6" y="T7"/>
                </a:cxn>
                <a:cxn ang="0">
                  <a:pos x="T8" y="T9"/>
                </a:cxn>
              </a:cxnLst>
              <a:rect l="0" t="0" r="r" b="b"/>
              <a:pathLst>
                <a:path w="375" h="205">
                  <a:moveTo>
                    <a:pt x="166" y="36"/>
                  </a:moveTo>
                  <a:cubicBezTo>
                    <a:pt x="287" y="0"/>
                    <a:pt x="334" y="75"/>
                    <a:pt x="375" y="160"/>
                  </a:cubicBezTo>
                  <a:cubicBezTo>
                    <a:pt x="318" y="175"/>
                    <a:pt x="260" y="190"/>
                    <a:pt x="202" y="205"/>
                  </a:cubicBezTo>
                  <a:cubicBezTo>
                    <a:pt x="156" y="56"/>
                    <a:pt x="61" y="73"/>
                    <a:pt x="0" y="81"/>
                  </a:cubicBezTo>
                  <a:cubicBezTo>
                    <a:pt x="56" y="66"/>
                    <a:pt x="111" y="51"/>
                    <a:pt x="166" y="36"/>
                  </a:cubicBezTo>
                  <a:close/>
                </a:path>
              </a:pathLst>
            </a:custGeom>
            <a:grpFill/>
            <a:ln>
              <a:noFill/>
            </a:ln>
          </p:spPr>
          <p:txBody>
            <a:bodyPr vert="horz" wrap="square" lIns="91440" tIns="45720" rIns="91440" bIns="45720" numCol="1" anchor="t" anchorCtr="0" compatLnSpc="1"/>
            <a:lstStyle/>
            <a:p>
              <a:endParaRPr lang="en-US">
                <a:solidFill>
                  <a:schemeClr val="bg1"/>
                </a:solidFill>
              </a:endParaRPr>
            </a:p>
          </p:txBody>
        </p:sp>
        <p:grpSp>
          <p:nvGrpSpPr>
            <p:cNvPr id="13" name="Group 22"/>
            <p:cNvGrpSpPr/>
            <p:nvPr/>
          </p:nvGrpSpPr>
          <p:grpSpPr>
            <a:xfrm>
              <a:off x="5708371" y="5136354"/>
              <a:ext cx="831509" cy="740482"/>
              <a:chOff x="5708371" y="5136354"/>
              <a:chExt cx="831509" cy="740482"/>
            </a:xfrm>
            <a:grpFill/>
          </p:grpSpPr>
          <p:sp>
            <p:nvSpPr>
              <p:cNvPr id="18" name="Freeform 19"/>
              <p:cNvSpPr/>
              <p:nvPr/>
            </p:nvSpPr>
            <p:spPr bwMode="auto">
              <a:xfrm>
                <a:off x="5708371" y="5136354"/>
                <a:ext cx="831509" cy="563544"/>
              </a:xfrm>
              <a:custGeom>
                <a:avLst/>
                <a:gdLst>
                  <a:gd name="T0" fmla="*/ 813 w 813"/>
                  <a:gd name="T1" fmla="*/ 0 h 551"/>
                  <a:gd name="T2" fmla="*/ 524 w 813"/>
                  <a:gd name="T3" fmla="*/ 551 h 551"/>
                  <a:gd name="T4" fmla="*/ 256 w 813"/>
                  <a:gd name="T5" fmla="*/ 551 h 551"/>
                  <a:gd name="T6" fmla="*/ 0 w 813"/>
                  <a:gd name="T7" fmla="*/ 215 h 551"/>
                  <a:gd name="T8" fmla="*/ 0 w 813"/>
                  <a:gd name="T9" fmla="*/ 215 h 551"/>
                  <a:gd name="T10" fmla="*/ 813 w 813"/>
                  <a:gd name="T11" fmla="*/ 0 h 551"/>
                </a:gdLst>
                <a:ahLst/>
                <a:cxnLst>
                  <a:cxn ang="0">
                    <a:pos x="T0" y="T1"/>
                  </a:cxn>
                  <a:cxn ang="0">
                    <a:pos x="T2" y="T3"/>
                  </a:cxn>
                  <a:cxn ang="0">
                    <a:pos x="T4" y="T5"/>
                  </a:cxn>
                  <a:cxn ang="0">
                    <a:pos x="T6" y="T7"/>
                  </a:cxn>
                  <a:cxn ang="0">
                    <a:pos x="T8" y="T9"/>
                  </a:cxn>
                  <a:cxn ang="0">
                    <a:pos x="T10" y="T11"/>
                  </a:cxn>
                </a:cxnLst>
                <a:rect l="0" t="0" r="r" b="b"/>
                <a:pathLst>
                  <a:path w="813" h="551">
                    <a:moveTo>
                      <a:pt x="813" y="0"/>
                    </a:moveTo>
                    <a:lnTo>
                      <a:pt x="524" y="551"/>
                    </a:lnTo>
                    <a:lnTo>
                      <a:pt x="256" y="551"/>
                    </a:lnTo>
                    <a:lnTo>
                      <a:pt x="0" y="215"/>
                    </a:lnTo>
                    <a:lnTo>
                      <a:pt x="0" y="215"/>
                    </a:lnTo>
                    <a:lnTo>
                      <a:pt x="813" y="0"/>
                    </a:lnTo>
                    <a:close/>
                  </a:path>
                </a:pathLst>
              </a:custGeom>
              <a:grpFill/>
              <a:ln>
                <a:noFill/>
              </a:ln>
            </p:spPr>
            <p:txBody>
              <a:bodyPr vert="horz" wrap="square" lIns="91440" tIns="45720" rIns="91440" bIns="45720" numCol="1" anchor="t" anchorCtr="0" compatLnSpc="1"/>
              <a:lstStyle/>
              <a:p>
                <a:endParaRPr lang="en-US">
                  <a:solidFill>
                    <a:schemeClr val="bg1"/>
                  </a:solidFill>
                </a:endParaRPr>
              </a:p>
            </p:txBody>
          </p:sp>
          <p:grpSp>
            <p:nvGrpSpPr>
              <p:cNvPr id="19" name="Group 28"/>
              <p:cNvGrpSpPr/>
              <p:nvPr/>
            </p:nvGrpSpPr>
            <p:grpSpPr>
              <a:xfrm>
                <a:off x="5708371" y="5136354"/>
                <a:ext cx="831509" cy="740482"/>
                <a:chOff x="5708371" y="5136354"/>
                <a:chExt cx="831509" cy="740482"/>
              </a:xfrm>
              <a:grpFill/>
            </p:grpSpPr>
            <p:sp>
              <p:nvSpPr>
                <p:cNvPr id="20" name="Freeform 20"/>
                <p:cNvSpPr/>
                <p:nvPr/>
              </p:nvSpPr>
              <p:spPr bwMode="auto">
                <a:xfrm>
                  <a:off x="5708371" y="5136354"/>
                  <a:ext cx="831509" cy="563544"/>
                </a:xfrm>
                <a:custGeom>
                  <a:avLst/>
                  <a:gdLst>
                    <a:gd name="T0" fmla="*/ 813 w 813"/>
                    <a:gd name="T1" fmla="*/ 0 h 551"/>
                    <a:gd name="T2" fmla="*/ 524 w 813"/>
                    <a:gd name="T3" fmla="*/ 551 h 551"/>
                    <a:gd name="T4" fmla="*/ 256 w 813"/>
                    <a:gd name="T5" fmla="*/ 551 h 551"/>
                    <a:gd name="T6" fmla="*/ 0 w 813"/>
                    <a:gd name="T7" fmla="*/ 215 h 551"/>
                    <a:gd name="T8" fmla="*/ 0 w 813"/>
                    <a:gd name="T9" fmla="*/ 215 h 551"/>
                    <a:gd name="T10" fmla="*/ 813 w 813"/>
                    <a:gd name="T11" fmla="*/ 0 h 551"/>
                  </a:gdLst>
                  <a:ahLst/>
                  <a:cxnLst>
                    <a:cxn ang="0">
                      <a:pos x="T0" y="T1"/>
                    </a:cxn>
                    <a:cxn ang="0">
                      <a:pos x="T2" y="T3"/>
                    </a:cxn>
                    <a:cxn ang="0">
                      <a:pos x="T4" y="T5"/>
                    </a:cxn>
                    <a:cxn ang="0">
                      <a:pos x="T6" y="T7"/>
                    </a:cxn>
                    <a:cxn ang="0">
                      <a:pos x="T8" y="T9"/>
                    </a:cxn>
                    <a:cxn ang="0">
                      <a:pos x="T10" y="T11"/>
                    </a:cxn>
                  </a:cxnLst>
                  <a:rect l="0" t="0" r="r" b="b"/>
                  <a:pathLst>
                    <a:path w="813" h="551">
                      <a:moveTo>
                        <a:pt x="813" y="0"/>
                      </a:moveTo>
                      <a:lnTo>
                        <a:pt x="524" y="551"/>
                      </a:lnTo>
                      <a:lnTo>
                        <a:pt x="256" y="551"/>
                      </a:lnTo>
                      <a:lnTo>
                        <a:pt x="0" y="215"/>
                      </a:lnTo>
                      <a:lnTo>
                        <a:pt x="0" y="215"/>
                      </a:lnTo>
                      <a:lnTo>
                        <a:pt x="813" y="0"/>
                      </a:lnTo>
                    </a:path>
                  </a:pathLst>
                </a:custGeom>
                <a:grpFill/>
                <a:ln>
                  <a:noFill/>
                </a:ln>
              </p:spPr>
              <p:txBody>
                <a:bodyPr vert="horz" wrap="square" lIns="91440" tIns="45720" rIns="91440" bIns="45720" numCol="1" anchor="t" anchorCtr="0" compatLnSpc="1"/>
                <a:lstStyle/>
                <a:p>
                  <a:endParaRPr lang="en-US">
                    <a:solidFill>
                      <a:schemeClr val="bg1"/>
                    </a:solidFill>
                  </a:endParaRPr>
                </a:p>
              </p:txBody>
            </p:sp>
            <p:sp>
              <p:nvSpPr>
                <p:cNvPr id="21" name="Freeform 21"/>
                <p:cNvSpPr/>
                <p:nvPr/>
              </p:nvSpPr>
              <p:spPr bwMode="auto">
                <a:xfrm>
                  <a:off x="5967131" y="5733649"/>
                  <a:ext cx="279215" cy="143187"/>
                </a:xfrm>
                <a:custGeom>
                  <a:avLst/>
                  <a:gdLst>
                    <a:gd name="T0" fmla="*/ 115 w 115"/>
                    <a:gd name="T1" fmla="*/ 0 h 59"/>
                    <a:gd name="T2" fmla="*/ 115 w 115"/>
                    <a:gd name="T3" fmla="*/ 2 h 59"/>
                    <a:gd name="T4" fmla="*/ 57 w 115"/>
                    <a:gd name="T5" fmla="*/ 59 h 59"/>
                    <a:gd name="T6" fmla="*/ 0 w 115"/>
                    <a:gd name="T7" fmla="*/ 2 h 59"/>
                    <a:gd name="T8" fmla="*/ 0 w 115"/>
                    <a:gd name="T9" fmla="*/ 0 h 59"/>
                    <a:gd name="T10" fmla="*/ 1 w 115"/>
                    <a:gd name="T11" fmla="*/ 2 h 59"/>
                    <a:gd name="T12" fmla="*/ 114 w 115"/>
                    <a:gd name="T13" fmla="*/ 2 h 59"/>
                    <a:gd name="T14" fmla="*/ 115 w 115"/>
                    <a:gd name="T15" fmla="*/ 0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59">
                      <a:moveTo>
                        <a:pt x="115" y="0"/>
                      </a:moveTo>
                      <a:cubicBezTo>
                        <a:pt x="115" y="0"/>
                        <a:pt x="115" y="1"/>
                        <a:pt x="115" y="2"/>
                      </a:cubicBezTo>
                      <a:cubicBezTo>
                        <a:pt x="115" y="33"/>
                        <a:pt x="89" y="59"/>
                        <a:pt x="57" y="59"/>
                      </a:cubicBezTo>
                      <a:cubicBezTo>
                        <a:pt x="26" y="59"/>
                        <a:pt x="0" y="33"/>
                        <a:pt x="0" y="2"/>
                      </a:cubicBezTo>
                      <a:cubicBezTo>
                        <a:pt x="0" y="1"/>
                        <a:pt x="0" y="1"/>
                        <a:pt x="0" y="0"/>
                      </a:cubicBezTo>
                      <a:cubicBezTo>
                        <a:pt x="1" y="2"/>
                        <a:pt x="1" y="2"/>
                        <a:pt x="1" y="2"/>
                      </a:cubicBezTo>
                      <a:cubicBezTo>
                        <a:pt x="114" y="2"/>
                        <a:pt x="114" y="2"/>
                        <a:pt x="114" y="2"/>
                      </a:cubicBezTo>
                      <a:cubicBezTo>
                        <a:pt x="115" y="0"/>
                        <a:pt x="115" y="0"/>
                        <a:pt x="115" y="0"/>
                      </a:cubicBezTo>
                      <a:close/>
                    </a:path>
                  </a:pathLst>
                </a:custGeom>
                <a:grpFill/>
                <a:ln>
                  <a:noFill/>
                </a:ln>
              </p:spPr>
              <p:txBody>
                <a:bodyPr vert="horz" wrap="square" lIns="91440" tIns="45720" rIns="91440" bIns="45720" numCol="1" anchor="t" anchorCtr="0" compatLnSpc="1"/>
                <a:lstStyle/>
                <a:p>
                  <a:endParaRPr lang="en-US">
                    <a:solidFill>
                      <a:schemeClr val="bg1"/>
                    </a:solidFill>
                  </a:endParaRPr>
                </a:p>
              </p:txBody>
            </p:sp>
          </p:grpSp>
        </p:grpSp>
        <p:sp>
          <p:nvSpPr>
            <p:cNvPr id="14" name="Freeform 22"/>
            <p:cNvSpPr/>
            <p:nvPr/>
          </p:nvSpPr>
          <p:spPr bwMode="auto">
            <a:xfrm>
              <a:off x="5241990" y="1980098"/>
              <a:ext cx="1048335" cy="411152"/>
            </a:xfrm>
            <a:custGeom>
              <a:avLst/>
              <a:gdLst>
                <a:gd name="T0" fmla="*/ 85 w 432"/>
                <a:gd name="T1" fmla="*/ 0 h 170"/>
                <a:gd name="T2" fmla="*/ 106 w 432"/>
                <a:gd name="T3" fmla="*/ 3 h 170"/>
                <a:gd name="T4" fmla="*/ 106 w 432"/>
                <a:gd name="T5" fmla="*/ 3 h 170"/>
                <a:gd name="T6" fmla="*/ 432 w 432"/>
                <a:gd name="T7" fmla="*/ 86 h 170"/>
                <a:gd name="T8" fmla="*/ 112 w 432"/>
                <a:gd name="T9" fmla="*/ 166 h 170"/>
                <a:gd name="T10" fmla="*/ 112 w 432"/>
                <a:gd name="T11" fmla="*/ 166 h 170"/>
                <a:gd name="T12" fmla="*/ 85 w 432"/>
                <a:gd name="T13" fmla="*/ 170 h 170"/>
                <a:gd name="T14" fmla="*/ 0 w 432"/>
                <a:gd name="T15" fmla="*/ 85 h 170"/>
                <a:gd name="T16" fmla="*/ 85 w 432"/>
                <a:gd name="T17"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2" h="170">
                  <a:moveTo>
                    <a:pt x="85" y="0"/>
                  </a:moveTo>
                  <a:cubicBezTo>
                    <a:pt x="92" y="0"/>
                    <a:pt x="99" y="1"/>
                    <a:pt x="106" y="3"/>
                  </a:cubicBezTo>
                  <a:cubicBezTo>
                    <a:pt x="106" y="3"/>
                    <a:pt x="106" y="3"/>
                    <a:pt x="106" y="3"/>
                  </a:cubicBezTo>
                  <a:cubicBezTo>
                    <a:pt x="432" y="86"/>
                    <a:pt x="432" y="86"/>
                    <a:pt x="432" y="86"/>
                  </a:cubicBezTo>
                  <a:cubicBezTo>
                    <a:pt x="112" y="166"/>
                    <a:pt x="112" y="166"/>
                    <a:pt x="112" y="166"/>
                  </a:cubicBezTo>
                  <a:cubicBezTo>
                    <a:pt x="112" y="166"/>
                    <a:pt x="112" y="166"/>
                    <a:pt x="112" y="166"/>
                  </a:cubicBezTo>
                  <a:cubicBezTo>
                    <a:pt x="103" y="169"/>
                    <a:pt x="94" y="170"/>
                    <a:pt x="85" y="170"/>
                  </a:cubicBezTo>
                  <a:cubicBezTo>
                    <a:pt x="38" y="170"/>
                    <a:pt x="0" y="132"/>
                    <a:pt x="0" y="85"/>
                  </a:cubicBezTo>
                  <a:cubicBezTo>
                    <a:pt x="0" y="38"/>
                    <a:pt x="38" y="0"/>
                    <a:pt x="85" y="0"/>
                  </a:cubicBezTo>
                  <a:close/>
                </a:path>
              </a:pathLst>
            </a:custGeom>
            <a:grpFill/>
            <a:ln>
              <a:noFill/>
            </a:ln>
          </p:spPr>
          <p:txBody>
            <a:bodyPr vert="horz" wrap="square" lIns="91440" tIns="45720" rIns="91440" bIns="45720" numCol="1" anchor="t" anchorCtr="0" compatLnSpc="1"/>
            <a:lstStyle/>
            <a:p>
              <a:endParaRPr lang="en-US">
                <a:solidFill>
                  <a:schemeClr val="bg1"/>
                </a:solidFill>
              </a:endParaRPr>
            </a:p>
          </p:txBody>
        </p:sp>
        <p:sp>
          <p:nvSpPr>
            <p:cNvPr id="15" name="Freeform 24"/>
            <p:cNvSpPr/>
            <p:nvPr/>
          </p:nvSpPr>
          <p:spPr bwMode="auto">
            <a:xfrm>
              <a:off x="5084746" y="2107509"/>
              <a:ext cx="2022667" cy="846697"/>
            </a:xfrm>
            <a:custGeom>
              <a:avLst/>
              <a:gdLst>
                <a:gd name="connsiteX0" fmla="*/ 982060 w 2022667"/>
                <a:gd name="connsiteY0" fmla="*/ 271936 h 846697"/>
                <a:gd name="connsiteX1" fmla="*/ 123436 w 2022667"/>
                <a:gd name="connsiteY1" fmla="*/ 504080 h 846697"/>
                <a:gd name="connsiteX2" fmla="*/ 140415 w 2022667"/>
                <a:gd name="connsiteY2" fmla="*/ 564534 h 846697"/>
                <a:gd name="connsiteX3" fmla="*/ 999038 w 2022667"/>
                <a:gd name="connsiteY3" fmla="*/ 332390 h 846697"/>
                <a:gd name="connsiteX4" fmla="*/ 982060 w 2022667"/>
                <a:gd name="connsiteY4" fmla="*/ 271936 h 846697"/>
                <a:gd name="connsiteX5" fmla="*/ 1810824 w 2022667"/>
                <a:gd name="connsiteY5" fmla="*/ 386 h 846697"/>
                <a:gd name="connsiteX6" fmla="*/ 1869874 w 2022667"/>
                <a:gd name="connsiteY6" fmla="*/ 407616 h 846697"/>
                <a:gd name="connsiteX7" fmla="*/ 261781 w 2022667"/>
                <a:gd name="connsiteY7" fmla="*/ 838458 h 846697"/>
                <a:gd name="connsiteX8" fmla="*/ 152634 w 2022667"/>
                <a:gd name="connsiteY8" fmla="*/ 439082 h 846697"/>
                <a:gd name="connsiteX9" fmla="*/ 1763153 w 2022667"/>
                <a:gd name="connsiteY9" fmla="*/ 8239 h 846697"/>
                <a:gd name="connsiteX10" fmla="*/ 1810824 w 2022667"/>
                <a:gd name="connsiteY10" fmla="*/ 386 h 846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22667" h="846697">
                  <a:moveTo>
                    <a:pt x="982060" y="271936"/>
                  </a:moveTo>
                  <a:cubicBezTo>
                    <a:pt x="123436" y="504080"/>
                    <a:pt x="123436" y="504080"/>
                    <a:pt x="123436" y="504080"/>
                  </a:cubicBezTo>
                  <a:cubicBezTo>
                    <a:pt x="84628" y="513753"/>
                    <a:pt x="101607" y="574207"/>
                    <a:pt x="140415" y="564534"/>
                  </a:cubicBezTo>
                  <a:cubicBezTo>
                    <a:pt x="999038" y="332390"/>
                    <a:pt x="999038" y="332390"/>
                    <a:pt x="999038" y="332390"/>
                  </a:cubicBezTo>
                  <a:cubicBezTo>
                    <a:pt x="1037846" y="320299"/>
                    <a:pt x="1020868" y="262263"/>
                    <a:pt x="982060" y="271936"/>
                  </a:cubicBezTo>
                  <a:close/>
                  <a:moveTo>
                    <a:pt x="1810824" y="386"/>
                  </a:moveTo>
                  <a:cubicBezTo>
                    <a:pt x="2039421" y="-13318"/>
                    <a:pt x="2117728" y="341809"/>
                    <a:pt x="1869874" y="407616"/>
                  </a:cubicBezTo>
                  <a:cubicBezTo>
                    <a:pt x="1869874" y="407616"/>
                    <a:pt x="1869874" y="407616"/>
                    <a:pt x="261781" y="838458"/>
                  </a:cubicBezTo>
                  <a:cubicBezTo>
                    <a:pt x="-5022" y="908651"/>
                    <a:pt x="-111743" y="509275"/>
                    <a:pt x="152634" y="439082"/>
                  </a:cubicBezTo>
                  <a:cubicBezTo>
                    <a:pt x="152634" y="439082"/>
                    <a:pt x="152634" y="439082"/>
                    <a:pt x="1763153" y="8239"/>
                  </a:cubicBezTo>
                  <a:cubicBezTo>
                    <a:pt x="1779676" y="3852"/>
                    <a:pt x="1795584" y="1299"/>
                    <a:pt x="1810824" y="386"/>
                  </a:cubicBezTo>
                  <a:close/>
                </a:path>
              </a:pathLst>
            </a:custGeom>
            <a:grpFill/>
            <a:ln>
              <a:noFill/>
            </a:ln>
          </p:spPr>
          <p:txBody>
            <a:bodyPr vert="horz" wrap="square" lIns="91440" tIns="45720" rIns="91440" bIns="45720" numCol="1" anchor="t" anchorCtr="0" compatLnSpc="1">
              <a:noAutofit/>
            </a:bodyPr>
            <a:lstStyle/>
            <a:p>
              <a:endParaRPr lang="en-US">
                <a:solidFill>
                  <a:schemeClr val="bg1"/>
                </a:solidFill>
              </a:endParaRPr>
            </a:p>
          </p:txBody>
        </p:sp>
        <p:sp>
          <p:nvSpPr>
            <p:cNvPr id="16" name="Freeform 25"/>
            <p:cNvSpPr/>
            <p:nvPr/>
          </p:nvSpPr>
          <p:spPr bwMode="auto">
            <a:xfrm>
              <a:off x="5084746" y="2630163"/>
              <a:ext cx="2022667" cy="848703"/>
            </a:xfrm>
            <a:custGeom>
              <a:avLst/>
              <a:gdLst>
                <a:gd name="connsiteX0" fmla="*/ 982060 w 2022667"/>
                <a:gd name="connsiteY0" fmla="*/ 266822 h 848703"/>
                <a:gd name="connsiteX1" fmla="*/ 123436 w 2022667"/>
                <a:gd name="connsiteY1" fmla="*/ 499446 h 848703"/>
                <a:gd name="connsiteX2" fmla="*/ 140415 w 2022667"/>
                <a:gd name="connsiteY2" fmla="*/ 560025 h 848703"/>
                <a:gd name="connsiteX3" fmla="*/ 999038 w 2022667"/>
                <a:gd name="connsiteY3" fmla="*/ 327401 h 848703"/>
                <a:gd name="connsiteX4" fmla="*/ 982060 w 2022667"/>
                <a:gd name="connsiteY4" fmla="*/ 266822 h 848703"/>
                <a:gd name="connsiteX5" fmla="*/ 1810824 w 2022667"/>
                <a:gd name="connsiteY5" fmla="*/ 369 h 848703"/>
                <a:gd name="connsiteX6" fmla="*/ 1869874 w 2022667"/>
                <a:gd name="connsiteY6" fmla="*/ 409834 h 848703"/>
                <a:gd name="connsiteX7" fmla="*/ 261781 w 2022667"/>
                <a:gd name="connsiteY7" fmla="*/ 840511 h 848703"/>
                <a:gd name="connsiteX8" fmla="*/ 152634 w 2022667"/>
                <a:gd name="connsiteY8" fmla="*/ 438869 h 848703"/>
                <a:gd name="connsiteX9" fmla="*/ 1763153 w 2022667"/>
                <a:gd name="connsiteY9" fmla="*/ 8192 h 848703"/>
                <a:gd name="connsiteX10" fmla="*/ 1810824 w 2022667"/>
                <a:gd name="connsiteY10" fmla="*/ 369 h 848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22667" h="848703">
                  <a:moveTo>
                    <a:pt x="982060" y="266822"/>
                  </a:moveTo>
                  <a:cubicBezTo>
                    <a:pt x="123436" y="499446"/>
                    <a:pt x="123436" y="499446"/>
                    <a:pt x="123436" y="499446"/>
                  </a:cubicBezTo>
                  <a:cubicBezTo>
                    <a:pt x="84628" y="511562"/>
                    <a:pt x="101607" y="572141"/>
                    <a:pt x="140415" y="560025"/>
                  </a:cubicBezTo>
                  <a:cubicBezTo>
                    <a:pt x="999038" y="327401"/>
                    <a:pt x="999038" y="327401"/>
                    <a:pt x="999038" y="327401"/>
                  </a:cubicBezTo>
                  <a:cubicBezTo>
                    <a:pt x="1037846" y="317708"/>
                    <a:pt x="1020868" y="257129"/>
                    <a:pt x="982060" y="266822"/>
                  </a:cubicBezTo>
                  <a:close/>
                  <a:moveTo>
                    <a:pt x="1810824" y="369"/>
                  </a:moveTo>
                  <a:cubicBezTo>
                    <a:pt x="2039421" y="-13064"/>
                    <a:pt x="2117728" y="344054"/>
                    <a:pt x="1869874" y="409834"/>
                  </a:cubicBezTo>
                  <a:cubicBezTo>
                    <a:pt x="261781" y="840511"/>
                    <a:pt x="261781" y="840511"/>
                    <a:pt x="261781" y="840511"/>
                  </a:cubicBezTo>
                  <a:cubicBezTo>
                    <a:pt x="-5022" y="910677"/>
                    <a:pt x="-111743" y="509035"/>
                    <a:pt x="152634" y="438869"/>
                  </a:cubicBezTo>
                  <a:cubicBezTo>
                    <a:pt x="1763153" y="8192"/>
                    <a:pt x="1763153" y="8192"/>
                    <a:pt x="1763153" y="8192"/>
                  </a:cubicBezTo>
                  <a:cubicBezTo>
                    <a:pt x="1779676" y="3807"/>
                    <a:pt x="1795584" y="1264"/>
                    <a:pt x="1810824" y="369"/>
                  </a:cubicBezTo>
                  <a:close/>
                </a:path>
              </a:pathLst>
            </a:custGeom>
            <a:grpFill/>
            <a:ln>
              <a:noFill/>
            </a:ln>
          </p:spPr>
          <p:txBody>
            <a:bodyPr vert="horz" wrap="square" lIns="91440" tIns="45720" rIns="91440" bIns="45720" numCol="1" anchor="t" anchorCtr="0" compatLnSpc="1">
              <a:noAutofit/>
            </a:bodyPr>
            <a:lstStyle/>
            <a:p>
              <a:endParaRPr lang="en-US">
                <a:solidFill>
                  <a:schemeClr val="bg1"/>
                </a:solidFill>
              </a:endParaRPr>
            </a:p>
          </p:txBody>
        </p:sp>
        <p:sp>
          <p:nvSpPr>
            <p:cNvPr id="17" name="Freeform 26"/>
            <p:cNvSpPr/>
            <p:nvPr/>
          </p:nvSpPr>
          <p:spPr bwMode="auto">
            <a:xfrm>
              <a:off x="5084746" y="3159912"/>
              <a:ext cx="2022667" cy="846868"/>
            </a:xfrm>
            <a:custGeom>
              <a:avLst/>
              <a:gdLst>
                <a:gd name="connsiteX0" fmla="*/ 982060 w 2022667"/>
                <a:gd name="connsiteY0" fmla="*/ 272356 h 846868"/>
                <a:gd name="connsiteX1" fmla="*/ 123436 w 2022667"/>
                <a:gd name="connsiteY1" fmla="*/ 504980 h 846868"/>
                <a:gd name="connsiteX2" fmla="*/ 140415 w 2022667"/>
                <a:gd name="connsiteY2" fmla="*/ 565559 h 846868"/>
                <a:gd name="connsiteX3" fmla="*/ 999038 w 2022667"/>
                <a:gd name="connsiteY3" fmla="*/ 332935 h 846868"/>
                <a:gd name="connsiteX4" fmla="*/ 982060 w 2022667"/>
                <a:gd name="connsiteY4" fmla="*/ 272356 h 846868"/>
                <a:gd name="connsiteX5" fmla="*/ 1810824 w 2022667"/>
                <a:gd name="connsiteY5" fmla="*/ 385 h 846868"/>
                <a:gd name="connsiteX6" fmla="*/ 1869874 w 2022667"/>
                <a:gd name="connsiteY6" fmla="*/ 409877 h 846868"/>
                <a:gd name="connsiteX7" fmla="*/ 261781 w 2022667"/>
                <a:gd name="connsiteY7" fmla="*/ 838134 h 846868"/>
                <a:gd name="connsiteX8" fmla="*/ 152634 w 2022667"/>
                <a:gd name="connsiteY8" fmla="*/ 438912 h 846868"/>
                <a:gd name="connsiteX9" fmla="*/ 1763153 w 2022667"/>
                <a:gd name="connsiteY9" fmla="*/ 8235 h 846868"/>
                <a:gd name="connsiteX10" fmla="*/ 1810824 w 2022667"/>
                <a:gd name="connsiteY10" fmla="*/ 385 h 846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22667" h="846868">
                  <a:moveTo>
                    <a:pt x="982060" y="272356"/>
                  </a:moveTo>
                  <a:lnTo>
                    <a:pt x="123436" y="504980"/>
                  </a:lnTo>
                  <a:cubicBezTo>
                    <a:pt x="84628" y="514673"/>
                    <a:pt x="101607" y="575252"/>
                    <a:pt x="140415" y="565559"/>
                  </a:cubicBezTo>
                  <a:cubicBezTo>
                    <a:pt x="999038" y="332935"/>
                    <a:pt x="999038" y="332935"/>
                    <a:pt x="999038" y="332935"/>
                  </a:cubicBezTo>
                  <a:cubicBezTo>
                    <a:pt x="1037846" y="320819"/>
                    <a:pt x="1020868" y="260240"/>
                    <a:pt x="982060" y="272356"/>
                  </a:cubicBezTo>
                  <a:close/>
                  <a:moveTo>
                    <a:pt x="1810824" y="385"/>
                  </a:moveTo>
                  <a:cubicBezTo>
                    <a:pt x="2039421" y="-13304"/>
                    <a:pt x="2117728" y="341828"/>
                    <a:pt x="1869874" y="409877"/>
                  </a:cubicBezTo>
                  <a:cubicBezTo>
                    <a:pt x="1869874" y="409877"/>
                    <a:pt x="1869874" y="409877"/>
                    <a:pt x="261781" y="838134"/>
                  </a:cubicBezTo>
                  <a:cubicBezTo>
                    <a:pt x="-5022" y="910720"/>
                    <a:pt x="-111743" y="509078"/>
                    <a:pt x="152634" y="438912"/>
                  </a:cubicBezTo>
                  <a:cubicBezTo>
                    <a:pt x="152634" y="438912"/>
                    <a:pt x="152634" y="438912"/>
                    <a:pt x="1763153" y="8235"/>
                  </a:cubicBezTo>
                  <a:cubicBezTo>
                    <a:pt x="1779676" y="3850"/>
                    <a:pt x="1795584" y="1298"/>
                    <a:pt x="1810824" y="385"/>
                  </a:cubicBezTo>
                  <a:close/>
                </a:path>
              </a:pathLst>
            </a:custGeom>
            <a:grpFill/>
            <a:ln>
              <a:noFill/>
            </a:ln>
          </p:spPr>
          <p:txBody>
            <a:bodyPr vert="horz" wrap="square" lIns="91440" tIns="45720" rIns="91440" bIns="45720" numCol="1" anchor="t" anchorCtr="0" compatLnSpc="1">
              <a:noAutofit/>
            </a:bodyPr>
            <a:lstStyle/>
            <a:p>
              <a:endParaRPr lang="en-US">
                <a:solidFill>
                  <a:schemeClr val="bg1"/>
                </a:solidFill>
              </a:endParaRPr>
            </a:p>
          </p:txBody>
        </p:sp>
      </p:grpSp>
      <p:sp>
        <p:nvSpPr>
          <p:cNvPr id="22" name="Oval 38"/>
          <p:cNvSpPr>
            <a:spLocks noChangeAspect="1"/>
          </p:cNvSpPr>
          <p:nvPr/>
        </p:nvSpPr>
        <p:spPr>
          <a:xfrm>
            <a:off x="7192650" y="1872615"/>
            <a:ext cx="804661" cy="805334"/>
          </a:xfrm>
          <a:prstGeom prst="ellipse">
            <a:avLst/>
          </a:prstGeom>
          <a:solidFill>
            <a:srgbClr val="528EA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p>
        </p:txBody>
      </p:sp>
      <p:sp>
        <p:nvSpPr>
          <p:cNvPr id="23" name="Oval 39"/>
          <p:cNvSpPr>
            <a:spLocks noChangeAspect="1"/>
          </p:cNvSpPr>
          <p:nvPr/>
        </p:nvSpPr>
        <p:spPr>
          <a:xfrm>
            <a:off x="7285496" y="1940139"/>
            <a:ext cx="618970" cy="619488"/>
          </a:xfrm>
          <a:prstGeom prst="ellipse">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rPr>
              <a:t>4</a:t>
            </a:r>
          </a:p>
        </p:txBody>
      </p:sp>
      <p:sp>
        <p:nvSpPr>
          <p:cNvPr id="24" name="Rectangle 3"/>
          <p:cNvSpPr txBox="1">
            <a:spLocks noChangeArrowheads="1"/>
          </p:cNvSpPr>
          <p:nvPr/>
        </p:nvSpPr>
        <p:spPr bwMode="auto">
          <a:xfrm flipH="1">
            <a:off x="8016941" y="2096048"/>
            <a:ext cx="2413252" cy="553998"/>
          </a:xfrm>
          <a:prstGeom prst="rect">
            <a:avLst/>
          </a:prstGeom>
          <a:noFill/>
        </p:spPr>
        <p:txBody>
          <a:bodyPr wrap="square" rtlCol="0">
            <a:spAutoFit/>
          </a:bodyPr>
          <a:lstStyle>
            <a:defPPr>
              <a:defRPr lang="zh-CN"/>
            </a:defPPr>
            <a:lvl1pPr algn="just">
              <a:lnSpc>
                <a:spcPts val="1800"/>
              </a:lnSpc>
              <a:defRPr sz="1000">
                <a:solidFill>
                  <a:schemeClr val="bg1">
                    <a:lumMod val="85000"/>
                  </a:schemeClr>
                </a:solidFill>
                <a:latin typeface="微软雅黑" panose="020B0503020204020204" pitchFamily="34" charset="-122"/>
                <a:ea typeface="微软雅黑" panose="020B0503020204020204" pitchFamily="34" charset="-122"/>
                <a:cs typeface="Lato Light"/>
              </a:defRPr>
            </a:lvl1pPr>
          </a:lstStyle>
          <a:p>
            <a:pPr algn="l"/>
            <a:r>
              <a:rPr lang="zh-CN" altLang="en-US" sz="1400" dirty="0">
                <a:solidFill>
                  <a:srgbClr val="44546A"/>
                </a:solidFill>
              </a:rPr>
              <a:t>您的内容打在这里，或者通过复制您的</a:t>
            </a:r>
            <a:r>
              <a:rPr lang="zh-CN" altLang="en-US" sz="1400">
                <a:solidFill>
                  <a:srgbClr val="44546A"/>
                </a:solidFill>
              </a:rPr>
              <a:t>文本后</a:t>
            </a:r>
            <a:endParaRPr lang="zh-CN" altLang="en-US" sz="1400" dirty="0">
              <a:solidFill>
                <a:srgbClr val="44546A"/>
              </a:solidFill>
            </a:endParaRPr>
          </a:p>
        </p:txBody>
      </p:sp>
      <p:sp>
        <p:nvSpPr>
          <p:cNvPr id="25" name="TextBox 198"/>
          <p:cNvSpPr txBox="1"/>
          <p:nvPr/>
        </p:nvSpPr>
        <p:spPr>
          <a:xfrm>
            <a:off x="8016941" y="1794095"/>
            <a:ext cx="2147935" cy="338554"/>
          </a:xfrm>
          <a:prstGeom prst="rect">
            <a:avLst/>
          </a:prstGeom>
        </p:spPr>
        <p:txBody>
          <a:bodyPr wrap="square" rtlCol="0">
            <a:spAutoFit/>
          </a:bodyPr>
          <a:lstStyle/>
          <a:p>
            <a:pPr>
              <a:buClr>
                <a:schemeClr val="tx1">
                  <a:lumMod val="85000"/>
                  <a:lumOff val="15000"/>
                </a:schemeClr>
              </a:buClr>
              <a:buSzPct val="105000"/>
            </a:pPr>
            <a:r>
              <a:rPr lang="zh-CN" altLang="en-US" sz="1600" dirty="0">
                <a:solidFill>
                  <a:srgbClr val="44546A"/>
                </a:solidFill>
                <a:latin typeface="微软雅黑" panose="020B0503020204020204" pitchFamily="34" charset="-122"/>
                <a:ea typeface="微软雅黑" panose="020B0503020204020204" pitchFamily="34" charset="-122"/>
              </a:rPr>
              <a:t>点击添加标题</a:t>
            </a:r>
          </a:p>
        </p:txBody>
      </p:sp>
      <p:sp>
        <p:nvSpPr>
          <p:cNvPr id="26" name="Oval 41"/>
          <p:cNvSpPr>
            <a:spLocks noChangeAspect="1"/>
          </p:cNvSpPr>
          <p:nvPr/>
        </p:nvSpPr>
        <p:spPr>
          <a:xfrm>
            <a:off x="7771695" y="3249224"/>
            <a:ext cx="804661" cy="805334"/>
          </a:xfrm>
          <a:prstGeom prst="ellipse">
            <a:avLst/>
          </a:prstGeom>
          <a:solidFill>
            <a:srgbClr val="528EA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p>
        </p:txBody>
      </p:sp>
      <p:sp>
        <p:nvSpPr>
          <p:cNvPr id="27" name="Oval 42"/>
          <p:cNvSpPr>
            <a:spLocks noChangeAspect="1"/>
          </p:cNvSpPr>
          <p:nvPr/>
        </p:nvSpPr>
        <p:spPr>
          <a:xfrm>
            <a:off x="7864541" y="3316748"/>
            <a:ext cx="618970" cy="619488"/>
          </a:xfrm>
          <a:prstGeom prst="ellipse">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rPr>
              <a:t>5</a:t>
            </a:r>
          </a:p>
        </p:txBody>
      </p:sp>
      <p:sp>
        <p:nvSpPr>
          <p:cNvPr id="28" name="Rectangle 3"/>
          <p:cNvSpPr txBox="1">
            <a:spLocks noChangeArrowheads="1"/>
          </p:cNvSpPr>
          <p:nvPr/>
        </p:nvSpPr>
        <p:spPr bwMode="auto">
          <a:xfrm flipH="1">
            <a:off x="8589056" y="3539462"/>
            <a:ext cx="2413252" cy="553998"/>
          </a:xfrm>
          <a:prstGeom prst="rect">
            <a:avLst/>
          </a:prstGeom>
          <a:noFill/>
        </p:spPr>
        <p:txBody>
          <a:bodyPr wrap="square" rtlCol="0">
            <a:spAutoFit/>
          </a:bodyPr>
          <a:lstStyle>
            <a:defPPr>
              <a:defRPr lang="zh-CN"/>
            </a:defPPr>
            <a:lvl1pPr algn="just">
              <a:lnSpc>
                <a:spcPts val="1800"/>
              </a:lnSpc>
              <a:defRPr sz="1000">
                <a:solidFill>
                  <a:schemeClr val="bg1">
                    <a:lumMod val="85000"/>
                  </a:schemeClr>
                </a:solidFill>
                <a:latin typeface="微软雅黑" panose="020B0503020204020204" pitchFamily="34" charset="-122"/>
                <a:ea typeface="微软雅黑" panose="020B0503020204020204" pitchFamily="34" charset="-122"/>
                <a:cs typeface="Lato Light"/>
              </a:defRPr>
            </a:lvl1pPr>
          </a:lstStyle>
          <a:p>
            <a:pPr algn="l"/>
            <a:r>
              <a:rPr lang="zh-CN" altLang="en-US" sz="1400" dirty="0">
                <a:solidFill>
                  <a:srgbClr val="44546A"/>
                </a:solidFill>
              </a:rPr>
              <a:t>您的内容打在这里，或者通过复制您的</a:t>
            </a:r>
            <a:r>
              <a:rPr lang="zh-CN" altLang="en-US" sz="1400">
                <a:solidFill>
                  <a:srgbClr val="44546A"/>
                </a:solidFill>
              </a:rPr>
              <a:t>文本后</a:t>
            </a:r>
            <a:endParaRPr lang="zh-CN" altLang="en-US" sz="1400" dirty="0">
              <a:solidFill>
                <a:srgbClr val="44546A"/>
              </a:solidFill>
            </a:endParaRPr>
          </a:p>
        </p:txBody>
      </p:sp>
      <p:sp>
        <p:nvSpPr>
          <p:cNvPr id="29" name="TextBox 198"/>
          <p:cNvSpPr txBox="1"/>
          <p:nvPr/>
        </p:nvSpPr>
        <p:spPr>
          <a:xfrm>
            <a:off x="8589056" y="3237509"/>
            <a:ext cx="2147935" cy="338554"/>
          </a:xfrm>
          <a:prstGeom prst="rect">
            <a:avLst/>
          </a:prstGeom>
        </p:spPr>
        <p:txBody>
          <a:bodyPr wrap="square" rtlCol="0">
            <a:spAutoFit/>
          </a:bodyPr>
          <a:lstStyle/>
          <a:p>
            <a:pPr>
              <a:buClr>
                <a:schemeClr val="tx1">
                  <a:lumMod val="85000"/>
                  <a:lumOff val="15000"/>
                </a:schemeClr>
              </a:buClr>
              <a:buSzPct val="105000"/>
            </a:pPr>
            <a:r>
              <a:rPr lang="zh-CN" altLang="en-US" sz="1600" dirty="0">
                <a:solidFill>
                  <a:srgbClr val="44546A"/>
                </a:solidFill>
                <a:latin typeface="微软雅黑" panose="020B0503020204020204" pitchFamily="34" charset="-122"/>
                <a:ea typeface="微软雅黑" panose="020B0503020204020204" pitchFamily="34" charset="-122"/>
              </a:rPr>
              <a:t>点击添加标题</a:t>
            </a:r>
          </a:p>
        </p:txBody>
      </p:sp>
      <p:sp>
        <p:nvSpPr>
          <p:cNvPr id="30" name="Oval 44"/>
          <p:cNvSpPr>
            <a:spLocks noChangeAspect="1"/>
          </p:cNvSpPr>
          <p:nvPr/>
        </p:nvSpPr>
        <p:spPr>
          <a:xfrm>
            <a:off x="7186880" y="4616916"/>
            <a:ext cx="804661" cy="805334"/>
          </a:xfrm>
          <a:prstGeom prst="ellipse">
            <a:avLst/>
          </a:prstGeom>
          <a:solidFill>
            <a:srgbClr val="528EA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p>
        </p:txBody>
      </p:sp>
      <p:sp>
        <p:nvSpPr>
          <p:cNvPr id="31" name="Oval 45"/>
          <p:cNvSpPr>
            <a:spLocks noChangeAspect="1"/>
          </p:cNvSpPr>
          <p:nvPr/>
        </p:nvSpPr>
        <p:spPr>
          <a:xfrm>
            <a:off x="7279726" y="4684440"/>
            <a:ext cx="618970" cy="619488"/>
          </a:xfrm>
          <a:prstGeom prst="ellipse">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rPr>
              <a:t>6</a:t>
            </a:r>
          </a:p>
        </p:txBody>
      </p:sp>
      <p:sp>
        <p:nvSpPr>
          <p:cNvPr id="32" name="Rectangle 3"/>
          <p:cNvSpPr txBox="1">
            <a:spLocks noChangeArrowheads="1"/>
          </p:cNvSpPr>
          <p:nvPr/>
        </p:nvSpPr>
        <p:spPr bwMode="auto">
          <a:xfrm flipH="1">
            <a:off x="8016941" y="4910893"/>
            <a:ext cx="2413252" cy="553998"/>
          </a:xfrm>
          <a:prstGeom prst="rect">
            <a:avLst/>
          </a:prstGeom>
          <a:noFill/>
        </p:spPr>
        <p:txBody>
          <a:bodyPr wrap="square" rtlCol="0">
            <a:spAutoFit/>
          </a:bodyPr>
          <a:lstStyle>
            <a:defPPr>
              <a:defRPr lang="zh-CN"/>
            </a:defPPr>
            <a:lvl1pPr algn="just">
              <a:lnSpc>
                <a:spcPts val="1800"/>
              </a:lnSpc>
              <a:defRPr sz="1000">
                <a:solidFill>
                  <a:schemeClr val="bg1">
                    <a:lumMod val="85000"/>
                  </a:schemeClr>
                </a:solidFill>
                <a:latin typeface="微软雅黑" panose="020B0503020204020204" pitchFamily="34" charset="-122"/>
                <a:ea typeface="微软雅黑" panose="020B0503020204020204" pitchFamily="34" charset="-122"/>
                <a:cs typeface="Lato Light"/>
              </a:defRPr>
            </a:lvl1pPr>
          </a:lstStyle>
          <a:p>
            <a:pPr algn="l"/>
            <a:r>
              <a:rPr lang="zh-CN" altLang="en-US" sz="1400" dirty="0">
                <a:solidFill>
                  <a:srgbClr val="44546A"/>
                </a:solidFill>
              </a:rPr>
              <a:t>您的内容打在这里，或者通过复制您的</a:t>
            </a:r>
            <a:r>
              <a:rPr lang="zh-CN" altLang="en-US" sz="1400">
                <a:solidFill>
                  <a:srgbClr val="44546A"/>
                </a:solidFill>
              </a:rPr>
              <a:t>文本后</a:t>
            </a:r>
            <a:endParaRPr lang="zh-CN" altLang="en-US" sz="1400" dirty="0">
              <a:solidFill>
                <a:srgbClr val="44546A"/>
              </a:solidFill>
            </a:endParaRPr>
          </a:p>
        </p:txBody>
      </p:sp>
      <p:sp>
        <p:nvSpPr>
          <p:cNvPr id="33" name="TextBox 198"/>
          <p:cNvSpPr txBox="1"/>
          <p:nvPr/>
        </p:nvSpPr>
        <p:spPr>
          <a:xfrm>
            <a:off x="8016941" y="4608940"/>
            <a:ext cx="2147935" cy="338554"/>
          </a:xfrm>
          <a:prstGeom prst="rect">
            <a:avLst/>
          </a:prstGeom>
        </p:spPr>
        <p:txBody>
          <a:bodyPr wrap="square" rtlCol="0">
            <a:spAutoFit/>
          </a:bodyPr>
          <a:lstStyle/>
          <a:p>
            <a:pPr>
              <a:buClr>
                <a:schemeClr val="tx1">
                  <a:lumMod val="85000"/>
                  <a:lumOff val="15000"/>
                </a:schemeClr>
              </a:buClr>
              <a:buSzPct val="105000"/>
            </a:pPr>
            <a:r>
              <a:rPr lang="zh-CN" altLang="en-US" sz="1600" dirty="0">
                <a:solidFill>
                  <a:srgbClr val="44546A"/>
                </a:solidFill>
                <a:latin typeface="微软雅黑" panose="020B0503020204020204" pitchFamily="34" charset="-122"/>
                <a:ea typeface="微软雅黑" panose="020B0503020204020204" pitchFamily="34" charset="-122"/>
              </a:rPr>
              <a:t>点击添加标题</a:t>
            </a:r>
          </a:p>
        </p:txBody>
      </p:sp>
      <p:sp>
        <p:nvSpPr>
          <p:cNvPr id="34" name="Oval 47"/>
          <p:cNvSpPr>
            <a:spLocks noChangeAspect="1"/>
          </p:cNvSpPr>
          <p:nvPr/>
        </p:nvSpPr>
        <p:spPr>
          <a:xfrm>
            <a:off x="4220414" y="1886798"/>
            <a:ext cx="804661" cy="805334"/>
          </a:xfrm>
          <a:prstGeom prst="ellipse">
            <a:avLst/>
          </a:prstGeom>
          <a:solidFill>
            <a:srgbClr val="528EA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p>
        </p:txBody>
      </p:sp>
      <p:sp>
        <p:nvSpPr>
          <p:cNvPr id="35" name="Oval 48"/>
          <p:cNvSpPr>
            <a:spLocks noChangeAspect="1"/>
          </p:cNvSpPr>
          <p:nvPr/>
        </p:nvSpPr>
        <p:spPr>
          <a:xfrm>
            <a:off x="4313258" y="1954322"/>
            <a:ext cx="618970" cy="619488"/>
          </a:xfrm>
          <a:prstGeom prst="ellipse">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rPr>
              <a:t>1</a:t>
            </a:r>
          </a:p>
        </p:txBody>
      </p:sp>
      <p:sp>
        <p:nvSpPr>
          <p:cNvPr id="36" name="Rectangle 3"/>
          <p:cNvSpPr txBox="1">
            <a:spLocks noChangeArrowheads="1"/>
          </p:cNvSpPr>
          <p:nvPr/>
        </p:nvSpPr>
        <p:spPr bwMode="auto">
          <a:xfrm flipH="1">
            <a:off x="1793519" y="2096048"/>
            <a:ext cx="2413252" cy="553998"/>
          </a:xfrm>
          <a:prstGeom prst="rect">
            <a:avLst/>
          </a:prstGeom>
          <a:noFill/>
        </p:spPr>
        <p:txBody>
          <a:bodyPr wrap="square" rtlCol="0">
            <a:spAutoFit/>
          </a:bodyPr>
          <a:lstStyle>
            <a:defPPr>
              <a:defRPr lang="zh-CN"/>
            </a:defPPr>
            <a:lvl1pPr algn="just">
              <a:lnSpc>
                <a:spcPts val="1800"/>
              </a:lnSpc>
              <a:defRPr sz="1000">
                <a:solidFill>
                  <a:schemeClr val="bg1">
                    <a:lumMod val="85000"/>
                  </a:schemeClr>
                </a:solidFill>
                <a:latin typeface="微软雅黑" panose="020B0503020204020204" pitchFamily="34" charset="-122"/>
                <a:ea typeface="微软雅黑" panose="020B0503020204020204" pitchFamily="34" charset="-122"/>
                <a:cs typeface="Lato Light"/>
              </a:defRPr>
            </a:lvl1pPr>
          </a:lstStyle>
          <a:p>
            <a:pPr algn="r"/>
            <a:r>
              <a:rPr lang="zh-CN" altLang="en-US" sz="1400" dirty="0">
                <a:solidFill>
                  <a:srgbClr val="44546A"/>
                </a:solidFill>
              </a:rPr>
              <a:t>您的内容打在这里，或者通过复制您的</a:t>
            </a:r>
            <a:r>
              <a:rPr lang="zh-CN" altLang="en-US" sz="1400">
                <a:solidFill>
                  <a:srgbClr val="44546A"/>
                </a:solidFill>
              </a:rPr>
              <a:t>文本后</a:t>
            </a:r>
            <a:endParaRPr lang="zh-CN" altLang="en-US" sz="1400" dirty="0">
              <a:solidFill>
                <a:srgbClr val="44546A"/>
              </a:solidFill>
            </a:endParaRPr>
          </a:p>
        </p:txBody>
      </p:sp>
      <p:sp>
        <p:nvSpPr>
          <p:cNvPr id="37" name="TextBox 198"/>
          <p:cNvSpPr txBox="1"/>
          <p:nvPr/>
        </p:nvSpPr>
        <p:spPr>
          <a:xfrm>
            <a:off x="2058836" y="1794095"/>
            <a:ext cx="2147935" cy="338554"/>
          </a:xfrm>
          <a:prstGeom prst="rect">
            <a:avLst/>
          </a:prstGeom>
        </p:spPr>
        <p:txBody>
          <a:bodyPr wrap="square" rtlCol="0">
            <a:spAutoFit/>
          </a:bodyPr>
          <a:lstStyle/>
          <a:p>
            <a:pPr algn="r">
              <a:buClr>
                <a:schemeClr val="tx1">
                  <a:lumMod val="85000"/>
                  <a:lumOff val="15000"/>
                </a:schemeClr>
              </a:buClr>
              <a:buSzPct val="105000"/>
            </a:pPr>
            <a:r>
              <a:rPr lang="zh-CN" altLang="en-US" sz="1600" dirty="0">
                <a:solidFill>
                  <a:srgbClr val="44546A"/>
                </a:solidFill>
                <a:latin typeface="微软雅黑" panose="020B0503020204020204" pitchFamily="34" charset="-122"/>
                <a:ea typeface="微软雅黑" panose="020B0503020204020204" pitchFamily="34" charset="-122"/>
              </a:rPr>
              <a:t>点击添加标题</a:t>
            </a:r>
          </a:p>
        </p:txBody>
      </p:sp>
      <p:sp>
        <p:nvSpPr>
          <p:cNvPr id="38" name="Oval 32"/>
          <p:cNvSpPr>
            <a:spLocks noChangeAspect="1"/>
          </p:cNvSpPr>
          <p:nvPr/>
        </p:nvSpPr>
        <p:spPr>
          <a:xfrm>
            <a:off x="3590168" y="3249224"/>
            <a:ext cx="804661" cy="805334"/>
          </a:xfrm>
          <a:prstGeom prst="ellipse">
            <a:avLst/>
          </a:prstGeom>
          <a:solidFill>
            <a:srgbClr val="528EA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p>
        </p:txBody>
      </p:sp>
      <p:sp>
        <p:nvSpPr>
          <p:cNvPr id="39" name="Oval 33"/>
          <p:cNvSpPr>
            <a:spLocks noChangeAspect="1"/>
          </p:cNvSpPr>
          <p:nvPr/>
        </p:nvSpPr>
        <p:spPr>
          <a:xfrm>
            <a:off x="3683014" y="3316748"/>
            <a:ext cx="618970" cy="619488"/>
          </a:xfrm>
          <a:prstGeom prst="ellipse">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rPr>
              <a:t>2</a:t>
            </a:r>
          </a:p>
        </p:txBody>
      </p:sp>
      <p:sp>
        <p:nvSpPr>
          <p:cNvPr id="40" name="Rectangle 3"/>
          <p:cNvSpPr txBox="1">
            <a:spLocks noChangeArrowheads="1"/>
          </p:cNvSpPr>
          <p:nvPr/>
        </p:nvSpPr>
        <p:spPr bwMode="auto">
          <a:xfrm flipH="1">
            <a:off x="1155700" y="3539462"/>
            <a:ext cx="2413252" cy="553998"/>
          </a:xfrm>
          <a:prstGeom prst="rect">
            <a:avLst/>
          </a:prstGeom>
          <a:noFill/>
        </p:spPr>
        <p:txBody>
          <a:bodyPr wrap="square" rtlCol="0">
            <a:spAutoFit/>
          </a:bodyPr>
          <a:lstStyle>
            <a:defPPr>
              <a:defRPr lang="zh-CN"/>
            </a:defPPr>
            <a:lvl1pPr algn="just">
              <a:lnSpc>
                <a:spcPts val="1800"/>
              </a:lnSpc>
              <a:defRPr sz="1000">
                <a:solidFill>
                  <a:schemeClr val="bg1">
                    <a:lumMod val="85000"/>
                  </a:schemeClr>
                </a:solidFill>
                <a:latin typeface="微软雅黑" panose="020B0503020204020204" pitchFamily="34" charset="-122"/>
                <a:ea typeface="微软雅黑" panose="020B0503020204020204" pitchFamily="34" charset="-122"/>
                <a:cs typeface="Lato Light"/>
              </a:defRPr>
            </a:lvl1pPr>
          </a:lstStyle>
          <a:p>
            <a:pPr algn="r"/>
            <a:r>
              <a:rPr lang="zh-CN" altLang="en-US" sz="1400" dirty="0">
                <a:solidFill>
                  <a:srgbClr val="44546A"/>
                </a:solidFill>
              </a:rPr>
              <a:t>您的内容打在这里，或者通过复制您的</a:t>
            </a:r>
            <a:r>
              <a:rPr lang="zh-CN" altLang="en-US" sz="1400">
                <a:solidFill>
                  <a:srgbClr val="44546A"/>
                </a:solidFill>
              </a:rPr>
              <a:t>文本后</a:t>
            </a:r>
            <a:endParaRPr lang="zh-CN" altLang="en-US" sz="1400" dirty="0">
              <a:solidFill>
                <a:srgbClr val="44546A"/>
              </a:solidFill>
            </a:endParaRPr>
          </a:p>
        </p:txBody>
      </p:sp>
      <p:sp>
        <p:nvSpPr>
          <p:cNvPr id="41" name="TextBox 198"/>
          <p:cNvSpPr txBox="1"/>
          <p:nvPr/>
        </p:nvSpPr>
        <p:spPr>
          <a:xfrm>
            <a:off x="1421017" y="3237509"/>
            <a:ext cx="2147935" cy="338554"/>
          </a:xfrm>
          <a:prstGeom prst="rect">
            <a:avLst/>
          </a:prstGeom>
        </p:spPr>
        <p:txBody>
          <a:bodyPr wrap="square" rtlCol="0">
            <a:spAutoFit/>
          </a:bodyPr>
          <a:lstStyle/>
          <a:p>
            <a:pPr algn="r">
              <a:buClr>
                <a:schemeClr val="tx1">
                  <a:lumMod val="85000"/>
                  <a:lumOff val="15000"/>
                </a:schemeClr>
              </a:buClr>
              <a:buSzPct val="105000"/>
            </a:pPr>
            <a:r>
              <a:rPr lang="zh-CN" altLang="en-US" sz="1600" dirty="0">
                <a:solidFill>
                  <a:srgbClr val="44546A"/>
                </a:solidFill>
                <a:latin typeface="微软雅黑" panose="020B0503020204020204" pitchFamily="34" charset="-122"/>
                <a:ea typeface="微软雅黑" panose="020B0503020204020204" pitchFamily="34" charset="-122"/>
              </a:rPr>
              <a:t>点击添加标题</a:t>
            </a:r>
          </a:p>
        </p:txBody>
      </p:sp>
      <p:sp>
        <p:nvSpPr>
          <p:cNvPr id="42" name="Oval 35"/>
          <p:cNvSpPr>
            <a:spLocks noChangeAspect="1"/>
          </p:cNvSpPr>
          <p:nvPr/>
        </p:nvSpPr>
        <p:spPr>
          <a:xfrm>
            <a:off x="4220414" y="4616916"/>
            <a:ext cx="804661" cy="805334"/>
          </a:xfrm>
          <a:prstGeom prst="ellipse">
            <a:avLst/>
          </a:prstGeom>
          <a:solidFill>
            <a:srgbClr val="528EA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p>
        </p:txBody>
      </p:sp>
      <p:sp>
        <p:nvSpPr>
          <p:cNvPr id="43" name="Oval 36"/>
          <p:cNvSpPr>
            <a:spLocks noChangeAspect="1"/>
          </p:cNvSpPr>
          <p:nvPr/>
        </p:nvSpPr>
        <p:spPr>
          <a:xfrm>
            <a:off x="4313260" y="4684440"/>
            <a:ext cx="618970" cy="619488"/>
          </a:xfrm>
          <a:prstGeom prst="ellipse">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rPr>
              <a:t>3</a:t>
            </a:r>
          </a:p>
        </p:txBody>
      </p:sp>
      <p:sp>
        <p:nvSpPr>
          <p:cNvPr id="44" name="Rectangle 3"/>
          <p:cNvSpPr txBox="1">
            <a:spLocks noChangeArrowheads="1"/>
          </p:cNvSpPr>
          <p:nvPr/>
        </p:nvSpPr>
        <p:spPr bwMode="auto">
          <a:xfrm flipH="1">
            <a:off x="1793519" y="4910893"/>
            <a:ext cx="2413252" cy="553998"/>
          </a:xfrm>
          <a:prstGeom prst="rect">
            <a:avLst/>
          </a:prstGeom>
          <a:noFill/>
        </p:spPr>
        <p:txBody>
          <a:bodyPr wrap="square" rtlCol="0">
            <a:spAutoFit/>
          </a:bodyPr>
          <a:lstStyle>
            <a:defPPr>
              <a:defRPr lang="zh-CN"/>
            </a:defPPr>
            <a:lvl1pPr algn="just">
              <a:lnSpc>
                <a:spcPts val="1800"/>
              </a:lnSpc>
              <a:defRPr sz="1000">
                <a:solidFill>
                  <a:schemeClr val="bg1">
                    <a:lumMod val="85000"/>
                  </a:schemeClr>
                </a:solidFill>
                <a:latin typeface="微软雅黑" panose="020B0503020204020204" pitchFamily="34" charset="-122"/>
                <a:ea typeface="微软雅黑" panose="020B0503020204020204" pitchFamily="34" charset="-122"/>
                <a:cs typeface="Lato Light"/>
              </a:defRPr>
            </a:lvl1pPr>
          </a:lstStyle>
          <a:p>
            <a:pPr algn="r"/>
            <a:r>
              <a:rPr lang="zh-CN" altLang="en-US" sz="1400" dirty="0">
                <a:solidFill>
                  <a:srgbClr val="44546A"/>
                </a:solidFill>
              </a:rPr>
              <a:t>您的内容打在这里，或者通过复制您的</a:t>
            </a:r>
            <a:r>
              <a:rPr lang="zh-CN" altLang="en-US" sz="1400">
                <a:solidFill>
                  <a:srgbClr val="44546A"/>
                </a:solidFill>
              </a:rPr>
              <a:t>文本后</a:t>
            </a:r>
            <a:endParaRPr lang="zh-CN" altLang="en-US" sz="1400" dirty="0">
              <a:solidFill>
                <a:srgbClr val="44546A"/>
              </a:solidFill>
            </a:endParaRPr>
          </a:p>
        </p:txBody>
      </p:sp>
      <p:sp>
        <p:nvSpPr>
          <p:cNvPr id="45" name="TextBox 198"/>
          <p:cNvSpPr txBox="1"/>
          <p:nvPr/>
        </p:nvSpPr>
        <p:spPr>
          <a:xfrm>
            <a:off x="2058836" y="4608940"/>
            <a:ext cx="2147935" cy="338554"/>
          </a:xfrm>
          <a:prstGeom prst="rect">
            <a:avLst/>
          </a:prstGeom>
        </p:spPr>
        <p:txBody>
          <a:bodyPr wrap="square" rtlCol="0">
            <a:spAutoFit/>
          </a:bodyPr>
          <a:lstStyle/>
          <a:p>
            <a:pPr algn="r">
              <a:buClr>
                <a:schemeClr val="tx1">
                  <a:lumMod val="85000"/>
                  <a:lumOff val="15000"/>
                </a:schemeClr>
              </a:buClr>
              <a:buSzPct val="105000"/>
            </a:pPr>
            <a:r>
              <a:rPr lang="zh-CN" altLang="en-US" sz="1600" dirty="0">
                <a:solidFill>
                  <a:srgbClr val="44546A"/>
                </a:solidFill>
                <a:latin typeface="微软雅黑" panose="020B0503020204020204" pitchFamily="34" charset="-122"/>
                <a:ea typeface="微软雅黑" panose="020B0503020204020204" pitchFamily="34" charset="-122"/>
              </a:rPr>
              <a:t>点击添加标题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8596803">
            <a:off x="-2939831" y="-3074174"/>
            <a:ext cx="5555573" cy="5555573"/>
          </a:xfrm>
          <a:prstGeom prst="rect">
            <a:avLst/>
          </a:prstGeom>
        </p:spPr>
      </p:pic>
      <p:sp>
        <p:nvSpPr>
          <p:cNvPr id="7" name="Rectangle 47"/>
          <p:cNvSpPr/>
          <p:nvPr/>
        </p:nvSpPr>
        <p:spPr>
          <a:xfrm>
            <a:off x="292416" y="94063"/>
            <a:ext cx="448364" cy="492443"/>
          </a:xfrm>
          <a:prstGeom prst="rect">
            <a:avLst/>
          </a:prstGeom>
        </p:spPr>
        <p:txBody>
          <a:bodyPr wrap="square" lIns="0" tIns="0" rIns="0" bIns="0">
            <a:spAutoFit/>
          </a:bodyPr>
          <a:lstStyle/>
          <a:p>
            <a:pPr algn="dist"/>
            <a:r>
              <a:rPr lang="en-US" altLang="zh-CN" sz="3200">
                <a:solidFill>
                  <a:schemeClr val="bg1"/>
                </a:solidFill>
                <a:latin typeface="Impact" panose="020B0806030902050204" pitchFamily="34" charset="0"/>
                <a:ea typeface="微软雅黑" panose="020B0503020204020204" pitchFamily="34" charset="-122"/>
                <a:cs typeface="Arial" panose="020B0604020202020204" pitchFamily="34" charset="0"/>
              </a:rPr>
              <a:t>02</a:t>
            </a:r>
            <a:endParaRPr lang="en-US" sz="3200" dirty="0">
              <a:solidFill>
                <a:schemeClr val="bg1"/>
              </a:solidFill>
              <a:latin typeface="Impact" panose="020B0806030902050204" pitchFamily="34" charset="0"/>
              <a:ea typeface="微软雅黑" panose="020B0503020204020204" pitchFamily="34" charset="-122"/>
              <a:cs typeface="Arial" panose="020B0604020202020204" pitchFamily="34" charset="0"/>
            </a:endParaRPr>
          </a:p>
        </p:txBody>
      </p:sp>
      <p:sp>
        <p:nvSpPr>
          <p:cNvPr id="9" name="Rectangle 47"/>
          <p:cNvSpPr/>
          <p:nvPr/>
        </p:nvSpPr>
        <p:spPr>
          <a:xfrm>
            <a:off x="1241209" y="155619"/>
            <a:ext cx="2833079" cy="430887"/>
          </a:xfrm>
          <a:prstGeom prst="rect">
            <a:avLst/>
          </a:prstGeom>
        </p:spPr>
        <p:txBody>
          <a:bodyPr wrap="square" lIns="0" tIns="0" rIns="0" bIns="0">
            <a:spAutoFit/>
          </a:bodyPr>
          <a:lstStyle/>
          <a:p>
            <a:pPr algn="dist"/>
            <a:r>
              <a:rPr lang="zh-CN" altLang="en-US" sz="2800">
                <a:solidFill>
                  <a:srgbClr val="44546A"/>
                </a:solidFill>
                <a:latin typeface="微软雅黑" panose="020B0503020204020204" pitchFamily="34" charset="-122"/>
                <a:ea typeface="微软雅黑" panose="020B0503020204020204" pitchFamily="34" charset="-122"/>
                <a:cs typeface="Arial" panose="020B0604020202020204" pitchFamily="34" charset="0"/>
              </a:rPr>
              <a:t>选题现状描述</a:t>
            </a:r>
            <a:endParaRPr lang="en-US" altLang="zh-CN" sz="2800" dirty="0">
              <a:solidFill>
                <a:srgbClr val="44546A"/>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 name="圆角矩形 19"/>
          <p:cNvSpPr/>
          <p:nvPr/>
        </p:nvSpPr>
        <p:spPr>
          <a:xfrm>
            <a:off x="4862681" y="2884521"/>
            <a:ext cx="2259019" cy="2236715"/>
          </a:xfrm>
          <a:prstGeom prst="ellipse">
            <a:avLst/>
          </a:prstGeom>
          <a:solidFill>
            <a:srgbClr val="35669B">
              <a:alpha val="3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endParaRPr lang="zh-CN" altLang="en-US" sz="4000" dirty="0">
              <a:latin typeface="微软雅黑" panose="020B0503020204020204" pitchFamily="34" charset="-122"/>
              <a:ea typeface="微软雅黑" panose="020B0503020204020204" pitchFamily="34" charset="-122"/>
            </a:endParaRPr>
          </a:p>
        </p:txBody>
      </p:sp>
      <p:grpSp>
        <p:nvGrpSpPr>
          <p:cNvPr id="8" name="组合 7"/>
          <p:cNvGrpSpPr/>
          <p:nvPr/>
        </p:nvGrpSpPr>
        <p:grpSpPr>
          <a:xfrm>
            <a:off x="5042785" y="2594954"/>
            <a:ext cx="2418483" cy="2515367"/>
            <a:chOff x="4721608" y="1835707"/>
            <a:chExt cx="1879634" cy="1954931"/>
          </a:xfrm>
          <a:solidFill>
            <a:srgbClr val="35669B">
              <a:alpha val="39000"/>
            </a:srgbClr>
          </a:solidFill>
        </p:grpSpPr>
        <p:sp>
          <p:nvSpPr>
            <p:cNvPr id="10" name="圆角矩形 19"/>
            <p:cNvSpPr/>
            <p:nvPr/>
          </p:nvSpPr>
          <p:spPr>
            <a:xfrm>
              <a:off x="4721608" y="1835707"/>
              <a:ext cx="1755699" cy="17383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4000" dirty="0">
                <a:latin typeface="微软雅黑" panose="020B0503020204020204" pitchFamily="34" charset="-122"/>
                <a:ea typeface="微软雅黑" panose="020B0503020204020204" pitchFamily="34" charset="-122"/>
              </a:endParaRPr>
            </a:p>
          </p:txBody>
        </p:sp>
        <p:sp>
          <p:nvSpPr>
            <p:cNvPr id="11" name="圆角矩形 20"/>
            <p:cNvSpPr/>
            <p:nvPr/>
          </p:nvSpPr>
          <p:spPr>
            <a:xfrm>
              <a:off x="4845543" y="2052274"/>
              <a:ext cx="1755699" cy="17383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4000" dirty="0">
                <a:latin typeface="微软雅黑" panose="020B0503020204020204" pitchFamily="34" charset="-122"/>
                <a:ea typeface="微软雅黑" panose="020B0503020204020204" pitchFamily="34" charset="-122"/>
              </a:endParaRPr>
            </a:p>
          </p:txBody>
        </p:sp>
      </p:grpSp>
      <p:sp>
        <p:nvSpPr>
          <p:cNvPr id="12" name="矩形 11"/>
          <p:cNvSpPr/>
          <p:nvPr/>
        </p:nvSpPr>
        <p:spPr>
          <a:xfrm>
            <a:off x="5398016" y="3023611"/>
            <a:ext cx="1527435" cy="1692769"/>
          </a:xfrm>
          <a:prstGeom prst="rect">
            <a:avLst/>
          </a:prstGeom>
        </p:spPr>
        <p:txBody>
          <a:bodyPr wrap="square" lIns="91438" tIns="45719" rIns="91438" bIns="45719">
            <a:spAutoFit/>
          </a:bodyPr>
          <a:lstStyle/>
          <a:p>
            <a:pPr algn="ctr">
              <a:lnSpc>
                <a:spcPct val="130000"/>
              </a:lnSpc>
            </a:pPr>
            <a:r>
              <a:rPr lang="zh-CN" altLang="en-US" sz="4000">
                <a:solidFill>
                  <a:schemeClr val="bg1"/>
                </a:solidFill>
                <a:latin typeface="微软雅黑" panose="020B0503020204020204" pitchFamily="34" charset="-122"/>
                <a:ea typeface="微软雅黑" panose="020B0503020204020204" pitchFamily="34" charset="-122"/>
              </a:rPr>
              <a:t>现状描述</a:t>
            </a:r>
            <a:endParaRPr lang="en-US" altLang="zh-CN" sz="4000" dirty="0">
              <a:solidFill>
                <a:schemeClr val="bg1"/>
              </a:solidFill>
              <a:latin typeface="微软雅黑" panose="020B0503020204020204" pitchFamily="34" charset="-122"/>
              <a:ea typeface="微软雅黑" panose="020B0503020204020204" pitchFamily="34" charset="-122"/>
            </a:endParaRPr>
          </a:p>
        </p:txBody>
      </p:sp>
      <p:sp>
        <p:nvSpPr>
          <p:cNvPr id="13" name="圆角矩形 12"/>
          <p:cNvSpPr/>
          <p:nvPr/>
        </p:nvSpPr>
        <p:spPr>
          <a:xfrm rot="10800000" flipV="1">
            <a:off x="784904" y="1905739"/>
            <a:ext cx="272237" cy="276076"/>
          </a:xfrm>
          <a:prstGeom prst="roundRect">
            <a:avLst>
              <a:gd name="adj" fmla="val 5039"/>
            </a:avLst>
          </a:prstGeom>
          <a:solidFill>
            <a:srgbClr val="35669B"/>
          </a:solidFill>
          <a:ln>
            <a:solidFill>
              <a:srgbClr val="7F7F7F"/>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endParaRPr lang="zh-CN" altLang="en-US" sz="3600"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1209269" y="1874037"/>
            <a:ext cx="1176921" cy="417356"/>
          </a:xfrm>
          <a:prstGeom prst="rect">
            <a:avLst/>
          </a:prstGeom>
          <a:noFill/>
        </p:spPr>
        <p:txBody>
          <a:bodyPr wrap="none" lIns="91438" tIns="45719" rIns="91438" bIns="45719" rtlCol="0">
            <a:spAutoFit/>
          </a:bodyPr>
          <a:lstStyle/>
          <a:p>
            <a:pPr>
              <a:lnSpc>
                <a:spcPct val="130000"/>
              </a:lnSpc>
            </a:pPr>
            <a:r>
              <a:rPr lang="zh-CN" altLang="en-US" dirty="0">
                <a:solidFill>
                  <a:srgbClr val="44546A"/>
                </a:solidFill>
                <a:latin typeface="微软雅黑" panose="020B0503020204020204" pitchFamily="34" charset="-122"/>
                <a:ea typeface="微软雅黑" panose="020B0503020204020204" pitchFamily="34" charset="-122"/>
              </a:rPr>
              <a:t>关键词 </a:t>
            </a:r>
            <a:r>
              <a:rPr lang="en-US" altLang="zh-CN" dirty="0">
                <a:solidFill>
                  <a:srgbClr val="44546A"/>
                </a:solidFill>
                <a:latin typeface="微软雅黑" panose="020B0503020204020204" pitchFamily="34" charset="-122"/>
                <a:ea typeface="微软雅黑" panose="020B0503020204020204" pitchFamily="34" charset="-122"/>
              </a:rPr>
              <a:t>A </a:t>
            </a:r>
            <a:endParaRPr lang="zh-CN" altLang="en-US" dirty="0">
              <a:solidFill>
                <a:srgbClr val="44546A"/>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1297640" y="2242764"/>
            <a:ext cx="2229467" cy="14627"/>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1213763" y="2320651"/>
            <a:ext cx="3532695" cy="1285480"/>
          </a:xfrm>
          <a:prstGeom prst="rect">
            <a:avLst/>
          </a:prstGeom>
        </p:spPr>
        <p:txBody>
          <a:bodyPr wrap="square" lIns="91438" tIns="45719" rIns="91438" bIns="45719">
            <a:spAutoFit/>
          </a:bodyPr>
          <a:lstStyle/>
          <a:p>
            <a:pPr>
              <a:lnSpc>
                <a:spcPct val="130000"/>
              </a:lnSpc>
            </a:pPr>
            <a:r>
              <a:rPr lang="zh-CN" altLang="en-US" sz="1500" dirty="0">
                <a:solidFill>
                  <a:schemeClr val="bg2">
                    <a:lumMod val="50000"/>
                  </a:schemeClr>
                </a:solidFill>
                <a:latin typeface="微软雅黑" panose="020B0503020204020204" pitchFamily="34" charset="-122"/>
                <a:ea typeface="微软雅黑" panose="020B0503020204020204" pitchFamily="34" charset="-122"/>
              </a:rPr>
              <a:t>论文就是用来进行科学研究和描述科研成果的文章，简称之为论文。它既是探讨问题进行科学研究的一种手段，又是描述科研成果进行学术交流的一种工具。</a:t>
            </a:r>
            <a:endParaRPr lang="en-US" altLang="zh-CN" sz="15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17" name="圆角矩形 16"/>
          <p:cNvSpPr/>
          <p:nvPr/>
        </p:nvSpPr>
        <p:spPr>
          <a:xfrm rot="10800000" flipV="1">
            <a:off x="784902" y="4044607"/>
            <a:ext cx="272237" cy="276076"/>
          </a:xfrm>
          <a:prstGeom prst="roundRect">
            <a:avLst>
              <a:gd name="adj" fmla="val 5039"/>
            </a:avLst>
          </a:prstGeom>
          <a:solidFill>
            <a:srgbClr val="35669B"/>
          </a:solidFill>
          <a:ln>
            <a:solidFill>
              <a:srgbClr val="7F7F7F"/>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endParaRPr lang="zh-CN" altLang="en-US" sz="3600" dirty="0">
              <a:latin typeface="微软雅黑" panose="020B0503020204020204" pitchFamily="34" charset="-122"/>
              <a:ea typeface="微软雅黑" panose="020B0503020204020204" pitchFamily="34" charset="-122"/>
            </a:endParaRPr>
          </a:p>
        </p:txBody>
      </p:sp>
      <p:sp>
        <p:nvSpPr>
          <p:cNvPr id="18" name="文本框 17"/>
          <p:cNvSpPr txBox="1"/>
          <p:nvPr/>
        </p:nvSpPr>
        <p:spPr>
          <a:xfrm>
            <a:off x="1209266" y="4012905"/>
            <a:ext cx="1159288" cy="417356"/>
          </a:xfrm>
          <a:prstGeom prst="rect">
            <a:avLst/>
          </a:prstGeom>
          <a:noFill/>
        </p:spPr>
        <p:txBody>
          <a:bodyPr wrap="none" lIns="91438" tIns="45719" rIns="91438" bIns="45719" rtlCol="0">
            <a:spAutoFit/>
          </a:bodyPr>
          <a:lstStyle/>
          <a:p>
            <a:pPr>
              <a:lnSpc>
                <a:spcPct val="130000"/>
              </a:lnSpc>
            </a:pPr>
            <a:r>
              <a:rPr lang="zh-CN" altLang="en-US" dirty="0">
                <a:solidFill>
                  <a:srgbClr val="44546A"/>
                </a:solidFill>
                <a:latin typeface="微软雅黑" panose="020B0503020204020204" pitchFamily="34" charset="-122"/>
                <a:ea typeface="微软雅黑" panose="020B0503020204020204" pitchFamily="34" charset="-122"/>
              </a:rPr>
              <a:t>关键词 </a:t>
            </a:r>
            <a:r>
              <a:rPr lang="en-US" altLang="zh-CN" dirty="0">
                <a:solidFill>
                  <a:srgbClr val="44546A"/>
                </a:solidFill>
                <a:latin typeface="微软雅黑" panose="020B0503020204020204" pitchFamily="34" charset="-122"/>
                <a:ea typeface="微软雅黑" panose="020B0503020204020204" pitchFamily="34" charset="-122"/>
              </a:rPr>
              <a:t>B </a:t>
            </a:r>
            <a:endParaRPr lang="zh-CN" altLang="en-US" dirty="0">
              <a:solidFill>
                <a:srgbClr val="44546A"/>
              </a:solidFill>
              <a:latin typeface="微软雅黑" panose="020B0503020204020204" pitchFamily="34" charset="-122"/>
              <a:ea typeface="微软雅黑" panose="020B0503020204020204" pitchFamily="34" charset="-122"/>
            </a:endParaRPr>
          </a:p>
        </p:txBody>
      </p:sp>
      <p:cxnSp>
        <p:nvCxnSpPr>
          <p:cNvPr id="19" name="直接连接符 18"/>
          <p:cNvCxnSpPr/>
          <p:nvPr/>
        </p:nvCxnSpPr>
        <p:spPr>
          <a:xfrm>
            <a:off x="1297637" y="4381631"/>
            <a:ext cx="2229467" cy="14627"/>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1213760" y="4459517"/>
            <a:ext cx="3532696" cy="1285480"/>
          </a:xfrm>
          <a:prstGeom prst="rect">
            <a:avLst/>
          </a:prstGeom>
        </p:spPr>
        <p:txBody>
          <a:bodyPr wrap="square" lIns="91438" tIns="45719" rIns="91438" bIns="45719">
            <a:spAutoFit/>
          </a:bodyPr>
          <a:lstStyle/>
          <a:p>
            <a:pPr>
              <a:lnSpc>
                <a:spcPct val="130000"/>
              </a:lnSpc>
            </a:pPr>
            <a:r>
              <a:rPr lang="zh-CN" altLang="en-US" sz="1500" dirty="0">
                <a:solidFill>
                  <a:schemeClr val="bg2">
                    <a:lumMod val="50000"/>
                  </a:schemeClr>
                </a:solidFill>
                <a:latin typeface="微软雅黑" panose="020B0503020204020204" pitchFamily="34" charset="-122"/>
                <a:ea typeface="微软雅黑" panose="020B0503020204020204" pitchFamily="34" charset="-122"/>
              </a:rPr>
              <a:t>论文就是用来进行科学研究和描述科研成果的文章，简称之为论文。它既是探讨问题进行科学研究的一种手段，又是描述科研成果进行学术交流的一种工具。</a:t>
            </a:r>
            <a:endParaRPr lang="en-US" altLang="zh-CN" sz="15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21" name="圆角矩形 20"/>
          <p:cNvSpPr/>
          <p:nvPr/>
        </p:nvSpPr>
        <p:spPr>
          <a:xfrm rot="10800000" flipV="1">
            <a:off x="11083920" y="1920667"/>
            <a:ext cx="272237" cy="276076"/>
          </a:xfrm>
          <a:prstGeom prst="roundRect">
            <a:avLst>
              <a:gd name="adj" fmla="val 5039"/>
            </a:avLst>
          </a:prstGeom>
          <a:solidFill>
            <a:srgbClr val="35669B"/>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endParaRPr lang="zh-CN" altLang="en-US" sz="3600" dirty="0">
              <a:latin typeface="微软雅黑" panose="020B0503020204020204" pitchFamily="34" charset="-122"/>
              <a:ea typeface="微软雅黑" panose="020B0503020204020204" pitchFamily="34" charset="-122"/>
            </a:endParaRPr>
          </a:p>
        </p:txBody>
      </p:sp>
      <p:sp>
        <p:nvSpPr>
          <p:cNvPr id="22" name="文本框 21"/>
          <p:cNvSpPr txBox="1"/>
          <p:nvPr/>
        </p:nvSpPr>
        <p:spPr>
          <a:xfrm>
            <a:off x="9679933" y="1874037"/>
            <a:ext cx="1168906" cy="417356"/>
          </a:xfrm>
          <a:prstGeom prst="rect">
            <a:avLst/>
          </a:prstGeom>
          <a:noFill/>
        </p:spPr>
        <p:txBody>
          <a:bodyPr wrap="none" lIns="91438" tIns="45719" rIns="91438" bIns="45719" rtlCol="0">
            <a:spAutoFit/>
          </a:bodyPr>
          <a:lstStyle/>
          <a:p>
            <a:pPr>
              <a:lnSpc>
                <a:spcPct val="130000"/>
              </a:lnSpc>
            </a:pPr>
            <a:r>
              <a:rPr lang="zh-CN" altLang="en-US" dirty="0">
                <a:solidFill>
                  <a:srgbClr val="44546A"/>
                </a:solidFill>
                <a:latin typeface="微软雅黑" panose="020B0503020204020204" pitchFamily="34" charset="-122"/>
                <a:ea typeface="微软雅黑" panose="020B0503020204020204" pitchFamily="34" charset="-122"/>
              </a:rPr>
              <a:t>关键词 </a:t>
            </a:r>
            <a:r>
              <a:rPr lang="en-US" altLang="zh-CN" dirty="0">
                <a:solidFill>
                  <a:srgbClr val="44546A"/>
                </a:solidFill>
                <a:latin typeface="微软雅黑" panose="020B0503020204020204" pitchFamily="34" charset="-122"/>
                <a:ea typeface="微软雅黑" panose="020B0503020204020204" pitchFamily="34" charset="-122"/>
              </a:rPr>
              <a:t>C </a:t>
            </a:r>
            <a:endParaRPr lang="zh-CN" altLang="en-US" dirty="0">
              <a:solidFill>
                <a:srgbClr val="44546A"/>
              </a:solidFill>
              <a:latin typeface="微软雅黑" panose="020B0503020204020204" pitchFamily="34" charset="-122"/>
              <a:ea typeface="微软雅黑" panose="020B0503020204020204" pitchFamily="34" charset="-122"/>
            </a:endParaRPr>
          </a:p>
        </p:txBody>
      </p:sp>
      <p:cxnSp>
        <p:nvCxnSpPr>
          <p:cNvPr id="23" name="直接连接符 22"/>
          <p:cNvCxnSpPr/>
          <p:nvPr/>
        </p:nvCxnSpPr>
        <p:spPr>
          <a:xfrm>
            <a:off x="8627391" y="2242764"/>
            <a:ext cx="2229467" cy="14627"/>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7577498" y="2320651"/>
            <a:ext cx="3532695" cy="1285480"/>
          </a:xfrm>
          <a:prstGeom prst="rect">
            <a:avLst/>
          </a:prstGeom>
        </p:spPr>
        <p:txBody>
          <a:bodyPr wrap="square" lIns="91438" tIns="45719" rIns="91438" bIns="45719">
            <a:spAutoFit/>
          </a:bodyPr>
          <a:lstStyle/>
          <a:p>
            <a:pPr>
              <a:lnSpc>
                <a:spcPct val="130000"/>
              </a:lnSpc>
            </a:pPr>
            <a:r>
              <a:rPr lang="zh-CN" altLang="en-US" sz="1500" dirty="0">
                <a:solidFill>
                  <a:schemeClr val="bg2">
                    <a:lumMod val="50000"/>
                  </a:schemeClr>
                </a:solidFill>
                <a:latin typeface="微软雅黑" panose="020B0503020204020204" pitchFamily="34" charset="-122"/>
                <a:ea typeface="微软雅黑" panose="020B0503020204020204" pitchFamily="34" charset="-122"/>
              </a:rPr>
              <a:t>论文就是用来进行科学研究和描述科研成果的文章，简称之为论文。它既是探讨问题进行科学研究的一种手段，又是描述科研成果进行学术交流的一种工具。</a:t>
            </a:r>
            <a:endParaRPr lang="en-US" altLang="zh-CN" sz="15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25" name="圆角矩形 24"/>
          <p:cNvSpPr/>
          <p:nvPr/>
        </p:nvSpPr>
        <p:spPr>
          <a:xfrm rot="10800000" flipV="1">
            <a:off x="11083919" y="4059534"/>
            <a:ext cx="272237" cy="276076"/>
          </a:xfrm>
          <a:prstGeom prst="roundRect">
            <a:avLst>
              <a:gd name="adj" fmla="val 5039"/>
            </a:avLst>
          </a:prstGeom>
          <a:solidFill>
            <a:srgbClr val="35669B"/>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endParaRPr lang="zh-CN" altLang="en-US" sz="3600" dirty="0">
              <a:latin typeface="微软雅黑" panose="020B0503020204020204" pitchFamily="34" charset="-122"/>
              <a:ea typeface="微软雅黑" panose="020B0503020204020204" pitchFamily="34" charset="-122"/>
            </a:endParaRPr>
          </a:p>
        </p:txBody>
      </p:sp>
      <p:sp>
        <p:nvSpPr>
          <p:cNvPr id="26" name="文本框 25"/>
          <p:cNvSpPr txBox="1"/>
          <p:nvPr/>
        </p:nvSpPr>
        <p:spPr>
          <a:xfrm>
            <a:off x="9676303" y="4012905"/>
            <a:ext cx="1165700" cy="417356"/>
          </a:xfrm>
          <a:prstGeom prst="rect">
            <a:avLst/>
          </a:prstGeom>
          <a:noFill/>
        </p:spPr>
        <p:txBody>
          <a:bodyPr wrap="none" lIns="91438" tIns="45719" rIns="91438" bIns="45719" rtlCol="0">
            <a:spAutoFit/>
          </a:bodyPr>
          <a:lstStyle/>
          <a:p>
            <a:pPr>
              <a:lnSpc>
                <a:spcPct val="130000"/>
              </a:lnSpc>
            </a:pPr>
            <a:r>
              <a:rPr lang="zh-CN" altLang="en-US" dirty="0">
                <a:solidFill>
                  <a:srgbClr val="44546A"/>
                </a:solidFill>
                <a:latin typeface="微软雅黑" panose="020B0503020204020204" pitchFamily="34" charset="-122"/>
                <a:ea typeface="微软雅黑" panose="020B0503020204020204" pitchFamily="34" charset="-122"/>
              </a:rPr>
              <a:t>关键词 </a:t>
            </a:r>
            <a:r>
              <a:rPr lang="en-US" altLang="zh-CN" dirty="0">
                <a:solidFill>
                  <a:srgbClr val="44546A"/>
                </a:solidFill>
                <a:latin typeface="微软雅黑" panose="020B0503020204020204" pitchFamily="34" charset="-122"/>
                <a:ea typeface="微软雅黑" panose="020B0503020204020204" pitchFamily="34" charset="-122"/>
              </a:rPr>
              <a:t>R </a:t>
            </a:r>
            <a:endParaRPr lang="zh-CN" altLang="en-US" dirty="0">
              <a:solidFill>
                <a:srgbClr val="44546A"/>
              </a:solidFill>
              <a:latin typeface="微软雅黑" panose="020B0503020204020204" pitchFamily="34" charset="-122"/>
              <a:ea typeface="微软雅黑" panose="020B0503020204020204" pitchFamily="34" charset="-122"/>
            </a:endParaRPr>
          </a:p>
        </p:txBody>
      </p:sp>
      <p:cxnSp>
        <p:nvCxnSpPr>
          <p:cNvPr id="27" name="直接连接符 26"/>
          <p:cNvCxnSpPr/>
          <p:nvPr/>
        </p:nvCxnSpPr>
        <p:spPr>
          <a:xfrm>
            <a:off x="8627391" y="4381631"/>
            <a:ext cx="2229467" cy="14627"/>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7577498" y="4459517"/>
            <a:ext cx="3532695" cy="1285480"/>
          </a:xfrm>
          <a:prstGeom prst="rect">
            <a:avLst/>
          </a:prstGeom>
        </p:spPr>
        <p:txBody>
          <a:bodyPr wrap="square" lIns="91438" tIns="45719" rIns="91438" bIns="45719">
            <a:spAutoFit/>
          </a:bodyPr>
          <a:lstStyle/>
          <a:p>
            <a:pPr>
              <a:lnSpc>
                <a:spcPct val="130000"/>
              </a:lnSpc>
            </a:pPr>
            <a:r>
              <a:rPr lang="zh-CN" altLang="en-US" sz="1500" dirty="0">
                <a:solidFill>
                  <a:schemeClr val="bg2">
                    <a:lumMod val="50000"/>
                  </a:schemeClr>
                </a:solidFill>
                <a:latin typeface="微软雅黑" panose="020B0503020204020204" pitchFamily="34" charset="-122"/>
                <a:ea typeface="微软雅黑" panose="020B0503020204020204" pitchFamily="34" charset="-122"/>
              </a:rPr>
              <a:t>论文就是用来进行科学研究和描述科研成果的文章，简称之为论文。它既是探讨问题进行科学研究的一种手段，又是描述科研成果进行学术交流的一种工具。</a:t>
            </a:r>
            <a:endParaRPr lang="en-US" altLang="zh-CN" sz="1500" dirty="0">
              <a:solidFill>
                <a:schemeClr val="bg2">
                  <a:lumMod val="50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8596803">
            <a:off x="-2939831" y="-3074174"/>
            <a:ext cx="5555573" cy="5555573"/>
          </a:xfrm>
          <a:prstGeom prst="rect">
            <a:avLst/>
          </a:prstGeom>
        </p:spPr>
      </p:pic>
      <p:sp>
        <p:nvSpPr>
          <p:cNvPr id="7" name="Rectangle 47"/>
          <p:cNvSpPr/>
          <p:nvPr/>
        </p:nvSpPr>
        <p:spPr>
          <a:xfrm>
            <a:off x="292416" y="94063"/>
            <a:ext cx="448364" cy="492443"/>
          </a:xfrm>
          <a:prstGeom prst="rect">
            <a:avLst/>
          </a:prstGeom>
        </p:spPr>
        <p:txBody>
          <a:bodyPr wrap="square" lIns="0" tIns="0" rIns="0" bIns="0">
            <a:spAutoFit/>
          </a:bodyPr>
          <a:lstStyle/>
          <a:p>
            <a:pPr algn="dist"/>
            <a:r>
              <a:rPr lang="en-US" altLang="zh-CN" sz="3200">
                <a:solidFill>
                  <a:schemeClr val="bg1"/>
                </a:solidFill>
                <a:latin typeface="Impact" panose="020B0806030902050204" pitchFamily="34" charset="0"/>
                <a:ea typeface="微软雅黑" panose="020B0503020204020204" pitchFamily="34" charset="-122"/>
                <a:cs typeface="Arial" panose="020B0604020202020204" pitchFamily="34" charset="0"/>
              </a:rPr>
              <a:t>02</a:t>
            </a:r>
            <a:endParaRPr lang="en-US" sz="3200" dirty="0">
              <a:solidFill>
                <a:schemeClr val="bg1"/>
              </a:solidFill>
              <a:latin typeface="Impact" panose="020B0806030902050204" pitchFamily="34" charset="0"/>
              <a:ea typeface="微软雅黑" panose="020B0503020204020204" pitchFamily="34" charset="-122"/>
              <a:cs typeface="Arial" panose="020B0604020202020204" pitchFamily="34" charset="0"/>
            </a:endParaRPr>
          </a:p>
        </p:txBody>
      </p:sp>
      <p:sp>
        <p:nvSpPr>
          <p:cNvPr id="9" name="Rectangle 47"/>
          <p:cNvSpPr/>
          <p:nvPr/>
        </p:nvSpPr>
        <p:spPr>
          <a:xfrm>
            <a:off x="1241209" y="155619"/>
            <a:ext cx="2833079" cy="430887"/>
          </a:xfrm>
          <a:prstGeom prst="rect">
            <a:avLst/>
          </a:prstGeom>
        </p:spPr>
        <p:txBody>
          <a:bodyPr wrap="square" lIns="0" tIns="0" rIns="0" bIns="0">
            <a:spAutoFit/>
          </a:bodyPr>
          <a:lstStyle/>
          <a:p>
            <a:pPr algn="dist"/>
            <a:r>
              <a:rPr lang="zh-CN" altLang="en-US" sz="2800">
                <a:solidFill>
                  <a:srgbClr val="44546A"/>
                </a:solidFill>
                <a:latin typeface="微软雅黑" panose="020B0503020204020204" pitchFamily="34" charset="-122"/>
                <a:ea typeface="微软雅黑" panose="020B0503020204020204" pitchFamily="34" charset="-122"/>
                <a:cs typeface="Arial" panose="020B0604020202020204" pitchFamily="34" charset="0"/>
              </a:rPr>
              <a:t>选题目标概括</a:t>
            </a:r>
            <a:endParaRPr lang="en-US" altLang="zh-CN" sz="2800" dirty="0">
              <a:solidFill>
                <a:srgbClr val="44546A"/>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 name="任意多边形 5"/>
          <p:cNvSpPr/>
          <p:nvPr/>
        </p:nvSpPr>
        <p:spPr>
          <a:xfrm>
            <a:off x="2236572" y="2928552"/>
            <a:ext cx="3571103" cy="803190"/>
          </a:xfrm>
          <a:custGeom>
            <a:avLst/>
            <a:gdLst>
              <a:gd name="connsiteX0" fmla="*/ 3571103 w 3571103"/>
              <a:gd name="connsiteY0" fmla="*/ 0 h 803190"/>
              <a:gd name="connsiteX1" fmla="*/ 259492 w 3571103"/>
              <a:gd name="connsiteY1" fmla="*/ 0 h 803190"/>
              <a:gd name="connsiteX2" fmla="*/ 0 w 3571103"/>
              <a:gd name="connsiteY2" fmla="*/ 420130 h 803190"/>
              <a:gd name="connsiteX3" fmla="*/ 271849 w 3571103"/>
              <a:gd name="connsiteY3" fmla="*/ 803190 h 803190"/>
              <a:gd name="connsiteX4" fmla="*/ 2842054 w 3571103"/>
              <a:gd name="connsiteY4" fmla="*/ 803190 h 803190"/>
              <a:gd name="connsiteX5" fmla="*/ 3571103 w 3571103"/>
              <a:gd name="connsiteY5" fmla="*/ 0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103" h="803190">
                <a:moveTo>
                  <a:pt x="3571103" y="0"/>
                </a:moveTo>
                <a:lnTo>
                  <a:pt x="259492" y="0"/>
                </a:lnTo>
                <a:lnTo>
                  <a:pt x="0" y="420130"/>
                </a:lnTo>
                <a:lnTo>
                  <a:pt x="271849" y="803190"/>
                </a:lnTo>
                <a:lnTo>
                  <a:pt x="2842054" y="803190"/>
                </a:lnTo>
                <a:lnTo>
                  <a:pt x="3571103" y="0"/>
                </a:lnTo>
                <a:close/>
              </a:path>
            </a:pathLst>
          </a:custGeom>
          <a:solidFill>
            <a:srgbClr val="3566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五边形 7"/>
          <p:cNvSpPr/>
          <p:nvPr/>
        </p:nvSpPr>
        <p:spPr>
          <a:xfrm rot="16200000">
            <a:off x="4916877" y="2037753"/>
            <a:ext cx="978408" cy="803189"/>
          </a:xfrm>
          <a:prstGeom prst="homePlate">
            <a:avLst>
              <a:gd name="adj" fmla="val 31538"/>
            </a:avLst>
          </a:prstGeom>
          <a:solidFill>
            <a:srgbClr val="3566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任意多边形 9"/>
          <p:cNvSpPr/>
          <p:nvPr/>
        </p:nvSpPr>
        <p:spPr>
          <a:xfrm rot="10800000">
            <a:off x="6491415" y="3943700"/>
            <a:ext cx="3571103" cy="803190"/>
          </a:xfrm>
          <a:custGeom>
            <a:avLst/>
            <a:gdLst>
              <a:gd name="connsiteX0" fmla="*/ 3571103 w 3571103"/>
              <a:gd name="connsiteY0" fmla="*/ 0 h 803190"/>
              <a:gd name="connsiteX1" fmla="*/ 259492 w 3571103"/>
              <a:gd name="connsiteY1" fmla="*/ 0 h 803190"/>
              <a:gd name="connsiteX2" fmla="*/ 0 w 3571103"/>
              <a:gd name="connsiteY2" fmla="*/ 420130 h 803190"/>
              <a:gd name="connsiteX3" fmla="*/ 271849 w 3571103"/>
              <a:gd name="connsiteY3" fmla="*/ 803190 h 803190"/>
              <a:gd name="connsiteX4" fmla="*/ 2842054 w 3571103"/>
              <a:gd name="connsiteY4" fmla="*/ 803190 h 803190"/>
              <a:gd name="connsiteX5" fmla="*/ 3571103 w 3571103"/>
              <a:gd name="connsiteY5" fmla="*/ 0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103" h="803190">
                <a:moveTo>
                  <a:pt x="3571103" y="0"/>
                </a:moveTo>
                <a:lnTo>
                  <a:pt x="259492" y="0"/>
                </a:lnTo>
                <a:lnTo>
                  <a:pt x="0" y="420130"/>
                </a:lnTo>
                <a:lnTo>
                  <a:pt x="271849" y="803190"/>
                </a:lnTo>
                <a:lnTo>
                  <a:pt x="2842054" y="803190"/>
                </a:lnTo>
                <a:lnTo>
                  <a:pt x="3571103" y="0"/>
                </a:lnTo>
                <a:close/>
              </a:path>
            </a:pathLst>
          </a:custGeom>
          <a:solidFill>
            <a:srgbClr val="3566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五边形 10"/>
          <p:cNvSpPr/>
          <p:nvPr/>
        </p:nvSpPr>
        <p:spPr>
          <a:xfrm rot="5400000">
            <a:off x="6403805" y="4834500"/>
            <a:ext cx="978408" cy="803189"/>
          </a:xfrm>
          <a:prstGeom prst="homePlate">
            <a:avLst>
              <a:gd name="adj" fmla="val 31538"/>
            </a:avLst>
          </a:prstGeom>
          <a:solidFill>
            <a:srgbClr val="3566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rot="10800000" flipV="1">
            <a:off x="6491414" y="2928552"/>
            <a:ext cx="3571103" cy="803190"/>
          </a:xfrm>
          <a:custGeom>
            <a:avLst/>
            <a:gdLst>
              <a:gd name="connsiteX0" fmla="*/ 3571103 w 3571103"/>
              <a:gd name="connsiteY0" fmla="*/ 0 h 803190"/>
              <a:gd name="connsiteX1" fmla="*/ 259492 w 3571103"/>
              <a:gd name="connsiteY1" fmla="*/ 0 h 803190"/>
              <a:gd name="connsiteX2" fmla="*/ 0 w 3571103"/>
              <a:gd name="connsiteY2" fmla="*/ 420130 h 803190"/>
              <a:gd name="connsiteX3" fmla="*/ 271849 w 3571103"/>
              <a:gd name="connsiteY3" fmla="*/ 803190 h 803190"/>
              <a:gd name="connsiteX4" fmla="*/ 2842054 w 3571103"/>
              <a:gd name="connsiteY4" fmla="*/ 803190 h 803190"/>
              <a:gd name="connsiteX5" fmla="*/ 3571103 w 3571103"/>
              <a:gd name="connsiteY5" fmla="*/ 0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103" h="803190">
                <a:moveTo>
                  <a:pt x="3571103" y="0"/>
                </a:moveTo>
                <a:lnTo>
                  <a:pt x="259492" y="0"/>
                </a:lnTo>
                <a:lnTo>
                  <a:pt x="0" y="420130"/>
                </a:lnTo>
                <a:lnTo>
                  <a:pt x="271849" y="803190"/>
                </a:lnTo>
                <a:lnTo>
                  <a:pt x="2842054" y="803190"/>
                </a:lnTo>
                <a:lnTo>
                  <a:pt x="3571103" y="0"/>
                </a:lnTo>
                <a:close/>
              </a:path>
            </a:pathLst>
          </a:custGeom>
          <a:solidFill>
            <a:srgbClr val="528E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五边形 12"/>
          <p:cNvSpPr/>
          <p:nvPr/>
        </p:nvSpPr>
        <p:spPr>
          <a:xfrm rot="16200000" flipV="1">
            <a:off x="6403804" y="2037753"/>
            <a:ext cx="978408" cy="803189"/>
          </a:xfrm>
          <a:prstGeom prst="homePlate">
            <a:avLst>
              <a:gd name="adj" fmla="val 31538"/>
            </a:avLst>
          </a:prstGeom>
          <a:solidFill>
            <a:srgbClr val="528E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任意多边形 13"/>
          <p:cNvSpPr/>
          <p:nvPr/>
        </p:nvSpPr>
        <p:spPr>
          <a:xfrm flipV="1">
            <a:off x="2236571" y="3943701"/>
            <a:ext cx="3571103" cy="803190"/>
          </a:xfrm>
          <a:custGeom>
            <a:avLst/>
            <a:gdLst>
              <a:gd name="connsiteX0" fmla="*/ 3571103 w 3571103"/>
              <a:gd name="connsiteY0" fmla="*/ 0 h 803190"/>
              <a:gd name="connsiteX1" fmla="*/ 259492 w 3571103"/>
              <a:gd name="connsiteY1" fmla="*/ 0 h 803190"/>
              <a:gd name="connsiteX2" fmla="*/ 0 w 3571103"/>
              <a:gd name="connsiteY2" fmla="*/ 420130 h 803190"/>
              <a:gd name="connsiteX3" fmla="*/ 271849 w 3571103"/>
              <a:gd name="connsiteY3" fmla="*/ 803190 h 803190"/>
              <a:gd name="connsiteX4" fmla="*/ 2842054 w 3571103"/>
              <a:gd name="connsiteY4" fmla="*/ 803190 h 803190"/>
              <a:gd name="connsiteX5" fmla="*/ 3571103 w 3571103"/>
              <a:gd name="connsiteY5" fmla="*/ 0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103" h="803190">
                <a:moveTo>
                  <a:pt x="3571103" y="0"/>
                </a:moveTo>
                <a:lnTo>
                  <a:pt x="259492" y="0"/>
                </a:lnTo>
                <a:lnTo>
                  <a:pt x="0" y="420130"/>
                </a:lnTo>
                <a:lnTo>
                  <a:pt x="271849" y="803190"/>
                </a:lnTo>
                <a:lnTo>
                  <a:pt x="2842054" y="803190"/>
                </a:lnTo>
                <a:lnTo>
                  <a:pt x="3571103" y="0"/>
                </a:lnTo>
                <a:close/>
              </a:path>
            </a:pathLst>
          </a:custGeom>
          <a:solidFill>
            <a:srgbClr val="528E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五边形 14"/>
          <p:cNvSpPr/>
          <p:nvPr/>
        </p:nvSpPr>
        <p:spPr>
          <a:xfrm rot="5400000" flipV="1">
            <a:off x="4916876" y="4834501"/>
            <a:ext cx="978408" cy="803189"/>
          </a:xfrm>
          <a:prstGeom prst="homePlate">
            <a:avLst>
              <a:gd name="adj" fmla="val 31538"/>
            </a:avLst>
          </a:prstGeom>
          <a:solidFill>
            <a:srgbClr val="528E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6" name="组合 15"/>
          <p:cNvGrpSpPr/>
          <p:nvPr/>
        </p:nvGrpSpPr>
        <p:grpSpPr>
          <a:xfrm>
            <a:off x="3543194" y="4159798"/>
            <a:ext cx="456521" cy="454724"/>
            <a:chOff x="4557733" y="2434359"/>
            <a:chExt cx="512624" cy="510606"/>
          </a:xfrm>
          <a:solidFill>
            <a:schemeClr val="bg1"/>
          </a:solidFill>
        </p:grpSpPr>
        <p:sp>
          <p:nvSpPr>
            <p:cNvPr id="17" name="Freeform 7"/>
            <p:cNvSpPr>
              <a:spLocks noEditPoints="1"/>
            </p:cNvSpPr>
            <p:nvPr/>
          </p:nvSpPr>
          <p:spPr bwMode="auto">
            <a:xfrm>
              <a:off x="4557733" y="2434359"/>
              <a:ext cx="512624" cy="510606"/>
            </a:xfrm>
            <a:custGeom>
              <a:avLst/>
              <a:gdLst>
                <a:gd name="T0" fmla="*/ 86 w 172"/>
                <a:gd name="T1" fmla="*/ 21 h 172"/>
                <a:gd name="T2" fmla="*/ 151 w 172"/>
                <a:gd name="T3" fmla="*/ 86 h 172"/>
                <a:gd name="T4" fmla="*/ 86 w 172"/>
                <a:gd name="T5" fmla="*/ 151 h 172"/>
                <a:gd name="T6" fmla="*/ 21 w 172"/>
                <a:gd name="T7" fmla="*/ 86 h 172"/>
                <a:gd name="T8" fmla="*/ 86 w 172"/>
                <a:gd name="T9" fmla="*/ 21 h 172"/>
                <a:gd name="T10" fmla="*/ 86 w 172"/>
                <a:gd name="T11" fmla="*/ 0 h 172"/>
                <a:gd name="T12" fmla="*/ 0 w 172"/>
                <a:gd name="T13" fmla="*/ 86 h 172"/>
                <a:gd name="T14" fmla="*/ 86 w 172"/>
                <a:gd name="T15" fmla="*/ 172 h 172"/>
                <a:gd name="T16" fmla="*/ 172 w 172"/>
                <a:gd name="T17" fmla="*/ 86 h 172"/>
                <a:gd name="T18" fmla="*/ 86 w 172"/>
                <a:gd name="T19"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2" h="172">
                  <a:moveTo>
                    <a:pt x="86" y="21"/>
                  </a:moveTo>
                  <a:cubicBezTo>
                    <a:pt x="122" y="21"/>
                    <a:pt x="151" y="50"/>
                    <a:pt x="151" y="86"/>
                  </a:cubicBezTo>
                  <a:cubicBezTo>
                    <a:pt x="151" y="122"/>
                    <a:pt x="122" y="151"/>
                    <a:pt x="86" y="151"/>
                  </a:cubicBezTo>
                  <a:cubicBezTo>
                    <a:pt x="50" y="151"/>
                    <a:pt x="21" y="122"/>
                    <a:pt x="21" y="86"/>
                  </a:cubicBezTo>
                  <a:cubicBezTo>
                    <a:pt x="21" y="50"/>
                    <a:pt x="50" y="21"/>
                    <a:pt x="86" y="21"/>
                  </a:cubicBezTo>
                  <a:moveTo>
                    <a:pt x="86" y="0"/>
                  </a:moveTo>
                  <a:cubicBezTo>
                    <a:pt x="38" y="0"/>
                    <a:pt x="0" y="38"/>
                    <a:pt x="0" y="86"/>
                  </a:cubicBezTo>
                  <a:cubicBezTo>
                    <a:pt x="0" y="134"/>
                    <a:pt x="38" y="172"/>
                    <a:pt x="86" y="172"/>
                  </a:cubicBezTo>
                  <a:cubicBezTo>
                    <a:pt x="134" y="172"/>
                    <a:pt x="172" y="134"/>
                    <a:pt x="172" y="86"/>
                  </a:cubicBezTo>
                  <a:cubicBezTo>
                    <a:pt x="172" y="38"/>
                    <a:pt x="134" y="0"/>
                    <a:pt x="8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 name="Freeform 8"/>
            <p:cNvSpPr/>
            <p:nvPr/>
          </p:nvSpPr>
          <p:spPr bwMode="auto">
            <a:xfrm>
              <a:off x="4781753" y="2529215"/>
              <a:ext cx="129165" cy="254294"/>
            </a:xfrm>
            <a:custGeom>
              <a:avLst/>
              <a:gdLst>
                <a:gd name="T0" fmla="*/ 33 w 44"/>
                <a:gd name="T1" fmla="*/ 86 h 86"/>
                <a:gd name="T2" fmla="*/ 25 w 44"/>
                <a:gd name="T3" fmla="*/ 83 h 86"/>
                <a:gd name="T4" fmla="*/ 3 w 44"/>
                <a:gd name="T5" fmla="*/ 62 h 86"/>
                <a:gd name="T6" fmla="*/ 0 w 44"/>
                <a:gd name="T7" fmla="*/ 54 h 86"/>
                <a:gd name="T8" fmla="*/ 0 w 44"/>
                <a:gd name="T9" fmla="*/ 54 h 86"/>
                <a:gd name="T10" fmla="*/ 0 w 44"/>
                <a:gd name="T11" fmla="*/ 54 h 86"/>
                <a:gd name="T12" fmla="*/ 0 w 44"/>
                <a:gd name="T13" fmla="*/ 11 h 86"/>
                <a:gd name="T14" fmla="*/ 11 w 44"/>
                <a:gd name="T15" fmla="*/ 0 h 86"/>
                <a:gd name="T16" fmla="*/ 22 w 44"/>
                <a:gd name="T17" fmla="*/ 11 h 86"/>
                <a:gd name="T18" fmla="*/ 22 w 44"/>
                <a:gd name="T19" fmla="*/ 50 h 86"/>
                <a:gd name="T20" fmla="*/ 40 w 44"/>
                <a:gd name="T21" fmla="*/ 68 h 86"/>
                <a:gd name="T22" fmla="*/ 40 w 44"/>
                <a:gd name="T23" fmla="*/ 83 h 86"/>
                <a:gd name="T24" fmla="*/ 33 w 44"/>
                <a:gd name="T25"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86">
                  <a:moveTo>
                    <a:pt x="33" y="86"/>
                  </a:moveTo>
                  <a:cubicBezTo>
                    <a:pt x="30" y="86"/>
                    <a:pt x="27" y="85"/>
                    <a:pt x="25" y="83"/>
                  </a:cubicBezTo>
                  <a:cubicBezTo>
                    <a:pt x="3" y="62"/>
                    <a:pt x="3" y="62"/>
                    <a:pt x="3" y="62"/>
                  </a:cubicBezTo>
                  <a:cubicBezTo>
                    <a:pt x="1" y="60"/>
                    <a:pt x="0" y="57"/>
                    <a:pt x="0" y="54"/>
                  </a:cubicBezTo>
                  <a:cubicBezTo>
                    <a:pt x="0" y="54"/>
                    <a:pt x="0" y="54"/>
                    <a:pt x="0" y="54"/>
                  </a:cubicBezTo>
                  <a:cubicBezTo>
                    <a:pt x="0" y="54"/>
                    <a:pt x="0" y="54"/>
                    <a:pt x="0" y="54"/>
                  </a:cubicBezTo>
                  <a:cubicBezTo>
                    <a:pt x="0" y="11"/>
                    <a:pt x="0" y="11"/>
                    <a:pt x="0" y="11"/>
                  </a:cubicBezTo>
                  <a:cubicBezTo>
                    <a:pt x="0" y="5"/>
                    <a:pt x="5" y="0"/>
                    <a:pt x="11" y="0"/>
                  </a:cubicBezTo>
                  <a:cubicBezTo>
                    <a:pt x="17" y="0"/>
                    <a:pt x="22" y="5"/>
                    <a:pt x="22" y="11"/>
                  </a:cubicBezTo>
                  <a:cubicBezTo>
                    <a:pt x="22" y="50"/>
                    <a:pt x="22" y="50"/>
                    <a:pt x="22" y="50"/>
                  </a:cubicBezTo>
                  <a:cubicBezTo>
                    <a:pt x="40" y="68"/>
                    <a:pt x="40" y="68"/>
                    <a:pt x="40" y="68"/>
                  </a:cubicBezTo>
                  <a:cubicBezTo>
                    <a:pt x="44" y="72"/>
                    <a:pt x="44" y="79"/>
                    <a:pt x="40" y="83"/>
                  </a:cubicBezTo>
                  <a:cubicBezTo>
                    <a:pt x="38" y="85"/>
                    <a:pt x="35" y="86"/>
                    <a:pt x="33" y="8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9" name="组合 18"/>
          <p:cNvGrpSpPr/>
          <p:nvPr/>
        </p:nvGrpSpPr>
        <p:grpSpPr>
          <a:xfrm>
            <a:off x="3579961" y="3085048"/>
            <a:ext cx="418013" cy="401997"/>
            <a:chOff x="6159731" y="1864447"/>
            <a:chExt cx="469385" cy="451400"/>
          </a:xfrm>
          <a:solidFill>
            <a:schemeClr val="bg1"/>
          </a:solidFill>
        </p:grpSpPr>
        <p:sp>
          <p:nvSpPr>
            <p:cNvPr id="20" name="Oval 131"/>
            <p:cNvSpPr>
              <a:spLocks noChangeArrowheads="1"/>
            </p:cNvSpPr>
            <p:nvPr/>
          </p:nvSpPr>
          <p:spPr bwMode="auto">
            <a:xfrm>
              <a:off x="6288812" y="1864447"/>
              <a:ext cx="211223" cy="21392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800">
                <a:solidFill>
                  <a:prstClr val="black"/>
                </a:solidFill>
              </a:endParaRPr>
            </a:p>
          </p:txBody>
        </p:sp>
        <p:sp>
          <p:nvSpPr>
            <p:cNvPr id="21" name="Freeform 134"/>
            <p:cNvSpPr/>
            <p:nvPr/>
          </p:nvSpPr>
          <p:spPr bwMode="auto">
            <a:xfrm>
              <a:off x="6159731" y="2111736"/>
              <a:ext cx="469385" cy="204111"/>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800">
                <a:solidFill>
                  <a:prstClr val="black"/>
                </a:solidFill>
              </a:endParaRPr>
            </a:p>
          </p:txBody>
        </p:sp>
      </p:grpSp>
      <p:grpSp>
        <p:nvGrpSpPr>
          <p:cNvPr id="22" name="组合 21"/>
          <p:cNvGrpSpPr/>
          <p:nvPr/>
        </p:nvGrpSpPr>
        <p:grpSpPr>
          <a:xfrm>
            <a:off x="8412376" y="4223417"/>
            <a:ext cx="377867" cy="327486"/>
            <a:chOff x="7090992" y="4839631"/>
            <a:chExt cx="424306" cy="367732"/>
          </a:xfrm>
          <a:solidFill>
            <a:schemeClr val="bg1"/>
          </a:solidFill>
        </p:grpSpPr>
        <p:sp>
          <p:nvSpPr>
            <p:cNvPr id="23" name="Freeform 19"/>
            <p:cNvSpPr/>
            <p:nvPr/>
          </p:nvSpPr>
          <p:spPr bwMode="auto">
            <a:xfrm>
              <a:off x="7156995" y="4994536"/>
              <a:ext cx="86882" cy="152885"/>
            </a:xfrm>
            <a:custGeom>
              <a:avLst/>
              <a:gdLst>
                <a:gd name="T0" fmla="*/ 4 w 54"/>
                <a:gd name="T1" fmla="*/ 95 h 95"/>
                <a:gd name="T2" fmla="*/ 49 w 54"/>
                <a:gd name="T3" fmla="*/ 95 h 95"/>
                <a:gd name="T4" fmla="*/ 54 w 54"/>
                <a:gd name="T5" fmla="*/ 90 h 95"/>
                <a:gd name="T6" fmla="*/ 54 w 54"/>
                <a:gd name="T7" fmla="*/ 4 h 95"/>
                <a:gd name="T8" fmla="*/ 49 w 54"/>
                <a:gd name="T9" fmla="*/ 0 h 95"/>
                <a:gd name="T10" fmla="*/ 4 w 54"/>
                <a:gd name="T11" fmla="*/ 0 h 95"/>
                <a:gd name="T12" fmla="*/ 0 w 54"/>
                <a:gd name="T13" fmla="*/ 4 h 95"/>
                <a:gd name="T14" fmla="*/ 0 w 54"/>
                <a:gd name="T15" fmla="*/ 90 h 95"/>
                <a:gd name="T16" fmla="*/ 4 w 54"/>
                <a:gd name="T17"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95">
                  <a:moveTo>
                    <a:pt x="4" y="95"/>
                  </a:moveTo>
                  <a:cubicBezTo>
                    <a:pt x="49" y="95"/>
                    <a:pt x="49" y="95"/>
                    <a:pt x="49" y="95"/>
                  </a:cubicBezTo>
                  <a:cubicBezTo>
                    <a:pt x="52" y="95"/>
                    <a:pt x="54" y="93"/>
                    <a:pt x="54" y="90"/>
                  </a:cubicBezTo>
                  <a:cubicBezTo>
                    <a:pt x="54" y="4"/>
                    <a:pt x="54" y="4"/>
                    <a:pt x="54" y="4"/>
                  </a:cubicBezTo>
                  <a:cubicBezTo>
                    <a:pt x="54" y="2"/>
                    <a:pt x="52" y="0"/>
                    <a:pt x="49" y="0"/>
                  </a:cubicBezTo>
                  <a:cubicBezTo>
                    <a:pt x="4" y="0"/>
                    <a:pt x="4" y="0"/>
                    <a:pt x="4" y="0"/>
                  </a:cubicBezTo>
                  <a:cubicBezTo>
                    <a:pt x="2" y="0"/>
                    <a:pt x="0" y="2"/>
                    <a:pt x="0" y="4"/>
                  </a:cubicBezTo>
                  <a:cubicBezTo>
                    <a:pt x="0" y="90"/>
                    <a:pt x="0" y="90"/>
                    <a:pt x="0" y="90"/>
                  </a:cubicBezTo>
                  <a:cubicBezTo>
                    <a:pt x="0" y="93"/>
                    <a:pt x="2" y="95"/>
                    <a:pt x="4"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sp>
          <p:nvSpPr>
            <p:cNvPr id="24" name="Freeform 20"/>
            <p:cNvSpPr/>
            <p:nvPr/>
          </p:nvSpPr>
          <p:spPr bwMode="auto">
            <a:xfrm>
              <a:off x="7282266" y="4937962"/>
              <a:ext cx="86882" cy="209459"/>
            </a:xfrm>
            <a:custGeom>
              <a:avLst/>
              <a:gdLst>
                <a:gd name="T0" fmla="*/ 5 w 54"/>
                <a:gd name="T1" fmla="*/ 130 h 130"/>
                <a:gd name="T2" fmla="*/ 50 w 54"/>
                <a:gd name="T3" fmla="*/ 130 h 130"/>
                <a:gd name="T4" fmla="*/ 54 w 54"/>
                <a:gd name="T5" fmla="*/ 125 h 130"/>
                <a:gd name="T6" fmla="*/ 54 w 54"/>
                <a:gd name="T7" fmla="*/ 5 h 130"/>
                <a:gd name="T8" fmla="*/ 50 w 54"/>
                <a:gd name="T9" fmla="*/ 0 h 130"/>
                <a:gd name="T10" fmla="*/ 5 w 54"/>
                <a:gd name="T11" fmla="*/ 0 h 130"/>
                <a:gd name="T12" fmla="*/ 0 w 54"/>
                <a:gd name="T13" fmla="*/ 5 h 130"/>
                <a:gd name="T14" fmla="*/ 0 w 54"/>
                <a:gd name="T15" fmla="*/ 125 h 130"/>
                <a:gd name="T16" fmla="*/ 5 w 54"/>
                <a:gd name="T17"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130">
                  <a:moveTo>
                    <a:pt x="5" y="130"/>
                  </a:moveTo>
                  <a:cubicBezTo>
                    <a:pt x="50" y="130"/>
                    <a:pt x="50" y="130"/>
                    <a:pt x="50" y="130"/>
                  </a:cubicBezTo>
                  <a:cubicBezTo>
                    <a:pt x="52" y="130"/>
                    <a:pt x="54" y="128"/>
                    <a:pt x="54" y="125"/>
                  </a:cubicBezTo>
                  <a:cubicBezTo>
                    <a:pt x="54" y="5"/>
                    <a:pt x="54" y="5"/>
                    <a:pt x="54" y="5"/>
                  </a:cubicBezTo>
                  <a:cubicBezTo>
                    <a:pt x="54" y="2"/>
                    <a:pt x="52" y="0"/>
                    <a:pt x="50" y="0"/>
                  </a:cubicBezTo>
                  <a:cubicBezTo>
                    <a:pt x="5" y="0"/>
                    <a:pt x="5" y="0"/>
                    <a:pt x="5" y="0"/>
                  </a:cubicBezTo>
                  <a:cubicBezTo>
                    <a:pt x="2" y="0"/>
                    <a:pt x="0" y="2"/>
                    <a:pt x="0" y="5"/>
                  </a:cubicBezTo>
                  <a:cubicBezTo>
                    <a:pt x="0" y="125"/>
                    <a:pt x="0" y="125"/>
                    <a:pt x="0" y="125"/>
                  </a:cubicBezTo>
                  <a:cubicBezTo>
                    <a:pt x="0" y="128"/>
                    <a:pt x="2" y="130"/>
                    <a:pt x="5" y="1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sp>
          <p:nvSpPr>
            <p:cNvPr id="25" name="Freeform 21"/>
            <p:cNvSpPr/>
            <p:nvPr/>
          </p:nvSpPr>
          <p:spPr bwMode="auto">
            <a:xfrm>
              <a:off x="7408885" y="4891491"/>
              <a:ext cx="86882" cy="255931"/>
            </a:xfrm>
            <a:custGeom>
              <a:avLst/>
              <a:gdLst>
                <a:gd name="T0" fmla="*/ 4 w 54"/>
                <a:gd name="T1" fmla="*/ 159 h 159"/>
                <a:gd name="T2" fmla="*/ 49 w 54"/>
                <a:gd name="T3" fmla="*/ 159 h 159"/>
                <a:gd name="T4" fmla="*/ 54 w 54"/>
                <a:gd name="T5" fmla="*/ 154 h 159"/>
                <a:gd name="T6" fmla="*/ 54 w 54"/>
                <a:gd name="T7" fmla="*/ 5 h 159"/>
                <a:gd name="T8" fmla="*/ 49 w 54"/>
                <a:gd name="T9" fmla="*/ 0 h 159"/>
                <a:gd name="T10" fmla="*/ 4 w 54"/>
                <a:gd name="T11" fmla="*/ 0 h 159"/>
                <a:gd name="T12" fmla="*/ 0 w 54"/>
                <a:gd name="T13" fmla="*/ 5 h 159"/>
                <a:gd name="T14" fmla="*/ 0 w 54"/>
                <a:gd name="T15" fmla="*/ 154 h 159"/>
                <a:gd name="T16" fmla="*/ 4 w 54"/>
                <a:gd name="T17"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159">
                  <a:moveTo>
                    <a:pt x="4" y="159"/>
                  </a:moveTo>
                  <a:cubicBezTo>
                    <a:pt x="49" y="159"/>
                    <a:pt x="49" y="159"/>
                    <a:pt x="49" y="159"/>
                  </a:cubicBezTo>
                  <a:cubicBezTo>
                    <a:pt x="52" y="159"/>
                    <a:pt x="54" y="157"/>
                    <a:pt x="54" y="154"/>
                  </a:cubicBezTo>
                  <a:cubicBezTo>
                    <a:pt x="54" y="5"/>
                    <a:pt x="54" y="5"/>
                    <a:pt x="54" y="5"/>
                  </a:cubicBezTo>
                  <a:cubicBezTo>
                    <a:pt x="54" y="2"/>
                    <a:pt x="52" y="0"/>
                    <a:pt x="49" y="0"/>
                  </a:cubicBezTo>
                  <a:cubicBezTo>
                    <a:pt x="4" y="0"/>
                    <a:pt x="4" y="0"/>
                    <a:pt x="4" y="0"/>
                  </a:cubicBezTo>
                  <a:cubicBezTo>
                    <a:pt x="2" y="0"/>
                    <a:pt x="0" y="2"/>
                    <a:pt x="0" y="5"/>
                  </a:cubicBezTo>
                  <a:cubicBezTo>
                    <a:pt x="0" y="154"/>
                    <a:pt x="0" y="154"/>
                    <a:pt x="0" y="154"/>
                  </a:cubicBezTo>
                  <a:cubicBezTo>
                    <a:pt x="0" y="157"/>
                    <a:pt x="2" y="159"/>
                    <a:pt x="4" y="1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sp>
          <p:nvSpPr>
            <p:cNvPr id="26" name="Freeform 22"/>
            <p:cNvSpPr/>
            <p:nvPr/>
          </p:nvSpPr>
          <p:spPr bwMode="auto">
            <a:xfrm>
              <a:off x="7090992" y="4839631"/>
              <a:ext cx="424306" cy="367732"/>
            </a:xfrm>
            <a:custGeom>
              <a:avLst/>
              <a:gdLst>
                <a:gd name="T0" fmla="*/ 253 w 264"/>
                <a:gd name="T1" fmla="*/ 206 h 228"/>
                <a:gd name="T2" fmla="*/ 23 w 264"/>
                <a:gd name="T3" fmla="*/ 206 h 228"/>
                <a:gd name="T4" fmla="*/ 22 w 264"/>
                <a:gd name="T5" fmla="*/ 206 h 228"/>
                <a:gd name="T6" fmla="*/ 22 w 264"/>
                <a:gd name="T7" fmla="*/ 11 h 228"/>
                <a:gd name="T8" fmla="*/ 11 w 264"/>
                <a:gd name="T9" fmla="*/ 0 h 228"/>
                <a:gd name="T10" fmla="*/ 0 w 264"/>
                <a:gd name="T11" fmla="*/ 11 h 228"/>
                <a:gd name="T12" fmla="*/ 0 w 264"/>
                <a:gd name="T13" fmla="*/ 206 h 228"/>
                <a:gd name="T14" fmla="*/ 23 w 264"/>
                <a:gd name="T15" fmla="*/ 228 h 228"/>
                <a:gd name="T16" fmla="*/ 253 w 264"/>
                <a:gd name="T17" fmla="*/ 228 h 228"/>
                <a:gd name="T18" fmla="*/ 264 w 264"/>
                <a:gd name="T19" fmla="*/ 217 h 228"/>
                <a:gd name="T20" fmla="*/ 253 w 264"/>
                <a:gd name="T21" fmla="*/ 20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4" h="228">
                  <a:moveTo>
                    <a:pt x="253" y="206"/>
                  </a:moveTo>
                  <a:cubicBezTo>
                    <a:pt x="23" y="206"/>
                    <a:pt x="23" y="206"/>
                    <a:pt x="23" y="206"/>
                  </a:cubicBezTo>
                  <a:cubicBezTo>
                    <a:pt x="22" y="206"/>
                    <a:pt x="22" y="206"/>
                    <a:pt x="22" y="206"/>
                  </a:cubicBezTo>
                  <a:cubicBezTo>
                    <a:pt x="22" y="11"/>
                    <a:pt x="22" y="11"/>
                    <a:pt x="22" y="11"/>
                  </a:cubicBezTo>
                  <a:cubicBezTo>
                    <a:pt x="22" y="5"/>
                    <a:pt x="17" y="0"/>
                    <a:pt x="11" y="0"/>
                  </a:cubicBezTo>
                  <a:cubicBezTo>
                    <a:pt x="5" y="0"/>
                    <a:pt x="0" y="5"/>
                    <a:pt x="0" y="11"/>
                  </a:cubicBezTo>
                  <a:cubicBezTo>
                    <a:pt x="0" y="206"/>
                    <a:pt x="0" y="206"/>
                    <a:pt x="0" y="206"/>
                  </a:cubicBezTo>
                  <a:cubicBezTo>
                    <a:pt x="0" y="218"/>
                    <a:pt x="10" y="228"/>
                    <a:pt x="23" y="228"/>
                  </a:cubicBezTo>
                  <a:cubicBezTo>
                    <a:pt x="253" y="228"/>
                    <a:pt x="253" y="228"/>
                    <a:pt x="253" y="228"/>
                  </a:cubicBezTo>
                  <a:cubicBezTo>
                    <a:pt x="259" y="228"/>
                    <a:pt x="264" y="223"/>
                    <a:pt x="264" y="217"/>
                  </a:cubicBezTo>
                  <a:cubicBezTo>
                    <a:pt x="264" y="211"/>
                    <a:pt x="259" y="206"/>
                    <a:pt x="253"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grpSp>
      <p:grpSp>
        <p:nvGrpSpPr>
          <p:cNvPr id="27" name="组合 26"/>
          <p:cNvGrpSpPr/>
          <p:nvPr/>
        </p:nvGrpSpPr>
        <p:grpSpPr>
          <a:xfrm>
            <a:off x="8412376" y="3158028"/>
            <a:ext cx="347824" cy="344238"/>
            <a:chOff x="4270293" y="4090633"/>
            <a:chExt cx="390570" cy="386543"/>
          </a:xfrm>
          <a:solidFill>
            <a:schemeClr val="bg1"/>
          </a:solidFill>
        </p:grpSpPr>
        <p:sp>
          <p:nvSpPr>
            <p:cNvPr id="28" name="Freeform 136"/>
            <p:cNvSpPr/>
            <p:nvPr/>
          </p:nvSpPr>
          <p:spPr bwMode="auto">
            <a:xfrm>
              <a:off x="4270293" y="4307258"/>
              <a:ext cx="390570" cy="169918"/>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sp>
          <p:nvSpPr>
            <p:cNvPr id="29" name="Freeform 137"/>
            <p:cNvSpPr>
              <a:spLocks noEditPoints="1"/>
            </p:cNvSpPr>
            <p:nvPr/>
          </p:nvSpPr>
          <p:spPr bwMode="auto">
            <a:xfrm>
              <a:off x="4270293" y="4090633"/>
              <a:ext cx="390570" cy="224678"/>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grpSp>
      <p:sp>
        <p:nvSpPr>
          <p:cNvPr id="30" name="矩形 29"/>
          <p:cNvSpPr/>
          <p:nvPr/>
        </p:nvSpPr>
        <p:spPr>
          <a:xfrm>
            <a:off x="4983992" y="2247551"/>
            <a:ext cx="890516" cy="461665"/>
          </a:xfrm>
          <a:prstGeom prst="rect">
            <a:avLst/>
          </a:prstGeom>
        </p:spPr>
        <p:txBody>
          <a:bodyPr wrap="square">
            <a:spAutoFit/>
          </a:bodyPr>
          <a:lstStyle/>
          <a:p>
            <a:pPr algn="ctr"/>
            <a:r>
              <a:rPr lang="en-US" altLang="zh-CN" sz="2400" dirty="0">
                <a:solidFill>
                  <a:prstClr val="white"/>
                </a:solidFill>
                <a:latin typeface="Haettenschweiler" panose="020B0706040902060204" pitchFamily="34" charset="0"/>
                <a:ea typeface="微软雅黑" panose="020B0503020204020204" pitchFamily="34" charset="-122"/>
              </a:rPr>
              <a:t>01</a:t>
            </a:r>
            <a:endParaRPr lang="zh-CN" altLang="en-US" sz="2400" dirty="0">
              <a:solidFill>
                <a:prstClr val="white"/>
              </a:solidFill>
              <a:latin typeface="Haettenschweiler" panose="020B0706040902060204" pitchFamily="34" charset="0"/>
              <a:ea typeface="微软雅黑" panose="020B0503020204020204" pitchFamily="34" charset="-122"/>
            </a:endParaRPr>
          </a:p>
        </p:txBody>
      </p:sp>
      <p:sp>
        <p:nvSpPr>
          <p:cNvPr id="31" name="矩形 30"/>
          <p:cNvSpPr/>
          <p:nvPr/>
        </p:nvSpPr>
        <p:spPr>
          <a:xfrm>
            <a:off x="4960822" y="4914474"/>
            <a:ext cx="890516" cy="461665"/>
          </a:xfrm>
          <a:prstGeom prst="rect">
            <a:avLst/>
          </a:prstGeom>
        </p:spPr>
        <p:txBody>
          <a:bodyPr wrap="square">
            <a:spAutoFit/>
          </a:bodyPr>
          <a:lstStyle/>
          <a:p>
            <a:pPr algn="ctr"/>
            <a:r>
              <a:rPr lang="en-US" altLang="zh-CN" sz="2400" dirty="0">
                <a:solidFill>
                  <a:prstClr val="white"/>
                </a:solidFill>
                <a:latin typeface="Haettenschweiler" panose="020B0706040902060204" pitchFamily="34" charset="0"/>
                <a:ea typeface="微软雅黑" panose="020B0503020204020204" pitchFamily="34" charset="-122"/>
              </a:rPr>
              <a:t>02</a:t>
            </a:r>
            <a:endParaRPr lang="zh-CN" altLang="en-US" sz="2400" dirty="0">
              <a:solidFill>
                <a:prstClr val="white"/>
              </a:solidFill>
              <a:latin typeface="Haettenschweiler" panose="020B0706040902060204" pitchFamily="34" charset="0"/>
              <a:ea typeface="微软雅黑" panose="020B0503020204020204" pitchFamily="34" charset="-122"/>
            </a:endParaRPr>
          </a:p>
        </p:txBody>
      </p:sp>
      <p:sp>
        <p:nvSpPr>
          <p:cNvPr id="32" name="矩形 31"/>
          <p:cNvSpPr/>
          <p:nvPr/>
        </p:nvSpPr>
        <p:spPr>
          <a:xfrm>
            <a:off x="6447750" y="2251383"/>
            <a:ext cx="890516" cy="461665"/>
          </a:xfrm>
          <a:prstGeom prst="rect">
            <a:avLst/>
          </a:prstGeom>
        </p:spPr>
        <p:txBody>
          <a:bodyPr wrap="square">
            <a:spAutoFit/>
          </a:bodyPr>
          <a:lstStyle/>
          <a:p>
            <a:pPr algn="ctr"/>
            <a:r>
              <a:rPr lang="en-US" altLang="zh-CN" sz="2400" dirty="0">
                <a:solidFill>
                  <a:prstClr val="white"/>
                </a:solidFill>
                <a:latin typeface="Haettenschweiler" panose="020B0706040902060204" pitchFamily="34" charset="0"/>
                <a:ea typeface="微软雅黑" panose="020B0503020204020204" pitchFamily="34" charset="-122"/>
              </a:rPr>
              <a:t>03</a:t>
            </a:r>
            <a:endParaRPr lang="zh-CN" altLang="en-US" sz="2400" dirty="0">
              <a:solidFill>
                <a:prstClr val="white"/>
              </a:solidFill>
              <a:latin typeface="Haettenschweiler" panose="020B0706040902060204" pitchFamily="34" charset="0"/>
              <a:ea typeface="微软雅黑" panose="020B0503020204020204" pitchFamily="34" charset="-122"/>
            </a:endParaRPr>
          </a:p>
        </p:txBody>
      </p:sp>
      <p:sp>
        <p:nvSpPr>
          <p:cNvPr id="33" name="矩形 32"/>
          <p:cNvSpPr/>
          <p:nvPr/>
        </p:nvSpPr>
        <p:spPr>
          <a:xfrm>
            <a:off x="6550424" y="4989872"/>
            <a:ext cx="680546" cy="461665"/>
          </a:xfrm>
          <a:prstGeom prst="rect">
            <a:avLst/>
          </a:prstGeom>
        </p:spPr>
        <p:txBody>
          <a:bodyPr wrap="square">
            <a:spAutoFit/>
          </a:bodyPr>
          <a:lstStyle/>
          <a:p>
            <a:pPr algn="ctr"/>
            <a:r>
              <a:rPr lang="en-US" altLang="zh-CN" sz="2400" dirty="0">
                <a:solidFill>
                  <a:prstClr val="white"/>
                </a:solidFill>
                <a:latin typeface="Haettenschweiler" panose="020B0706040902060204" pitchFamily="34" charset="0"/>
                <a:ea typeface="微软雅黑" panose="020B0503020204020204" pitchFamily="34" charset="-122"/>
              </a:rPr>
              <a:t>04</a:t>
            </a:r>
            <a:endParaRPr lang="zh-CN" altLang="en-US" sz="2400" dirty="0">
              <a:solidFill>
                <a:prstClr val="white"/>
              </a:solidFill>
              <a:latin typeface="Haettenschweiler" panose="020B0706040902060204" pitchFamily="34" charset="0"/>
              <a:ea typeface="微软雅黑" panose="020B0503020204020204" pitchFamily="34" charset="-122"/>
            </a:endParaRPr>
          </a:p>
        </p:txBody>
      </p:sp>
      <p:sp>
        <p:nvSpPr>
          <p:cNvPr id="34" name="矩形 33"/>
          <p:cNvSpPr/>
          <p:nvPr/>
        </p:nvSpPr>
        <p:spPr>
          <a:xfrm rot="2700000">
            <a:off x="5581933" y="3280260"/>
            <a:ext cx="1141928" cy="1141928"/>
          </a:xfrm>
          <a:prstGeom prst="rect">
            <a:avLst/>
          </a:prstGeom>
          <a:blipFill dpi="0" rotWithShape="0">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文本框 34"/>
          <p:cNvSpPr txBox="1"/>
          <p:nvPr/>
        </p:nvSpPr>
        <p:spPr>
          <a:xfrm>
            <a:off x="7541555" y="1569376"/>
            <a:ext cx="1523315" cy="400110"/>
          </a:xfrm>
          <a:prstGeom prst="rect">
            <a:avLst/>
          </a:prstGeom>
          <a:noFill/>
        </p:spPr>
        <p:txBody>
          <a:bodyPr wrap="square" rtlCol="0">
            <a:spAutoFit/>
          </a:bodyPr>
          <a:lstStyle/>
          <a:p>
            <a:r>
              <a:rPr lang="zh-CN" altLang="en-US" sz="2000">
                <a:solidFill>
                  <a:srgbClr val="44546A"/>
                </a:solidFill>
                <a:latin typeface="微软雅黑" panose="020B0503020204020204" pitchFamily="34" charset="-122"/>
                <a:ea typeface="微软雅黑" panose="020B0503020204020204" pitchFamily="34" charset="-122"/>
              </a:rPr>
              <a:t>这是小标题</a:t>
            </a:r>
            <a:endParaRPr lang="zh-CN" altLang="en-US" sz="2000" dirty="0">
              <a:solidFill>
                <a:srgbClr val="44546A"/>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7541555" y="1948666"/>
            <a:ext cx="3049280" cy="787523"/>
          </a:xfrm>
          <a:prstGeom prst="rect">
            <a:avLst/>
          </a:prstGeom>
          <a:noFill/>
        </p:spPr>
        <p:txBody>
          <a:bodyPr wrap="square" rtlCol="0">
            <a:spAutoFit/>
          </a:bodyPr>
          <a:lstStyle/>
          <a:p>
            <a:pPr>
              <a:lnSpc>
                <a:spcPct val="150000"/>
              </a:lnSpc>
            </a:pPr>
            <a:r>
              <a:rPr lang="zh-CN" altLang="en-US" sz="1600">
                <a:solidFill>
                  <a:srgbClr val="44546A"/>
                </a:solidFill>
                <a:latin typeface="微软雅黑" panose="020B0503020204020204" pitchFamily="34" charset="-122"/>
                <a:ea typeface="微软雅黑" panose="020B0503020204020204" pitchFamily="34" charset="-122"/>
              </a:rPr>
              <a:t>文艺让生活更有范文艺让生活更有范文艺让生活更有范文艺</a:t>
            </a:r>
          </a:p>
        </p:txBody>
      </p:sp>
      <p:sp>
        <p:nvSpPr>
          <p:cNvPr id="37" name="文本框 36"/>
          <p:cNvSpPr txBox="1"/>
          <p:nvPr/>
        </p:nvSpPr>
        <p:spPr>
          <a:xfrm>
            <a:off x="3339501" y="1569376"/>
            <a:ext cx="1523315" cy="400110"/>
          </a:xfrm>
          <a:prstGeom prst="rect">
            <a:avLst/>
          </a:prstGeom>
          <a:noFill/>
        </p:spPr>
        <p:txBody>
          <a:bodyPr wrap="square" rtlCol="0">
            <a:spAutoFit/>
          </a:bodyPr>
          <a:lstStyle/>
          <a:p>
            <a:r>
              <a:rPr lang="zh-CN" altLang="en-US" sz="2000">
                <a:solidFill>
                  <a:srgbClr val="44546A"/>
                </a:solidFill>
                <a:latin typeface="微软雅黑" panose="020B0503020204020204" pitchFamily="34" charset="-122"/>
                <a:ea typeface="微软雅黑" panose="020B0503020204020204" pitchFamily="34" charset="-122"/>
              </a:rPr>
              <a:t>这是小标题</a:t>
            </a:r>
            <a:endParaRPr lang="zh-CN" altLang="en-US" sz="2000" dirty="0">
              <a:solidFill>
                <a:srgbClr val="44546A"/>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1721740" y="1948666"/>
            <a:ext cx="3049280" cy="787523"/>
          </a:xfrm>
          <a:prstGeom prst="rect">
            <a:avLst/>
          </a:prstGeom>
          <a:noFill/>
        </p:spPr>
        <p:txBody>
          <a:bodyPr wrap="square" rtlCol="0">
            <a:spAutoFit/>
          </a:bodyPr>
          <a:lstStyle/>
          <a:p>
            <a:pPr algn="r">
              <a:lnSpc>
                <a:spcPct val="150000"/>
              </a:lnSpc>
            </a:pPr>
            <a:r>
              <a:rPr lang="zh-CN" altLang="en-US" sz="1600">
                <a:solidFill>
                  <a:srgbClr val="44546A"/>
                </a:solidFill>
                <a:latin typeface="微软雅黑" panose="020B0503020204020204" pitchFamily="34" charset="-122"/>
                <a:ea typeface="微软雅黑" panose="020B0503020204020204" pitchFamily="34" charset="-122"/>
              </a:rPr>
              <a:t>文艺让生活更有范文艺让生活更有范文艺让生活更有范文艺</a:t>
            </a:r>
          </a:p>
        </p:txBody>
      </p:sp>
      <p:sp>
        <p:nvSpPr>
          <p:cNvPr id="39" name="文本框 38"/>
          <p:cNvSpPr txBox="1"/>
          <p:nvPr/>
        </p:nvSpPr>
        <p:spPr>
          <a:xfrm>
            <a:off x="7541555" y="4914474"/>
            <a:ext cx="1523315" cy="400110"/>
          </a:xfrm>
          <a:prstGeom prst="rect">
            <a:avLst/>
          </a:prstGeom>
          <a:noFill/>
        </p:spPr>
        <p:txBody>
          <a:bodyPr wrap="square" rtlCol="0">
            <a:spAutoFit/>
          </a:bodyPr>
          <a:lstStyle/>
          <a:p>
            <a:r>
              <a:rPr lang="zh-CN" altLang="en-US" sz="2000">
                <a:solidFill>
                  <a:srgbClr val="44546A"/>
                </a:solidFill>
                <a:latin typeface="微软雅黑" panose="020B0503020204020204" pitchFamily="34" charset="-122"/>
                <a:ea typeface="微软雅黑" panose="020B0503020204020204" pitchFamily="34" charset="-122"/>
              </a:rPr>
              <a:t>这是小标题</a:t>
            </a:r>
            <a:endParaRPr lang="zh-CN" altLang="en-US" sz="2000" dirty="0">
              <a:solidFill>
                <a:srgbClr val="44546A"/>
              </a:solidFill>
              <a:latin typeface="微软雅黑" panose="020B0503020204020204" pitchFamily="34" charset="-122"/>
              <a:ea typeface="微软雅黑" panose="020B0503020204020204" pitchFamily="34" charset="-122"/>
            </a:endParaRPr>
          </a:p>
        </p:txBody>
      </p:sp>
      <p:sp>
        <p:nvSpPr>
          <p:cNvPr id="40" name="文本框 39"/>
          <p:cNvSpPr txBox="1"/>
          <p:nvPr/>
        </p:nvSpPr>
        <p:spPr>
          <a:xfrm>
            <a:off x="7541555" y="5293764"/>
            <a:ext cx="3049280" cy="787523"/>
          </a:xfrm>
          <a:prstGeom prst="rect">
            <a:avLst/>
          </a:prstGeom>
          <a:noFill/>
        </p:spPr>
        <p:txBody>
          <a:bodyPr wrap="square" rtlCol="0">
            <a:spAutoFit/>
          </a:bodyPr>
          <a:lstStyle/>
          <a:p>
            <a:pPr>
              <a:lnSpc>
                <a:spcPct val="150000"/>
              </a:lnSpc>
            </a:pPr>
            <a:r>
              <a:rPr lang="zh-CN" altLang="en-US" sz="1600">
                <a:solidFill>
                  <a:srgbClr val="44546A"/>
                </a:solidFill>
                <a:latin typeface="微软雅黑" panose="020B0503020204020204" pitchFamily="34" charset="-122"/>
                <a:ea typeface="微软雅黑" panose="020B0503020204020204" pitchFamily="34" charset="-122"/>
              </a:rPr>
              <a:t>文艺让生活更有范文艺让生活更有范文艺让生活更有范文艺</a:t>
            </a:r>
          </a:p>
        </p:txBody>
      </p:sp>
      <p:sp>
        <p:nvSpPr>
          <p:cNvPr id="41" name="文本框 40"/>
          <p:cNvSpPr txBox="1"/>
          <p:nvPr/>
        </p:nvSpPr>
        <p:spPr>
          <a:xfrm>
            <a:off x="3339501" y="4914474"/>
            <a:ext cx="1523315" cy="400110"/>
          </a:xfrm>
          <a:prstGeom prst="rect">
            <a:avLst/>
          </a:prstGeom>
          <a:noFill/>
        </p:spPr>
        <p:txBody>
          <a:bodyPr wrap="square" rtlCol="0">
            <a:spAutoFit/>
          </a:bodyPr>
          <a:lstStyle/>
          <a:p>
            <a:r>
              <a:rPr lang="zh-CN" altLang="en-US" sz="2000">
                <a:solidFill>
                  <a:srgbClr val="44546A"/>
                </a:solidFill>
                <a:latin typeface="微软雅黑" panose="020B0503020204020204" pitchFamily="34" charset="-122"/>
                <a:ea typeface="微软雅黑" panose="020B0503020204020204" pitchFamily="34" charset="-122"/>
              </a:rPr>
              <a:t>这是小标题</a:t>
            </a:r>
            <a:endParaRPr lang="zh-CN" altLang="en-US" sz="2000" dirty="0">
              <a:solidFill>
                <a:srgbClr val="44546A"/>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1721740" y="5293764"/>
            <a:ext cx="3049280" cy="787523"/>
          </a:xfrm>
          <a:prstGeom prst="rect">
            <a:avLst/>
          </a:prstGeom>
          <a:noFill/>
        </p:spPr>
        <p:txBody>
          <a:bodyPr wrap="square" rtlCol="0">
            <a:spAutoFit/>
          </a:bodyPr>
          <a:lstStyle/>
          <a:p>
            <a:pPr algn="r">
              <a:lnSpc>
                <a:spcPct val="150000"/>
              </a:lnSpc>
            </a:pPr>
            <a:r>
              <a:rPr lang="zh-CN" altLang="en-US" sz="1600">
                <a:solidFill>
                  <a:srgbClr val="44546A"/>
                </a:solidFill>
                <a:latin typeface="微软雅黑" panose="020B0503020204020204" pitchFamily="34" charset="-122"/>
                <a:ea typeface="微软雅黑" panose="020B0503020204020204" pitchFamily="34" charset="-122"/>
              </a:rPr>
              <a:t>文艺让生活更有范文艺让生活更有范文艺让生活更有范文艺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50"/>
                                        <p:tgtEl>
                                          <p:spTgt spid="6"/>
                                        </p:tgtEl>
                                      </p:cBhvr>
                                    </p:animEffect>
                                    <p:anim calcmode="lin" valueType="num">
                                      <p:cBhvr>
                                        <p:cTn id="8" dur="250" fill="hold"/>
                                        <p:tgtEl>
                                          <p:spTgt spid="6"/>
                                        </p:tgtEl>
                                        <p:attrNameLst>
                                          <p:attrName>ppt_x</p:attrName>
                                        </p:attrNameLst>
                                      </p:cBhvr>
                                      <p:tavLst>
                                        <p:tav tm="0">
                                          <p:val>
                                            <p:strVal val="#ppt_x"/>
                                          </p:val>
                                        </p:tav>
                                        <p:tav tm="100000">
                                          <p:val>
                                            <p:strVal val="#ppt_x"/>
                                          </p:val>
                                        </p:tav>
                                      </p:tavLst>
                                    </p:anim>
                                    <p:anim calcmode="lin" valueType="num">
                                      <p:cBhvr>
                                        <p:cTn id="9" dur="25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250"/>
                                        <p:tgtEl>
                                          <p:spTgt spid="8"/>
                                        </p:tgtEl>
                                      </p:cBhvr>
                                    </p:animEffect>
                                    <p:anim calcmode="lin" valueType="num">
                                      <p:cBhvr>
                                        <p:cTn id="14" dur="250" fill="hold"/>
                                        <p:tgtEl>
                                          <p:spTgt spid="8"/>
                                        </p:tgtEl>
                                        <p:attrNameLst>
                                          <p:attrName>ppt_x</p:attrName>
                                        </p:attrNameLst>
                                      </p:cBhvr>
                                      <p:tavLst>
                                        <p:tav tm="0">
                                          <p:val>
                                            <p:strVal val="#ppt_x"/>
                                          </p:val>
                                        </p:tav>
                                        <p:tav tm="100000">
                                          <p:val>
                                            <p:strVal val="#ppt_x"/>
                                          </p:val>
                                        </p:tav>
                                      </p:tavLst>
                                    </p:anim>
                                    <p:anim calcmode="lin" valueType="num">
                                      <p:cBhvr>
                                        <p:cTn id="15" dur="25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250"/>
                                        <p:tgtEl>
                                          <p:spTgt spid="10"/>
                                        </p:tgtEl>
                                      </p:cBhvr>
                                    </p:animEffect>
                                    <p:anim calcmode="lin" valueType="num">
                                      <p:cBhvr>
                                        <p:cTn id="20" dur="250" fill="hold"/>
                                        <p:tgtEl>
                                          <p:spTgt spid="10"/>
                                        </p:tgtEl>
                                        <p:attrNameLst>
                                          <p:attrName>ppt_x</p:attrName>
                                        </p:attrNameLst>
                                      </p:cBhvr>
                                      <p:tavLst>
                                        <p:tav tm="0">
                                          <p:val>
                                            <p:strVal val="#ppt_x"/>
                                          </p:val>
                                        </p:tav>
                                        <p:tav tm="100000">
                                          <p:val>
                                            <p:strVal val="#ppt_x"/>
                                          </p:val>
                                        </p:tav>
                                      </p:tavLst>
                                    </p:anim>
                                    <p:anim calcmode="lin" valueType="num">
                                      <p:cBhvr>
                                        <p:cTn id="21" dur="250" fill="hold"/>
                                        <p:tgtEl>
                                          <p:spTgt spid="1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250"/>
                                        <p:tgtEl>
                                          <p:spTgt spid="11"/>
                                        </p:tgtEl>
                                      </p:cBhvr>
                                    </p:animEffect>
                                    <p:anim calcmode="lin" valueType="num">
                                      <p:cBhvr>
                                        <p:cTn id="26" dur="250" fill="hold"/>
                                        <p:tgtEl>
                                          <p:spTgt spid="11"/>
                                        </p:tgtEl>
                                        <p:attrNameLst>
                                          <p:attrName>ppt_x</p:attrName>
                                        </p:attrNameLst>
                                      </p:cBhvr>
                                      <p:tavLst>
                                        <p:tav tm="0">
                                          <p:val>
                                            <p:strVal val="#ppt_x"/>
                                          </p:val>
                                        </p:tav>
                                        <p:tav tm="100000">
                                          <p:val>
                                            <p:strVal val="#ppt_x"/>
                                          </p:val>
                                        </p:tav>
                                      </p:tavLst>
                                    </p:anim>
                                    <p:anim calcmode="lin" valueType="num">
                                      <p:cBhvr>
                                        <p:cTn id="27" dur="250" fill="hold"/>
                                        <p:tgtEl>
                                          <p:spTgt spid="11"/>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250"/>
                                        <p:tgtEl>
                                          <p:spTgt spid="12"/>
                                        </p:tgtEl>
                                      </p:cBhvr>
                                    </p:animEffect>
                                    <p:anim calcmode="lin" valueType="num">
                                      <p:cBhvr>
                                        <p:cTn id="32" dur="250" fill="hold"/>
                                        <p:tgtEl>
                                          <p:spTgt spid="12"/>
                                        </p:tgtEl>
                                        <p:attrNameLst>
                                          <p:attrName>ppt_x</p:attrName>
                                        </p:attrNameLst>
                                      </p:cBhvr>
                                      <p:tavLst>
                                        <p:tav tm="0">
                                          <p:val>
                                            <p:strVal val="#ppt_x"/>
                                          </p:val>
                                        </p:tav>
                                        <p:tav tm="100000">
                                          <p:val>
                                            <p:strVal val="#ppt_x"/>
                                          </p:val>
                                        </p:tav>
                                      </p:tavLst>
                                    </p:anim>
                                    <p:anim calcmode="lin" valueType="num">
                                      <p:cBhvr>
                                        <p:cTn id="33" dur="250" fill="hold"/>
                                        <p:tgtEl>
                                          <p:spTgt spid="12"/>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250"/>
                                        <p:tgtEl>
                                          <p:spTgt spid="13"/>
                                        </p:tgtEl>
                                      </p:cBhvr>
                                    </p:animEffect>
                                    <p:anim calcmode="lin" valueType="num">
                                      <p:cBhvr>
                                        <p:cTn id="38" dur="250" fill="hold"/>
                                        <p:tgtEl>
                                          <p:spTgt spid="13"/>
                                        </p:tgtEl>
                                        <p:attrNameLst>
                                          <p:attrName>ppt_x</p:attrName>
                                        </p:attrNameLst>
                                      </p:cBhvr>
                                      <p:tavLst>
                                        <p:tav tm="0">
                                          <p:val>
                                            <p:strVal val="#ppt_x"/>
                                          </p:val>
                                        </p:tav>
                                        <p:tav tm="100000">
                                          <p:val>
                                            <p:strVal val="#ppt_x"/>
                                          </p:val>
                                        </p:tav>
                                      </p:tavLst>
                                    </p:anim>
                                    <p:anim calcmode="lin" valueType="num">
                                      <p:cBhvr>
                                        <p:cTn id="39" dur="250" fill="hold"/>
                                        <p:tgtEl>
                                          <p:spTgt spid="13"/>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250"/>
                                        <p:tgtEl>
                                          <p:spTgt spid="14"/>
                                        </p:tgtEl>
                                      </p:cBhvr>
                                    </p:animEffect>
                                    <p:anim calcmode="lin" valueType="num">
                                      <p:cBhvr>
                                        <p:cTn id="44" dur="250" fill="hold"/>
                                        <p:tgtEl>
                                          <p:spTgt spid="14"/>
                                        </p:tgtEl>
                                        <p:attrNameLst>
                                          <p:attrName>ppt_x</p:attrName>
                                        </p:attrNameLst>
                                      </p:cBhvr>
                                      <p:tavLst>
                                        <p:tav tm="0">
                                          <p:val>
                                            <p:strVal val="#ppt_x"/>
                                          </p:val>
                                        </p:tav>
                                        <p:tav tm="100000">
                                          <p:val>
                                            <p:strVal val="#ppt_x"/>
                                          </p:val>
                                        </p:tav>
                                      </p:tavLst>
                                    </p:anim>
                                    <p:anim calcmode="lin" valueType="num">
                                      <p:cBhvr>
                                        <p:cTn id="45" dur="250" fill="hold"/>
                                        <p:tgtEl>
                                          <p:spTgt spid="14"/>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2"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250"/>
                                        <p:tgtEl>
                                          <p:spTgt spid="15"/>
                                        </p:tgtEl>
                                      </p:cBhvr>
                                    </p:animEffect>
                                    <p:anim calcmode="lin" valueType="num">
                                      <p:cBhvr>
                                        <p:cTn id="50" dur="250" fill="hold"/>
                                        <p:tgtEl>
                                          <p:spTgt spid="15"/>
                                        </p:tgtEl>
                                        <p:attrNameLst>
                                          <p:attrName>ppt_x</p:attrName>
                                        </p:attrNameLst>
                                      </p:cBhvr>
                                      <p:tavLst>
                                        <p:tav tm="0">
                                          <p:val>
                                            <p:strVal val="#ppt_x"/>
                                          </p:val>
                                        </p:tav>
                                        <p:tav tm="100000">
                                          <p:val>
                                            <p:strVal val="#ppt_x"/>
                                          </p:val>
                                        </p:tav>
                                      </p:tavLst>
                                    </p:anim>
                                    <p:anim calcmode="lin" valueType="num">
                                      <p:cBhvr>
                                        <p:cTn id="51" dur="250" fill="hold"/>
                                        <p:tgtEl>
                                          <p:spTgt spid="15"/>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42" presetClass="entr" presetSubtype="0" fill="hold"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250"/>
                                        <p:tgtEl>
                                          <p:spTgt spid="16"/>
                                        </p:tgtEl>
                                      </p:cBhvr>
                                    </p:animEffect>
                                    <p:anim calcmode="lin" valueType="num">
                                      <p:cBhvr>
                                        <p:cTn id="56" dur="250" fill="hold"/>
                                        <p:tgtEl>
                                          <p:spTgt spid="16"/>
                                        </p:tgtEl>
                                        <p:attrNameLst>
                                          <p:attrName>ppt_x</p:attrName>
                                        </p:attrNameLst>
                                      </p:cBhvr>
                                      <p:tavLst>
                                        <p:tav tm="0">
                                          <p:val>
                                            <p:strVal val="#ppt_x"/>
                                          </p:val>
                                        </p:tav>
                                        <p:tav tm="100000">
                                          <p:val>
                                            <p:strVal val="#ppt_x"/>
                                          </p:val>
                                        </p:tav>
                                      </p:tavLst>
                                    </p:anim>
                                    <p:anim calcmode="lin" valueType="num">
                                      <p:cBhvr>
                                        <p:cTn id="57" dur="250" fill="hold"/>
                                        <p:tgtEl>
                                          <p:spTgt spid="16"/>
                                        </p:tgtEl>
                                        <p:attrNameLst>
                                          <p:attrName>ppt_y</p:attrName>
                                        </p:attrNameLst>
                                      </p:cBhvr>
                                      <p:tavLst>
                                        <p:tav tm="0">
                                          <p:val>
                                            <p:strVal val="#ppt_y+.1"/>
                                          </p:val>
                                        </p:tav>
                                        <p:tav tm="100000">
                                          <p:val>
                                            <p:strVal val="#ppt_y"/>
                                          </p:val>
                                        </p:tav>
                                      </p:tavLst>
                                    </p:anim>
                                  </p:childTnLst>
                                </p:cTn>
                              </p:par>
                            </p:childTnLst>
                          </p:cTn>
                        </p:par>
                        <p:par>
                          <p:cTn id="58" fill="hold">
                            <p:stCondLst>
                              <p:cond delay="4500"/>
                            </p:stCondLst>
                            <p:childTnLst>
                              <p:par>
                                <p:cTn id="59" presetID="42" presetClass="entr" presetSubtype="0" fill="hold" nodeType="after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fade">
                                      <p:cBhvr>
                                        <p:cTn id="61" dur="250"/>
                                        <p:tgtEl>
                                          <p:spTgt spid="19"/>
                                        </p:tgtEl>
                                      </p:cBhvr>
                                    </p:animEffect>
                                    <p:anim calcmode="lin" valueType="num">
                                      <p:cBhvr>
                                        <p:cTn id="62" dur="250" fill="hold"/>
                                        <p:tgtEl>
                                          <p:spTgt spid="19"/>
                                        </p:tgtEl>
                                        <p:attrNameLst>
                                          <p:attrName>ppt_x</p:attrName>
                                        </p:attrNameLst>
                                      </p:cBhvr>
                                      <p:tavLst>
                                        <p:tav tm="0">
                                          <p:val>
                                            <p:strVal val="#ppt_x"/>
                                          </p:val>
                                        </p:tav>
                                        <p:tav tm="100000">
                                          <p:val>
                                            <p:strVal val="#ppt_x"/>
                                          </p:val>
                                        </p:tav>
                                      </p:tavLst>
                                    </p:anim>
                                    <p:anim calcmode="lin" valueType="num">
                                      <p:cBhvr>
                                        <p:cTn id="63" dur="250" fill="hold"/>
                                        <p:tgtEl>
                                          <p:spTgt spid="19"/>
                                        </p:tgtEl>
                                        <p:attrNameLst>
                                          <p:attrName>ppt_y</p:attrName>
                                        </p:attrNameLst>
                                      </p:cBhvr>
                                      <p:tavLst>
                                        <p:tav tm="0">
                                          <p:val>
                                            <p:strVal val="#ppt_y+.1"/>
                                          </p:val>
                                        </p:tav>
                                        <p:tav tm="100000">
                                          <p:val>
                                            <p:strVal val="#ppt_y"/>
                                          </p:val>
                                        </p:tav>
                                      </p:tavLst>
                                    </p:anim>
                                  </p:childTnLst>
                                </p:cTn>
                              </p:par>
                            </p:childTnLst>
                          </p:cTn>
                        </p:par>
                        <p:par>
                          <p:cTn id="64" fill="hold">
                            <p:stCondLst>
                              <p:cond delay="5000"/>
                            </p:stCondLst>
                            <p:childTnLst>
                              <p:par>
                                <p:cTn id="65" presetID="42" presetClass="entr" presetSubtype="0" fill="hold" nodeType="after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250"/>
                                        <p:tgtEl>
                                          <p:spTgt spid="22"/>
                                        </p:tgtEl>
                                      </p:cBhvr>
                                    </p:animEffect>
                                    <p:anim calcmode="lin" valueType="num">
                                      <p:cBhvr>
                                        <p:cTn id="68" dur="250" fill="hold"/>
                                        <p:tgtEl>
                                          <p:spTgt spid="22"/>
                                        </p:tgtEl>
                                        <p:attrNameLst>
                                          <p:attrName>ppt_x</p:attrName>
                                        </p:attrNameLst>
                                      </p:cBhvr>
                                      <p:tavLst>
                                        <p:tav tm="0">
                                          <p:val>
                                            <p:strVal val="#ppt_x"/>
                                          </p:val>
                                        </p:tav>
                                        <p:tav tm="100000">
                                          <p:val>
                                            <p:strVal val="#ppt_x"/>
                                          </p:val>
                                        </p:tav>
                                      </p:tavLst>
                                    </p:anim>
                                    <p:anim calcmode="lin" valueType="num">
                                      <p:cBhvr>
                                        <p:cTn id="69" dur="250" fill="hold"/>
                                        <p:tgtEl>
                                          <p:spTgt spid="22"/>
                                        </p:tgtEl>
                                        <p:attrNameLst>
                                          <p:attrName>ppt_y</p:attrName>
                                        </p:attrNameLst>
                                      </p:cBhvr>
                                      <p:tavLst>
                                        <p:tav tm="0">
                                          <p:val>
                                            <p:strVal val="#ppt_y+.1"/>
                                          </p:val>
                                        </p:tav>
                                        <p:tav tm="100000">
                                          <p:val>
                                            <p:strVal val="#ppt_y"/>
                                          </p:val>
                                        </p:tav>
                                      </p:tavLst>
                                    </p:anim>
                                  </p:childTnLst>
                                </p:cTn>
                              </p:par>
                            </p:childTnLst>
                          </p:cTn>
                        </p:par>
                        <p:par>
                          <p:cTn id="70" fill="hold">
                            <p:stCondLst>
                              <p:cond delay="5500"/>
                            </p:stCondLst>
                            <p:childTnLst>
                              <p:par>
                                <p:cTn id="71" presetID="42" presetClass="entr" presetSubtype="0" fill="hold" nodeType="after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fade">
                                      <p:cBhvr>
                                        <p:cTn id="73" dur="250"/>
                                        <p:tgtEl>
                                          <p:spTgt spid="27"/>
                                        </p:tgtEl>
                                      </p:cBhvr>
                                    </p:animEffect>
                                    <p:anim calcmode="lin" valueType="num">
                                      <p:cBhvr>
                                        <p:cTn id="74" dur="250" fill="hold"/>
                                        <p:tgtEl>
                                          <p:spTgt spid="27"/>
                                        </p:tgtEl>
                                        <p:attrNameLst>
                                          <p:attrName>ppt_x</p:attrName>
                                        </p:attrNameLst>
                                      </p:cBhvr>
                                      <p:tavLst>
                                        <p:tav tm="0">
                                          <p:val>
                                            <p:strVal val="#ppt_x"/>
                                          </p:val>
                                        </p:tav>
                                        <p:tav tm="100000">
                                          <p:val>
                                            <p:strVal val="#ppt_x"/>
                                          </p:val>
                                        </p:tav>
                                      </p:tavLst>
                                    </p:anim>
                                    <p:anim calcmode="lin" valueType="num">
                                      <p:cBhvr>
                                        <p:cTn id="75" dur="250" fill="hold"/>
                                        <p:tgtEl>
                                          <p:spTgt spid="27"/>
                                        </p:tgtEl>
                                        <p:attrNameLst>
                                          <p:attrName>ppt_y</p:attrName>
                                        </p:attrNameLst>
                                      </p:cBhvr>
                                      <p:tavLst>
                                        <p:tav tm="0">
                                          <p:val>
                                            <p:strVal val="#ppt_y+.1"/>
                                          </p:val>
                                        </p:tav>
                                        <p:tav tm="100000">
                                          <p:val>
                                            <p:strVal val="#ppt_y"/>
                                          </p:val>
                                        </p:tav>
                                      </p:tavLst>
                                    </p:anim>
                                  </p:childTnLst>
                                </p:cTn>
                              </p:par>
                            </p:childTnLst>
                          </p:cTn>
                        </p:par>
                        <p:par>
                          <p:cTn id="76" fill="hold">
                            <p:stCondLst>
                              <p:cond delay="6000"/>
                            </p:stCondLst>
                            <p:childTnLst>
                              <p:par>
                                <p:cTn id="77" presetID="42" presetClass="entr" presetSubtype="0" fill="hold" grpId="0" nodeType="afterEffect">
                                  <p:stCondLst>
                                    <p:cond delay="0"/>
                                  </p:stCondLst>
                                  <p:childTnLst>
                                    <p:set>
                                      <p:cBhvr>
                                        <p:cTn id="78" dur="1" fill="hold">
                                          <p:stCondLst>
                                            <p:cond delay="0"/>
                                          </p:stCondLst>
                                        </p:cTn>
                                        <p:tgtEl>
                                          <p:spTgt spid="30"/>
                                        </p:tgtEl>
                                        <p:attrNameLst>
                                          <p:attrName>style.visibility</p:attrName>
                                        </p:attrNameLst>
                                      </p:cBhvr>
                                      <p:to>
                                        <p:strVal val="visible"/>
                                      </p:to>
                                    </p:set>
                                    <p:animEffect transition="in" filter="fade">
                                      <p:cBhvr>
                                        <p:cTn id="79" dur="250"/>
                                        <p:tgtEl>
                                          <p:spTgt spid="30"/>
                                        </p:tgtEl>
                                      </p:cBhvr>
                                    </p:animEffect>
                                    <p:anim calcmode="lin" valueType="num">
                                      <p:cBhvr>
                                        <p:cTn id="80" dur="250" fill="hold"/>
                                        <p:tgtEl>
                                          <p:spTgt spid="30"/>
                                        </p:tgtEl>
                                        <p:attrNameLst>
                                          <p:attrName>ppt_x</p:attrName>
                                        </p:attrNameLst>
                                      </p:cBhvr>
                                      <p:tavLst>
                                        <p:tav tm="0">
                                          <p:val>
                                            <p:strVal val="#ppt_x"/>
                                          </p:val>
                                        </p:tav>
                                        <p:tav tm="100000">
                                          <p:val>
                                            <p:strVal val="#ppt_x"/>
                                          </p:val>
                                        </p:tav>
                                      </p:tavLst>
                                    </p:anim>
                                    <p:anim calcmode="lin" valueType="num">
                                      <p:cBhvr>
                                        <p:cTn id="81" dur="250" fill="hold"/>
                                        <p:tgtEl>
                                          <p:spTgt spid="30"/>
                                        </p:tgtEl>
                                        <p:attrNameLst>
                                          <p:attrName>ppt_y</p:attrName>
                                        </p:attrNameLst>
                                      </p:cBhvr>
                                      <p:tavLst>
                                        <p:tav tm="0">
                                          <p:val>
                                            <p:strVal val="#ppt_y+.1"/>
                                          </p:val>
                                        </p:tav>
                                        <p:tav tm="100000">
                                          <p:val>
                                            <p:strVal val="#ppt_y"/>
                                          </p:val>
                                        </p:tav>
                                      </p:tavLst>
                                    </p:anim>
                                  </p:childTnLst>
                                </p:cTn>
                              </p:par>
                            </p:childTnLst>
                          </p:cTn>
                        </p:par>
                        <p:par>
                          <p:cTn id="82" fill="hold">
                            <p:stCondLst>
                              <p:cond delay="6500"/>
                            </p:stCondLst>
                            <p:childTnLst>
                              <p:par>
                                <p:cTn id="83" presetID="42" presetClass="entr" presetSubtype="0" fill="hold" grpId="0" nodeType="afterEffect">
                                  <p:stCondLst>
                                    <p:cond delay="0"/>
                                  </p:stCondLst>
                                  <p:childTnLst>
                                    <p:set>
                                      <p:cBhvr>
                                        <p:cTn id="84" dur="1" fill="hold">
                                          <p:stCondLst>
                                            <p:cond delay="0"/>
                                          </p:stCondLst>
                                        </p:cTn>
                                        <p:tgtEl>
                                          <p:spTgt spid="31"/>
                                        </p:tgtEl>
                                        <p:attrNameLst>
                                          <p:attrName>style.visibility</p:attrName>
                                        </p:attrNameLst>
                                      </p:cBhvr>
                                      <p:to>
                                        <p:strVal val="visible"/>
                                      </p:to>
                                    </p:set>
                                    <p:animEffect transition="in" filter="fade">
                                      <p:cBhvr>
                                        <p:cTn id="85" dur="250"/>
                                        <p:tgtEl>
                                          <p:spTgt spid="31"/>
                                        </p:tgtEl>
                                      </p:cBhvr>
                                    </p:animEffect>
                                    <p:anim calcmode="lin" valueType="num">
                                      <p:cBhvr>
                                        <p:cTn id="86" dur="250" fill="hold"/>
                                        <p:tgtEl>
                                          <p:spTgt spid="31"/>
                                        </p:tgtEl>
                                        <p:attrNameLst>
                                          <p:attrName>ppt_x</p:attrName>
                                        </p:attrNameLst>
                                      </p:cBhvr>
                                      <p:tavLst>
                                        <p:tav tm="0">
                                          <p:val>
                                            <p:strVal val="#ppt_x"/>
                                          </p:val>
                                        </p:tav>
                                        <p:tav tm="100000">
                                          <p:val>
                                            <p:strVal val="#ppt_x"/>
                                          </p:val>
                                        </p:tav>
                                      </p:tavLst>
                                    </p:anim>
                                    <p:anim calcmode="lin" valueType="num">
                                      <p:cBhvr>
                                        <p:cTn id="87" dur="250" fill="hold"/>
                                        <p:tgtEl>
                                          <p:spTgt spid="31"/>
                                        </p:tgtEl>
                                        <p:attrNameLst>
                                          <p:attrName>ppt_y</p:attrName>
                                        </p:attrNameLst>
                                      </p:cBhvr>
                                      <p:tavLst>
                                        <p:tav tm="0">
                                          <p:val>
                                            <p:strVal val="#ppt_y+.1"/>
                                          </p:val>
                                        </p:tav>
                                        <p:tav tm="100000">
                                          <p:val>
                                            <p:strVal val="#ppt_y"/>
                                          </p:val>
                                        </p:tav>
                                      </p:tavLst>
                                    </p:anim>
                                  </p:childTnLst>
                                </p:cTn>
                              </p:par>
                            </p:childTnLst>
                          </p:cTn>
                        </p:par>
                        <p:par>
                          <p:cTn id="88" fill="hold">
                            <p:stCondLst>
                              <p:cond delay="7000"/>
                            </p:stCondLst>
                            <p:childTnLst>
                              <p:par>
                                <p:cTn id="89" presetID="42" presetClass="entr" presetSubtype="0" fill="hold" grpId="0" nodeType="afterEffect">
                                  <p:stCondLst>
                                    <p:cond delay="0"/>
                                  </p:stCondLst>
                                  <p:childTnLst>
                                    <p:set>
                                      <p:cBhvr>
                                        <p:cTn id="90" dur="1" fill="hold">
                                          <p:stCondLst>
                                            <p:cond delay="0"/>
                                          </p:stCondLst>
                                        </p:cTn>
                                        <p:tgtEl>
                                          <p:spTgt spid="32"/>
                                        </p:tgtEl>
                                        <p:attrNameLst>
                                          <p:attrName>style.visibility</p:attrName>
                                        </p:attrNameLst>
                                      </p:cBhvr>
                                      <p:to>
                                        <p:strVal val="visible"/>
                                      </p:to>
                                    </p:set>
                                    <p:animEffect transition="in" filter="fade">
                                      <p:cBhvr>
                                        <p:cTn id="91" dur="250"/>
                                        <p:tgtEl>
                                          <p:spTgt spid="32"/>
                                        </p:tgtEl>
                                      </p:cBhvr>
                                    </p:animEffect>
                                    <p:anim calcmode="lin" valueType="num">
                                      <p:cBhvr>
                                        <p:cTn id="92" dur="250" fill="hold"/>
                                        <p:tgtEl>
                                          <p:spTgt spid="32"/>
                                        </p:tgtEl>
                                        <p:attrNameLst>
                                          <p:attrName>ppt_x</p:attrName>
                                        </p:attrNameLst>
                                      </p:cBhvr>
                                      <p:tavLst>
                                        <p:tav tm="0">
                                          <p:val>
                                            <p:strVal val="#ppt_x"/>
                                          </p:val>
                                        </p:tav>
                                        <p:tav tm="100000">
                                          <p:val>
                                            <p:strVal val="#ppt_x"/>
                                          </p:val>
                                        </p:tav>
                                      </p:tavLst>
                                    </p:anim>
                                    <p:anim calcmode="lin" valueType="num">
                                      <p:cBhvr>
                                        <p:cTn id="93" dur="250" fill="hold"/>
                                        <p:tgtEl>
                                          <p:spTgt spid="32"/>
                                        </p:tgtEl>
                                        <p:attrNameLst>
                                          <p:attrName>ppt_y</p:attrName>
                                        </p:attrNameLst>
                                      </p:cBhvr>
                                      <p:tavLst>
                                        <p:tav tm="0">
                                          <p:val>
                                            <p:strVal val="#ppt_y+.1"/>
                                          </p:val>
                                        </p:tav>
                                        <p:tav tm="100000">
                                          <p:val>
                                            <p:strVal val="#ppt_y"/>
                                          </p:val>
                                        </p:tav>
                                      </p:tavLst>
                                    </p:anim>
                                  </p:childTnLst>
                                </p:cTn>
                              </p:par>
                            </p:childTnLst>
                          </p:cTn>
                        </p:par>
                        <p:par>
                          <p:cTn id="94" fill="hold">
                            <p:stCondLst>
                              <p:cond delay="7500"/>
                            </p:stCondLst>
                            <p:childTnLst>
                              <p:par>
                                <p:cTn id="95" presetID="42" presetClass="entr" presetSubtype="0" fill="hold" grpId="0" nodeType="afterEffect">
                                  <p:stCondLst>
                                    <p:cond delay="0"/>
                                  </p:stCondLst>
                                  <p:childTnLst>
                                    <p:set>
                                      <p:cBhvr>
                                        <p:cTn id="96" dur="1" fill="hold">
                                          <p:stCondLst>
                                            <p:cond delay="0"/>
                                          </p:stCondLst>
                                        </p:cTn>
                                        <p:tgtEl>
                                          <p:spTgt spid="33"/>
                                        </p:tgtEl>
                                        <p:attrNameLst>
                                          <p:attrName>style.visibility</p:attrName>
                                        </p:attrNameLst>
                                      </p:cBhvr>
                                      <p:to>
                                        <p:strVal val="visible"/>
                                      </p:to>
                                    </p:set>
                                    <p:animEffect transition="in" filter="fade">
                                      <p:cBhvr>
                                        <p:cTn id="97" dur="250"/>
                                        <p:tgtEl>
                                          <p:spTgt spid="33"/>
                                        </p:tgtEl>
                                      </p:cBhvr>
                                    </p:animEffect>
                                    <p:anim calcmode="lin" valueType="num">
                                      <p:cBhvr>
                                        <p:cTn id="98" dur="250" fill="hold"/>
                                        <p:tgtEl>
                                          <p:spTgt spid="33"/>
                                        </p:tgtEl>
                                        <p:attrNameLst>
                                          <p:attrName>ppt_x</p:attrName>
                                        </p:attrNameLst>
                                      </p:cBhvr>
                                      <p:tavLst>
                                        <p:tav tm="0">
                                          <p:val>
                                            <p:strVal val="#ppt_x"/>
                                          </p:val>
                                        </p:tav>
                                        <p:tav tm="100000">
                                          <p:val>
                                            <p:strVal val="#ppt_x"/>
                                          </p:val>
                                        </p:tav>
                                      </p:tavLst>
                                    </p:anim>
                                    <p:anim calcmode="lin" valueType="num">
                                      <p:cBhvr>
                                        <p:cTn id="99" dur="250" fill="hold"/>
                                        <p:tgtEl>
                                          <p:spTgt spid="33"/>
                                        </p:tgtEl>
                                        <p:attrNameLst>
                                          <p:attrName>ppt_y</p:attrName>
                                        </p:attrNameLst>
                                      </p:cBhvr>
                                      <p:tavLst>
                                        <p:tav tm="0">
                                          <p:val>
                                            <p:strVal val="#ppt_y+.1"/>
                                          </p:val>
                                        </p:tav>
                                        <p:tav tm="100000">
                                          <p:val>
                                            <p:strVal val="#ppt_y"/>
                                          </p:val>
                                        </p:tav>
                                      </p:tavLst>
                                    </p:anim>
                                  </p:childTnLst>
                                </p:cTn>
                              </p:par>
                            </p:childTnLst>
                          </p:cTn>
                        </p:par>
                        <p:par>
                          <p:cTn id="100" fill="hold">
                            <p:stCondLst>
                              <p:cond delay="8000"/>
                            </p:stCondLst>
                            <p:childTnLst>
                              <p:par>
                                <p:cTn id="101" presetID="42" presetClass="entr" presetSubtype="0" fill="hold" grpId="0" nodeType="afterEffect">
                                  <p:stCondLst>
                                    <p:cond delay="0"/>
                                  </p:stCondLst>
                                  <p:childTnLst>
                                    <p:set>
                                      <p:cBhvr>
                                        <p:cTn id="102" dur="1" fill="hold">
                                          <p:stCondLst>
                                            <p:cond delay="0"/>
                                          </p:stCondLst>
                                        </p:cTn>
                                        <p:tgtEl>
                                          <p:spTgt spid="34"/>
                                        </p:tgtEl>
                                        <p:attrNameLst>
                                          <p:attrName>style.visibility</p:attrName>
                                        </p:attrNameLst>
                                      </p:cBhvr>
                                      <p:to>
                                        <p:strVal val="visible"/>
                                      </p:to>
                                    </p:set>
                                    <p:animEffect transition="in" filter="fade">
                                      <p:cBhvr>
                                        <p:cTn id="103" dur="250"/>
                                        <p:tgtEl>
                                          <p:spTgt spid="34"/>
                                        </p:tgtEl>
                                      </p:cBhvr>
                                    </p:animEffect>
                                    <p:anim calcmode="lin" valueType="num">
                                      <p:cBhvr>
                                        <p:cTn id="104" dur="250" fill="hold"/>
                                        <p:tgtEl>
                                          <p:spTgt spid="34"/>
                                        </p:tgtEl>
                                        <p:attrNameLst>
                                          <p:attrName>ppt_x</p:attrName>
                                        </p:attrNameLst>
                                      </p:cBhvr>
                                      <p:tavLst>
                                        <p:tav tm="0">
                                          <p:val>
                                            <p:strVal val="#ppt_x"/>
                                          </p:val>
                                        </p:tav>
                                        <p:tav tm="100000">
                                          <p:val>
                                            <p:strVal val="#ppt_x"/>
                                          </p:val>
                                        </p:tav>
                                      </p:tavLst>
                                    </p:anim>
                                    <p:anim calcmode="lin" valueType="num">
                                      <p:cBhvr>
                                        <p:cTn id="105" dur="25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0" grpId="0" animBg="1"/>
      <p:bldP spid="11" grpId="0" animBg="1"/>
      <p:bldP spid="12" grpId="0" animBg="1"/>
      <p:bldP spid="13" grpId="0" animBg="1"/>
      <p:bldP spid="14" grpId="0" animBg="1"/>
      <p:bldP spid="15" grpId="0" animBg="1"/>
      <p:bldP spid="30" grpId="0"/>
      <p:bldP spid="31" grpId="0"/>
      <p:bldP spid="32" grpId="0"/>
      <p:bldP spid="33" grpId="0"/>
      <p:bldP spid="3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8596803">
            <a:off x="-2939831" y="-3074174"/>
            <a:ext cx="5555573" cy="5555573"/>
          </a:xfrm>
          <a:prstGeom prst="rect">
            <a:avLst/>
          </a:prstGeom>
        </p:spPr>
      </p:pic>
      <p:sp>
        <p:nvSpPr>
          <p:cNvPr id="7" name="Rectangle 47"/>
          <p:cNvSpPr/>
          <p:nvPr/>
        </p:nvSpPr>
        <p:spPr>
          <a:xfrm>
            <a:off x="292416" y="94063"/>
            <a:ext cx="448364" cy="492443"/>
          </a:xfrm>
          <a:prstGeom prst="rect">
            <a:avLst/>
          </a:prstGeom>
        </p:spPr>
        <p:txBody>
          <a:bodyPr wrap="square" lIns="0" tIns="0" rIns="0" bIns="0">
            <a:spAutoFit/>
          </a:bodyPr>
          <a:lstStyle/>
          <a:p>
            <a:pPr algn="dist"/>
            <a:r>
              <a:rPr lang="en-US" altLang="zh-CN" sz="3200">
                <a:solidFill>
                  <a:schemeClr val="bg1"/>
                </a:solidFill>
                <a:latin typeface="Impact" panose="020B0806030902050204" pitchFamily="34" charset="0"/>
                <a:ea typeface="微软雅黑" panose="020B0503020204020204" pitchFamily="34" charset="-122"/>
                <a:cs typeface="Arial" panose="020B0604020202020204" pitchFamily="34" charset="0"/>
              </a:rPr>
              <a:t>02</a:t>
            </a:r>
            <a:endParaRPr lang="en-US" sz="3200" dirty="0">
              <a:solidFill>
                <a:schemeClr val="bg1"/>
              </a:solidFill>
              <a:latin typeface="Impact" panose="020B0806030902050204" pitchFamily="34" charset="0"/>
              <a:ea typeface="微软雅黑" panose="020B0503020204020204" pitchFamily="34" charset="-122"/>
              <a:cs typeface="Arial" panose="020B0604020202020204" pitchFamily="34" charset="0"/>
            </a:endParaRPr>
          </a:p>
        </p:txBody>
      </p:sp>
      <p:sp>
        <p:nvSpPr>
          <p:cNvPr id="9" name="Rectangle 47"/>
          <p:cNvSpPr/>
          <p:nvPr/>
        </p:nvSpPr>
        <p:spPr>
          <a:xfrm>
            <a:off x="1241209" y="155619"/>
            <a:ext cx="2833079" cy="430887"/>
          </a:xfrm>
          <a:prstGeom prst="rect">
            <a:avLst/>
          </a:prstGeom>
        </p:spPr>
        <p:txBody>
          <a:bodyPr wrap="square" lIns="0" tIns="0" rIns="0" bIns="0">
            <a:spAutoFit/>
          </a:bodyPr>
          <a:lstStyle/>
          <a:p>
            <a:pPr algn="dist"/>
            <a:r>
              <a:rPr lang="zh-CN" altLang="en-US" sz="2800">
                <a:solidFill>
                  <a:srgbClr val="44546A"/>
                </a:solidFill>
                <a:latin typeface="微软雅黑" panose="020B0503020204020204" pitchFamily="34" charset="-122"/>
                <a:ea typeface="微软雅黑" panose="020B0503020204020204" pitchFamily="34" charset="-122"/>
                <a:cs typeface="Arial" panose="020B0604020202020204" pitchFamily="34" charset="0"/>
              </a:rPr>
              <a:t>选题方案设计</a:t>
            </a:r>
            <a:endParaRPr lang="en-US" altLang="zh-CN" sz="2800" dirty="0">
              <a:solidFill>
                <a:srgbClr val="44546A"/>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6" name="组合 5"/>
          <p:cNvGrpSpPr/>
          <p:nvPr/>
        </p:nvGrpSpPr>
        <p:grpSpPr>
          <a:xfrm>
            <a:off x="1264375" y="2614672"/>
            <a:ext cx="3306471" cy="3273825"/>
            <a:chOff x="1300233" y="1995959"/>
            <a:chExt cx="3306471" cy="3273825"/>
          </a:xfrm>
        </p:grpSpPr>
        <p:sp>
          <p:nvSpPr>
            <p:cNvPr id="8" name="圆角矩形 20"/>
            <p:cNvSpPr/>
            <p:nvPr/>
          </p:nvSpPr>
          <p:spPr>
            <a:xfrm>
              <a:off x="1432848" y="2127265"/>
              <a:ext cx="3041242" cy="3011214"/>
            </a:xfrm>
            <a:prstGeom prst="ellipse">
              <a:avLst/>
            </a:prstGeom>
            <a:solidFill>
              <a:srgbClr val="35669B"/>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p>
          </p:txBody>
        </p:sp>
        <p:sp>
          <p:nvSpPr>
            <p:cNvPr id="10" name="圆角矩形 20"/>
            <p:cNvSpPr/>
            <p:nvPr/>
          </p:nvSpPr>
          <p:spPr>
            <a:xfrm>
              <a:off x="1300233" y="1995959"/>
              <a:ext cx="3306471" cy="3273825"/>
            </a:xfrm>
            <a:prstGeom prst="ellipse">
              <a:avLst/>
            </a:prstGeom>
            <a:noFill/>
            <a:ln w="15875">
              <a:solidFill>
                <a:srgbClr val="157E9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1741774" y="2761251"/>
              <a:ext cx="2639238" cy="861775"/>
            </a:xfrm>
            <a:prstGeom prst="rect">
              <a:avLst/>
            </a:prstGeom>
            <a:noFill/>
          </p:spPr>
          <p:txBody>
            <a:bodyPr wrap="square" rtlCol="0">
              <a:spAutoFit/>
            </a:bodyPr>
            <a:lstStyle/>
            <a:p>
              <a:endParaRPr lang="zh-CN" altLang="en-US" sz="4800" dirty="0">
                <a:solidFill>
                  <a:schemeClr val="bg1"/>
                </a:solidFill>
                <a:latin typeface="Calibri" panose="020F0502020204030204" charset="0"/>
              </a:endParaRPr>
            </a:p>
          </p:txBody>
        </p:sp>
      </p:grpSp>
      <p:grpSp>
        <p:nvGrpSpPr>
          <p:cNvPr id="12" name="组合 11"/>
          <p:cNvGrpSpPr/>
          <p:nvPr/>
        </p:nvGrpSpPr>
        <p:grpSpPr>
          <a:xfrm>
            <a:off x="7465427" y="2801100"/>
            <a:ext cx="1435935" cy="1421759"/>
            <a:chOff x="1335867" y="2521914"/>
            <a:chExt cx="1416962" cy="1402972"/>
          </a:xfrm>
          <a:solidFill>
            <a:srgbClr val="157E9F"/>
          </a:solidFill>
        </p:grpSpPr>
        <p:sp>
          <p:nvSpPr>
            <p:cNvPr id="13" name="圆角矩形 20"/>
            <p:cNvSpPr/>
            <p:nvPr/>
          </p:nvSpPr>
          <p:spPr>
            <a:xfrm>
              <a:off x="1406797" y="2578184"/>
              <a:ext cx="1303300" cy="1290432"/>
            </a:xfrm>
            <a:prstGeom prst="ellipse">
              <a:avLst/>
            </a:prstGeom>
            <a:grp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rgbClr val="FFFFFF"/>
                </a:solidFill>
                <a:latin typeface="微软雅黑" panose="020B0503020204020204" pitchFamily="34" charset="-122"/>
                <a:ea typeface="微软雅黑" panose="020B0503020204020204" pitchFamily="34" charset="-122"/>
              </a:endParaRPr>
            </a:p>
          </p:txBody>
        </p:sp>
        <p:sp>
          <p:nvSpPr>
            <p:cNvPr id="14" name="圆角矩形 20"/>
            <p:cNvSpPr/>
            <p:nvPr/>
          </p:nvSpPr>
          <p:spPr>
            <a:xfrm>
              <a:off x="1335867" y="2521914"/>
              <a:ext cx="1416962" cy="1402972"/>
            </a:xfrm>
            <a:prstGeom prst="ellipse">
              <a:avLst/>
            </a:prstGeom>
            <a:solidFill>
              <a:srgbClr val="35669B"/>
            </a:solidFill>
            <a:ln w="15875">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rgbClr val="FFFFFF"/>
                </a:solidFill>
                <a:latin typeface="微软雅黑" panose="020B0503020204020204" pitchFamily="34" charset="-122"/>
                <a:ea typeface="微软雅黑" panose="020B0503020204020204" pitchFamily="34" charset="-122"/>
              </a:endParaRPr>
            </a:p>
          </p:txBody>
        </p:sp>
      </p:grpSp>
      <p:sp>
        <p:nvSpPr>
          <p:cNvPr id="15" name="圆角矩形 20"/>
          <p:cNvSpPr/>
          <p:nvPr/>
        </p:nvSpPr>
        <p:spPr>
          <a:xfrm>
            <a:off x="7168911" y="4523760"/>
            <a:ext cx="1320751" cy="1307712"/>
          </a:xfrm>
          <a:prstGeom prst="ellipse">
            <a:avLst/>
          </a:prstGeom>
          <a:solidFill>
            <a:srgbClr val="35669B"/>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3600" dirty="0"/>
          </a:p>
        </p:txBody>
      </p:sp>
      <p:sp>
        <p:nvSpPr>
          <p:cNvPr id="16" name="圆角矩形 20"/>
          <p:cNvSpPr/>
          <p:nvPr/>
        </p:nvSpPr>
        <p:spPr>
          <a:xfrm>
            <a:off x="7111319" y="4466738"/>
            <a:ext cx="1435935" cy="1421759"/>
          </a:xfrm>
          <a:prstGeom prst="ellipse">
            <a:avLst/>
          </a:prstGeom>
          <a:noFill/>
          <a:ln w="15875">
            <a:solidFill>
              <a:srgbClr val="35669B"/>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4000" dirty="0">
              <a:latin typeface="微软雅黑" panose="020B0503020204020204" pitchFamily="34" charset="-122"/>
              <a:ea typeface="微软雅黑" panose="020B0503020204020204" pitchFamily="34" charset="-122"/>
            </a:endParaRPr>
          </a:p>
        </p:txBody>
      </p:sp>
      <p:sp>
        <p:nvSpPr>
          <p:cNvPr id="17" name="圆角矩形 20"/>
          <p:cNvSpPr/>
          <p:nvPr/>
        </p:nvSpPr>
        <p:spPr>
          <a:xfrm>
            <a:off x="8703683" y="3861135"/>
            <a:ext cx="1848564" cy="1830312"/>
          </a:xfrm>
          <a:prstGeom prst="ellipse">
            <a:avLst/>
          </a:prstGeom>
          <a:solidFill>
            <a:srgbClr val="35669B"/>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4000" dirty="0">
              <a:latin typeface="微软雅黑" panose="020B0503020204020204" pitchFamily="34" charset="-122"/>
              <a:ea typeface="微软雅黑" panose="020B0503020204020204" pitchFamily="34" charset="-122"/>
            </a:endParaRPr>
          </a:p>
        </p:txBody>
      </p:sp>
      <p:sp>
        <p:nvSpPr>
          <p:cNvPr id="18" name="圆角矩形 20"/>
          <p:cNvSpPr/>
          <p:nvPr/>
        </p:nvSpPr>
        <p:spPr>
          <a:xfrm>
            <a:off x="8621365" y="3767253"/>
            <a:ext cx="2009779" cy="1989936"/>
          </a:xfrm>
          <a:prstGeom prst="ellipse">
            <a:avLst/>
          </a:prstGeom>
          <a:noFill/>
          <a:ln w="15875">
            <a:solidFill>
              <a:srgbClr val="35669B"/>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4000" dirty="0">
              <a:latin typeface="微软雅黑" panose="020B0503020204020204" pitchFamily="34" charset="-122"/>
              <a:ea typeface="微软雅黑" panose="020B0503020204020204" pitchFamily="34" charset="-122"/>
            </a:endParaRPr>
          </a:p>
        </p:txBody>
      </p:sp>
      <p:sp>
        <p:nvSpPr>
          <p:cNvPr id="19" name="矩形 18"/>
          <p:cNvSpPr/>
          <p:nvPr/>
        </p:nvSpPr>
        <p:spPr>
          <a:xfrm>
            <a:off x="1924173" y="3885812"/>
            <a:ext cx="1986872" cy="1161852"/>
          </a:xfrm>
          <a:prstGeom prst="rect">
            <a:avLst/>
          </a:prstGeom>
        </p:spPr>
        <p:txBody>
          <a:bodyPr wrap="square" lIns="91436" tIns="45718" rIns="91436" bIns="45718">
            <a:spAutoFit/>
          </a:bodyPr>
          <a:lstStyle/>
          <a:p>
            <a:pPr algn="ctr"/>
            <a:endParaRPr lang="en-US" altLang="zh-CN" sz="1100" dirty="0">
              <a:solidFill>
                <a:schemeClr val="bg1"/>
              </a:solidFill>
              <a:latin typeface="微软雅黑" panose="020B0503020204020204" pitchFamily="34" charset="-122"/>
              <a:ea typeface="微软雅黑" panose="020B0503020204020204" pitchFamily="34" charset="-122"/>
            </a:endParaRPr>
          </a:p>
          <a:p>
            <a:pPr algn="ctr">
              <a:lnSpc>
                <a:spcPct val="130000"/>
              </a:lnSpc>
            </a:pPr>
            <a:r>
              <a:rPr lang="zh-CN" altLang="en-US" sz="1500" dirty="0">
                <a:solidFill>
                  <a:schemeClr val="bg1"/>
                </a:solidFill>
                <a:latin typeface="微软雅黑" panose="020B0503020204020204" pitchFamily="34" charset="-122"/>
                <a:ea typeface="微软雅黑" panose="020B0503020204020204" pitchFamily="34" charset="-122"/>
              </a:rPr>
              <a:t>论文就是用来进行科学研究和描述科研成果的文章</a:t>
            </a:r>
            <a:endParaRPr lang="en-US" altLang="zh-CN" sz="1500" dirty="0">
              <a:solidFill>
                <a:schemeClr val="bg1"/>
              </a:solidFill>
              <a:latin typeface="微软雅黑" panose="020B0503020204020204" pitchFamily="34" charset="-122"/>
              <a:ea typeface="微软雅黑" panose="020B0503020204020204" pitchFamily="34" charset="-122"/>
            </a:endParaRPr>
          </a:p>
        </p:txBody>
      </p:sp>
      <p:sp>
        <p:nvSpPr>
          <p:cNvPr id="20" name="矩形 19"/>
          <p:cNvSpPr/>
          <p:nvPr/>
        </p:nvSpPr>
        <p:spPr>
          <a:xfrm>
            <a:off x="7755056" y="3301400"/>
            <a:ext cx="1013651" cy="400111"/>
          </a:xfrm>
          <a:prstGeom prst="rect">
            <a:avLst/>
          </a:prstGeom>
        </p:spPr>
        <p:txBody>
          <a:bodyPr wrap="square" lIns="91436" tIns="45718" rIns="91436" bIns="45718">
            <a:spAutoFit/>
          </a:bodyPr>
          <a:lstStyle/>
          <a:p>
            <a:r>
              <a:rPr lang="zh-CN" altLang="en-US" sz="2000" dirty="0">
                <a:solidFill>
                  <a:srgbClr val="FFFFFF"/>
                </a:solidFill>
                <a:latin typeface="微软雅黑" panose="020B0503020204020204" pitchFamily="34" charset="-122"/>
                <a:ea typeface="微软雅黑" panose="020B0503020204020204" pitchFamily="34" charset="-122"/>
              </a:rPr>
              <a:t>方案</a:t>
            </a:r>
            <a:r>
              <a:rPr lang="en-US" altLang="zh-CN" sz="2000" dirty="0">
                <a:solidFill>
                  <a:srgbClr val="FFFFFF"/>
                </a:solidFill>
                <a:latin typeface="微软雅黑" panose="020B0503020204020204" pitchFamily="34" charset="-122"/>
                <a:ea typeface="微软雅黑" panose="020B0503020204020204" pitchFamily="34" charset="-122"/>
              </a:rPr>
              <a:t>1</a:t>
            </a:r>
          </a:p>
        </p:txBody>
      </p:sp>
      <p:sp>
        <p:nvSpPr>
          <p:cNvPr id="21" name="矩形 20"/>
          <p:cNvSpPr/>
          <p:nvPr/>
        </p:nvSpPr>
        <p:spPr>
          <a:xfrm>
            <a:off x="2107131" y="3317653"/>
            <a:ext cx="1620957" cy="738664"/>
          </a:xfrm>
          <a:prstGeom prst="rect">
            <a:avLst/>
          </a:prstGeom>
        </p:spPr>
        <p:txBody>
          <a:bodyPr wrap="none">
            <a:spAutoFit/>
          </a:bodyPr>
          <a:lstStyle/>
          <a:p>
            <a:pPr>
              <a:lnSpc>
                <a:spcPct val="150000"/>
              </a:lnSpc>
            </a:pPr>
            <a:r>
              <a:rPr lang="zh-CN" altLang="en-US" sz="2800" dirty="0">
                <a:solidFill>
                  <a:schemeClr val="bg1"/>
                </a:solidFill>
                <a:latin typeface="微软雅黑" panose="020B0503020204020204" pitchFamily="34" charset="-122"/>
                <a:ea typeface="微软雅黑" panose="020B0503020204020204" pitchFamily="34" charset="-122"/>
              </a:rPr>
              <a:t>方案设计</a:t>
            </a:r>
            <a:endParaRPr lang="en-US" altLang="zh-CN" sz="2800" dirty="0">
              <a:solidFill>
                <a:schemeClr val="bg1"/>
              </a:solidFill>
              <a:latin typeface="微软雅黑" panose="020B0503020204020204" pitchFamily="34" charset="-122"/>
              <a:ea typeface="微软雅黑" panose="020B0503020204020204" pitchFamily="34" charset="-122"/>
            </a:endParaRPr>
          </a:p>
        </p:txBody>
      </p:sp>
      <p:sp>
        <p:nvSpPr>
          <p:cNvPr id="22" name="矩形 21"/>
          <p:cNvSpPr/>
          <p:nvPr/>
        </p:nvSpPr>
        <p:spPr>
          <a:xfrm>
            <a:off x="7438477" y="4977560"/>
            <a:ext cx="1013651" cy="400111"/>
          </a:xfrm>
          <a:prstGeom prst="rect">
            <a:avLst/>
          </a:prstGeom>
        </p:spPr>
        <p:txBody>
          <a:bodyPr wrap="square" lIns="91436" tIns="45718" rIns="91436" bIns="45718">
            <a:spAutoFit/>
          </a:bodyPr>
          <a:lstStyle/>
          <a:p>
            <a:r>
              <a:rPr lang="zh-CN" altLang="en-US" sz="2000" dirty="0">
                <a:solidFill>
                  <a:srgbClr val="FFFFFF"/>
                </a:solidFill>
                <a:latin typeface="微软雅黑" panose="020B0503020204020204" pitchFamily="34" charset="-122"/>
                <a:ea typeface="微软雅黑" panose="020B0503020204020204" pitchFamily="34" charset="-122"/>
              </a:rPr>
              <a:t>方案</a:t>
            </a:r>
            <a:r>
              <a:rPr lang="en-US" altLang="zh-CN" sz="2000" dirty="0">
                <a:solidFill>
                  <a:srgbClr val="FFFFFF"/>
                </a:solidFill>
                <a:latin typeface="微软雅黑" panose="020B0503020204020204" pitchFamily="34" charset="-122"/>
                <a:ea typeface="微软雅黑" panose="020B0503020204020204" pitchFamily="34" charset="-122"/>
              </a:rPr>
              <a:t>2</a:t>
            </a:r>
          </a:p>
        </p:txBody>
      </p:sp>
      <p:sp>
        <p:nvSpPr>
          <p:cNvPr id="23" name="矩形 22"/>
          <p:cNvSpPr/>
          <p:nvPr/>
        </p:nvSpPr>
        <p:spPr>
          <a:xfrm>
            <a:off x="9242015" y="4602493"/>
            <a:ext cx="1013651" cy="400111"/>
          </a:xfrm>
          <a:prstGeom prst="rect">
            <a:avLst/>
          </a:prstGeom>
        </p:spPr>
        <p:txBody>
          <a:bodyPr wrap="square" lIns="91436" tIns="45718" rIns="91436" bIns="45718">
            <a:spAutoFit/>
          </a:bodyPr>
          <a:lstStyle/>
          <a:p>
            <a:r>
              <a:rPr lang="zh-CN" altLang="en-US" sz="2000" dirty="0">
                <a:solidFill>
                  <a:srgbClr val="FFFFFF"/>
                </a:solidFill>
                <a:latin typeface="微软雅黑" panose="020B0503020204020204" pitchFamily="34" charset="-122"/>
                <a:ea typeface="微软雅黑" panose="020B0503020204020204" pitchFamily="34" charset="-122"/>
              </a:rPr>
              <a:t>方案</a:t>
            </a:r>
            <a:r>
              <a:rPr lang="en-US" altLang="zh-CN" sz="2000" dirty="0">
                <a:solidFill>
                  <a:srgbClr val="FFFFFF"/>
                </a:solidFill>
                <a:latin typeface="微软雅黑" panose="020B0503020204020204" pitchFamily="34" charset="-122"/>
                <a:ea typeface="微软雅黑" panose="020B0503020204020204" pitchFamily="34" charset="-122"/>
              </a:rPr>
              <a:t>3</a:t>
            </a:r>
          </a:p>
        </p:txBody>
      </p:sp>
      <p:sp>
        <p:nvSpPr>
          <p:cNvPr id="24" name="圆角矩形 23"/>
          <p:cNvSpPr/>
          <p:nvPr/>
        </p:nvSpPr>
        <p:spPr>
          <a:xfrm rot="10800000" flipV="1">
            <a:off x="1006219" y="1671489"/>
            <a:ext cx="1299872" cy="491115"/>
          </a:xfrm>
          <a:prstGeom prst="roundRect">
            <a:avLst>
              <a:gd name="adj" fmla="val 5039"/>
            </a:avLst>
          </a:prstGeom>
          <a:solidFill>
            <a:srgbClr val="35669B"/>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zh-CN" altLang="en-US" sz="2400" dirty="0">
                <a:latin typeface="微软雅黑" panose="020B0503020204020204" pitchFamily="34" charset="-122"/>
                <a:ea typeface="微软雅黑" panose="020B0503020204020204" pitchFamily="34" charset="-122"/>
              </a:rPr>
              <a:t>关键词</a:t>
            </a:r>
          </a:p>
        </p:txBody>
      </p:sp>
      <p:sp>
        <p:nvSpPr>
          <p:cNvPr id="25" name="矩形 24"/>
          <p:cNvSpPr/>
          <p:nvPr/>
        </p:nvSpPr>
        <p:spPr>
          <a:xfrm>
            <a:off x="2540359" y="1590583"/>
            <a:ext cx="8239260" cy="732508"/>
          </a:xfrm>
          <a:prstGeom prst="rect">
            <a:avLst/>
          </a:prstGeom>
        </p:spPr>
        <p:txBody>
          <a:bodyPr wrap="square" lIns="91436" tIns="45718" rIns="91436" bIns="45718">
            <a:spAutoFit/>
          </a:bodyPr>
          <a:lstStyle/>
          <a:p>
            <a:pPr>
              <a:lnSpc>
                <a:spcPct val="130000"/>
              </a:lnSpc>
            </a:pPr>
            <a:r>
              <a:rPr lang="zh-CN" altLang="en-US" sz="1600" dirty="0">
                <a:solidFill>
                  <a:schemeClr val="bg2">
                    <a:lumMod val="50000"/>
                  </a:schemeClr>
                </a:solidFill>
                <a:latin typeface="微软雅黑" panose="020B0503020204020204" pitchFamily="34" charset="-122"/>
                <a:ea typeface="微软雅黑" panose="020B0503020204020204" pitchFamily="34" charset="-122"/>
              </a:rPr>
              <a:t>论文就是用来进行科学研究和描述科研成果的文章，简称之为论文。它既是探讨问题进行科学研究的一种手段，又是描述科研成果进行学术交流的一种工具。</a:t>
            </a:r>
            <a:endParaRPr lang="en-US" altLang="zh-CN" sz="1600" dirty="0">
              <a:solidFill>
                <a:schemeClr val="bg2">
                  <a:lumMod val="50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8596803">
            <a:off x="-2939831" y="-3074174"/>
            <a:ext cx="5555573" cy="5555573"/>
          </a:xfrm>
          <a:prstGeom prst="rect">
            <a:avLst/>
          </a:prstGeom>
        </p:spPr>
      </p:pic>
      <p:sp>
        <p:nvSpPr>
          <p:cNvPr id="7" name="Rectangle 47"/>
          <p:cNvSpPr/>
          <p:nvPr/>
        </p:nvSpPr>
        <p:spPr>
          <a:xfrm>
            <a:off x="292416" y="94063"/>
            <a:ext cx="448364" cy="492443"/>
          </a:xfrm>
          <a:prstGeom prst="rect">
            <a:avLst/>
          </a:prstGeom>
        </p:spPr>
        <p:txBody>
          <a:bodyPr wrap="square" lIns="0" tIns="0" rIns="0" bIns="0">
            <a:spAutoFit/>
          </a:bodyPr>
          <a:lstStyle/>
          <a:p>
            <a:pPr algn="dist"/>
            <a:r>
              <a:rPr lang="en-US" altLang="zh-CN" sz="3200">
                <a:solidFill>
                  <a:schemeClr val="bg1"/>
                </a:solidFill>
                <a:latin typeface="Impact" panose="020B0806030902050204" pitchFamily="34" charset="0"/>
                <a:ea typeface="微软雅黑" panose="020B0503020204020204" pitchFamily="34" charset="-122"/>
                <a:cs typeface="Arial" panose="020B0604020202020204" pitchFamily="34" charset="0"/>
              </a:rPr>
              <a:t>03</a:t>
            </a:r>
            <a:endParaRPr lang="en-US" sz="3200" dirty="0">
              <a:solidFill>
                <a:schemeClr val="bg1"/>
              </a:solidFill>
              <a:latin typeface="Impact" panose="020B0806030902050204" pitchFamily="34" charset="0"/>
              <a:ea typeface="微软雅黑" panose="020B0503020204020204" pitchFamily="34" charset="-122"/>
              <a:cs typeface="Arial" panose="020B0604020202020204" pitchFamily="34" charset="0"/>
            </a:endParaRPr>
          </a:p>
        </p:txBody>
      </p:sp>
      <p:sp>
        <p:nvSpPr>
          <p:cNvPr id="9" name="Rectangle 47"/>
          <p:cNvSpPr/>
          <p:nvPr/>
        </p:nvSpPr>
        <p:spPr>
          <a:xfrm>
            <a:off x="1241209" y="155619"/>
            <a:ext cx="2833079" cy="430887"/>
          </a:xfrm>
          <a:prstGeom prst="rect">
            <a:avLst/>
          </a:prstGeom>
        </p:spPr>
        <p:txBody>
          <a:bodyPr wrap="square" lIns="0" tIns="0" rIns="0" bIns="0">
            <a:spAutoFit/>
          </a:bodyPr>
          <a:lstStyle/>
          <a:p>
            <a:pPr algn="dist"/>
            <a:r>
              <a:rPr lang="zh-CN" altLang="en-US" sz="2800">
                <a:solidFill>
                  <a:srgbClr val="44546A"/>
                </a:solidFill>
                <a:latin typeface="微软雅黑" panose="020B0503020204020204" pitchFamily="34" charset="-122"/>
                <a:ea typeface="微软雅黑" panose="020B0503020204020204" pitchFamily="34" charset="-122"/>
                <a:cs typeface="Arial" panose="020B0604020202020204" pitchFamily="34" charset="0"/>
              </a:rPr>
              <a:t>选题研究方法</a:t>
            </a:r>
            <a:endParaRPr lang="en-US" altLang="zh-CN" sz="2800" dirty="0">
              <a:solidFill>
                <a:srgbClr val="44546A"/>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 name="等腰三角形 5"/>
          <p:cNvSpPr/>
          <p:nvPr/>
        </p:nvSpPr>
        <p:spPr>
          <a:xfrm rot="5400000">
            <a:off x="1987783" y="2205395"/>
            <a:ext cx="1540698" cy="1787869"/>
          </a:xfrm>
          <a:prstGeom prst="triangle">
            <a:avLst/>
          </a:prstGeom>
          <a:solidFill>
            <a:srgbClr val="3566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椭圆 7"/>
          <p:cNvSpPr>
            <a:spLocks noChangeAspect="1"/>
          </p:cNvSpPr>
          <p:nvPr/>
        </p:nvSpPr>
        <p:spPr>
          <a:xfrm>
            <a:off x="1442515" y="2661168"/>
            <a:ext cx="843365" cy="843364"/>
          </a:xfrm>
          <a:prstGeom prst="ellipse">
            <a:avLst/>
          </a:prstGeom>
          <a:solidFill>
            <a:srgbClr val="FFFFFF"/>
          </a:solidFill>
          <a:ln w="38100">
            <a:solidFill>
              <a:srgbClr val="35669B"/>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0" name="组合 9"/>
          <p:cNvGrpSpPr>
            <a:grpSpLocks noChangeAspect="1"/>
          </p:cNvGrpSpPr>
          <p:nvPr/>
        </p:nvGrpSpPr>
        <p:grpSpPr>
          <a:xfrm>
            <a:off x="1724761" y="2888275"/>
            <a:ext cx="347974" cy="389149"/>
            <a:chOff x="5999255" y="3275006"/>
            <a:chExt cx="402656" cy="450303"/>
          </a:xfrm>
          <a:solidFill>
            <a:srgbClr val="35669B"/>
          </a:solidFill>
          <a:effectLst/>
        </p:grpSpPr>
        <p:sp>
          <p:nvSpPr>
            <p:cNvPr id="11"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 name="Freeform 110"/>
            <p:cNvSpPr>
              <a:spLocks noEditPoints="1"/>
            </p:cNvSpPr>
            <p:nvPr/>
          </p:nvSpPr>
          <p:spPr bwMode="auto">
            <a:xfrm>
              <a:off x="6081468" y="3456248"/>
              <a:ext cx="30829" cy="30829"/>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 name="Freeform 111"/>
            <p:cNvSpPr>
              <a:spLocks noEditPoints="1"/>
            </p:cNvSpPr>
            <p:nvPr/>
          </p:nvSpPr>
          <p:spPr bwMode="auto">
            <a:xfrm>
              <a:off x="6172090" y="3380575"/>
              <a:ext cx="97161" cy="97160"/>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 name="Freeform 112"/>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16" name="等腰三角形 15"/>
          <p:cNvSpPr/>
          <p:nvPr/>
        </p:nvSpPr>
        <p:spPr>
          <a:xfrm rot="5400000">
            <a:off x="9052514" y="2205396"/>
            <a:ext cx="1540698" cy="1787869"/>
          </a:xfrm>
          <a:prstGeom prst="triangle">
            <a:avLst/>
          </a:prstGeom>
          <a:solidFill>
            <a:srgbClr val="528E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椭圆 16"/>
          <p:cNvSpPr>
            <a:spLocks noChangeAspect="1"/>
          </p:cNvSpPr>
          <p:nvPr/>
        </p:nvSpPr>
        <p:spPr>
          <a:xfrm>
            <a:off x="8507246" y="2661169"/>
            <a:ext cx="843365" cy="843364"/>
          </a:xfrm>
          <a:prstGeom prst="ellipse">
            <a:avLst/>
          </a:prstGeom>
          <a:solidFill>
            <a:srgbClr val="FFFFFF"/>
          </a:solidFill>
          <a:ln w="38100">
            <a:solidFill>
              <a:srgbClr val="528EA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8" name="组合 17"/>
          <p:cNvGrpSpPr/>
          <p:nvPr/>
        </p:nvGrpSpPr>
        <p:grpSpPr>
          <a:xfrm>
            <a:off x="8759095" y="2905658"/>
            <a:ext cx="339665" cy="336162"/>
            <a:chOff x="6967126" y="4092464"/>
            <a:chExt cx="453105" cy="448433"/>
          </a:xfrm>
          <a:solidFill>
            <a:srgbClr val="528EA9"/>
          </a:solidFill>
          <a:effectLst/>
        </p:grpSpPr>
        <p:sp>
          <p:nvSpPr>
            <p:cNvPr id="19" name="Freeform 136"/>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21" name="等腰三角形 20"/>
          <p:cNvSpPr/>
          <p:nvPr/>
        </p:nvSpPr>
        <p:spPr>
          <a:xfrm rot="5400000">
            <a:off x="6686797" y="2205395"/>
            <a:ext cx="1540698" cy="1787869"/>
          </a:xfrm>
          <a:prstGeom prst="triangle">
            <a:avLst/>
          </a:prstGeom>
          <a:solidFill>
            <a:srgbClr val="3566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椭圆 21"/>
          <p:cNvSpPr>
            <a:spLocks noChangeAspect="1"/>
          </p:cNvSpPr>
          <p:nvPr/>
        </p:nvSpPr>
        <p:spPr>
          <a:xfrm>
            <a:off x="6141529" y="2661168"/>
            <a:ext cx="843365" cy="843364"/>
          </a:xfrm>
          <a:prstGeom prst="ellipse">
            <a:avLst/>
          </a:prstGeom>
          <a:solidFill>
            <a:srgbClr val="FFFFFF"/>
          </a:solidFill>
          <a:ln w="38100">
            <a:solidFill>
              <a:srgbClr val="35669B"/>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3" name="组合 22"/>
          <p:cNvGrpSpPr/>
          <p:nvPr/>
        </p:nvGrpSpPr>
        <p:grpSpPr>
          <a:xfrm>
            <a:off x="6397469" y="2854971"/>
            <a:ext cx="317228" cy="405698"/>
            <a:chOff x="1605186" y="572440"/>
            <a:chExt cx="563562" cy="720725"/>
          </a:xfrm>
          <a:solidFill>
            <a:srgbClr val="35669B"/>
          </a:solidFill>
          <a:effectLst/>
        </p:grpSpPr>
        <p:sp>
          <p:nvSpPr>
            <p:cNvPr id="24" name="Freeform 32"/>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 name="Freeform 33"/>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 name="Freeform 34"/>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27" name="等腰三角形 26"/>
          <p:cNvSpPr/>
          <p:nvPr/>
        </p:nvSpPr>
        <p:spPr>
          <a:xfrm rot="5400000">
            <a:off x="4353252" y="2205395"/>
            <a:ext cx="1540698" cy="1787869"/>
          </a:xfrm>
          <a:prstGeom prst="triangle">
            <a:avLst/>
          </a:prstGeom>
          <a:solidFill>
            <a:srgbClr val="528E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椭圆 27"/>
          <p:cNvSpPr>
            <a:spLocks noChangeAspect="1"/>
          </p:cNvSpPr>
          <p:nvPr/>
        </p:nvSpPr>
        <p:spPr>
          <a:xfrm>
            <a:off x="3807984" y="2661168"/>
            <a:ext cx="843365" cy="843364"/>
          </a:xfrm>
          <a:prstGeom prst="ellipse">
            <a:avLst/>
          </a:prstGeom>
          <a:solidFill>
            <a:srgbClr val="FFFFFF"/>
          </a:solidFill>
          <a:ln w="38100">
            <a:solidFill>
              <a:srgbClr val="528EA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9" name="组合 28"/>
          <p:cNvGrpSpPr/>
          <p:nvPr/>
        </p:nvGrpSpPr>
        <p:grpSpPr>
          <a:xfrm>
            <a:off x="4059433" y="2934700"/>
            <a:ext cx="334312" cy="332704"/>
            <a:chOff x="-136302" y="1682102"/>
            <a:chExt cx="660401" cy="657225"/>
          </a:xfrm>
          <a:solidFill>
            <a:srgbClr val="528EA9"/>
          </a:solidFill>
          <a:effectLst/>
        </p:grpSpPr>
        <p:sp>
          <p:nvSpPr>
            <p:cNvPr id="30" name="Freeform 36"/>
            <p:cNvSpPr/>
            <p:nvPr/>
          </p:nvSpPr>
          <p:spPr bwMode="auto">
            <a:xfrm>
              <a:off x="214536" y="1682102"/>
              <a:ext cx="309563" cy="309563"/>
            </a:xfrm>
            <a:custGeom>
              <a:avLst/>
              <a:gdLst>
                <a:gd name="T0" fmla="*/ 0 w 138"/>
                <a:gd name="T1" fmla="*/ 0 h 138"/>
                <a:gd name="T2" fmla="*/ 0 w 138"/>
                <a:gd name="T3" fmla="*/ 138 h 138"/>
                <a:gd name="T4" fmla="*/ 138 w 138"/>
                <a:gd name="T5" fmla="*/ 138 h 138"/>
                <a:gd name="T6" fmla="*/ 0 w 138"/>
                <a:gd name="T7" fmla="*/ 0 h 138"/>
              </a:gdLst>
              <a:ahLst/>
              <a:cxnLst>
                <a:cxn ang="0">
                  <a:pos x="T0" y="T1"/>
                </a:cxn>
                <a:cxn ang="0">
                  <a:pos x="T2" y="T3"/>
                </a:cxn>
                <a:cxn ang="0">
                  <a:pos x="T4" y="T5"/>
                </a:cxn>
                <a:cxn ang="0">
                  <a:pos x="T6" y="T7"/>
                </a:cxn>
              </a:cxnLst>
              <a:rect l="0" t="0" r="r" b="b"/>
              <a:pathLst>
                <a:path w="138" h="138">
                  <a:moveTo>
                    <a:pt x="0" y="0"/>
                  </a:moveTo>
                  <a:cubicBezTo>
                    <a:pt x="0" y="138"/>
                    <a:pt x="0" y="138"/>
                    <a:pt x="0" y="138"/>
                  </a:cubicBezTo>
                  <a:cubicBezTo>
                    <a:pt x="138" y="138"/>
                    <a:pt x="138" y="138"/>
                    <a:pt x="138" y="138"/>
                  </a:cubicBezTo>
                  <a:cubicBezTo>
                    <a:pt x="134" y="63"/>
                    <a:pt x="74" y="4"/>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 name="Freeform 37"/>
            <p:cNvSpPr/>
            <p:nvPr/>
          </p:nvSpPr>
          <p:spPr bwMode="auto">
            <a:xfrm>
              <a:off x="-136302" y="1682102"/>
              <a:ext cx="660400" cy="657225"/>
            </a:xfrm>
            <a:custGeom>
              <a:avLst/>
              <a:gdLst>
                <a:gd name="T0" fmla="*/ 139 w 294"/>
                <a:gd name="T1" fmla="*/ 154 h 293"/>
                <a:gd name="T2" fmla="*/ 139 w 294"/>
                <a:gd name="T3" fmla="*/ 0 h 293"/>
                <a:gd name="T4" fmla="*/ 0 w 294"/>
                <a:gd name="T5" fmla="*/ 146 h 293"/>
                <a:gd name="T6" fmla="*/ 147 w 294"/>
                <a:gd name="T7" fmla="*/ 293 h 293"/>
                <a:gd name="T8" fmla="*/ 294 w 294"/>
                <a:gd name="T9" fmla="*/ 154 h 293"/>
                <a:gd name="T10" fmla="*/ 139 w 294"/>
                <a:gd name="T11" fmla="*/ 154 h 293"/>
              </a:gdLst>
              <a:ahLst/>
              <a:cxnLst>
                <a:cxn ang="0">
                  <a:pos x="T0" y="T1"/>
                </a:cxn>
                <a:cxn ang="0">
                  <a:pos x="T2" y="T3"/>
                </a:cxn>
                <a:cxn ang="0">
                  <a:pos x="T4" y="T5"/>
                </a:cxn>
                <a:cxn ang="0">
                  <a:pos x="T6" y="T7"/>
                </a:cxn>
                <a:cxn ang="0">
                  <a:pos x="T8" y="T9"/>
                </a:cxn>
                <a:cxn ang="0">
                  <a:pos x="T10" y="T11"/>
                </a:cxn>
              </a:cxnLst>
              <a:rect l="0" t="0" r="r" b="b"/>
              <a:pathLst>
                <a:path w="294" h="293">
                  <a:moveTo>
                    <a:pt x="139" y="154"/>
                  </a:moveTo>
                  <a:cubicBezTo>
                    <a:pt x="139" y="0"/>
                    <a:pt x="139" y="0"/>
                    <a:pt x="139" y="0"/>
                  </a:cubicBezTo>
                  <a:cubicBezTo>
                    <a:pt x="61" y="4"/>
                    <a:pt x="0" y="68"/>
                    <a:pt x="0" y="146"/>
                  </a:cubicBezTo>
                  <a:cubicBezTo>
                    <a:pt x="0" y="227"/>
                    <a:pt x="66" y="293"/>
                    <a:pt x="147" y="293"/>
                  </a:cubicBezTo>
                  <a:cubicBezTo>
                    <a:pt x="226" y="293"/>
                    <a:pt x="289" y="232"/>
                    <a:pt x="294" y="154"/>
                  </a:cubicBezTo>
                  <a:lnTo>
                    <a:pt x="139" y="1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32" name="文本框 31"/>
          <p:cNvSpPr txBox="1"/>
          <p:nvPr/>
        </p:nvSpPr>
        <p:spPr>
          <a:xfrm>
            <a:off x="1524222" y="4201867"/>
            <a:ext cx="1523315" cy="400110"/>
          </a:xfrm>
          <a:prstGeom prst="rect">
            <a:avLst/>
          </a:prstGeom>
          <a:noFill/>
        </p:spPr>
        <p:txBody>
          <a:bodyPr wrap="square" rtlCol="0">
            <a:spAutoFit/>
          </a:bodyPr>
          <a:lstStyle/>
          <a:p>
            <a:r>
              <a:rPr lang="zh-CN" altLang="en-US" sz="2000">
                <a:solidFill>
                  <a:srgbClr val="44546A"/>
                </a:solidFill>
                <a:latin typeface="微软雅黑" panose="020B0503020204020204" pitchFamily="34" charset="-122"/>
                <a:ea typeface="微软雅黑" panose="020B0503020204020204" pitchFamily="34" charset="-122"/>
              </a:rPr>
              <a:t>这是小标题</a:t>
            </a:r>
            <a:endParaRPr lang="zh-CN" altLang="en-US" sz="2000" dirty="0">
              <a:solidFill>
                <a:srgbClr val="44546A"/>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1168279" y="4699283"/>
            <a:ext cx="2115166" cy="830997"/>
          </a:xfrm>
          <a:prstGeom prst="rect">
            <a:avLst/>
          </a:prstGeom>
          <a:noFill/>
        </p:spPr>
        <p:txBody>
          <a:bodyPr wrap="square" rtlCol="0">
            <a:spAutoFit/>
          </a:bodyPr>
          <a:lstStyle/>
          <a:p>
            <a:pPr algn="ctr"/>
            <a:r>
              <a:rPr lang="zh-CN" altLang="en-US" sz="1600">
                <a:solidFill>
                  <a:srgbClr val="44546A"/>
                </a:solidFill>
                <a:latin typeface="微软雅黑" panose="020B0503020204020204" pitchFamily="34" charset="-122"/>
                <a:ea typeface="微软雅黑" panose="020B0503020204020204" pitchFamily="34" charset="-122"/>
              </a:rPr>
              <a:t>文艺让生活更有范文艺让生活更有范文艺让生活更有范</a:t>
            </a:r>
          </a:p>
        </p:txBody>
      </p:sp>
      <p:sp>
        <p:nvSpPr>
          <p:cNvPr id="34" name="文本框 33"/>
          <p:cNvSpPr txBox="1"/>
          <p:nvPr/>
        </p:nvSpPr>
        <p:spPr>
          <a:xfrm>
            <a:off x="3945888" y="4201867"/>
            <a:ext cx="1523315" cy="400110"/>
          </a:xfrm>
          <a:prstGeom prst="rect">
            <a:avLst/>
          </a:prstGeom>
          <a:noFill/>
        </p:spPr>
        <p:txBody>
          <a:bodyPr wrap="square" rtlCol="0">
            <a:spAutoFit/>
          </a:bodyPr>
          <a:lstStyle/>
          <a:p>
            <a:r>
              <a:rPr lang="zh-CN" altLang="en-US" sz="2000">
                <a:solidFill>
                  <a:srgbClr val="44546A"/>
                </a:solidFill>
                <a:latin typeface="微软雅黑" panose="020B0503020204020204" pitchFamily="34" charset="-122"/>
                <a:ea typeface="微软雅黑" panose="020B0503020204020204" pitchFamily="34" charset="-122"/>
              </a:rPr>
              <a:t>这是小标题</a:t>
            </a:r>
            <a:endParaRPr lang="zh-CN" altLang="en-US" sz="2000" dirty="0">
              <a:solidFill>
                <a:srgbClr val="44546A"/>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6374677" y="4201867"/>
            <a:ext cx="1523315" cy="400110"/>
          </a:xfrm>
          <a:prstGeom prst="rect">
            <a:avLst/>
          </a:prstGeom>
          <a:noFill/>
        </p:spPr>
        <p:txBody>
          <a:bodyPr wrap="square" rtlCol="0">
            <a:spAutoFit/>
          </a:bodyPr>
          <a:lstStyle/>
          <a:p>
            <a:r>
              <a:rPr lang="zh-CN" altLang="en-US" sz="2000">
                <a:solidFill>
                  <a:srgbClr val="44546A"/>
                </a:solidFill>
                <a:latin typeface="微软雅黑" panose="020B0503020204020204" pitchFamily="34" charset="-122"/>
                <a:ea typeface="微软雅黑" panose="020B0503020204020204" pitchFamily="34" charset="-122"/>
              </a:rPr>
              <a:t>这是小标题</a:t>
            </a:r>
            <a:endParaRPr lang="zh-CN" altLang="en-US" sz="2000" dirty="0">
              <a:solidFill>
                <a:srgbClr val="44546A"/>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8897557" y="4201867"/>
            <a:ext cx="1523315" cy="400110"/>
          </a:xfrm>
          <a:prstGeom prst="rect">
            <a:avLst/>
          </a:prstGeom>
          <a:noFill/>
        </p:spPr>
        <p:txBody>
          <a:bodyPr wrap="square" rtlCol="0">
            <a:spAutoFit/>
          </a:bodyPr>
          <a:lstStyle/>
          <a:p>
            <a:r>
              <a:rPr lang="zh-CN" altLang="en-US" sz="2000">
                <a:solidFill>
                  <a:srgbClr val="44546A"/>
                </a:solidFill>
                <a:latin typeface="微软雅黑" panose="020B0503020204020204" pitchFamily="34" charset="-122"/>
                <a:ea typeface="微软雅黑" panose="020B0503020204020204" pitchFamily="34" charset="-122"/>
              </a:rPr>
              <a:t>这是小标题</a:t>
            </a:r>
            <a:endParaRPr lang="zh-CN" altLang="en-US" sz="2000" dirty="0">
              <a:solidFill>
                <a:srgbClr val="44546A"/>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3652067" y="4699283"/>
            <a:ext cx="2115166" cy="830997"/>
          </a:xfrm>
          <a:prstGeom prst="rect">
            <a:avLst/>
          </a:prstGeom>
          <a:noFill/>
        </p:spPr>
        <p:txBody>
          <a:bodyPr wrap="square" rtlCol="0">
            <a:spAutoFit/>
          </a:bodyPr>
          <a:lstStyle/>
          <a:p>
            <a:pPr algn="ctr"/>
            <a:r>
              <a:rPr lang="zh-CN" altLang="en-US" sz="1600">
                <a:solidFill>
                  <a:srgbClr val="44546A"/>
                </a:solidFill>
                <a:latin typeface="微软雅黑" panose="020B0503020204020204" pitchFamily="34" charset="-122"/>
                <a:ea typeface="微软雅黑" panose="020B0503020204020204" pitchFamily="34" charset="-122"/>
              </a:rPr>
              <a:t>文艺让生活更有范文艺让生活更有范文艺让生活更有范</a:t>
            </a:r>
          </a:p>
        </p:txBody>
      </p:sp>
      <p:sp>
        <p:nvSpPr>
          <p:cNvPr id="38" name="文本框 37"/>
          <p:cNvSpPr txBox="1"/>
          <p:nvPr/>
        </p:nvSpPr>
        <p:spPr>
          <a:xfrm>
            <a:off x="6150565" y="4699283"/>
            <a:ext cx="2115166" cy="830997"/>
          </a:xfrm>
          <a:prstGeom prst="rect">
            <a:avLst/>
          </a:prstGeom>
          <a:noFill/>
        </p:spPr>
        <p:txBody>
          <a:bodyPr wrap="square" rtlCol="0">
            <a:spAutoFit/>
          </a:bodyPr>
          <a:lstStyle/>
          <a:p>
            <a:pPr algn="ctr"/>
            <a:r>
              <a:rPr lang="zh-CN" altLang="en-US" sz="1600">
                <a:solidFill>
                  <a:srgbClr val="44546A"/>
                </a:solidFill>
                <a:latin typeface="微软雅黑" panose="020B0503020204020204" pitchFamily="34" charset="-122"/>
                <a:ea typeface="微软雅黑" panose="020B0503020204020204" pitchFamily="34" charset="-122"/>
              </a:rPr>
              <a:t>文艺让生活更有范文艺让生活更有范文艺让生活更有范</a:t>
            </a:r>
          </a:p>
        </p:txBody>
      </p:sp>
      <p:sp>
        <p:nvSpPr>
          <p:cNvPr id="39" name="文本框 38"/>
          <p:cNvSpPr txBox="1"/>
          <p:nvPr/>
        </p:nvSpPr>
        <p:spPr>
          <a:xfrm>
            <a:off x="8601632" y="4699283"/>
            <a:ext cx="2115166" cy="830997"/>
          </a:xfrm>
          <a:prstGeom prst="rect">
            <a:avLst/>
          </a:prstGeom>
          <a:noFill/>
        </p:spPr>
        <p:txBody>
          <a:bodyPr wrap="square" rtlCol="0">
            <a:spAutoFit/>
          </a:bodyPr>
          <a:lstStyle/>
          <a:p>
            <a:pPr algn="ctr"/>
            <a:r>
              <a:rPr lang="zh-CN" altLang="en-US" sz="1600">
                <a:solidFill>
                  <a:srgbClr val="44546A"/>
                </a:solidFill>
                <a:latin typeface="微软雅黑" panose="020B0503020204020204" pitchFamily="34" charset="-122"/>
                <a:ea typeface="微软雅黑" panose="020B0503020204020204" pitchFamily="34" charset="-122"/>
              </a:rPr>
              <a:t>文艺让生活更有范文艺让生活更有范文艺让生活更有范</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8596803">
            <a:off x="-2939831" y="-3074174"/>
            <a:ext cx="5555573" cy="5555573"/>
          </a:xfrm>
          <a:prstGeom prst="rect">
            <a:avLst/>
          </a:prstGeom>
        </p:spPr>
      </p:pic>
      <p:sp>
        <p:nvSpPr>
          <p:cNvPr id="7" name="Rectangle 47"/>
          <p:cNvSpPr/>
          <p:nvPr/>
        </p:nvSpPr>
        <p:spPr>
          <a:xfrm>
            <a:off x="292416" y="94063"/>
            <a:ext cx="448364" cy="492443"/>
          </a:xfrm>
          <a:prstGeom prst="rect">
            <a:avLst/>
          </a:prstGeom>
        </p:spPr>
        <p:txBody>
          <a:bodyPr wrap="square" lIns="0" tIns="0" rIns="0" bIns="0">
            <a:spAutoFit/>
          </a:bodyPr>
          <a:lstStyle/>
          <a:p>
            <a:pPr algn="dist"/>
            <a:r>
              <a:rPr lang="en-US" altLang="zh-CN" sz="3200">
                <a:solidFill>
                  <a:schemeClr val="bg1"/>
                </a:solidFill>
                <a:latin typeface="Impact" panose="020B0806030902050204" pitchFamily="34" charset="0"/>
                <a:ea typeface="微软雅黑" panose="020B0503020204020204" pitchFamily="34" charset="-122"/>
                <a:cs typeface="Arial" panose="020B0604020202020204" pitchFamily="34" charset="0"/>
              </a:rPr>
              <a:t>03</a:t>
            </a:r>
            <a:endParaRPr lang="en-US" sz="3200" dirty="0">
              <a:solidFill>
                <a:schemeClr val="bg1"/>
              </a:solidFill>
              <a:latin typeface="Impact" panose="020B0806030902050204" pitchFamily="34" charset="0"/>
              <a:ea typeface="微软雅黑" panose="020B0503020204020204" pitchFamily="34" charset="-122"/>
              <a:cs typeface="Arial" panose="020B0604020202020204" pitchFamily="34" charset="0"/>
            </a:endParaRPr>
          </a:p>
        </p:txBody>
      </p:sp>
      <p:sp>
        <p:nvSpPr>
          <p:cNvPr id="9" name="Rectangle 47"/>
          <p:cNvSpPr/>
          <p:nvPr/>
        </p:nvSpPr>
        <p:spPr>
          <a:xfrm>
            <a:off x="1241209" y="155619"/>
            <a:ext cx="2833079" cy="430887"/>
          </a:xfrm>
          <a:prstGeom prst="rect">
            <a:avLst/>
          </a:prstGeom>
        </p:spPr>
        <p:txBody>
          <a:bodyPr wrap="square" lIns="0" tIns="0" rIns="0" bIns="0">
            <a:spAutoFit/>
          </a:bodyPr>
          <a:lstStyle/>
          <a:p>
            <a:pPr algn="dist"/>
            <a:r>
              <a:rPr lang="zh-CN" altLang="en-US" sz="2800">
                <a:solidFill>
                  <a:srgbClr val="44546A"/>
                </a:solidFill>
                <a:latin typeface="微软雅黑" panose="020B0503020204020204" pitchFamily="34" charset="-122"/>
                <a:ea typeface="微软雅黑" panose="020B0503020204020204" pitchFamily="34" charset="-122"/>
                <a:cs typeface="Arial" panose="020B0604020202020204" pitchFamily="34" charset="0"/>
              </a:rPr>
              <a:t>选题运行过程</a:t>
            </a:r>
            <a:endParaRPr lang="en-US" altLang="zh-CN" sz="2800" dirty="0">
              <a:solidFill>
                <a:srgbClr val="44546A"/>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 name="Freeform 77"/>
          <p:cNvSpPr>
            <a:spLocks noEditPoints="1"/>
          </p:cNvSpPr>
          <p:nvPr/>
        </p:nvSpPr>
        <p:spPr bwMode="auto">
          <a:xfrm>
            <a:off x="4717744" y="2957149"/>
            <a:ext cx="519770" cy="519770"/>
          </a:xfrm>
          <a:custGeom>
            <a:avLst/>
            <a:gdLst>
              <a:gd name="T0" fmla="*/ 2147483646 w 200"/>
              <a:gd name="T1" fmla="*/ 2147483646 h 200"/>
              <a:gd name="T2" fmla="*/ 2147483646 w 200"/>
              <a:gd name="T3" fmla="*/ 2147483646 h 200"/>
              <a:gd name="T4" fmla="*/ 2147483646 w 200"/>
              <a:gd name="T5" fmla="*/ 2147483646 h 200"/>
              <a:gd name="T6" fmla="*/ 2147483646 w 200"/>
              <a:gd name="T7" fmla="*/ 2147483646 h 200"/>
              <a:gd name="T8" fmla="*/ 2147483646 w 200"/>
              <a:gd name="T9" fmla="*/ 2147483646 h 200"/>
              <a:gd name="T10" fmla="*/ 2147483646 w 200"/>
              <a:gd name="T11" fmla="*/ 2147483646 h 200"/>
              <a:gd name="T12" fmla="*/ 2147483646 w 200"/>
              <a:gd name="T13" fmla="*/ 2147483646 h 200"/>
              <a:gd name="T14" fmla="*/ 2147483646 w 200"/>
              <a:gd name="T15" fmla="*/ 2147483646 h 200"/>
              <a:gd name="T16" fmla="*/ 2147483646 w 200"/>
              <a:gd name="T17" fmla="*/ 2147483646 h 200"/>
              <a:gd name="T18" fmla="*/ 2147483646 w 200"/>
              <a:gd name="T19" fmla="*/ 2147483646 h 200"/>
              <a:gd name="T20" fmla="*/ 2147483646 w 200"/>
              <a:gd name="T21" fmla="*/ 2147483646 h 200"/>
              <a:gd name="T22" fmla="*/ 2147483646 w 200"/>
              <a:gd name="T23" fmla="*/ 2147483646 h 200"/>
              <a:gd name="T24" fmla="*/ 2147483646 w 200"/>
              <a:gd name="T25" fmla="*/ 2147483646 h 200"/>
              <a:gd name="T26" fmla="*/ 2147483646 w 200"/>
              <a:gd name="T27" fmla="*/ 2147483646 h 200"/>
              <a:gd name="T28" fmla="*/ 2147483646 w 200"/>
              <a:gd name="T29" fmla="*/ 2147483646 h 200"/>
              <a:gd name="T30" fmla="*/ 2147483646 w 200"/>
              <a:gd name="T31" fmla="*/ 2147483646 h 200"/>
              <a:gd name="T32" fmla="*/ 2147483646 w 200"/>
              <a:gd name="T33" fmla="*/ 2147483646 h 200"/>
              <a:gd name="T34" fmla="*/ 2147483646 w 200"/>
              <a:gd name="T35" fmla="*/ 2147483646 h 200"/>
              <a:gd name="T36" fmla="*/ 2147483646 w 200"/>
              <a:gd name="T37" fmla="*/ 2147483646 h 200"/>
              <a:gd name="T38" fmla="*/ 2147483646 w 200"/>
              <a:gd name="T39" fmla="*/ 2147483646 h 200"/>
              <a:gd name="T40" fmla="*/ 2147483646 w 200"/>
              <a:gd name="T41" fmla="*/ 2147483646 h 200"/>
              <a:gd name="T42" fmla="*/ 2147483646 w 200"/>
              <a:gd name="T43" fmla="*/ 2147483646 h 200"/>
              <a:gd name="T44" fmla="*/ 2147483646 w 200"/>
              <a:gd name="T45" fmla="*/ 2147483646 h 200"/>
              <a:gd name="T46" fmla="*/ 2147483646 w 200"/>
              <a:gd name="T47" fmla="*/ 2147483646 h 200"/>
              <a:gd name="T48" fmla="*/ 2147483646 w 200"/>
              <a:gd name="T49" fmla="*/ 2147483646 h 200"/>
              <a:gd name="T50" fmla="*/ 2147483646 w 200"/>
              <a:gd name="T51" fmla="*/ 2147483646 h 200"/>
              <a:gd name="T52" fmla="*/ 2147483646 w 200"/>
              <a:gd name="T53" fmla="*/ 2147483646 h 200"/>
              <a:gd name="T54" fmla="*/ 2147483646 w 200"/>
              <a:gd name="T55" fmla="*/ 2147483646 h 200"/>
              <a:gd name="T56" fmla="*/ 2147483646 w 200"/>
              <a:gd name="T57" fmla="*/ 2147483646 h 200"/>
              <a:gd name="T58" fmla="*/ 2147483646 w 200"/>
              <a:gd name="T59" fmla="*/ 2147483646 h 200"/>
              <a:gd name="T60" fmla="*/ 2147483646 w 200"/>
              <a:gd name="T61" fmla="*/ 2147483646 h 200"/>
              <a:gd name="T62" fmla="*/ 2147483646 w 200"/>
              <a:gd name="T63" fmla="*/ 2147483646 h 200"/>
              <a:gd name="T64" fmla="*/ 2147483646 w 200"/>
              <a:gd name="T65" fmla="*/ 2147483646 h 200"/>
              <a:gd name="T66" fmla="*/ 2147483646 w 200"/>
              <a:gd name="T67" fmla="*/ 2147483646 h 200"/>
              <a:gd name="T68" fmla="*/ 2147483646 w 200"/>
              <a:gd name="T69" fmla="*/ 2147483646 h 200"/>
              <a:gd name="T70" fmla="*/ 2147483646 w 200"/>
              <a:gd name="T71" fmla="*/ 0 h 200"/>
              <a:gd name="T72" fmla="*/ 2147483646 w 200"/>
              <a:gd name="T73" fmla="*/ 2147483646 h 200"/>
              <a:gd name="T74" fmla="*/ 2147483646 w 200"/>
              <a:gd name="T75" fmla="*/ 2147483646 h 200"/>
              <a:gd name="T76" fmla="*/ 2147483646 w 200"/>
              <a:gd name="T77" fmla="*/ 2147483646 h 200"/>
              <a:gd name="T78" fmla="*/ 0 w 200"/>
              <a:gd name="T79" fmla="*/ 2147483646 h 200"/>
              <a:gd name="T80" fmla="*/ 2147483646 w 200"/>
              <a:gd name="T81" fmla="*/ 2147483646 h 200"/>
              <a:gd name="T82" fmla="*/ 2147483646 w 200"/>
              <a:gd name="T83" fmla="*/ 2147483646 h 200"/>
              <a:gd name="T84" fmla="*/ 2147483646 w 200"/>
              <a:gd name="T85" fmla="*/ 2147483646 h 200"/>
              <a:gd name="T86" fmla="*/ 2147483646 w 200"/>
              <a:gd name="T87" fmla="*/ 2147483646 h 200"/>
              <a:gd name="T88" fmla="*/ 2147483646 w 200"/>
              <a:gd name="T89" fmla="*/ 2147483646 h 200"/>
              <a:gd name="T90" fmla="*/ 2147483646 w 200"/>
              <a:gd name="T91" fmla="*/ 2147483646 h 200"/>
              <a:gd name="T92" fmla="*/ 2147483646 w 200"/>
              <a:gd name="T93" fmla="*/ 2147483646 h 200"/>
              <a:gd name="T94" fmla="*/ 2147483646 w 200"/>
              <a:gd name="T95" fmla="*/ 2147483646 h 200"/>
              <a:gd name="T96" fmla="*/ 2147483646 w 200"/>
              <a:gd name="T97" fmla="*/ 2147483646 h 200"/>
              <a:gd name="T98" fmla="*/ 2147483646 w 200"/>
              <a:gd name="T99" fmla="*/ 2147483646 h 200"/>
              <a:gd name="T100" fmla="*/ 2147483646 w 200"/>
              <a:gd name="T101" fmla="*/ 2147483646 h 200"/>
              <a:gd name="T102" fmla="*/ 2147483646 w 200"/>
              <a:gd name="T103" fmla="*/ 2147483646 h 200"/>
              <a:gd name="T104" fmla="*/ 2147483646 w 200"/>
              <a:gd name="T105" fmla="*/ 2147483646 h 200"/>
              <a:gd name="T106" fmla="*/ 2147483646 w 200"/>
              <a:gd name="T107" fmla="*/ 2147483646 h 20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00" h="200">
                <a:moveTo>
                  <a:pt x="112" y="8"/>
                </a:moveTo>
                <a:cubicBezTo>
                  <a:pt x="112" y="21"/>
                  <a:pt x="112" y="21"/>
                  <a:pt x="112" y="21"/>
                </a:cubicBezTo>
                <a:cubicBezTo>
                  <a:pt x="112" y="27"/>
                  <a:pt x="112" y="27"/>
                  <a:pt x="112" y="27"/>
                </a:cubicBezTo>
                <a:cubicBezTo>
                  <a:pt x="118" y="29"/>
                  <a:pt x="118" y="29"/>
                  <a:pt x="118" y="29"/>
                </a:cubicBezTo>
                <a:cubicBezTo>
                  <a:pt x="125" y="30"/>
                  <a:pt x="132" y="33"/>
                  <a:pt x="138" y="37"/>
                </a:cubicBezTo>
                <a:cubicBezTo>
                  <a:pt x="143" y="40"/>
                  <a:pt x="143" y="40"/>
                  <a:pt x="143" y="40"/>
                </a:cubicBezTo>
                <a:cubicBezTo>
                  <a:pt x="147" y="36"/>
                  <a:pt x="147" y="36"/>
                  <a:pt x="147" y="36"/>
                </a:cubicBezTo>
                <a:cubicBezTo>
                  <a:pt x="157" y="26"/>
                  <a:pt x="157" y="26"/>
                  <a:pt x="157" y="26"/>
                </a:cubicBezTo>
                <a:cubicBezTo>
                  <a:pt x="174" y="43"/>
                  <a:pt x="174" y="43"/>
                  <a:pt x="174" y="43"/>
                </a:cubicBezTo>
                <a:cubicBezTo>
                  <a:pt x="164" y="53"/>
                  <a:pt x="164" y="53"/>
                  <a:pt x="164" y="53"/>
                </a:cubicBezTo>
                <a:cubicBezTo>
                  <a:pt x="160" y="57"/>
                  <a:pt x="160" y="57"/>
                  <a:pt x="160" y="57"/>
                </a:cubicBezTo>
                <a:cubicBezTo>
                  <a:pt x="163" y="62"/>
                  <a:pt x="163" y="62"/>
                  <a:pt x="163" y="62"/>
                </a:cubicBezTo>
                <a:cubicBezTo>
                  <a:pt x="166" y="68"/>
                  <a:pt x="169" y="75"/>
                  <a:pt x="170" y="81"/>
                </a:cubicBezTo>
                <a:cubicBezTo>
                  <a:pt x="172" y="88"/>
                  <a:pt x="172" y="88"/>
                  <a:pt x="172" y="88"/>
                </a:cubicBezTo>
                <a:cubicBezTo>
                  <a:pt x="178" y="88"/>
                  <a:pt x="178" y="88"/>
                  <a:pt x="178" y="88"/>
                </a:cubicBezTo>
                <a:cubicBezTo>
                  <a:pt x="192" y="88"/>
                  <a:pt x="192" y="88"/>
                  <a:pt x="192" y="88"/>
                </a:cubicBezTo>
                <a:cubicBezTo>
                  <a:pt x="192" y="112"/>
                  <a:pt x="192" y="112"/>
                  <a:pt x="192" y="112"/>
                </a:cubicBezTo>
                <a:cubicBezTo>
                  <a:pt x="177" y="112"/>
                  <a:pt x="177" y="112"/>
                  <a:pt x="177" y="112"/>
                </a:cubicBezTo>
                <a:cubicBezTo>
                  <a:pt x="171" y="112"/>
                  <a:pt x="171" y="112"/>
                  <a:pt x="171" y="112"/>
                </a:cubicBezTo>
                <a:cubicBezTo>
                  <a:pt x="170" y="117"/>
                  <a:pt x="170" y="117"/>
                  <a:pt x="170" y="117"/>
                </a:cubicBezTo>
                <a:cubicBezTo>
                  <a:pt x="168" y="124"/>
                  <a:pt x="165" y="130"/>
                  <a:pt x="162" y="135"/>
                </a:cubicBezTo>
                <a:cubicBezTo>
                  <a:pt x="159" y="141"/>
                  <a:pt x="159" y="141"/>
                  <a:pt x="159" y="141"/>
                </a:cubicBezTo>
                <a:cubicBezTo>
                  <a:pt x="163" y="145"/>
                  <a:pt x="163" y="145"/>
                  <a:pt x="163" y="145"/>
                </a:cubicBezTo>
                <a:cubicBezTo>
                  <a:pt x="174" y="156"/>
                  <a:pt x="174" y="156"/>
                  <a:pt x="174" y="156"/>
                </a:cubicBezTo>
                <a:cubicBezTo>
                  <a:pt x="157" y="173"/>
                  <a:pt x="157" y="173"/>
                  <a:pt x="157" y="173"/>
                </a:cubicBezTo>
                <a:cubicBezTo>
                  <a:pt x="146" y="162"/>
                  <a:pt x="146" y="162"/>
                  <a:pt x="146" y="162"/>
                </a:cubicBezTo>
                <a:cubicBezTo>
                  <a:pt x="142" y="158"/>
                  <a:pt x="142" y="158"/>
                  <a:pt x="142" y="158"/>
                </a:cubicBezTo>
                <a:cubicBezTo>
                  <a:pt x="136" y="161"/>
                  <a:pt x="136" y="161"/>
                  <a:pt x="136" y="161"/>
                </a:cubicBezTo>
                <a:cubicBezTo>
                  <a:pt x="131" y="164"/>
                  <a:pt x="125" y="166"/>
                  <a:pt x="118" y="168"/>
                </a:cubicBezTo>
                <a:cubicBezTo>
                  <a:pt x="112" y="169"/>
                  <a:pt x="112" y="169"/>
                  <a:pt x="112" y="169"/>
                </a:cubicBezTo>
                <a:cubicBezTo>
                  <a:pt x="112" y="176"/>
                  <a:pt x="112" y="176"/>
                  <a:pt x="112" y="176"/>
                </a:cubicBezTo>
                <a:cubicBezTo>
                  <a:pt x="112" y="192"/>
                  <a:pt x="112" y="192"/>
                  <a:pt x="112" y="192"/>
                </a:cubicBezTo>
                <a:cubicBezTo>
                  <a:pt x="88" y="192"/>
                  <a:pt x="88" y="192"/>
                  <a:pt x="88" y="192"/>
                </a:cubicBezTo>
                <a:cubicBezTo>
                  <a:pt x="88" y="176"/>
                  <a:pt x="88" y="176"/>
                  <a:pt x="88" y="176"/>
                </a:cubicBezTo>
                <a:cubicBezTo>
                  <a:pt x="88" y="169"/>
                  <a:pt x="88" y="169"/>
                  <a:pt x="88" y="169"/>
                </a:cubicBezTo>
                <a:cubicBezTo>
                  <a:pt x="82" y="168"/>
                  <a:pt x="82" y="168"/>
                  <a:pt x="82" y="168"/>
                </a:cubicBezTo>
                <a:cubicBezTo>
                  <a:pt x="76" y="166"/>
                  <a:pt x="70" y="164"/>
                  <a:pt x="65" y="161"/>
                </a:cubicBezTo>
                <a:cubicBezTo>
                  <a:pt x="59" y="158"/>
                  <a:pt x="59" y="158"/>
                  <a:pt x="59" y="158"/>
                </a:cubicBezTo>
                <a:cubicBezTo>
                  <a:pt x="55" y="162"/>
                  <a:pt x="55" y="162"/>
                  <a:pt x="55" y="162"/>
                </a:cubicBezTo>
                <a:cubicBezTo>
                  <a:pt x="44" y="173"/>
                  <a:pt x="44" y="173"/>
                  <a:pt x="44" y="173"/>
                </a:cubicBezTo>
                <a:cubicBezTo>
                  <a:pt x="27" y="156"/>
                  <a:pt x="27" y="156"/>
                  <a:pt x="27" y="156"/>
                </a:cubicBezTo>
                <a:cubicBezTo>
                  <a:pt x="38" y="145"/>
                  <a:pt x="38" y="145"/>
                  <a:pt x="38" y="145"/>
                </a:cubicBezTo>
                <a:cubicBezTo>
                  <a:pt x="42" y="141"/>
                  <a:pt x="42" y="141"/>
                  <a:pt x="42" y="141"/>
                </a:cubicBezTo>
                <a:cubicBezTo>
                  <a:pt x="39" y="135"/>
                  <a:pt x="39" y="135"/>
                  <a:pt x="39" y="135"/>
                </a:cubicBezTo>
                <a:cubicBezTo>
                  <a:pt x="35" y="130"/>
                  <a:pt x="33" y="124"/>
                  <a:pt x="31" y="117"/>
                </a:cubicBezTo>
                <a:cubicBezTo>
                  <a:pt x="29" y="112"/>
                  <a:pt x="29" y="112"/>
                  <a:pt x="29" y="112"/>
                </a:cubicBezTo>
                <a:cubicBezTo>
                  <a:pt x="23" y="112"/>
                  <a:pt x="23" y="112"/>
                  <a:pt x="23" y="112"/>
                </a:cubicBezTo>
                <a:cubicBezTo>
                  <a:pt x="8" y="112"/>
                  <a:pt x="8" y="112"/>
                  <a:pt x="8" y="112"/>
                </a:cubicBezTo>
                <a:cubicBezTo>
                  <a:pt x="8" y="88"/>
                  <a:pt x="8" y="88"/>
                  <a:pt x="8" y="88"/>
                </a:cubicBezTo>
                <a:cubicBezTo>
                  <a:pt x="23" y="88"/>
                  <a:pt x="23" y="88"/>
                  <a:pt x="23" y="88"/>
                </a:cubicBezTo>
                <a:cubicBezTo>
                  <a:pt x="29" y="88"/>
                  <a:pt x="29" y="88"/>
                  <a:pt x="29" y="88"/>
                </a:cubicBezTo>
                <a:cubicBezTo>
                  <a:pt x="30" y="81"/>
                  <a:pt x="30" y="81"/>
                  <a:pt x="30" y="81"/>
                </a:cubicBezTo>
                <a:cubicBezTo>
                  <a:pt x="32" y="75"/>
                  <a:pt x="35" y="68"/>
                  <a:pt x="38" y="62"/>
                </a:cubicBezTo>
                <a:cubicBezTo>
                  <a:pt x="41" y="57"/>
                  <a:pt x="41" y="57"/>
                  <a:pt x="41" y="57"/>
                </a:cubicBezTo>
                <a:cubicBezTo>
                  <a:pt x="37" y="53"/>
                  <a:pt x="37" y="53"/>
                  <a:pt x="37" y="53"/>
                </a:cubicBezTo>
                <a:cubicBezTo>
                  <a:pt x="27" y="43"/>
                  <a:pt x="27" y="43"/>
                  <a:pt x="27" y="43"/>
                </a:cubicBezTo>
                <a:cubicBezTo>
                  <a:pt x="44" y="26"/>
                  <a:pt x="44" y="26"/>
                  <a:pt x="44" y="26"/>
                </a:cubicBezTo>
                <a:cubicBezTo>
                  <a:pt x="53" y="36"/>
                  <a:pt x="53" y="36"/>
                  <a:pt x="53" y="36"/>
                </a:cubicBezTo>
                <a:cubicBezTo>
                  <a:pt x="58" y="40"/>
                  <a:pt x="58" y="40"/>
                  <a:pt x="58" y="40"/>
                </a:cubicBezTo>
                <a:cubicBezTo>
                  <a:pt x="63" y="37"/>
                  <a:pt x="63" y="37"/>
                  <a:pt x="63" y="37"/>
                </a:cubicBezTo>
                <a:cubicBezTo>
                  <a:pt x="69" y="33"/>
                  <a:pt x="76" y="30"/>
                  <a:pt x="82" y="29"/>
                </a:cubicBezTo>
                <a:cubicBezTo>
                  <a:pt x="88" y="27"/>
                  <a:pt x="88" y="27"/>
                  <a:pt x="88" y="27"/>
                </a:cubicBezTo>
                <a:cubicBezTo>
                  <a:pt x="88" y="21"/>
                  <a:pt x="88" y="21"/>
                  <a:pt x="88" y="21"/>
                </a:cubicBezTo>
                <a:cubicBezTo>
                  <a:pt x="88" y="8"/>
                  <a:pt x="88" y="8"/>
                  <a:pt x="88" y="8"/>
                </a:cubicBezTo>
                <a:cubicBezTo>
                  <a:pt x="112" y="8"/>
                  <a:pt x="112" y="8"/>
                  <a:pt x="112" y="8"/>
                </a:cubicBezTo>
                <a:moveTo>
                  <a:pt x="100" y="136"/>
                </a:moveTo>
                <a:cubicBezTo>
                  <a:pt x="120" y="136"/>
                  <a:pt x="136" y="119"/>
                  <a:pt x="136" y="100"/>
                </a:cubicBezTo>
                <a:cubicBezTo>
                  <a:pt x="136" y="80"/>
                  <a:pt x="120" y="64"/>
                  <a:pt x="100" y="64"/>
                </a:cubicBezTo>
                <a:cubicBezTo>
                  <a:pt x="81" y="64"/>
                  <a:pt x="64" y="80"/>
                  <a:pt x="64" y="100"/>
                </a:cubicBezTo>
                <a:cubicBezTo>
                  <a:pt x="64" y="119"/>
                  <a:pt x="81" y="136"/>
                  <a:pt x="100" y="136"/>
                </a:cubicBezTo>
                <a:moveTo>
                  <a:pt x="120" y="0"/>
                </a:moveTo>
                <a:cubicBezTo>
                  <a:pt x="80" y="0"/>
                  <a:pt x="80" y="0"/>
                  <a:pt x="80" y="0"/>
                </a:cubicBezTo>
                <a:cubicBezTo>
                  <a:pt x="80" y="21"/>
                  <a:pt x="80" y="21"/>
                  <a:pt x="80" y="21"/>
                </a:cubicBezTo>
                <a:cubicBezTo>
                  <a:pt x="73" y="23"/>
                  <a:pt x="66" y="26"/>
                  <a:pt x="59" y="30"/>
                </a:cubicBezTo>
                <a:cubicBezTo>
                  <a:pt x="44" y="15"/>
                  <a:pt x="44" y="15"/>
                  <a:pt x="44" y="15"/>
                </a:cubicBezTo>
                <a:cubicBezTo>
                  <a:pt x="16" y="43"/>
                  <a:pt x="16" y="43"/>
                  <a:pt x="16" y="43"/>
                </a:cubicBezTo>
                <a:cubicBezTo>
                  <a:pt x="31" y="58"/>
                  <a:pt x="31" y="58"/>
                  <a:pt x="31" y="58"/>
                </a:cubicBezTo>
                <a:cubicBezTo>
                  <a:pt x="27" y="65"/>
                  <a:pt x="25" y="72"/>
                  <a:pt x="23" y="80"/>
                </a:cubicBezTo>
                <a:cubicBezTo>
                  <a:pt x="0" y="80"/>
                  <a:pt x="0" y="80"/>
                  <a:pt x="0" y="80"/>
                </a:cubicBezTo>
                <a:cubicBezTo>
                  <a:pt x="0" y="120"/>
                  <a:pt x="0" y="120"/>
                  <a:pt x="0" y="120"/>
                </a:cubicBezTo>
                <a:cubicBezTo>
                  <a:pt x="23" y="120"/>
                  <a:pt x="23" y="120"/>
                  <a:pt x="23" y="120"/>
                </a:cubicBezTo>
                <a:cubicBezTo>
                  <a:pt x="25" y="127"/>
                  <a:pt x="28" y="133"/>
                  <a:pt x="32" y="140"/>
                </a:cubicBezTo>
                <a:cubicBezTo>
                  <a:pt x="16" y="156"/>
                  <a:pt x="16" y="156"/>
                  <a:pt x="16" y="156"/>
                </a:cubicBezTo>
                <a:cubicBezTo>
                  <a:pt x="44" y="184"/>
                  <a:pt x="44" y="184"/>
                  <a:pt x="44" y="184"/>
                </a:cubicBezTo>
                <a:cubicBezTo>
                  <a:pt x="61" y="168"/>
                  <a:pt x="61" y="168"/>
                  <a:pt x="61" y="168"/>
                </a:cubicBezTo>
                <a:cubicBezTo>
                  <a:pt x="67" y="171"/>
                  <a:pt x="73" y="174"/>
                  <a:pt x="80" y="176"/>
                </a:cubicBezTo>
                <a:cubicBezTo>
                  <a:pt x="80" y="200"/>
                  <a:pt x="80" y="200"/>
                  <a:pt x="80" y="200"/>
                </a:cubicBezTo>
                <a:cubicBezTo>
                  <a:pt x="120" y="200"/>
                  <a:pt x="120" y="200"/>
                  <a:pt x="120" y="200"/>
                </a:cubicBezTo>
                <a:cubicBezTo>
                  <a:pt x="120" y="176"/>
                  <a:pt x="120" y="176"/>
                  <a:pt x="120" y="176"/>
                </a:cubicBezTo>
                <a:cubicBezTo>
                  <a:pt x="127" y="174"/>
                  <a:pt x="134" y="171"/>
                  <a:pt x="140" y="168"/>
                </a:cubicBezTo>
                <a:cubicBezTo>
                  <a:pt x="157" y="184"/>
                  <a:pt x="157" y="184"/>
                  <a:pt x="157" y="184"/>
                </a:cubicBezTo>
                <a:cubicBezTo>
                  <a:pt x="185" y="156"/>
                  <a:pt x="185" y="156"/>
                  <a:pt x="185" y="156"/>
                </a:cubicBezTo>
                <a:cubicBezTo>
                  <a:pt x="169" y="140"/>
                  <a:pt x="169" y="140"/>
                  <a:pt x="169" y="140"/>
                </a:cubicBezTo>
                <a:cubicBezTo>
                  <a:pt x="173" y="133"/>
                  <a:pt x="175" y="127"/>
                  <a:pt x="177" y="120"/>
                </a:cubicBezTo>
                <a:cubicBezTo>
                  <a:pt x="200" y="120"/>
                  <a:pt x="200" y="120"/>
                  <a:pt x="200" y="120"/>
                </a:cubicBezTo>
                <a:cubicBezTo>
                  <a:pt x="200" y="80"/>
                  <a:pt x="200" y="80"/>
                  <a:pt x="200" y="80"/>
                </a:cubicBezTo>
                <a:cubicBezTo>
                  <a:pt x="178" y="80"/>
                  <a:pt x="178" y="80"/>
                  <a:pt x="178" y="80"/>
                </a:cubicBezTo>
                <a:cubicBezTo>
                  <a:pt x="176" y="72"/>
                  <a:pt x="174" y="65"/>
                  <a:pt x="170" y="58"/>
                </a:cubicBezTo>
                <a:cubicBezTo>
                  <a:pt x="185" y="43"/>
                  <a:pt x="185" y="43"/>
                  <a:pt x="185" y="43"/>
                </a:cubicBezTo>
                <a:cubicBezTo>
                  <a:pt x="157" y="15"/>
                  <a:pt x="157" y="15"/>
                  <a:pt x="157" y="15"/>
                </a:cubicBezTo>
                <a:cubicBezTo>
                  <a:pt x="142" y="30"/>
                  <a:pt x="142" y="30"/>
                  <a:pt x="142" y="30"/>
                </a:cubicBezTo>
                <a:cubicBezTo>
                  <a:pt x="135" y="26"/>
                  <a:pt x="128" y="23"/>
                  <a:pt x="120" y="21"/>
                </a:cubicBezTo>
                <a:lnTo>
                  <a:pt x="120" y="0"/>
                </a:lnTo>
                <a:close/>
                <a:moveTo>
                  <a:pt x="100" y="128"/>
                </a:moveTo>
                <a:cubicBezTo>
                  <a:pt x="85" y="128"/>
                  <a:pt x="72" y="115"/>
                  <a:pt x="72" y="100"/>
                </a:cubicBezTo>
                <a:cubicBezTo>
                  <a:pt x="72" y="84"/>
                  <a:pt x="85" y="72"/>
                  <a:pt x="100" y="72"/>
                </a:cubicBezTo>
                <a:cubicBezTo>
                  <a:pt x="116" y="72"/>
                  <a:pt x="128" y="84"/>
                  <a:pt x="128" y="100"/>
                </a:cubicBezTo>
                <a:cubicBezTo>
                  <a:pt x="128" y="115"/>
                  <a:pt x="116" y="128"/>
                  <a:pt x="100" y="128"/>
                </a:cubicBezTo>
              </a:path>
            </a:pathLst>
          </a:custGeom>
          <a:solidFill>
            <a:srgbClr val="F3D180"/>
          </a:solidFill>
          <a:ln w="9525">
            <a:solidFill>
              <a:srgbClr val="000000"/>
            </a:solidFill>
            <a:round/>
          </a:ln>
        </p:spPr>
        <p:txBody>
          <a:bodyPr/>
          <a:lstStyle/>
          <a:p>
            <a:endParaRPr lang="zh-CN" altLang="en-US"/>
          </a:p>
        </p:txBody>
      </p:sp>
      <p:sp useBgFill="1">
        <p:nvSpPr>
          <p:cNvPr id="8" name="任意多边形 7"/>
          <p:cNvSpPr/>
          <p:nvPr/>
        </p:nvSpPr>
        <p:spPr>
          <a:xfrm rot="1647890">
            <a:off x="4150525" y="3086552"/>
            <a:ext cx="1962620" cy="1593819"/>
          </a:xfrm>
          <a:custGeom>
            <a:avLst/>
            <a:gdLst>
              <a:gd name="connsiteX0" fmla="*/ 823693 w 1440187"/>
              <a:gd name="connsiteY0" fmla="*/ 1161944 h 1169530"/>
              <a:gd name="connsiteX1" fmla="*/ 7586 w 1440187"/>
              <a:gd name="connsiteY1" fmla="*/ 553037 h 1169530"/>
              <a:gd name="connsiteX2" fmla="*/ 143018 w 1440187"/>
              <a:gd name="connsiteY2" fmla="*/ 18874 h 1169530"/>
              <a:gd name="connsiteX3" fmla="*/ 160132 w 1440187"/>
              <a:gd name="connsiteY3" fmla="*/ 0 h 1169530"/>
              <a:gd name="connsiteX4" fmla="*/ 220016 w 1440187"/>
              <a:gd name="connsiteY4" fmla="*/ 110327 h 1169530"/>
              <a:gd name="connsiteX5" fmla="*/ 817051 w 1440187"/>
              <a:gd name="connsiteY5" fmla="*/ 427767 h 1169530"/>
              <a:gd name="connsiteX6" fmla="*/ 1326167 w 1440187"/>
              <a:gd name="connsiteY6" fmla="*/ 216885 h 1169530"/>
              <a:gd name="connsiteX7" fmla="*/ 1374986 w 1440187"/>
              <a:gd name="connsiteY7" fmla="*/ 157715 h 1169530"/>
              <a:gd name="connsiteX8" fmla="*/ 1397246 w 1440187"/>
              <a:gd name="connsiteY8" fmla="*/ 204346 h 1169530"/>
              <a:gd name="connsiteX9" fmla="*/ 1432601 w 1440187"/>
              <a:gd name="connsiteY9" fmla="*/ 345836 h 1169530"/>
              <a:gd name="connsiteX10" fmla="*/ 823693 w 1440187"/>
              <a:gd name="connsiteY10" fmla="*/ 1161944 h 1169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40187" h="1169530">
                <a:moveTo>
                  <a:pt x="823693" y="1161944"/>
                </a:moveTo>
                <a:cubicBezTo>
                  <a:pt x="430186" y="1219161"/>
                  <a:pt x="64802" y="946544"/>
                  <a:pt x="7586" y="553037"/>
                </a:cubicBezTo>
                <a:cubicBezTo>
                  <a:pt x="-21023" y="356283"/>
                  <a:pt x="32827" y="166560"/>
                  <a:pt x="143018" y="18874"/>
                </a:cubicBezTo>
                <a:lnTo>
                  <a:pt x="160132" y="0"/>
                </a:lnTo>
                <a:lnTo>
                  <a:pt x="220016" y="110327"/>
                </a:lnTo>
                <a:cubicBezTo>
                  <a:pt x="349405" y="301848"/>
                  <a:pt x="568523" y="427768"/>
                  <a:pt x="817051" y="427767"/>
                </a:cubicBezTo>
                <a:cubicBezTo>
                  <a:pt x="1015874" y="427767"/>
                  <a:pt x="1195874" y="347179"/>
                  <a:pt x="1326167" y="216885"/>
                </a:cubicBezTo>
                <a:lnTo>
                  <a:pt x="1374986" y="157715"/>
                </a:lnTo>
                <a:lnTo>
                  <a:pt x="1397246" y="204346"/>
                </a:lnTo>
                <a:cubicBezTo>
                  <a:pt x="1413481" y="249348"/>
                  <a:pt x="1425449" y="296648"/>
                  <a:pt x="1432601" y="345836"/>
                </a:cubicBezTo>
                <a:cubicBezTo>
                  <a:pt x="1489818" y="739343"/>
                  <a:pt x="1217201" y="1104727"/>
                  <a:pt x="823693" y="1161944"/>
                </a:cubicBezTo>
                <a:close/>
              </a:path>
            </a:pathLst>
          </a:custGeom>
          <a:ln w="25400">
            <a:solidFill>
              <a:srgbClr val="35669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useBgFill="1">
        <p:nvSpPr>
          <p:cNvPr id="10" name="任意多边形 9"/>
          <p:cNvSpPr/>
          <p:nvPr/>
        </p:nvSpPr>
        <p:spPr>
          <a:xfrm rot="5410385">
            <a:off x="4633631" y="2083674"/>
            <a:ext cx="1962620" cy="1591663"/>
          </a:xfrm>
          <a:custGeom>
            <a:avLst/>
            <a:gdLst>
              <a:gd name="connsiteX0" fmla="*/ 823693 w 1440187"/>
              <a:gd name="connsiteY0" fmla="*/ 1161944 h 1169530"/>
              <a:gd name="connsiteX1" fmla="*/ 7586 w 1440187"/>
              <a:gd name="connsiteY1" fmla="*/ 553037 h 1169530"/>
              <a:gd name="connsiteX2" fmla="*/ 143018 w 1440187"/>
              <a:gd name="connsiteY2" fmla="*/ 18874 h 1169530"/>
              <a:gd name="connsiteX3" fmla="*/ 160132 w 1440187"/>
              <a:gd name="connsiteY3" fmla="*/ 0 h 1169530"/>
              <a:gd name="connsiteX4" fmla="*/ 220016 w 1440187"/>
              <a:gd name="connsiteY4" fmla="*/ 110327 h 1169530"/>
              <a:gd name="connsiteX5" fmla="*/ 817051 w 1440187"/>
              <a:gd name="connsiteY5" fmla="*/ 427767 h 1169530"/>
              <a:gd name="connsiteX6" fmla="*/ 1326167 w 1440187"/>
              <a:gd name="connsiteY6" fmla="*/ 216885 h 1169530"/>
              <a:gd name="connsiteX7" fmla="*/ 1374986 w 1440187"/>
              <a:gd name="connsiteY7" fmla="*/ 157715 h 1169530"/>
              <a:gd name="connsiteX8" fmla="*/ 1397246 w 1440187"/>
              <a:gd name="connsiteY8" fmla="*/ 204346 h 1169530"/>
              <a:gd name="connsiteX9" fmla="*/ 1432601 w 1440187"/>
              <a:gd name="connsiteY9" fmla="*/ 345836 h 1169530"/>
              <a:gd name="connsiteX10" fmla="*/ 823693 w 1440187"/>
              <a:gd name="connsiteY10" fmla="*/ 1161944 h 1169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40187" h="1169530">
                <a:moveTo>
                  <a:pt x="823693" y="1161944"/>
                </a:moveTo>
                <a:cubicBezTo>
                  <a:pt x="430186" y="1219161"/>
                  <a:pt x="64802" y="946544"/>
                  <a:pt x="7586" y="553037"/>
                </a:cubicBezTo>
                <a:cubicBezTo>
                  <a:pt x="-21023" y="356283"/>
                  <a:pt x="32827" y="166560"/>
                  <a:pt x="143018" y="18874"/>
                </a:cubicBezTo>
                <a:lnTo>
                  <a:pt x="160132" y="0"/>
                </a:lnTo>
                <a:lnTo>
                  <a:pt x="220016" y="110327"/>
                </a:lnTo>
                <a:cubicBezTo>
                  <a:pt x="349405" y="301848"/>
                  <a:pt x="568523" y="427768"/>
                  <a:pt x="817051" y="427767"/>
                </a:cubicBezTo>
                <a:cubicBezTo>
                  <a:pt x="1015874" y="427767"/>
                  <a:pt x="1195874" y="347179"/>
                  <a:pt x="1326167" y="216885"/>
                </a:cubicBezTo>
                <a:lnTo>
                  <a:pt x="1374986" y="157715"/>
                </a:lnTo>
                <a:lnTo>
                  <a:pt x="1397246" y="204346"/>
                </a:lnTo>
                <a:cubicBezTo>
                  <a:pt x="1413481" y="249348"/>
                  <a:pt x="1425449" y="296648"/>
                  <a:pt x="1432601" y="345836"/>
                </a:cubicBezTo>
                <a:cubicBezTo>
                  <a:pt x="1489818" y="739343"/>
                  <a:pt x="1217201" y="1104727"/>
                  <a:pt x="823693" y="1161944"/>
                </a:cubicBezTo>
                <a:close/>
              </a:path>
            </a:pathLst>
          </a:custGeom>
          <a:ln w="25400">
            <a:solidFill>
              <a:srgbClr val="35669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useBgFill="1">
        <p:nvSpPr>
          <p:cNvPr id="11" name="任意多边形 10"/>
          <p:cNvSpPr/>
          <p:nvPr/>
        </p:nvSpPr>
        <p:spPr>
          <a:xfrm rot="8980181">
            <a:off x="5690426" y="2014659"/>
            <a:ext cx="1962620" cy="1593821"/>
          </a:xfrm>
          <a:custGeom>
            <a:avLst/>
            <a:gdLst>
              <a:gd name="connsiteX0" fmla="*/ 823693 w 1440187"/>
              <a:gd name="connsiteY0" fmla="*/ 1161944 h 1169530"/>
              <a:gd name="connsiteX1" fmla="*/ 7586 w 1440187"/>
              <a:gd name="connsiteY1" fmla="*/ 553037 h 1169530"/>
              <a:gd name="connsiteX2" fmla="*/ 143018 w 1440187"/>
              <a:gd name="connsiteY2" fmla="*/ 18874 h 1169530"/>
              <a:gd name="connsiteX3" fmla="*/ 160132 w 1440187"/>
              <a:gd name="connsiteY3" fmla="*/ 0 h 1169530"/>
              <a:gd name="connsiteX4" fmla="*/ 220016 w 1440187"/>
              <a:gd name="connsiteY4" fmla="*/ 110327 h 1169530"/>
              <a:gd name="connsiteX5" fmla="*/ 817051 w 1440187"/>
              <a:gd name="connsiteY5" fmla="*/ 427767 h 1169530"/>
              <a:gd name="connsiteX6" fmla="*/ 1326167 w 1440187"/>
              <a:gd name="connsiteY6" fmla="*/ 216885 h 1169530"/>
              <a:gd name="connsiteX7" fmla="*/ 1374986 w 1440187"/>
              <a:gd name="connsiteY7" fmla="*/ 157715 h 1169530"/>
              <a:gd name="connsiteX8" fmla="*/ 1397246 w 1440187"/>
              <a:gd name="connsiteY8" fmla="*/ 204346 h 1169530"/>
              <a:gd name="connsiteX9" fmla="*/ 1432601 w 1440187"/>
              <a:gd name="connsiteY9" fmla="*/ 345836 h 1169530"/>
              <a:gd name="connsiteX10" fmla="*/ 823693 w 1440187"/>
              <a:gd name="connsiteY10" fmla="*/ 1161944 h 1169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40187" h="1169530">
                <a:moveTo>
                  <a:pt x="823693" y="1161944"/>
                </a:moveTo>
                <a:cubicBezTo>
                  <a:pt x="430186" y="1219161"/>
                  <a:pt x="64802" y="946544"/>
                  <a:pt x="7586" y="553037"/>
                </a:cubicBezTo>
                <a:cubicBezTo>
                  <a:pt x="-21023" y="356283"/>
                  <a:pt x="32827" y="166560"/>
                  <a:pt x="143018" y="18874"/>
                </a:cubicBezTo>
                <a:lnTo>
                  <a:pt x="160132" y="0"/>
                </a:lnTo>
                <a:lnTo>
                  <a:pt x="220016" y="110327"/>
                </a:lnTo>
                <a:cubicBezTo>
                  <a:pt x="349405" y="301848"/>
                  <a:pt x="568523" y="427768"/>
                  <a:pt x="817051" y="427767"/>
                </a:cubicBezTo>
                <a:cubicBezTo>
                  <a:pt x="1015874" y="427767"/>
                  <a:pt x="1195874" y="347179"/>
                  <a:pt x="1326167" y="216885"/>
                </a:cubicBezTo>
                <a:lnTo>
                  <a:pt x="1374986" y="157715"/>
                </a:lnTo>
                <a:lnTo>
                  <a:pt x="1397246" y="204346"/>
                </a:lnTo>
                <a:cubicBezTo>
                  <a:pt x="1413481" y="249348"/>
                  <a:pt x="1425449" y="296648"/>
                  <a:pt x="1432601" y="345836"/>
                </a:cubicBezTo>
                <a:cubicBezTo>
                  <a:pt x="1489818" y="739343"/>
                  <a:pt x="1217201" y="1104727"/>
                  <a:pt x="823693" y="1161944"/>
                </a:cubicBezTo>
                <a:close/>
              </a:path>
            </a:pathLst>
          </a:custGeom>
          <a:ln w="25400">
            <a:solidFill>
              <a:srgbClr val="35669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useBgFill="1">
        <p:nvSpPr>
          <p:cNvPr id="12" name="任意多边形 11"/>
          <p:cNvSpPr/>
          <p:nvPr/>
        </p:nvSpPr>
        <p:spPr>
          <a:xfrm rot="12742676">
            <a:off x="6281369" y="2957149"/>
            <a:ext cx="1962620" cy="1593819"/>
          </a:xfrm>
          <a:custGeom>
            <a:avLst/>
            <a:gdLst>
              <a:gd name="connsiteX0" fmla="*/ 823693 w 1440187"/>
              <a:gd name="connsiteY0" fmla="*/ 1161944 h 1169530"/>
              <a:gd name="connsiteX1" fmla="*/ 7586 w 1440187"/>
              <a:gd name="connsiteY1" fmla="*/ 553037 h 1169530"/>
              <a:gd name="connsiteX2" fmla="*/ 143018 w 1440187"/>
              <a:gd name="connsiteY2" fmla="*/ 18874 h 1169530"/>
              <a:gd name="connsiteX3" fmla="*/ 160132 w 1440187"/>
              <a:gd name="connsiteY3" fmla="*/ 0 h 1169530"/>
              <a:gd name="connsiteX4" fmla="*/ 220016 w 1440187"/>
              <a:gd name="connsiteY4" fmla="*/ 110327 h 1169530"/>
              <a:gd name="connsiteX5" fmla="*/ 817051 w 1440187"/>
              <a:gd name="connsiteY5" fmla="*/ 427767 h 1169530"/>
              <a:gd name="connsiteX6" fmla="*/ 1326167 w 1440187"/>
              <a:gd name="connsiteY6" fmla="*/ 216885 h 1169530"/>
              <a:gd name="connsiteX7" fmla="*/ 1374986 w 1440187"/>
              <a:gd name="connsiteY7" fmla="*/ 157715 h 1169530"/>
              <a:gd name="connsiteX8" fmla="*/ 1397246 w 1440187"/>
              <a:gd name="connsiteY8" fmla="*/ 204346 h 1169530"/>
              <a:gd name="connsiteX9" fmla="*/ 1432601 w 1440187"/>
              <a:gd name="connsiteY9" fmla="*/ 345836 h 1169530"/>
              <a:gd name="connsiteX10" fmla="*/ 823693 w 1440187"/>
              <a:gd name="connsiteY10" fmla="*/ 1161944 h 1169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40187" h="1169530">
                <a:moveTo>
                  <a:pt x="823693" y="1161944"/>
                </a:moveTo>
                <a:cubicBezTo>
                  <a:pt x="430186" y="1219161"/>
                  <a:pt x="64802" y="946544"/>
                  <a:pt x="7586" y="553037"/>
                </a:cubicBezTo>
                <a:cubicBezTo>
                  <a:pt x="-21023" y="356283"/>
                  <a:pt x="32827" y="166560"/>
                  <a:pt x="143018" y="18874"/>
                </a:cubicBezTo>
                <a:lnTo>
                  <a:pt x="160132" y="0"/>
                </a:lnTo>
                <a:lnTo>
                  <a:pt x="220016" y="110327"/>
                </a:lnTo>
                <a:cubicBezTo>
                  <a:pt x="349405" y="301848"/>
                  <a:pt x="568523" y="427768"/>
                  <a:pt x="817051" y="427767"/>
                </a:cubicBezTo>
                <a:cubicBezTo>
                  <a:pt x="1015874" y="427767"/>
                  <a:pt x="1195874" y="347179"/>
                  <a:pt x="1326167" y="216885"/>
                </a:cubicBezTo>
                <a:lnTo>
                  <a:pt x="1374986" y="157715"/>
                </a:lnTo>
                <a:lnTo>
                  <a:pt x="1397246" y="204346"/>
                </a:lnTo>
                <a:cubicBezTo>
                  <a:pt x="1413481" y="249348"/>
                  <a:pt x="1425449" y="296648"/>
                  <a:pt x="1432601" y="345836"/>
                </a:cubicBezTo>
                <a:cubicBezTo>
                  <a:pt x="1489818" y="739343"/>
                  <a:pt x="1217201" y="1104727"/>
                  <a:pt x="823693" y="1161944"/>
                </a:cubicBezTo>
                <a:close/>
              </a:path>
            </a:pathLst>
          </a:custGeom>
          <a:ln w="25400">
            <a:solidFill>
              <a:srgbClr val="35669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useBgFill="1">
        <p:nvSpPr>
          <p:cNvPr id="13" name="任意多边形 12"/>
          <p:cNvSpPr/>
          <p:nvPr/>
        </p:nvSpPr>
        <p:spPr>
          <a:xfrm rot="15671084">
            <a:off x="5922274" y="3775627"/>
            <a:ext cx="1962620" cy="1593819"/>
          </a:xfrm>
          <a:custGeom>
            <a:avLst/>
            <a:gdLst>
              <a:gd name="connsiteX0" fmla="*/ 823693 w 1440187"/>
              <a:gd name="connsiteY0" fmla="*/ 1161944 h 1169530"/>
              <a:gd name="connsiteX1" fmla="*/ 7586 w 1440187"/>
              <a:gd name="connsiteY1" fmla="*/ 553037 h 1169530"/>
              <a:gd name="connsiteX2" fmla="*/ 143018 w 1440187"/>
              <a:gd name="connsiteY2" fmla="*/ 18874 h 1169530"/>
              <a:gd name="connsiteX3" fmla="*/ 160132 w 1440187"/>
              <a:gd name="connsiteY3" fmla="*/ 0 h 1169530"/>
              <a:gd name="connsiteX4" fmla="*/ 220016 w 1440187"/>
              <a:gd name="connsiteY4" fmla="*/ 110327 h 1169530"/>
              <a:gd name="connsiteX5" fmla="*/ 817051 w 1440187"/>
              <a:gd name="connsiteY5" fmla="*/ 427767 h 1169530"/>
              <a:gd name="connsiteX6" fmla="*/ 1326167 w 1440187"/>
              <a:gd name="connsiteY6" fmla="*/ 216885 h 1169530"/>
              <a:gd name="connsiteX7" fmla="*/ 1374986 w 1440187"/>
              <a:gd name="connsiteY7" fmla="*/ 157715 h 1169530"/>
              <a:gd name="connsiteX8" fmla="*/ 1397246 w 1440187"/>
              <a:gd name="connsiteY8" fmla="*/ 204346 h 1169530"/>
              <a:gd name="connsiteX9" fmla="*/ 1432601 w 1440187"/>
              <a:gd name="connsiteY9" fmla="*/ 345836 h 1169530"/>
              <a:gd name="connsiteX10" fmla="*/ 823693 w 1440187"/>
              <a:gd name="connsiteY10" fmla="*/ 1161944 h 1169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40187" h="1169530">
                <a:moveTo>
                  <a:pt x="823693" y="1161944"/>
                </a:moveTo>
                <a:cubicBezTo>
                  <a:pt x="430186" y="1219161"/>
                  <a:pt x="64802" y="946544"/>
                  <a:pt x="7586" y="553037"/>
                </a:cubicBezTo>
                <a:cubicBezTo>
                  <a:pt x="-21023" y="356283"/>
                  <a:pt x="32827" y="166560"/>
                  <a:pt x="143018" y="18874"/>
                </a:cubicBezTo>
                <a:lnTo>
                  <a:pt x="160132" y="0"/>
                </a:lnTo>
                <a:lnTo>
                  <a:pt x="220016" y="110327"/>
                </a:lnTo>
                <a:cubicBezTo>
                  <a:pt x="349405" y="301848"/>
                  <a:pt x="568523" y="427768"/>
                  <a:pt x="817051" y="427767"/>
                </a:cubicBezTo>
                <a:cubicBezTo>
                  <a:pt x="1015874" y="427767"/>
                  <a:pt x="1195874" y="347179"/>
                  <a:pt x="1326167" y="216885"/>
                </a:cubicBezTo>
                <a:lnTo>
                  <a:pt x="1374986" y="157715"/>
                </a:lnTo>
                <a:lnTo>
                  <a:pt x="1397246" y="204346"/>
                </a:lnTo>
                <a:cubicBezTo>
                  <a:pt x="1413481" y="249348"/>
                  <a:pt x="1425449" y="296648"/>
                  <a:pt x="1432601" y="345836"/>
                </a:cubicBezTo>
                <a:cubicBezTo>
                  <a:pt x="1489818" y="739343"/>
                  <a:pt x="1217201" y="1104727"/>
                  <a:pt x="823693" y="1161944"/>
                </a:cubicBezTo>
                <a:close/>
              </a:path>
            </a:pathLst>
          </a:custGeom>
          <a:ln w="25400">
            <a:solidFill>
              <a:srgbClr val="35669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useBgFill="1">
        <p:nvSpPr>
          <p:cNvPr id="14" name="任意多边形 13"/>
          <p:cNvSpPr/>
          <p:nvPr/>
        </p:nvSpPr>
        <p:spPr>
          <a:xfrm rot="19433579">
            <a:off x="4827736" y="3979436"/>
            <a:ext cx="1962620" cy="1593819"/>
          </a:xfrm>
          <a:custGeom>
            <a:avLst/>
            <a:gdLst>
              <a:gd name="connsiteX0" fmla="*/ 823693 w 1440187"/>
              <a:gd name="connsiteY0" fmla="*/ 1161944 h 1169530"/>
              <a:gd name="connsiteX1" fmla="*/ 7586 w 1440187"/>
              <a:gd name="connsiteY1" fmla="*/ 553037 h 1169530"/>
              <a:gd name="connsiteX2" fmla="*/ 143018 w 1440187"/>
              <a:gd name="connsiteY2" fmla="*/ 18874 h 1169530"/>
              <a:gd name="connsiteX3" fmla="*/ 160132 w 1440187"/>
              <a:gd name="connsiteY3" fmla="*/ 0 h 1169530"/>
              <a:gd name="connsiteX4" fmla="*/ 220016 w 1440187"/>
              <a:gd name="connsiteY4" fmla="*/ 110327 h 1169530"/>
              <a:gd name="connsiteX5" fmla="*/ 817051 w 1440187"/>
              <a:gd name="connsiteY5" fmla="*/ 427767 h 1169530"/>
              <a:gd name="connsiteX6" fmla="*/ 1326167 w 1440187"/>
              <a:gd name="connsiteY6" fmla="*/ 216885 h 1169530"/>
              <a:gd name="connsiteX7" fmla="*/ 1374986 w 1440187"/>
              <a:gd name="connsiteY7" fmla="*/ 157715 h 1169530"/>
              <a:gd name="connsiteX8" fmla="*/ 1397246 w 1440187"/>
              <a:gd name="connsiteY8" fmla="*/ 204346 h 1169530"/>
              <a:gd name="connsiteX9" fmla="*/ 1432601 w 1440187"/>
              <a:gd name="connsiteY9" fmla="*/ 345836 h 1169530"/>
              <a:gd name="connsiteX10" fmla="*/ 823693 w 1440187"/>
              <a:gd name="connsiteY10" fmla="*/ 1161944 h 1169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40187" h="1169530">
                <a:moveTo>
                  <a:pt x="823693" y="1161944"/>
                </a:moveTo>
                <a:cubicBezTo>
                  <a:pt x="430186" y="1219161"/>
                  <a:pt x="64802" y="946544"/>
                  <a:pt x="7586" y="553037"/>
                </a:cubicBezTo>
                <a:cubicBezTo>
                  <a:pt x="-21023" y="356283"/>
                  <a:pt x="32827" y="166560"/>
                  <a:pt x="143018" y="18874"/>
                </a:cubicBezTo>
                <a:lnTo>
                  <a:pt x="160132" y="0"/>
                </a:lnTo>
                <a:lnTo>
                  <a:pt x="220016" y="110327"/>
                </a:lnTo>
                <a:cubicBezTo>
                  <a:pt x="349405" y="301848"/>
                  <a:pt x="568523" y="427768"/>
                  <a:pt x="817051" y="427767"/>
                </a:cubicBezTo>
                <a:cubicBezTo>
                  <a:pt x="1015874" y="427767"/>
                  <a:pt x="1195874" y="347179"/>
                  <a:pt x="1326167" y="216885"/>
                </a:cubicBezTo>
                <a:lnTo>
                  <a:pt x="1374986" y="157715"/>
                </a:lnTo>
                <a:lnTo>
                  <a:pt x="1397246" y="204346"/>
                </a:lnTo>
                <a:cubicBezTo>
                  <a:pt x="1413481" y="249348"/>
                  <a:pt x="1425449" y="296648"/>
                  <a:pt x="1432601" y="345836"/>
                </a:cubicBezTo>
                <a:cubicBezTo>
                  <a:pt x="1489818" y="739343"/>
                  <a:pt x="1217201" y="1104727"/>
                  <a:pt x="823693" y="1161944"/>
                </a:cubicBezTo>
                <a:close/>
              </a:path>
            </a:pathLst>
          </a:custGeom>
          <a:ln w="25400">
            <a:solidFill>
              <a:srgbClr val="35669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Freeform 16"/>
          <p:cNvSpPr>
            <a:spLocks noEditPoints="1"/>
          </p:cNvSpPr>
          <p:nvPr/>
        </p:nvSpPr>
        <p:spPr bwMode="auto">
          <a:xfrm>
            <a:off x="6509982" y="2314445"/>
            <a:ext cx="552122" cy="552122"/>
          </a:xfrm>
          <a:custGeom>
            <a:avLst/>
            <a:gdLst>
              <a:gd name="T0" fmla="*/ 2147483646 w 200"/>
              <a:gd name="T1" fmla="*/ 0 h 200"/>
              <a:gd name="T2" fmla="*/ 2147483646 w 200"/>
              <a:gd name="T3" fmla="*/ 0 h 200"/>
              <a:gd name="T4" fmla="*/ 2147483646 w 200"/>
              <a:gd name="T5" fmla="*/ 2147483646 h 200"/>
              <a:gd name="T6" fmla="*/ 2147483646 w 200"/>
              <a:gd name="T7" fmla="*/ 2147483646 h 200"/>
              <a:gd name="T8" fmla="*/ 2147483646 w 200"/>
              <a:gd name="T9" fmla="*/ 2147483646 h 200"/>
              <a:gd name="T10" fmla="*/ 2147483646 w 200"/>
              <a:gd name="T11" fmla="*/ 2147483646 h 200"/>
              <a:gd name="T12" fmla="*/ 2147483646 w 200"/>
              <a:gd name="T13" fmla="*/ 2147483646 h 200"/>
              <a:gd name="T14" fmla="*/ 2147483646 w 200"/>
              <a:gd name="T15" fmla="*/ 2147483646 h 200"/>
              <a:gd name="T16" fmla="*/ 2147483646 w 200"/>
              <a:gd name="T17" fmla="*/ 2147483646 h 200"/>
              <a:gd name="T18" fmla="*/ 2147483646 w 200"/>
              <a:gd name="T19" fmla="*/ 2147483646 h 200"/>
              <a:gd name="T20" fmla="*/ 2147483646 w 200"/>
              <a:gd name="T21" fmla="*/ 2147483646 h 200"/>
              <a:gd name="T22" fmla="*/ 2147483646 w 200"/>
              <a:gd name="T23" fmla="*/ 2147483646 h 200"/>
              <a:gd name="T24" fmla="*/ 2147483646 w 200"/>
              <a:gd name="T25" fmla="*/ 2147483646 h 200"/>
              <a:gd name="T26" fmla="*/ 2147483646 w 200"/>
              <a:gd name="T27" fmla="*/ 2147483646 h 200"/>
              <a:gd name="T28" fmla="*/ 2147483646 w 200"/>
              <a:gd name="T29" fmla="*/ 2147483646 h 200"/>
              <a:gd name="T30" fmla="*/ 2147483646 w 200"/>
              <a:gd name="T31" fmla="*/ 2147483646 h 200"/>
              <a:gd name="T32" fmla="*/ 2147483646 w 200"/>
              <a:gd name="T33" fmla="*/ 2147483646 h 200"/>
              <a:gd name="T34" fmla="*/ 2147483646 w 200"/>
              <a:gd name="T35" fmla="*/ 2147483646 h 200"/>
              <a:gd name="T36" fmla="*/ 2147483646 w 200"/>
              <a:gd name="T37" fmla="*/ 2147483646 h 200"/>
              <a:gd name="T38" fmla="*/ 2147483646 w 200"/>
              <a:gd name="T39" fmla="*/ 2147483646 h 200"/>
              <a:gd name="T40" fmla="*/ 2147483646 w 200"/>
              <a:gd name="T41" fmla="*/ 2147483646 h 200"/>
              <a:gd name="T42" fmla="*/ 2147483646 w 200"/>
              <a:gd name="T43" fmla="*/ 2147483646 h 200"/>
              <a:gd name="T44" fmla="*/ 2147483646 w 200"/>
              <a:gd name="T45" fmla="*/ 2147483646 h 200"/>
              <a:gd name="T46" fmla="*/ 2147483646 w 200"/>
              <a:gd name="T47" fmla="*/ 2147483646 h 200"/>
              <a:gd name="T48" fmla="*/ 2147483646 w 200"/>
              <a:gd name="T49" fmla="*/ 2147483646 h 200"/>
              <a:gd name="T50" fmla="*/ 2147483646 w 200"/>
              <a:gd name="T51" fmla="*/ 2147483646 h 200"/>
              <a:gd name="T52" fmla="*/ 2147483646 w 200"/>
              <a:gd name="T53" fmla="*/ 2147483646 h 200"/>
              <a:gd name="T54" fmla="*/ 2147483646 w 200"/>
              <a:gd name="T55" fmla="*/ 2147483646 h 200"/>
              <a:gd name="T56" fmla="*/ 2147483646 w 200"/>
              <a:gd name="T57" fmla="*/ 2147483646 h 200"/>
              <a:gd name="T58" fmla="*/ 2147483646 w 200"/>
              <a:gd name="T59" fmla="*/ 2147483646 h 200"/>
              <a:gd name="T60" fmla="*/ 2147483646 w 200"/>
              <a:gd name="T61" fmla="*/ 2147483646 h 200"/>
              <a:gd name="T62" fmla="*/ 2147483646 w 200"/>
              <a:gd name="T63" fmla="*/ 2147483646 h 200"/>
              <a:gd name="T64" fmla="*/ 2147483646 w 200"/>
              <a:gd name="T65" fmla="*/ 2147483646 h 200"/>
              <a:gd name="T66" fmla="*/ 2147483646 w 200"/>
              <a:gd name="T67" fmla="*/ 2147483646 h 200"/>
              <a:gd name="T68" fmla="*/ 2147483646 w 200"/>
              <a:gd name="T69" fmla="*/ 2147483646 h 200"/>
              <a:gd name="T70" fmla="*/ 2147483646 w 200"/>
              <a:gd name="T71" fmla="*/ 2147483646 h 200"/>
              <a:gd name="T72" fmla="*/ 2147483646 w 200"/>
              <a:gd name="T73" fmla="*/ 2147483646 h 200"/>
              <a:gd name="T74" fmla="*/ 2147483646 w 200"/>
              <a:gd name="T75" fmla="*/ 2147483646 h 200"/>
              <a:gd name="T76" fmla="*/ 2147483646 w 200"/>
              <a:gd name="T77" fmla="*/ 2147483646 h 200"/>
              <a:gd name="T78" fmla="*/ 2147483646 w 200"/>
              <a:gd name="T79" fmla="*/ 2147483646 h 200"/>
              <a:gd name="T80" fmla="*/ 2147483646 w 200"/>
              <a:gd name="T81" fmla="*/ 2147483646 h 20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00" h="200">
                <a:moveTo>
                  <a:pt x="100" y="0"/>
                </a:moveTo>
                <a:cubicBezTo>
                  <a:pt x="100" y="0"/>
                  <a:pt x="100" y="0"/>
                  <a:pt x="100" y="0"/>
                </a:cubicBezTo>
                <a:cubicBezTo>
                  <a:pt x="100" y="0"/>
                  <a:pt x="100" y="0"/>
                  <a:pt x="100" y="0"/>
                </a:cubicBezTo>
                <a:cubicBezTo>
                  <a:pt x="100" y="0"/>
                  <a:pt x="100" y="0"/>
                  <a:pt x="100" y="0"/>
                </a:cubicBezTo>
                <a:cubicBezTo>
                  <a:pt x="45" y="0"/>
                  <a:pt x="0" y="44"/>
                  <a:pt x="0" y="100"/>
                </a:cubicBezTo>
                <a:cubicBezTo>
                  <a:pt x="0" y="155"/>
                  <a:pt x="45" y="199"/>
                  <a:pt x="100" y="200"/>
                </a:cubicBezTo>
                <a:cubicBezTo>
                  <a:pt x="100" y="200"/>
                  <a:pt x="100" y="200"/>
                  <a:pt x="100" y="200"/>
                </a:cubicBezTo>
                <a:cubicBezTo>
                  <a:pt x="100" y="200"/>
                  <a:pt x="100" y="200"/>
                  <a:pt x="100" y="200"/>
                </a:cubicBezTo>
                <a:cubicBezTo>
                  <a:pt x="100" y="200"/>
                  <a:pt x="100" y="200"/>
                  <a:pt x="100" y="200"/>
                </a:cubicBezTo>
                <a:cubicBezTo>
                  <a:pt x="156" y="200"/>
                  <a:pt x="200" y="155"/>
                  <a:pt x="200" y="100"/>
                </a:cubicBezTo>
                <a:cubicBezTo>
                  <a:pt x="200" y="44"/>
                  <a:pt x="156" y="0"/>
                  <a:pt x="100" y="0"/>
                </a:cubicBezTo>
                <a:close/>
                <a:moveTo>
                  <a:pt x="104" y="59"/>
                </a:moveTo>
                <a:cubicBezTo>
                  <a:pt x="115" y="59"/>
                  <a:pt x="125" y="58"/>
                  <a:pt x="135" y="55"/>
                </a:cubicBezTo>
                <a:cubicBezTo>
                  <a:pt x="138" y="67"/>
                  <a:pt x="140" y="81"/>
                  <a:pt x="140" y="96"/>
                </a:cubicBezTo>
                <a:cubicBezTo>
                  <a:pt x="104" y="96"/>
                  <a:pt x="104" y="96"/>
                  <a:pt x="104" y="96"/>
                </a:cubicBezTo>
                <a:lnTo>
                  <a:pt x="104" y="59"/>
                </a:lnTo>
                <a:close/>
                <a:moveTo>
                  <a:pt x="104" y="51"/>
                </a:moveTo>
                <a:cubicBezTo>
                  <a:pt x="104" y="8"/>
                  <a:pt x="104" y="8"/>
                  <a:pt x="104" y="8"/>
                </a:cubicBezTo>
                <a:cubicBezTo>
                  <a:pt x="115" y="11"/>
                  <a:pt x="126" y="26"/>
                  <a:pt x="133" y="48"/>
                </a:cubicBezTo>
                <a:cubicBezTo>
                  <a:pt x="124" y="50"/>
                  <a:pt x="114" y="51"/>
                  <a:pt x="104" y="51"/>
                </a:cubicBezTo>
                <a:close/>
                <a:moveTo>
                  <a:pt x="96" y="8"/>
                </a:moveTo>
                <a:cubicBezTo>
                  <a:pt x="96" y="51"/>
                  <a:pt x="96" y="51"/>
                  <a:pt x="96" y="51"/>
                </a:cubicBezTo>
                <a:cubicBezTo>
                  <a:pt x="87" y="51"/>
                  <a:pt x="77" y="50"/>
                  <a:pt x="68" y="48"/>
                </a:cubicBezTo>
                <a:cubicBezTo>
                  <a:pt x="75" y="25"/>
                  <a:pt x="86" y="11"/>
                  <a:pt x="96" y="8"/>
                </a:cubicBezTo>
                <a:close/>
                <a:moveTo>
                  <a:pt x="96" y="59"/>
                </a:moveTo>
                <a:cubicBezTo>
                  <a:pt x="96" y="96"/>
                  <a:pt x="96" y="96"/>
                  <a:pt x="96" y="96"/>
                </a:cubicBezTo>
                <a:cubicBezTo>
                  <a:pt x="60" y="96"/>
                  <a:pt x="60" y="96"/>
                  <a:pt x="60" y="96"/>
                </a:cubicBezTo>
                <a:cubicBezTo>
                  <a:pt x="60" y="81"/>
                  <a:pt x="62" y="67"/>
                  <a:pt x="65" y="55"/>
                </a:cubicBezTo>
                <a:cubicBezTo>
                  <a:pt x="75" y="58"/>
                  <a:pt x="86" y="59"/>
                  <a:pt x="96" y="59"/>
                </a:cubicBezTo>
                <a:close/>
                <a:moveTo>
                  <a:pt x="52" y="96"/>
                </a:moveTo>
                <a:cubicBezTo>
                  <a:pt x="9" y="96"/>
                  <a:pt x="9" y="96"/>
                  <a:pt x="9" y="96"/>
                </a:cubicBezTo>
                <a:cubicBezTo>
                  <a:pt x="9" y="75"/>
                  <a:pt x="17" y="56"/>
                  <a:pt x="29" y="41"/>
                </a:cubicBezTo>
                <a:cubicBezTo>
                  <a:pt x="38" y="46"/>
                  <a:pt x="48" y="50"/>
                  <a:pt x="58" y="53"/>
                </a:cubicBezTo>
                <a:cubicBezTo>
                  <a:pt x="54" y="66"/>
                  <a:pt x="52" y="80"/>
                  <a:pt x="52" y="96"/>
                </a:cubicBezTo>
                <a:close/>
                <a:moveTo>
                  <a:pt x="52" y="104"/>
                </a:moveTo>
                <a:cubicBezTo>
                  <a:pt x="52" y="119"/>
                  <a:pt x="54" y="133"/>
                  <a:pt x="58" y="146"/>
                </a:cubicBezTo>
                <a:cubicBezTo>
                  <a:pt x="48" y="149"/>
                  <a:pt x="38" y="153"/>
                  <a:pt x="29" y="158"/>
                </a:cubicBezTo>
                <a:cubicBezTo>
                  <a:pt x="17" y="143"/>
                  <a:pt x="9" y="124"/>
                  <a:pt x="9" y="104"/>
                </a:cubicBezTo>
                <a:lnTo>
                  <a:pt x="52" y="104"/>
                </a:lnTo>
                <a:close/>
                <a:moveTo>
                  <a:pt x="60" y="104"/>
                </a:moveTo>
                <a:cubicBezTo>
                  <a:pt x="96" y="104"/>
                  <a:pt x="96" y="104"/>
                  <a:pt x="96" y="104"/>
                </a:cubicBezTo>
                <a:cubicBezTo>
                  <a:pt x="96" y="140"/>
                  <a:pt x="96" y="140"/>
                  <a:pt x="96" y="140"/>
                </a:cubicBezTo>
                <a:cubicBezTo>
                  <a:pt x="86" y="140"/>
                  <a:pt x="75" y="141"/>
                  <a:pt x="65" y="144"/>
                </a:cubicBezTo>
                <a:cubicBezTo>
                  <a:pt x="62" y="132"/>
                  <a:pt x="60" y="119"/>
                  <a:pt x="60" y="104"/>
                </a:cubicBezTo>
                <a:close/>
                <a:moveTo>
                  <a:pt x="96" y="148"/>
                </a:moveTo>
                <a:cubicBezTo>
                  <a:pt x="96" y="191"/>
                  <a:pt x="96" y="191"/>
                  <a:pt x="96" y="191"/>
                </a:cubicBezTo>
                <a:cubicBezTo>
                  <a:pt x="86" y="188"/>
                  <a:pt x="75" y="174"/>
                  <a:pt x="68" y="152"/>
                </a:cubicBezTo>
                <a:cubicBezTo>
                  <a:pt x="77" y="149"/>
                  <a:pt x="86" y="148"/>
                  <a:pt x="96" y="148"/>
                </a:cubicBezTo>
                <a:close/>
                <a:moveTo>
                  <a:pt x="104" y="191"/>
                </a:moveTo>
                <a:cubicBezTo>
                  <a:pt x="104" y="148"/>
                  <a:pt x="104" y="148"/>
                  <a:pt x="104" y="148"/>
                </a:cubicBezTo>
                <a:cubicBezTo>
                  <a:pt x="114" y="148"/>
                  <a:pt x="124" y="149"/>
                  <a:pt x="133" y="152"/>
                </a:cubicBezTo>
                <a:cubicBezTo>
                  <a:pt x="126" y="174"/>
                  <a:pt x="115" y="188"/>
                  <a:pt x="104" y="191"/>
                </a:cubicBezTo>
                <a:close/>
                <a:moveTo>
                  <a:pt x="104" y="140"/>
                </a:moveTo>
                <a:cubicBezTo>
                  <a:pt x="104" y="104"/>
                  <a:pt x="104" y="104"/>
                  <a:pt x="104" y="104"/>
                </a:cubicBezTo>
                <a:cubicBezTo>
                  <a:pt x="140" y="104"/>
                  <a:pt x="140" y="104"/>
                  <a:pt x="140" y="104"/>
                </a:cubicBezTo>
                <a:cubicBezTo>
                  <a:pt x="140" y="118"/>
                  <a:pt x="138" y="132"/>
                  <a:pt x="135" y="144"/>
                </a:cubicBezTo>
                <a:cubicBezTo>
                  <a:pt x="125" y="141"/>
                  <a:pt x="115" y="140"/>
                  <a:pt x="104" y="140"/>
                </a:cubicBezTo>
                <a:close/>
                <a:moveTo>
                  <a:pt x="148" y="104"/>
                </a:moveTo>
                <a:cubicBezTo>
                  <a:pt x="192" y="104"/>
                  <a:pt x="192" y="104"/>
                  <a:pt x="192" y="104"/>
                </a:cubicBezTo>
                <a:cubicBezTo>
                  <a:pt x="191" y="124"/>
                  <a:pt x="184" y="143"/>
                  <a:pt x="172" y="158"/>
                </a:cubicBezTo>
                <a:cubicBezTo>
                  <a:pt x="163" y="153"/>
                  <a:pt x="153" y="149"/>
                  <a:pt x="143" y="146"/>
                </a:cubicBezTo>
                <a:cubicBezTo>
                  <a:pt x="146" y="133"/>
                  <a:pt x="148" y="119"/>
                  <a:pt x="148" y="104"/>
                </a:cubicBezTo>
                <a:close/>
                <a:moveTo>
                  <a:pt x="148" y="96"/>
                </a:moveTo>
                <a:cubicBezTo>
                  <a:pt x="148" y="80"/>
                  <a:pt x="146" y="66"/>
                  <a:pt x="143" y="53"/>
                </a:cubicBezTo>
                <a:cubicBezTo>
                  <a:pt x="153" y="50"/>
                  <a:pt x="163" y="46"/>
                  <a:pt x="172" y="41"/>
                </a:cubicBezTo>
                <a:cubicBezTo>
                  <a:pt x="184" y="56"/>
                  <a:pt x="191" y="75"/>
                  <a:pt x="192" y="96"/>
                </a:cubicBezTo>
                <a:lnTo>
                  <a:pt x="148" y="96"/>
                </a:lnTo>
                <a:close/>
                <a:moveTo>
                  <a:pt x="166" y="35"/>
                </a:moveTo>
                <a:cubicBezTo>
                  <a:pt x="158" y="39"/>
                  <a:pt x="150" y="43"/>
                  <a:pt x="141" y="46"/>
                </a:cubicBezTo>
                <a:cubicBezTo>
                  <a:pt x="136" y="30"/>
                  <a:pt x="130" y="18"/>
                  <a:pt x="122" y="10"/>
                </a:cubicBezTo>
                <a:cubicBezTo>
                  <a:pt x="139" y="14"/>
                  <a:pt x="154" y="23"/>
                  <a:pt x="166" y="35"/>
                </a:cubicBezTo>
                <a:close/>
                <a:moveTo>
                  <a:pt x="79" y="10"/>
                </a:moveTo>
                <a:cubicBezTo>
                  <a:pt x="71" y="18"/>
                  <a:pt x="64" y="31"/>
                  <a:pt x="60" y="45"/>
                </a:cubicBezTo>
                <a:cubicBezTo>
                  <a:pt x="51" y="43"/>
                  <a:pt x="43" y="39"/>
                  <a:pt x="35" y="35"/>
                </a:cubicBezTo>
                <a:cubicBezTo>
                  <a:pt x="47" y="23"/>
                  <a:pt x="62" y="14"/>
                  <a:pt x="79" y="10"/>
                </a:cubicBezTo>
                <a:close/>
                <a:moveTo>
                  <a:pt x="35" y="164"/>
                </a:moveTo>
                <a:cubicBezTo>
                  <a:pt x="43" y="160"/>
                  <a:pt x="51" y="156"/>
                  <a:pt x="60" y="154"/>
                </a:cubicBezTo>
                <a:cubicBezTo>
                  <a:pt x="64" y="169"/>
                  <a:pt x="71" y="181"/>
                  <a:pt x="79" y="189"/>
                </a:cubicBezTo>
                <a:cubicBezTo>
                  <a:pt x="62" y="185"/>
                  <a:pt x="47" y="176"/>
                  <a:pt x="35" y="164"/>
                </a:cubicBezTo>
                <a:close/>
                <a:moveTo>
                  <a:pt x="122" y="189"/>
                </a:moveTo>
                <a:cubicBezTo>
                  <a:pt x="130" y="181"/>
                  <a:pt x="136" y="169"/>
                  <a:pt x="141" y="154"/>
                </a:cubicBezTo>
                <a:cubicBezTo>
                  <a:pt x="150" y="156"/>
                  <a:pt x="158" y="160"/>
                  <a:pt x="166" y="164"/>
                </a:cubicBezTo>
                <a:cubicBezTo>
                  <a:pt x="154" y="176"/>
                  <a:pt x="139" y="185"/>
                  <a:pt x="122" y="189"/>
                </a:cubicBezTo>
                <a:close/>
              </a:path>
            </a:pathLst>
          </a:custGeom>
          <a:solidFill>
            <a:srgbClr val="35669B"/>
          </a:solidFill>
          <a:ln>
            <a:noFill/>
          </a:ln>
        </p:spPr>
        <p:txBody>
          <a:bodyPr/>
          <a:lstStyle/>
          <a:p>
            <a:endParaRPr lang="zh-CN" altLang="en-US"/>
          </a:p>
        </p:txBody>
      </p:sp>
      <p:sp>
        <p:nvSpPr>
          <p:cNvPr id="16" name="Freeform 15"/>
          <p:cNvSpPr>
            <a:spLocks noEditPoints="1"/>
          </p:cNvSpPr>
          <p:nvPr/>
        </p:nvSpPr>
        <p:spPr bwMode="auto">
          <a:xfrm>
            <a:off x="7251895" y="3267717"/>
            <a:ext cx="532712" cy="532710"/>
          </a:xfrm>
          <a:custGeom>
            <a:avLst/>
            <a:gdLst>
              <a:gd name="T0" fmla="*/ 2147483646 w 192"/>
              <a:gd name="T1" fmla="*/ 0 h 192"/>
              <a:gd name="T2" fmla="*/ 0 w 192"/>
              <a:gd name="T3" fmla="*/ 2147483646 h 192"/>
              <a:gd name="T4" fmla="*/ 2147483646 w 192"/>
              <a:gd name="T5" fmla="*/ 2147483646 h 192"/>
              <a:gd name="T6" fmla="*/ 2147483646 w 192"/>
              <a:gd name="T7" fmla="*/ 2147483646 h 192"/>
              <a:gd name="T8" fmla="*/ 2147483646 w 192"/>
              <a:gd name="T9" fmla="*/ 0 h 192"/>
              <a:gd name="T10" fmla="*/ 2147483646 w 192"/>
              <a:gd name="T11" fmla="*/ 2147483646 h 192"/>
              <a:gd name="T12" fmla="*/ 2147483646 w 192"/>
              <a:gd name="T13" fmla="*/ 2147483646 h 192"/>
              <a:gd name="T14" fmla="*/ 2147483646 w 192"/>
              <a:gd name="T15" fmla="*/ 2147483646 h 192"/>
              <a:gd name="T16" fmla="*/ 2147483646 w 192"/>
              <a:gd name="T17" fmla="*/ 2147483646 h 192"/>
              <a:gd name="T18" fmla="*/ 2147483646 w 192"/>
              <a:gd name="T19" fmla="*/ 2147483646 h 192"/>
              <a:gd name="T20" fmla="*/ 2147483646 w 192"/>
              <a:gd name="T21" fmla="*/ 2147483646 h 192"/>
              <a:gd name="T22" fmla="*/ 2147483646 w 192"/>
              <a:gd name="T23" fmla="*/ 2147483646 h 192"/>
              <a:gd name="T24" fmla="*/ 2147483646 w 192"/>
              <a:gd name="T25" fmla="*/ 2147483646 h 192"/>
              <a:gd name="T26" fmla="*/ 2147483646 w 192"/>
              <a:gd name="T27" fmla="*/ 2147483646 h 192"/>
              <a:gd name="T28" fmla="*/ 2147483646 w 192"/>
              <a:gd name="T29" fmla="*/ 2147483646 h 192"/>
              <a:gd name="T30" fmla="*/ 2147483646 w 192"/>
              <a:gd name="T31" fmla="*/ 2147483646 h 192"/>
              <a:gd name="T32" fmla="*/ 2147483646 w 192"/>
              <a:gd name="T33" fmla="*/ 2147483646 h 192"/>
              <a:gd name="T34" fmla="*/ 2147483646 w 192"/>
              <a:gd name="T35" fmla="*/ 2147483646 h 192"/>
              <a:gd name="T36" fmla="*/ 2147483646 w 192"/>
              <a:gd name="T37" fmla="*/ 2147483646 h 192"/>
              <a:gd name="T38" fmla="*/ 2147483646 w 192"/>
              <a:gd name="T39" fmla="*/ 2147483646 h 192"/>
              <a:gd name="T40" fmla="*/ 2147483646 w 192"/>
              <a:gd name="T41" fmla="*/ 2147483646 h 192"/>
              <a:gd name="T42" fmla="*/ 2147483646 w 192"/>
              <a:gd name="T43" fmla="*/ 2147483646 h 192"/>
              <a:gd name="T44" fmla="*/ 2147483646 w 192"/>
              <a:gd name="T45" fmla="*/ 2147483646 h 192"/>
              <a:gd name="T46" fmla="*/ 2147483646 w 192"/>
              <a:gd name="T47" fmla="*/ 2147483646 h 192"/>
              <a:gd name="T48" fmla="*/ 2147483646 w 192"/>
              <a:gd name="T49" fmla="*/ 2147483646 h 192"/>
              <a:gd name="T50" fmla="*/ 2147483646 w 192"/>
              <a:gd name="T51" fmla="*/ 2147483646 h 192"/>
              <a:gd name="T52" fmla="*/ 2147483646 w 192"/>
              <a:gd name="T53" fmla="*/ 2147483646 h 192"/>
              <a:gd name="T54" fmla="*/ 2147483646 w 192"/>
              <a:gd name="T55" fmla="*/ 2147483646 h 192"/>
              <a:gd name="T56" fmla="*/ 2147483646 w 192"/>
              <a:gd name="T57" fmla="*/ 2147483646 h 192"/>
              <a:gd name="T58" fmla="*/ 2147483646 w 192"/>
              <a:gd name="T59" fmla="*/ 2147483646 h 192"/>
              <a:gd name="T60" fmla="*/ 2147483646 w 192"/>
              <a:gd name="T61" fmla="*/ 2147483646 h 192"/>
              <a:gd name="T62" fmla="*/ 2147483646 w 192"/>
              <a:gd name="T63" fmla="*/ 2147483646 h 192"/>
              <a:gd name="T64" fmla="*/ 2147483646 w 192"/>
              <a:gd name="T65" fmla="*/ 2147483646 h 192"/>
              <a:gd name="T66" fmla="*/ 2147483646 w 192"/>
              <a:gd name="T67" fmla="*/ 2147483646 h 192"/>
              <a:gd name="T68" fmla="*/ 2147483646 w 192"/>
              <a:gd name="T69" fmla="*/ 2147483646 h 192"/>
              <a:gd name="T70" fmla="*/ 2147483646 w 192"/>
              <a:gd name="T71" fmla="*/ 2147483646 h 192"/>
              <a:gd name="T72" fmla="*/ 2147483646 w 192"/>
              <a:gd name="T73" fmla="*/ 2147483646 h 192"/>
              <a:gd name="T74" fmla="*/ 2147483646 w 192"/>
              <a:gd name="T75" fmla="*/ 2147483646 h 192"/>
              <a:gd name="T76" fmla="*/ 2147483646 w 192"/>
              <a:gd name="T77" fmla="*/ 2147483646 h 192"/>
              <a:gd name="T78" fmla="*/ 2147483646 w 192"/>
              <a:gd name="T79" fmla="*/ 2147483646 h 192"/>
              <a:gd name="T80" fmla="*/ 2147483646 w 192"/>
              <a:gd name="T81" fmla="*/ 2147483646 h 192"/>
              <a:gd name="T82" fmla="*/ 2147483646 w 192"/>
              <a:gd name="T83" fmla="*/ 2147483646 h 192"/>
              <a:gd name="T84" fmla="*/ 2147483646 w 192"/>
              <a:gd name="T85" fmla="*/ 2147483646 h 192"/>
              <a:gd name="T86" fmla="*/ 2147483646 w 192"/>
              <a:gd name="T87" fmla="*/ 2147483646 h 192"/>
              <a:gd name="T88" fmla="*/ 2147483646 w 192"/>
              <a:gd name="T89" fmla="*/ 2147483646 h 192"/>
              <a:gd name="T90" fmla="*/ 2147483646 w 192"/>
              <a:gd name="T91" fmla="*/ 2147483646 h 192"/>
              <a:gd name="T92" fmla="*/ 2147483646 w 192"/>
              <a:gd name="T93" fmla="*/ 2147483646 h 192"/>
              <a:gd name="T94" fmla="*/ 2147483646 w 192"/>
              <a:gd name="T95" fmla="*/ 2147483646 h 192"/>
              <a:gd name="T96" fmla="*/ 2147483646 w 192"/>
              <a:gd name="T97" fmla="*/ 2147483646 h 192"/>
              <a:gd name="T98" fmla="*/ 2147483646 w 192"/>
              <a:gd name="T99" fmla="*/ 2147483646 h 192"/>
              <a:gd name="T100" fmla="*/ 2147483646 w 192"/>
              <a:gd name="T101" fmla="*/ 2147483646 h 192"/>
              <a:gd name="T102" fmla="*/ 2147483646 w 192"/>
              <a:gd name="T103" fmla="*/ 2147483646 h 192"/>
              <a:gd name="T104" fmla="*/ 2147483646 w 192"/>
              <a:gd name="T105" fmla="*/ 2147483646 h 192"/>
              <a:gd name="T106" fmla="*/ 2147483646 w 192"/>
              <a:gd name="T107" fmla="*/ 2147483646 h 192"/>
              <a:gd name="T108" fmla="*/ 2147483646 w 192"/>
              <a:gd name="T109" fmla="*/ 2147483646 h 192"/>
              <a:gd name="T110" fmla="*/ 2147483646 w 192"/>
              <a:gd name="T111" fmla="*/ 2147483646 h 192"/>
              <a:gd name="T112" fmla="*/ 2147483646 w 192"/>
              <a:gd name="T113" fmla="*/ 2147483646 h 19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92" h="192">
                <a:moveTo>
                  <a:pt x="96" y="0"/>
                </a:moveTo>
                <a:cubicBezTo>
                  <a:pt x="43" y="0"/>
                  <a:pt x="0" y="43"/>
                  <a:pt x="0" y="96"/>
                </a:cubicBezTo>
                <a:cubicBezTo>
                  <a:pt x="0" y="149"/>
                  <a:pt x="43" y="192"/>
                  <a:pt x="96" y="192"/>
                </a:cubicBezTo>
                <a:cubicBezTo>
                  <a:pt x="149" y="192"/>
                  <a:pt x="192" y="149"/>
                  <a:pt x="192" y="96"/>
                </a:cubicBezTo>
                <a:cubicBezTo>
                  <a:pt x="192" y="43"/>
                  <a:pt x="149" y="0"/>
                  <a:pt x="96" y="0"/>
                </a:cubicBezTo>
                <a:close/>
                <a:moveTo>
                  <a:pt x="96" y="8"/>
                </a:moveTo>
                <a:cubicBezTo>
                  <a:pt x="145" y="8"/>
                  <a:pt x="184" y="47"/>
                  <a:pt x="184" y="96"/>
                </a:cubicBezTo>
                <a:cubicBezTo>
                  <a:pt x="184" y="117"/>
                  <a:pt x="177" y="137"/>
                  <a:pt x="164" y="152"/>
                </a:cubicBezTo>
                <a:cubicBezTo>
                  <a:pt x="155" y="148"/>
                  <a:pt x="135" y="141"/>
                  <a:pt x="122" y="137"/>
                </a:cubicBezTo>
                <a:cubicBezTo>
                  <a:pt x="121" y="137"/>
                  <a:pt x="121" y="137"/>
                  <a:pt x="121" y="132"/>
                </a:cubicBezTo>
                <a:cubicBezTo>
                  <a:pt x="121" y="128"/>
                  <a:pt x="122" y="125"/>
                  <a:pt x="124" y="121"/>
                </a:cubicBezTo>
                <a:cubicBezTo>
                  <a:pt x="125" y="118"/>
                  <a:pt x="127" y="112"/>
                  <a:pt x="128" y="107"/>
                </a:cubicBezTo>
                <a:cubicBezTo>
                  <a:pt x="130" y="105"/>
                  <a:pt x="132" y="100"/>
                  <a:pt x="134" y="92"/>
                </a:cubicBezTo>
                <a:cubicBezTo>
                  <a:pt x="136" y="84"/>
                  <a:pt x="135" y="81"/>
                  <a:pt x="134" y="79"/>
                </a:cubicBezTo>
                <a:cubicBezTo>
                  <a:pt x="134" y="79"/>
                  <a:pt x="134" y="78"/>
                  <a:pt x="134" y="78"/>
                </a:cubicBezTo>
                <a:cubicBezTo>
                  <a:pt x="133" y="76"/>
                  <a:pt x="134" y="67"/>
                  <a:pt x="135" y="60"/>
                </a:cubicBezTo>
                <a:cubicBezTo>
                  <a:pt x="136" y="55"/>
                  <a:pt x="135" y="45"/>
                  <a:pt x="128" y="36"/>
                </a:cubicBezTo>
                <a:cubicBezTo>
                  <a:pt x="124" y="31"/>
                  <a:pt x="116" y="24"/>
                  <a:pt x="101" y="24"/>
                </a:cubicBezTo>
                <a:cubicBezTo>
                  <a:pt x="93" y="24"/>
                  <a:pt x="93" y="24"/>
                  <a:pt x="93" y="24"/>
                </a:cubicBezTo>
                <a:cubicBezTo>
                  <a:pt x="79" y="24"/>
                  <a:pt x="70" y="31"/>
                  <a:pt x="66" y="36"/>
                </a:cubicBezTo>
                <a:cubicBezTo>
                  <a:pt x="60" y="45"/>
                  <a:pt x="58" y="55"/>
                  <a:pt x="59" y="60"/>
                </a:cubicBezTo>
                <a:cubicBezTo>
                  <a:pt x="61" y="67"/>
                  <a:pt x="61" y="76"/>
                  <a:pt x="61" y="78"/>
                </a:cubicBezTo>
                <a:cubicBezTo>
                  <a:pt x="61" y="78"/>
                  <a:pt x="61" y="79"/>
                  <a:pt x="60" y="79"/>
                </a:cubicBezTo>
                <a:cubicBezTo>
                  <a:pt x="60" y="81"/>
                  <a:pt x="59" y="84"/>
                  <a:pt x="60" y="92"/>
                </a:cubicBezTo>
                <a:cubicBezTo>
                  <a:pt x="62" y="100"/>
                  <a:pt x="65" y="105"/>
                  <a:pt x="67" y="107"/>
                </a:cubicBezTo>
                <a:cubicBezTo>
                  <a:pt x="67" y="112"/>
                  <a:pt x="69" y="118"/>
                  <a:pt x="71" y="121"/>
                </a:cubicBezTo>
                <a:cubicBezTo>
                  <a:pt x="72" y="124"/>
                  <a:pt x="73" y="127"/>
                  <a:pt x="73" y="132"/>
                </a:cubicBezTo>
                <a:cubicBezTo>
                  <a:pt x="73" y="137"/>
                  <a:pt x="72" y="137"/>
                  <a:pt x="71" y="137"/>
                </a:cubicBezTo>
                <a:cubicBezTo>
                  <a:pt x="58" y="141"/>
                  <a:pt x="37" y="149"/>
                  <a:pt x="29" y="152"/>
                </a:cubicBezTo>
                <a:cubicBezTo>
                  <a:pt x="16" y="137"/>
                  <a:pt x="8" y="117"/>
                  <a:pt x="8" y="96"/>
                </a:cubicBezTo>
                <a:cubicBezTo>
                  <a:pt x="8" y="47"/>
                  <a:pt x="48" y="8"/>
                  <a:pt x="96" y="8"/>
                </a:cubicBezTo>
                <a:close/>
                <a:moveTo>
                  <a:pt x="35" y="159"/>
                </a:moveTo>
                <a:cubicBezTo>
                  <a:pt x="44" y="155"/>
                  <a:pt x="62" y="148"/>
                  <a:pt x="74" y="145"/>
                </a:cubicBezTo>
                <a:cubicBezTo>
                  <a:pt x="81" y="143"/>
                  <a:pt x="81" y="137"/>
                  <a:pt x="81" y="132"/>
                </a:cubicBezTo>
                <a:cubicBezTo>
                  <a:pt x="81" y="129"/>
                  <a:pt x="80" y="123"/>
                  <a:pt x="78" y="118"/>
                </a:cubicBezTo>
                <a:cubicBezTo>
                  <a:pt x="77" y="115"/>
                  <a:pt x="75" y="109"/>
                  <a:pt x="74" y="105"/>
                </a:cubicBezTo>
                <a:cubicBezTo>
                  <a:pt x="74" y="104"/>
                  <a:pt x="74" y="103"/>
                  <a:pt x="73" y="102"/>
                </a:cubicBezTo>
                <a:cubicBezTo>
                  <a:pt x="72" y="101"/>
                  <a:pt x="70" y="97"/>
                  <a:pt x="68" y="90"/>
                </a:cubicBezTo>
                <a:cubicBezTo>
                  <a:pt x="67" y="84"/>
                  <a:pt x="67" y="83"/>
                  <a:pt x="68" y="82"/>
                </a:cubicBezTo>
                <a:cubicBezTo>
                  <a:pt x="68" y="81"/>
                  <a:pt x="68" y="81"/>
                  <a:pt x="69" y="80"/>
                </a:cubicBezTo>
                <a:cubicBezTo>
                  <a:pt x="69" y="77"/>
                  <a:pt x="68" y="65"/>
                  <a:pt x="67" y="59"/>
                </a:cubicBezTo>
                <a:cubicBezTo>
                  <a:pt x="67" y="56"/>
                  <a:pt x="67" y="48"/>
                  <a:pt x="73" y="41"/>
                </a:cubicBezTo>
                <a:cubicBezTo>
                  <a:pt x="77" y="35"/>
                  <a:pt x="84" y="32"/>
                  <a:pt x="93" y="32"/>
                </a:cubicBezTo>
                <a:cubicBezTo>
                  <a:pt x="101" y="32"/>
                  <a:pt x="101" y="32"/>
                  <a:pt x="101" y="32"/>
                </a:cubicBezTo>
                <a:cubicBezTo>
                  <a:pt x="110" y="32"/>
                  <a:pt x="117" y="35"/>
                  <a:pt x="122" y="41"/>
                </a:cubicBezTo>
                <a:cubicBezTo>
                  <a:pt x="127" y="48"/>
                  <a:pt x="128" y="56"/>
                  <a:pt x="127" y="59"/>
                </a:cubicBezTo>
                <a:cubicBezTo>
                  <a:pt x="126" y="65"/>
                  <a:pt x="125" y="77"/>
                  <a:pt x="126" y="80"/>
                </a:cubicBezTo>
                <a:cubicBezTo>
                  <a:pt x="126" y="81"/>
                  <a:pt x="126" y="81"/>
                  <a:pt x="126" y="82"/>
                </a:cubicBezTo>
                <a:cubicBezTo>
                  <a:pt x="127" y="83"/>
                  <a:pt x="127" y="84"/>
                  <a:pt x="126" y="90"/>
                </a:cubicBezTo>
                <a:cubicBezTo>
                  <a:pt x="125" y="97"/>
                  <a:pt x="123" y="101"/>
                  <a:pt x="121" y="102"/>
                </a:cubicBezTo>
                <a:cubicBezTo>
                  <a:pt x="121" y="103"/>
                  <a:pt x="120" y="104"/>
                  <a:pt x="120" y="105"/>
                </a:cubicBezTo>
                <a:cubicBezTo>
                  <a:pt x="120" y="109"/>
                  <a:pt x="118" y="115"/>
                  <a:pt x="116" y="118"/>
                </a:cubicBezTo>
                <a:cubicBezTo>
                  <a:pt x="115" y="122"/>
                  <a:pt x="113" y="127"/>
                  <a:pt x="113" y="132"/>
                </a:cubicBezTo>
                <a:cubicBezTo>
                  <a:pt x="113" y="137"/>
                  <a:pt x="113" y="143"/>
                  <a:pt x="119" y="145"/>
                </a:cubicBezTo>
                <a:cubicBezTo>
                  <a:pt x="131" y="148"/>
                  <a:pt x="149" y="154"/>
                  <a:pt x="158" y="158"/>
                </a:cubicBezTo>
                <a:cubicBezTo>
                  <a:pt x="142" y="174"/>
                  <a:pt x="121" y="184"/>
                  <a:pt x="96" y="184"/>
                </a:cubicBezTo>
                <a:cubicBezTo>
                  <a:pt x="73" y="184"/>
                  <a:pt x="51" y="174"/>
                  <a:pt x="35" y="159"/>
                </a:cubicBezTo>
                <a:close/>
              </a:path>
            </a:pathLst>
          </a:custGeom>
          <a:solidFill>
            <a:srgbClr val="35669B"/>
          </a:solidFill>
          <a:ln>
            <a:noFill/>
          </a:ln>
        </p:spPr>
        <p:txBody>
          <a:bodyPr/>
          <a:lstStyle/>
          <a:p>
            <a:endParaRPr lang="zh-CN" altLang="en-US"/>
          </a:p>
        </p:txBody>
      </p:sp>
      <p:grpSp>
        <p:nvGrpSpPr>
          <p:cNvPr id="17" name="组合 16"/>
          <p:cNvGrpSpPr/>
          <p:nvPr/>
        </p:nvGrpSpPr>
        <p:grpSpPr>
          <a:xfrm>
            <a:off x="6939259" y="4425758"/>
            <a:ext cx="403263" cy="538078"/>
            <a:chOff x="7889875" y="5105400"/>
            <a:chExt cx="541338" cy="722313"/>
          </a:xfrm>
          <a:solidFill>
            <a:srgbClr val="35669B"/>
          </a:solidFill>
        </p:grpSpPr>
        <p:sp>
          <p:nvSpPr>
            <p:cNvPr id="18" name="Freeform 58"/>
            <p:cNvSpPr>
              <a:spLocks noEditPoints="1"/>
            </p:cNvSpPr>
            <p:nvPr/>
          </p:nvSpPr>
          <p:spPr bwMode="auto">
            <a:xfrm>
              <a:off x="7950200" y="5180013"/>
              <a:ext cx="420688" cy="120650"/>
            </a:xfrm>
            <a:custGeom>
              <a:avLst/>
              <a:gdLst>
                <a:gd name="T0" fmla="*/ 0 w 265"/>
                <a:gd name="T1" fmla="*/ 76 h 76"/>
                <a:gd name="T2" fmla="*/ 265 w 265"/>
                <a:gd name="T3" fmla="*/ 76 h 76"/>
                <a:gd name="T4" fmla="*/ 265 w 265"/>
                <a:gd name="T5" fmla="*/ 0 h 76"/>
                <a:gd name="T6" fmla="*/ 0 w 265"/>
                <a:gd name="T7" fmla="*/ 0 h 76"/>
                <a:gd name="T8" fmla="*/ 0 w 265"/>
                <a:gd name="T9" fmla="*/ 76 h 76"/>
                <a:gd name="T10" fmla="*/ 19 w 265"/>
                <a:gd name="T11" fmla="*/ 19 h 76"/>
                <a:gd name="T12" fmla="*/ 246 w 265"/>
                <a:gd name="T13" fmla="*/ 19 h 76"/>
                <a:gd name="T14" fmla="*/ 246 w 265"/>
                <a:gd name="T15" fmla="*/ 57 h 76"/>
                <a:gd name="T16" fmla="*/ 19 w 265"/>
                <a:gd name="T17" fmla="*/ 57 h 76"/>
                <a:gd name="T18" fmla="*/ 19 w 265"/>
                <a:gd name="T19" fmla="*/ 1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5" h="76">
                  <a:moveTo>
                    <a:pt x="0" y="76"/>
                  </a:moveTo>
                  <a:lnTo>
                    <a:pt x="265" y="76"/>
                  </a:lnTo>
                  <a:lnTo>
                    <a:pt x="265" y="0"/>
                  </a:lnTo>
                  <a:lnTo>
                    <a:pt x="0" y="0"/>
                  </a:lnTo>
                  <a:lnTo>
                    <a:pt x="0" y="76"/>
                  </a:lnTo>
                  <a:close/>
                  <a:moveTo>
                    <a:pt x="19" y="19"/>
                  </a:moveTo>
                  <a:lnTo>
                    <a:pt x="246" y="19"/>
                  </a:lnTo>
                  <a:lnTo>
                    <a:pt x="246" y="57"/>
                  </a:lnTo>
                  <a:lnTo>
                    <a:pt x="19" y="57"/>
                  </a:lnTo>
                  <a:lnTo>
                    <a:pt x="19" y="19"/>
                  </a:lnTo>
                  <a:close/>
                </a:path>
              </a:pathLst>
            </a:custGeom>
            <a:grpFill/>
            <a:ln w="9525">
              <a:noFill/>
              <a:round/>
            </a:ln>
          </p:spPr>
          <p:txBody>
            <a:bodyPr/>
            <a:lstStyle/>
            <a:p>
              <a:pPr>
                <a:defRPr/>
              </a:pPr>
              <a:endParaRPr lang="zh-CN" altLang="en-US"/>
            </a:p>
          </p:txBody>
        </p:sp>
        <p:sp>
          <p:nvSpPr>
            <p:cNvPr id="19" name="Freeform 59"/>
            <p:cNvSpPr>
              <a:spLocks noEditPoints="1"/>
            </p:cNvSpPr>
            <p:nvPr/>
          </p:nvSpPr>
          <p:spPr bwMode="auto">
            <a:xfrm>
              <a:off x="7889875" y="5105400"/>
              <a:ext cx="541338" cy="722313"/>
            </a:xfrm>
            <a:custGeom>
              <a:avLst/>
              <a:gdLst>
                <a:gd name="T0" fmla="*/ 128 w 144"/>
                <a:gd name="T1" fmla="*/ 0 h 192"/>
                <a:gd name="T2" fmla="*/ 16 w 144"/>
                <a:gd name="T3" fmla="*/ 0 h 192"/>
                <a:gd name="T4" fmla="*/ 0 w 144"/>
                <a:gd name="T5" fmla="*/ 16 h 192"/>
                <a:gd name="T6" fmla="*/ 0 w 144"/>
                <a:gd name="T7" fmla="*/ 176 h 192"/>
                <a:gd name="T8" fmla="*/ 16 w 144"/>
                <a:gd name="T9" fmla="*/ 192 h 192"/>
                <a:gd name="T10" fmla="*/ 128 w 144"/>
                <a:gd name="T11" fmla="*/ 192 h 192"/>
                <a:gd name="T12" fmla="*/ 144 w 144"/>
                <a:gd name="T13" fmla="*/ 176 h 192"/>
                <a:gd name="T14" fmla="*/ 144 w 144"/>
                <a:gd name="T15" fmla="*/ 16 h 192"/>
                <a:gd name="T16" fmla="*/ 128 w 144"/>
                <a:gd name="T17" fmla="*/ 0 h 192"/>
                <a:gd name="T18" fmla="*/ 136 w 144"/>
                <a:gd name="T19" fmla="*/ 176 h 192"/>
                <a:gd name="T20" fmla="*/ 128 w 144"/>
                <a:gd name="T21" fmla="*/ 184 h 192"/>
                <a:gd name="T22" fmla="*/ 16 w 144"/>
                <a:gd name="T23" fmla="*/ 184 h 192"/>
                <a:gd name="T24" fmla="*/ 8 w 144"/>
                <a:gd name="T25" fmla="*/ 176 h 192"/>
                <a:gd name="T26" fmla="*/ 8 w 144"/>
                <a:gd name="T27" fmla="*/ 16 h 192"/>
                <a:gd name="T28" fmla="*/ 16 w 144"/>
                <a:gd name="T29" fmla="*/ 8 h 192"/>
                <a:gd name="T30" fmla="*/ 128 w 144"/>
                <a:gd name="T31" fmla="*/ 8 h 192"/>
                <a:gd name="T32" fmla="*/ 136 w 144"/>
                <a:gd name="T33" fmla="*/ 16 h 192"/>
                <a:gd name="T34" fmla="*/ 136 w 144"/>
                <a:gd name="T35" fmla="*/ 17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4" h="192">
                  <a:moveTo>
                    <a:pt x="128" y="0"/>
                  </a:moveTo>
                  <a:cubicBezTo>
                    <a:pt x="16" y="0"/>
                    <a:pt x="16" y="0"/>
                    <a:pt x="16" y="0"/>
                  </a:cubicBezTo>
                  <a:cubicBezTo>
                    <a:pt x="8" y="0"/>
                    <a:pt x="0" y="7"/>
                    <a:pt x="0" y="16"/>
                  </a:cubicBezTo>
                  <a:cubicBezTo>
                    <a:pt x="0" y="176"/>
                    <a:pt x="0" y="176"/>
                    <a:pt x="0" y="176"/>
                  </a:cubicBezTo>
                  <a:cubicBezTo>
                    <a:pt x="0" y="184"/>
                    <a:pt x="8" y="192"/>
                    <a:pt x="16" y="192"/>
                  </a:cubicBezTo>
                  <a:cubicBezTo>
                    <a:pt x="128" y="192"/>
                    <a:pt x="128" y="192"/>
                    <a:pt x="128" y="192"/>
                  </a:cubicBezTo>
                  <a:cubicBezTo>
                    <a:pt x="137" y="192"/>
                    <a:pt x="144" y="184"/>
                    <a:pt x="144" y="176"/>
                  </a:cubicBezTo>
                  <a:cubicBezTo>
                    <a:pt x="144" y="16"/>
                    <a:pt x="144" y="16"/>
                    <a:pt x="144" y="16"/>
                  </a:cubicBezTo>
                  <a:cubicBezTo>
                    <a:pt x="144" y="7"/>
                    <a:pt x="137" y="0"/>
                    <a:pt x="128" y="0"/>
                  </a:cubicBezTo>
                  <a:close/>
                  <a:moveTo>
                    <a:pt x="136" y="176"/>
                  </a:moveTo>
                  <a:cubicBezTo>
                    <a:pt x="136" y="180"/>
                    <a:pt x="133" y="184"/>
                    <a:pt x="128" y="184"/>
                  </a:cubicBezTo>
                  <a:cubicBezTo>
                    <a:pt x="16" y="184"/>
                    <a:pt x="16" y="184"/>
                    <a:pt x="16" y="184"/>
                  </a:cubicBezTo>
                  <a:cubicBezTo>
                    <a:pt x="12" y="184"/>
                    <a:pt x="8" y="180"/>
                    <a:pt x="8" y="176"/>
                  </a:cubicBezTo>
                  <a:cubicBezTo>
                    <a:pt x="8" y="16"/>
                    <a:pt x="8" y="16"/>
                    <a:pt x="8" y="16"/>
                  </a:cubicBezTo>
                  <a:cubicBezTo>
                    <a:pt x="8" y="11"/>
                    <a:pt x="12" y="8"/>
                    <a:pt x="16" y="8"/>
                  </a:cubicBezTo>
                  <a:cubicBezTo>
                    <a:pt x="128" y="8"/>
                    <a:pt x="128" y="8"/>
                    <a:pt x="128" y="8"/>
                  </a:cubicBezTo>
                  <a:cubicBezTo>
                    <a:pt x="133" y="8"/>
                    <a:pt x="136" y="11"/>
                    <a:pt x="136" y="16"/>
                  </a:cubicBezTo>
                  <a:lnTo>
                    <a:pt x="136" y="176"/>
                  </a:lnTo>
                  <a:close/>
                </a:path>
              </a:pathLst>
            </a:custGeom>
            <a:grpFill/>
            <a:ln w="9525">
              <a:noFill/>
              <a:round/>
            </a:ln>
          </p:spPr>
          <p:txBody>
            <a:bodyPr/>
            <a:lstStyle/>
            <a:p>
              <a:pPr>
                <a:defRPr/>
              </a:pPr>
              <a:endParaRPr lang="zh-CN" altLang="en-US"/>
            </a:p>
          </p:txBody>
        </p:sp>
        <p:sp>
          <p:nvSpPr>
            <p:cNvPr id="20" name="Freeform 60"/>
            <p:cNvSpPr/>
            <p:nvPr/>
          </p:nvSpPr>
          <p:spPr bwMode="auto">
            <a:xfrm>
              <a:off x="7950200" y="5346700"/>
              <a:ext cx="120650" cy="119063"/>
            </a:xfrm>
            <a:custGeom>
              <a:avLst/>
              <a:gdLst>
                <a:gd name="T0" fmla="*/ 19 w 76"/>
                <a:gd name="T1" fmla="*/ 56 h 75"/>
                <a:gd name="T2" fmla="*/ 19 w 76"/>
                <a:gd name="T3" fmla="*/ 19 h 75"/>
                <a:gd name="T4" fmla="*/ 19 w 76"/>
                <a:gd name="T5" fmla="*/ 0 h 75"/>
                <a:gd name="T6" fmla="*/ 0 w 76"/>
                <a:gd name="T7" fmla="*/ 0 h 75"/>
                <a:gd name="T8" fmla="*/ 0 w 76"/>
                <a:gd name="T9" fmla="*/ 75 h 75"/>
                <a:gd name="T10" fmla="*/ 76 w 76"/>
                <a:gd name="T11" fmla="*/ 75 h 75"/>
                <a:gd name="T12" fmla="*/ 76 w 76"/>
                <a:gd name="T13" fmla="*/ 56 h 75"/>
                <a:gd name="T14" fmla="*/ 57 w 76"/>
                <a:gd name="T15" fmla="*/ 56 h 75"/>
                <a:gd name="T16" fmla="*/ 19 w 76"/>
                <a:gd name="T17" fmla="*/ 5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75">
                  <a:moveTo>
                    <a:pt x="19" y="56"/>
                  </a:moveTo>
                  <a:lnTo>
                    <a:pt x="19" y="19"/>
                  </a:lnTo>
                  <a:lnTo>
                    <a:pt x="19" y="0"/>
                  </a:lnTo>
                  <a:lnTo>
                    <a:pt x="0" y="0"/>
                  </a:lnTo>
                  <a:lnTo>
                    <a:pt x="0" y="75"/>
                  </a:lnTo>
                  <a:lnTo>
                    <a:pt x="76" y="75"/>
                  </a:lnTo>
                  <a:lnTo>
                    <a:pt x="76" y="56"/>
                  </a:lnTo>
                  <a:lnTo>
                    <a:pt x="57" y="56"/>
                  </a:lnTo>
                  <a:lnTo>
                    <a:pt x="19" y="56"/>
                  </a:lnTo>
                  <a:close/>
                </a:path>
              </a:pathLst>
            </a:custGeom>
            <a:grpFill/>
            <a:ln w="9525">
              <a:noFill/>
              <a:round/>
            </a:ln>
          </p:spPr>
          <p:txBody>
            <a:bodyPr/>
            <a:lstStyle/>
            <a:p>
              <a:pPr>
                <a:defRPr/>
              </a:pPr>
              <a:endParaRPr lang="zh-CN" altLang="en-US"/>
            </a:p>
          </p:txBody>
        </p:sp>
        <p:sp>
          <p:nvSpPr>
            <p:cNvPr id="21" name="Freeform 61"/>
            <p:cNvSpPr/>
            <p:nvPr/>
          </p:nvSpPr>
          <p:spPr bwMode="auto">
            <a:xfrm>
              <a:off x="7950200" y="5495925"/>
              <a:ext cx="120650" cy="120650"/>
            </a:xfrm>
            <a:custGeom>
              <a:avLst/>
              <a:gdLst>
                <a:gd name="T0" fmla="*/ 19 w 76"/>
                <a:gd name="T1" fmla="*/ 57 h 76"/>
                <a:gd name="T2" fmla="*/ 19 w 76"/>
                <a:gd name="T3" fmla="*/ 19 h 76"/>
                <a:gd name="T4" fmla="*/ 19 w 76"/>
                <a:gd name="T5" fmla="*/ 0 h 76"/>
                <a:gd name="T6" fmla="*/ 0 w 76"/>
                <a:gd name="T7" fmla="*/ 0 h 76"/>
                <a:gd name="T8" fmla="*/ 0 w 76"/>
                <a:gd name="T9" fmla="*/ 76 h 76"/>
                <a:gd name="T10" fmla="*/ 76 w 76"/>
                <a:gd name="T11" fmla="*/ 76 h 76"/>
                <a:gd name="T12" fmla="*/ 76 w 76"/>
                <a:gd name="T13" fmla="*/ 57 h 76"/>
                <a:gd name="T14" fmla="*/ 57 w 76"/>
                <a:gd name="T15" fmla="*/ 57 h 76"/>
                <a:gd name="T16" fmla="*/ 19 w 76"/>
                <a:gd name="T17" fmla="*/ 5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76">
                  <a:moveTo>
                    <a:pt x="19" y="57"/>
                  </a:moveTo>
                  <a:lnTo>
                    <a:pt x="19" y="19"/>
                  </a:lnTo>
                  <a:lnTo>
                    <a:pt x="19" y="0"/>
                  </a:lnTo>
                  <a:lnTo>
                    <a:pt x="0" y="0"/>
                  </a:lnTo>
                  <a:lnTo>
                    <a:pt x="0" y="76"/>
                  </a:lnTo>
                  <a:lnTo>
                    <a:pt x="76" y="76"/>
                  </a:lnTo>
                  <a:lnTo>
                    <a:pt x="76" y="57"/>
                  </a:lnTo>
                  <a:lnTo>
                    <a:pt x="57" y="57"/>
                  </a:lnTo>
                  <a:lnTo>
                    <a:pt x="19" y="57"/>
                  </a:lnTo>
                  <a:close/>
                </a:path>
              </a:pathLst>
            </a:custGeom>
            <a:grpFill/>
            <a:ln w="9525">
              <a:noFill/>
              <a:round/>
            </a:ln>
          </p:spPr>
          <p:txBody>
            <a:bodyPr/>
            <a:lstStyle/>
            <a:p>
              <a:pPr>
                <a:defRPr/>
              </a:pPr>
              <a:endParaRPr lang="zh-CN" altLang="en-US"/>
            </a:p>
          </p:txBody>
        </p:sp>
        <p:sp>
          <p:nvSpPr>
            <p:cNvPr id="22" name="Freeform 62"/>
            <p:cNvSpPr/>
            <p:nvPr/>
          </p:nvSpPr>
          <p:spPr bwMode="auto">
            <a:xfrm>
              <a:off x="7950200" y="5646738"/>
              <a:ext cx="120650" cy="120650"/>
            </a:xfrm>
            <a:custGeom>
              <a:avLst/>
              <a:gdLst>
                <a:gd name="T0" fmla="*/ 19 w 76"/>
                <a:gd name="T1" fmla="*/ 57 h 76"/>
                <a:gd name="T2" fmla="*/ 19 w 76"/>
                <a:gd name="T3" fmla="*/ 19 h 76"/>
                <a:gd name="T4" fmla="*/ 19 w 76"/>
                <a:gd name="T5" fmla="*/ 0 h 76"/>
                <a:gd name="T6" fmla="*/ 0 w 76"/>
                <a:gd name="T7" fmla="*/ 0 h 76"/>
                <a:gd name="T8" fmla="*/ 0 w 76"/>
                <a:gd name="T9" fmla="*/ 76 h 76"/>
                <a:gd name="T10" fmla="*/ 76 w 76"/>
                <a:gd name="T11" fmla="*/ 76 h 76"/>
                <a:gd name="T12" fmla="*/ 76 w 76"/>
                <a:gd name="T13" fmla="*/ 57 h 76"/>
                <a:gd name="T14" fmla="*/ 57 w 76"/>
                <a:gd name="T15" fmla="*/ 57 h 76"/>
                <a:gd name="T16" fmla="*/ 19 w 76"/>
                <a:gd name="T17" fmla="*/ 5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76">
                  <a:moveTo>
                    <a:pt x="19" y="57"/>
                  </a:moveTo>
                  <a:lnTo>
                    <a:pt x="19" y="19"/>
                  </a:lnTo>
                  <a:lnTo>
                    <a:pt x="19" y="0"/>
                  </a:lnTo>
                  <a:lnTo>
                    <a:pt x="0" y="0"/>
                  </a:lnTo>
                  <a:lnTo>
                    <a:pt x="0" y="76"/>
                  </a:lnTo>
                  <a:lnTo>
                    <a:pt x="76" y="76"/>
                  </a:lnTo>
                  <a:lnTo>
                    <a:pt x="76" y="57"/>
                  </a:lnTo>
                  <a:lnTo>
                    <a:pt x="57" y="57"/>
                  </a:lnTo>
                  <a:lnTo>
                    <a:pt x="19" y="57"/>
                  </a:lnTo>
                  <a:close/>
                </a:path>
              </a:pathLst>
            </a:custGeom>
            <a:grpFill/>
            <a:ln w="9525">
              <a:noFill/>
              <a:round/>
            </a:ln>
          </p:spPr>
          <p:txBody>
            <a:bodyPr/>
            <a:lstStyle/>
            <a:p>
              <a:pPr>
                <a:defRPr/>
              </a:pPr>
              <a:endParaRPr lang="zh-CN" altLang="en-US"/>
            </a:p>
          </p:txBody>
        </p:sp>
        <p:sp>
          <p:nvSpPr>
            <p:cNvPr id="23" name="Freeform 63"/>
            <p:cNvSpPr/>
            <p:nvPr/>
          </p:nvSpPr>
          <p:spPr bwMode="auto">
            <a:xfrm>
              <a:off x="8101013" y="5346700"/>
              <a:ext cx="119063" cy="119063"/>
            </a:xfrm>
            <a:custGeom>
              <a:avLst/>
              <a:gdLst>
                <a:gd name="T0" fmla="*/ 19 w 75"/>
                <a:gd name="T1" fmla="*/ 56 h 75"/>
                <a:gd name="T2" fmla="*/ 19 w 75"/>
                <a:gd name="T3" fmla="*/ 19 h 75"/>
                <a:gd name="T4" fmla="*/ 19 w 75"/>
                <a:gd name="T5" fmla="*/ 0 h 75"/>
                <a:gd name="T6" fmla="*/ 0 w 75"/>
                <a:gd name="T7" fmla="*/ 0 h 75"/>
                <a:gd name="T8" fmla="*/ 0 w 75"/>
                <a:gd name="T9" fmla="*/ 75 h 75"/>
                <a:gd name="T10" fmla="*/ 75 w 75"/>
                <a:gd name="T11" fmla="*/ 75 h 75"/>
                <a:gd name="T12" fmla="*/ 75 w 75"/>
                <a:gd name="T13" fmla="*/ 56 h 75"/>
                <a:gd name="T14" fmla="*/ 57 w 75"/>
                <a:gd name="T15" fmla="*/ 56 h 75"/>
                <a:gd name="T16" fmla="*/ 19 w 75"/>
                <a:gd name="T17" fmla="*/ 5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75">
                  <a:moveTo>
                    <a:pt x="19" y="56"/>
                  </a:moveTo>
                  <a:lnTo>
                    <a:pt x="19" y="19"/>
                  </a:lnTo>
                  <a:lnTo>
                    <a:pt x="19" y="0"/>
                  </a:lnTo>
                  <a:lnTo>
                    <a:pt x="0" y="0"/>
                  </a:lnTo>
                  <a:lnTo>
                    <a:pt x="0" y="75"/>
                  </a:lnTo>
                  <a:lnTo>
                    <a:pt x="75" y="75"/>
                  </a:lnTo>
                  <a:lnTo>
                    <a:pt x="75" y="56"/>
                  </a:lnTo>
                  <a:lnTo>
                    <a:pt x="57" y="56"/>
                  </a:lnTo>
                  <a:lnTo>
                    <a:pt x="19" y="56"/>
                  </a:lnTo>
                  <a:close/>
                </a:path>
              </a:pathLst>
            </a:custGeom>
            <a:grpFill/>
            <a:ln w="9525">
              <a:noFill/>
              <a:round/>
            </a:ln>
          </p:spPr>
          <p:txBody>
            <a:bodyPr/>
            <a:lstStyle/>
            <a:p>
              <a:pPr>
                <a:defRPr/>
              </a:pPr>
              <a:endParaRPr lang="zh-CN" altLang="en-US"/>
            </a:p>
          </p:txBody>
        </p:sp>
        <p:sp>
          <p:nvSpPr>
            <p:cNvPr id="24" name="Freeform 64"/>
            <p:cNvSpPr/>
            <p:nvPr/>
          </p:nvSpPr>
          <p:spPr bwMode="auto">
            <a:xfrm>
              <a:off x="8250238" y="5346700"/>
              <a:ext cx="120650" cy="119063"/>
            </a:xfrm>
            <a:custGeom>
              <a:avLst/>
              <a:gdLst>
                <a:gd name="T0" fmla="*/ 19 w 76"/>
                <a:gd name="T1" fmla="*/ 56 h 75"/>
                <a:gd name="T2" fmla="*/ 19 w 76"/>
                <a:gd name="T3" fmla="*/ 19 h 75"/>
                <a:gd name="T4" fmla="*/ 19 w 76"/>
                <a:gd name="T5" fmla="*/ 0 h 75"/>
                <a:gd name="T6" fmla="*/ 0 w 76"/>
                <a:gd name="T7" fmla="*/ 0 h 75"/>
                <a:gd name="T8" fmla="*/ 0 w 76"/>
                <a:gd name="T9" fmla="*/ 75 h 75"/>
                <a:gd name="T10" fmla="*/ 76 w 76"/>
                <a:gd name="T11" fmla="*/ 75 h 75"/>
                <a:gd name="T12" fmla="*/ 76 w 76"/>
                <a:gd name="T13" fmla="*/ 56 h 75"/>
                <a:gd name="T14" fmla="*/ 57 w 76"/>
                <a:gd name="T15" fmla="*/ 56 h 75"/>
                <a:gd name="T16" fmla="*/ 19 w 76"/>
                <a:gd name="T17" fmla="*/ 5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75">
                  <a:moveTo>
                    <a:pt x="19" y="56"/>
                  </a:moveTo>
                  <a:lnTo>
                    <a:pt x="19" y="19"/>
                  </a:lnTo>
                  <a:lnTo>
                    <a:pt x="19" y="0"/>
                  </a:lnTo>
                  <a:lnTo>
                    <a:pt x="0" y="0"/>
                  </a:lnTo>
                  <a:lnTo>
                    <a:pt x="0" y="75"/>
                  </a:lnTo>
                  <a:lnTo>
                    <a:pt x="76" y="75"/>
                  </a:lnTo>
                  <a:lnTo>
                    <a:pt x="76" y="56"/>
                  </a:lnTo>
                  <a:lnTo>
                    <a:pt x="57" y="56"/>
                  </a:lnTo>
                  <a:lnTo>
                    <a:pt x="19" y="56"/>
                  </a:lnTo>
                  <a:close/>
                </a:path>
              </a:pathLst>
            </a:custGeom>
            <a:grpFill/>
            <a:ln w="9525">
              <a:noFill/>
              <a:round/>
            </a:ln>
          </p:spPr>
          <p:txBody>
            <a:bodyPr/>
            <a:lstStyle/>
            <a:p>
              <a:pPr>
                <a:defRPr/>
              </a:pPr>
              <a:endParaRPr lang="zh-CN" altLang="en-US"/>
            </a:p>
          </p:txBody>
        </p:sp>
        <p:sp>
          <p:nvSpPr>
            <p:cNvPr id="25" name="Freeform 65"/>
            <p:cNvSpPr/>
            <p:nvPr/>
          </p:nvSpPr>
          <p:spPr bwMode="auto">
            <a:xfrm>
              <a:off x="8101013" y="5495925"/>
              <a:ext cx="119063" cy="120650"/>
            </a:xfrm>
            <a:custGeom>
              <a:avLst/>
              <a:gdLst>
                <a:gd name="T0" fmla="*/ 19 w 75"/>
                <a:gd name="T1" fmla="*/ 57 h 76"/>
                <a:gd name="T2" fmla="*/ 19 w 75"/>
                <a:gd name="T3" fmla="*/ 19 h 76"/>
                <a:gd name="T4" fmla="*/ 19 w 75"/>
                <a:gd name="T5" fmla="*/ 0 h 76"/>
                <a:gd name="T6" fmla="*/ 0 w 75"/>
                <a:gd name="T7" fmla="*/ 0 h 76"/>
                <a:gd name="T8" fmla="*/ 0 w 75"/>
                <a:gd name="T9" fmla="*/ 76 h 76"/>
                <a:gd name="T10" fmla="*/ 75 w 75"/>
                <a:gd name="T11" fmla="*/ 76 h 76"/>
                <a:gd name="T12" fmla="*/ 75 w 75"/>
                <a:gd name="T13" fmla="*/ 57 h 76"/>
                <a:gd name="T14" fmla="*/ 57 w 75"/>
                <a:gd name="T15" fmla="*/ 57 h 76"/>
                <a:gd name="T16" fmla="*/ 19 w 75"/>
                <a:gd name="T17" fmla="*/ 5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76">
                  <a:moveTo>
                    <a:pt x="19" y="57"/>
                  </a:moveTo>
                  <a:lnTo>
                    <a:pt x="19" y="19"/>
                  </a:lnTo>
                  <a:lnTo>
                    <a:pt x="19" y="0"/>
                  </a:lnTo>
                  <a:lnTo>
                    <a:pt x="0" y="0"/>
                  </a:lnTo>
                  <a:lnTo>
                    <a:pt x="0" y="76"/>
                  </a:lnTo>
                  <a:lnTo>
                    <a:pt x="75" y="76"/>
                  </a:lnTo>
                  <a:lnTo>
                    <a:pt x="75" y="57"/>
                  </a:lnTo>
                  <a:lnTo>
                    <a:pt x="57" y="57"/>
                  </a:lnTo>
                  <a:lnTo>
                    <a:pt x="19" y="57"/>
                  </a:lnTo>
                  <a:close/>
                </a:path>
              </a:pathLst>
            </a:custGeom>
            <a:grpFill/>
            <a:ln w="9525">
              <a:noFill/>
              <a:round/>
            </a:ln>
          </p:spPr>
          <p:txBody>
            <a:bodyPr/>
            <a:lstStyle/>
            <a:p>
              <a:pPr>
                <a:defRPr/>
              </a:pPr>
              <a:endParaRPr lang="zh-CN" altLang="en-US"/>
            </a:p>
          </p:txBody>
        </p:sp>
        <p:sp>
          <p:nvSpPr>
            <p:cNvPr id="26" name="Freeform 66"/>
            <p:cNvSpPr/>
            <p:nvPr/>
          </p:nvSpPr>
          <p:spPr bwMode="auto">
            <a:xfrm>
              <a:off x="8101013" y="5646738"/>
              <a:ext cx="119063" cy="120650"/>
            </a:xfrm>
            <a:custGeom>
              <a:avLst/>
              <a:gdLst>
                <a:gd name="T0" fmla="*/ 19 w 75"/>
                <a:gd name="T1" fmla="*/ 57 h 76"/>
                <a:gd name="T2" fmla="*/ 19 w 75"/>
                <a:gd name="T3" fmla="*/ 19 h 76"/>
                <a:gd name="T4" fmla="*/ 19 w 75"/>
                <a:gd name="T5" fmla="*/ 0 h 76"/>
                <a:gd name="T6" fmla="*/ 0 w 75"/>
                <a:gd name="T7" fmla="*/ 0 h 76"/>
                <a:gd name="T8" fmla="*/ 0 w 75"/>
                <a:gd name="T9" fmla="*/ 76 h 76"/>
                <a:gd name="T10" fmla="*/ 75 w 75"/>
                <a:gd name="T11" fmla="*/ 76 h 76"/>
                <a:gd name="T12" fmla="*/ 75 w 75"/>
                <a:gd name="T13" fmla="*/ 57 h 76"/>
                <a:gd name="T14" fmla="*/ 57 w 75"/>
                <a:gd name="T15" fmla="*/ 57 h 76"/>
                <a:gd name="T16" fmla="*/ 19 w 75"/>
                <a:gd name="T17" fmla="*/ 5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76">
                  <a:moveTo>
                    <a:pt x="19" y="57"/>
                  </a:moveTo>
                  <a:lnTo>
                    <a:pt x="19" y="19"/>
                  </a:lnTo>
                  <a:lnTo>
                    <a:pt x="19" y="0"/>
                  </a:lnTo>
                  <a:lnTo>
                    <a:pt x="0" y="0"/>
                  </a:lnTo>
                  <a:lnTo>
                    <a:pt x="0" y="76"/>
                  </a:lnTo>
                  <a:lnTo>
                    <a:pt x="75" y="76"/>
                  </a:lnTo>
                  <a:lnTo>
                    <a:pt x="75" y="57"/>
                  </a:lnTo>
                  <a:lnTo>
                    <a:pt x="57" y="57"/>
                  </a:lnTo>
                  <a:lnTo>
                    <a:pt x="19" y="57"/>
                  </a:lnTo>
                  <a:close/>
                </a:path>
              </a:pathLst>
            </a:custGeom>
            <a:grpFill/>
            <a:ln w="9525">
              <a:noFill/>
              <a:round/>
            </a:ln>
          </p:spPr>
          <p:txBody>
            <a:bodyPr/>
            <a:lstStyle/>
            <a:p>
              <a:pPr>
                <a:defRPr/>
              </a:pPr>
              <a:endParaRPr lang="zh-CN" altLang="en-US"/>
            </a:p>
          </p:txBody>
        </p:sp>
        <p:sp>
          <p:nvSpPr>
            <p:cNvPr id="27" name="Freeform 67"/>
            <p:cNvSpPr/>
            <p:nvPr/>
          </p:nvSpPr>
          <p:spPr bwMode="auto">
            <a:xfrm>
              <a:off x="8250238" y="5495925"/>
              <a:ext cx="120650" cy="271463"/>
            </a:xfrm>
            <a:custGeom>
              <a:avLst/>
              <a:gdLst>
                <a:gd name="T0" fmla="*/ 19 w 76"/>
                <a:gd name="T1" fmla="*/ 152 h 171"/>
                <a:gd name="T2" fmla="*/ 19 w 76"/>
                <a:gd name="T3" fmla="*/ 114 h 171"/>
                <a:gd name="T4" fmla="*/ 19 w 76"/>
                <a:gd name="T5" fmla="*/ 0 h 171"/>
                <a:gd name="T6" fmla="*/ 0 w 76"/>
                <a:gd name="T7" fmla="*/ 0 h 171"/>
                <a:gd name="T8" fmla="*/ 0 w 76"/>
                <a:gd name="T9" fmla="*/ 171 h 171"/>
                <a:gd name="T10" fmla="*/ 76 w 76"/>
                <a:gd name="T11" fmla="*/ 171 h 171"/>
                <a:gd name="T12" fmla="*/ 76 w 76"/>
                <a:gd name="T13" fmla="*/ 152 h 171"/>
                <a:gd name="T14" fmla="*/ 57 w 76"/>
                <a:gd name="T15" fmla="*/ 152 h 171"/>
                <a:gd name="T16" fmla="*/ 19 w 76"/>
                <a:gd name="T17" fmla="*/ 152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71">
                  <a:moveTo>
                    <a:pt x="19" y="152"/>
                  </a:moveTo>
                  <a:lnTo>
                    <a:pt x="19" y="114"/>
                  </a:lnTo>
                  <a:lnTo>
                    <a:pt x="19" y="0"/>
                  </a:lnTo>
                  <a:lnTo>
                    <a:pt x="0" y="0"/>
                  </a:lnTo>
                  <a:lnTo>
                    <a:pt x="0" y="171"/>
                  </a:lnTo>
                  <a:lnTo>
                    <a:pt x="76" y="171"/>
                  </a:lnTo>
                  <a:lnTo>
                    <a:pt x="76" y="152"/>
                  </a:lnTo>
                  <a:lnTo>
                    <a:pt x="57" y="152"/>
                  </a:lnTo>
                  <a:lnTo>
                    <a:pt x="19" y="152"/>
                  </a:lnTo>
                  <a:close/>
                </a:path>
              </a:pathLst>
            </a:custGeom>
            <a:grpFill/>
            <a:ln w="9525">
              <a:noFill/>
              <a:round/>
            </a:ln>
          </p:spPr>
          <p:txBody>
            <a:bodyPr/>
            <a:lstStyle/>
            <a:p>
              <a:pPr>
                <a:defRPr/>
              </a:pPr>
              <a:endParaRPr lang="zh-CN" altLang="en-US"/>
            </a:p>
          </p:txBody>
        </p:sp>
      </p:grpSp>
      <p:grpSp>
        <p:nvGrpSpPr>
          <p:cNvPr id="28" name="组合 27"/>
          <p:cNvGrpSpPr/>
          <p:nvPr/>
        </p:nvGrpSpPr>
        <p:grpSpPr>
          <a:xfrm>
            <a:off x="4587241" y="3776564"/>
            <a:ext cx="707179" cy="448212"/>
            <a:chOff x="2311400" y="5180013"/>
            <a:chExt cx="901700" cy="571500"/>
          </a:xfrm>
          <a:solidFill>
            <a:srgbClr val="35669B"/>
          </a:solidFill>
        </p:grpSpPr>
        <p:sp>
          <p:nvSpPr>
            <p:cNvPr id="29" name="Freeform 38"/>
            <p:cNvSpPr>
              <a:spLocks noEditPoints="1"/>
            </p:cNvSpPr>
            <p:nvPr/>
          </p:nvSpPr>
          <p:spPr bwMode="auto">
            <a:xfrm>
              <a:off x="2311400" y="5180013"/>
              <a:ext cx="901700" cy="571500"/>
            </a:xfrm>
            <a:custGeom>
              <a:avLst/>
              <a:gdLst>
                <a:gd name="T0" fmla="*/ 196 w 240"/>
                <a:gd name="T1" fmla="*/ 64 h 152"/>
                <a:gd name="T2" fmla="*/ 196 w 240"/>
                <a:gd name="T3" fmla="*/ 62 h 152"/>
                <a:gd name="T4" fmla="*/ 134 w 240"/>
                <a:gd name="T5" fmla="*/ 0 h 152"/>
                <a:gd name="T6" fmla="*/ 78 w 240"/>
                <a:gd name="T7" fmla="*/ 35 h 152"/>
                <a:gd name="T8" fmla="*/ 64 w 240"/>
                <a:gd name="T9" fmla="*/ 32 h 152"/>
                <a:gd name="T10" fmla="*/ 32 w 240"/>
                <a:gd name="T11" fmla="*/ 58 h 152"/>
                <a:gd name="T12" fmla="*/ 0 w 240"/>
                <a:gd name="T13" fmla="*/ 104 h 152"/>
                <a:gd name="T14" fmla="*/ 48 w 240"/>
                <a:gd name="T15" fmla="*/ 152 h 152"/>
                <a:gd name="T16" fmla="*/ 196 w 240"/>
                <a:gd name="T17" fmla="*/ 152 h 152"/>
                <a:gd name="T18" fmla="*/ 196 w 240"/>
                <a:gd name="T19" fmla="*/ 152 h 152"/>
                <a:gd name="T20" fmla="*/ 240 w 240"/>
                <a:gd name="T21" fmla="*/ 108 h 152"/>
                <a:gd name="T22" fmla="*/ 196 w 240"/>
                <a:gd name="T23" fmla="*/ 64 h 152"/>
                <a:gd name="T24" fmla="*/ 196 w 240"/>
                <a:gd name="T25" fmla="*/ 144 h 152"/>
                <a:gd name="T26" fmla="*/ 194 w 240"/>
                <a:gd name="T27" fmla="*/ 144 h 152"/>
                <a:gd name="T28" fmla="*/ 48 w 240"/>
                <a:gd name="T29" fmla="*/ 144 h 152"/>
                <a:gd name="T30" fmla="*/ 8 w 240"/>
                <a:gd name="T31" fmla="*/ 104 h 152"/>
                <a:gd name="T32" fmla="*/ 35 w 240"/>
                <a:gd name="T33" fmla="*/ 66 h 152"/>
                <a:gd name="T34" fmla="*/ 39 w 240"/>
                <a:gd name="T35" fmla="*/ 64 h 152"/>
                <a:gd name="T36" fmla="*/ 40 w 240"/>
                <a:gd name="T37" fmla="*/ 60 h 152"/>
                <a:gd name="T38" fmla="*/ 64 w 240"/>
                <a:gd name="T39" fmla="*/ 40 h 152"/>
                <a:gd name="T40" fmla="*/ 74 w 240"/>
                <a:gd name="T41" fmla="*/ 42 h 152"/>
                <a:gd name="T42" fmla="*/ 82 w 240"/>
                <a:gd name="T43" fmla="*/ 46 h 152"/>
                <a:gd name="T44" fmla="*/ 85 w 240"/>
                <a:gd name="T45" fmla="*/ 38 h 152"/>
                <a:gd name="T46" fmla="*/ 134 w 240"/>
                <a:gd name="T47" fmla="*/ 8 h 152"/>
                <a:gd name="T48" fmla="*/ 188 w 240"/>
                <a:gd name="T49" fmla="*/ 62 h 152"/>
                <a:gd name="T50" fmla="*/ 188 w 240"/>
                <a:gd name="T51" fmla="*/ 62 h 152"/>
                <a:gd name="T52" fmla="*/ 188 w 240"/>
                <a:gd name="T53" fmla="*/ 63 h 152"/>
                <a:gd name="T54" fmla="*/ 188 w 240"/>
                <a:gd name="T55" fmla="*/ 72 h 152"/>
                <a:gd name="T56" fmla="*/ 196 w 240"/>
                <a:gd name="T57" fmla="*/ 72 h 152"/>
                <a:gd name="T58" fmla="*/ 232 w 240"/>
                <a:gd name="T59" fmla="*/ 108 h 152"/>
                <a:gd name="T60" fmla="*/ 196 w 240"/>
                <a:gd name="T61" fmla="*/ 144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40" h="152">
                  <a:moveTo>
                    <a:pt x="196" y="64"/>
                  </a:moveTo>
                  <a:cubicBezTo>
                    <a:pt x="196" y="63"/>
                    <a:pt x="196" y="62"/>
                    <a:pt x="196" y="62"/>
                  </a:cubicBezTo>
                  <a:cubicBezTo>
                    <a:pt x="196" y="27"/>
                    <a:pt x="168" y="0"/>
                    <a:pt x="134" y="0"/>
                  </a:cubicBezTo>
                  <a:cubicBezTo>
                    <a:pt x="109" y="0"/>
                    <a:pt x="88" y="14"/>
                    <a:pt x="78" y="35"/>
                  </a:cubicBezTo>
                  <a:cubicBezTo>
                    <a:pt x="74" y="33"/>
                    <a:pt x="69" y="32"/>
                    <a:pt x="64" y="32"/>
                  </a:cubicBezTo>
                  <a:cubicBezTo>
                    <a:pt x="48" y="32"/>
                    <a:pt x="35" y="43"/>
                    <a:pt x="32" y="58"/>
                  </a:cubicBezTo>
                  <a:cubicBezTo>
                    <a:pt x="13" y="65"/>
                    <a:pt x="0" y="82"/>
                    <a:pt x="0" y="104"/>
                  </a:cubicBezTo>
                  <a:cubicBezTo>
                    <a:pt x="0" y="130"/>
                    <a:pt x="21" y="152"/>
                    <a:pt x="48" y="152"/>
                  </a:cubicBezTo>
                  <a:cubicBezTo>
                    <a:pt x="196" y="152"/>
                    <a:pt x="196" y="152"/>
                    <a:pt x="196" y="152"/>
                  </a:cubicBezTo>
                  <a:cubicBezTo>
                    <a:pt x="196" y="152"/>
                    <a:pt x="196" y="152"/>
                    <a:pt x="196" y="152"/>
                  </a:cubicBezTo>
                  <a:cubicBezTo>
                    <a:pt x="220" y="151"/>
                    <a:pt x="240" y="132"/>
                    <a:pt x="240" y="108"/>
                  </a:cubicBezTo>
                  <a:cubicBezTo>
                    <a:pt x="240" y="83"/>
                    <a:pt x="220" y="64"/>
                    <a:pt x="196" y="64"/>
                  </a:cubicBezTo>
                  <a:close/>
                  <a:moveTo>
                    <a:pt x="196" y="144"/>
                  </a:moveTo>
                  <a:cubicBezTo>
                    <a:pt x="194" y="144"/>
                    <a:pt x="194" y="144"/>
                    <a:pt x="194" y="144"/>
                  </a:cubicBezTo>
                  <a:cubicBezTo>
                    <a:pt x="48" y="144"/>
                    <a:pt x="48" y="144"/>
                    <a:pt x="48" y="144"/>
                  </a:cubicBezTo>
                  <a:cubicBezTo>
                    <a:pt x="26" y="144"/>
                    <a:pt x="8" y="126"/>
                    <a:pt x="8" y="104"/>
                  </a:cubicBezTo>
                  <a:cubicBezTo>
                    <a:pt x="8" y="86"/>
                    <a:pt x="18" y="71"/>
                    <a:pt x="35" y="66"/>
                  </a:cubicBezTo>
                  <a:cubicBezTo>
                    <a:pt x="39" y="64"/>
                    <a:pt x="39" y="64"/>
                    <a:pt x="39" y="64"/>
                  </a:cubicBezTo>
                  <a:cubicBezTo>
                    <a:pt x="40" y="60"/>
                    <a:pt x="40" y="60"/>
                    <a:pt x="40" y="60"/>
                  </a:cubicBezTo>
                  <a:cubicBezTo>
                    <a:pt x="42" y="48"/>
                    <a:pt x="52" y="40"/>
                    <a:pt x="64" y="40"/>
                  </a:cubicBezTo>
                  <a:cubicBezTo>
                    <a:pt x="67" y="40"/>
                    <a:pt x="71" y="40"/>
                    <a:pt x="74" y="42"/>
                  </a:cubicBezTo>
                  <a:cubicBezTo>
                    <a:pt x="82" y="46"/>
                    <a:pt x="82" y="46"/>
                    <a:pt x="82" y="46"/>
                  </a:cubicBezTo>
                  <a:cubicBezTo>
                    <a:pt x="85" y="38"/>
                    <a:pt x="85" y="38"/>
                    <a:pt x="85" y="38"/>
                  </a:cubicBezTo>
                  <a:cubicBezTo>
                    <a:pt x="94" y="20"/>
                    <a:pt x="113" y="8"/>
                    <a:pt x="134" y="8"/>
                  </a:cubicBezTo>
                  <a:cubicBezTo>
                    <a:pt x="164" y="8"/>
                    <a:pt x="188" y="32"/>
                    <a:pt x="188" y="62"/>
                  </a:cubicBezTo>
                  <a:cubicBezTo>
                    <a:pt x="188" y="62"/>
                    <a:pt x="188" y="62"/>
                    <a:pt x="188" y="62"/>
                  </a:cubicBezTo>
                  <a:cubicBezTo>
                    <a:pt x="188" y="63"/>
                    <a:pt x="188" y="63"/>
                    <a:pt x="188" y="63"/>
                  </a:cubicBezTo>
                  <a:cubicBezTo>
                    <a:pt x="188" y="72"/>
                    <a:pt x="188" y="72"/>
                    <a:pt x="188" y="72"/>
                  </a:cubicBezTo>
                  <a:cubicBezTo>
                    <a:pt x="196" y="72"/>
                    <a:pt x="196" y="72"/>
                    <a:pt x="196" y="72"/>
                  </a:cubicBezTo>
                  <a:cubicBezTo>
                    <a:pt x="215" y="72"/>
                    <a:pt x="232" y="88"/>
                    <a:pt x="232" y="108"/>
                  </a:cubicBezTo>
                  <a:cubicBezTo>
                    <a:pt x="232" y="127"/>
                    <a:pt x="216" y="143"/>
                    <a:pt x="196" y="144"/>
                  </a:cubicBezTo>
                  <a:close/>
                </a:path>
              </a:pathLst>
            </a:custGeom>
            <a:grpFill/>
            <a:ln w="9525">
              <a:noFill/>
              <a:round/>
            </a:ln>
          </p:spPr>
          <p:txBody>
            <a:bodyPr/>
            <a:lstStyle/>
            <a:p>
              <a:pPr>
                <a:defRPr/>
              </a:pPr>
              <a:endParaRPr lang="zh-CN" altLang="en-US"/>
            </a:p>
          </p:txBody>
        </p:sp>
        <p:sp>
          <p:nvSpPr>
            <p:cNvPr id="30" name="Freeform 39"/>
            <p:cNvSpPr/>
            <p:nvPr/>
          </p:nvSpPr>
          <p:spPr bwMode="auto">
            <a:xfrm>
              <a:off x="2627313" y="5330825"/>
              <a:ext cx="269875" cy="315913"/>
            </a:xfrm>
            <a:custGeom>
              <a:avLst/>
              <a:gdLst>
                <a:gd name="T0" fmla="*/ 36 w 72"/>
                <a:gd name="T1" fmla="*/ 76 h 84"/>
                <a:gd name="T2" fmla="*/ 8 w 72"/>
                <a:gd name="T3" fmla="*/ 48 h 84"/>
                <a:gd name="T4" fmla="*/ 36 w 72"/>
                <a:gd name="T5" fmla="*/ 20 h 84"/>
                <a:gd name="T6" fmla="*/ 36 w 72"/>
                <a:gd name="T7" fmla="*/ 34 h 84"/>
                <a:gd name="T8" fmla="*/ 66 w 72"/>
                <a:gd name="T9" fmla="*/ 17 h 84"/>
                <a:gd name="T10" fmla="*/ 36 w 72"/>
                <a:gd name="T11" fmla="*/ 0 h 84"/>
                <a:gd name="T12" fmla="*/ 36 w 72"/>
                <a:gd name="T13" fmla="*/ 12 h 84"/>
                <a:gd name="T14" fmla="*/ 0 w 72"/>
                <a:gd name="T15" fmla="*/ 48 h 84"/>
                <a:gd name="T16" fmla="*/ 36 w 72"/>
                <a:gd name="T17" fmla="*/ 84 h 84"/>
                <a:gd name="T18" fmla="*/ 72 w 72"/>
                <a:gd name="T19" fmla="*/ 48 h 84"/>
                <a:gd name="T20" fmla="*/ 64 w 72"/>
                <a:gd name="T21" fmla="*/ 48 h 84"/>
                <a:gd name="T22" fmla="*/ 36 w 72"/>
                <a:gd name="T23" fmla="*/ 7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 h="84">
                  <a:moveTo>
                    <a:pt x="36" y="76"/>
                  </a:moveTo>
                  <a:cubicBezTo>
                    <a:pt x="20" y="76"/>
                    <a:pt x="8" y="63"/>
                    <a:pt x="8" y="48"/>
                  </a:cubicBezTo>
                  <a:cubicBezTo>
                    <a:pt x="8" y="32"/>
                    <a:pt x="20" y="20"/>
                    <a:pt x="36" y="20"/>
                  </a:cubicBezTo>
                  <a:cubicBezTo>
                    <a:pt x="36" y="34"/>
                    <a:pt x="36" y="34"/>
                    <a:pt x="36" y="34"/>
                  </a:cubicBezTo>
                  <a:cubicBezTo>
                    <a:pt x="66" y="17"/>
                    <a:pt x="66" y="17"/>
                    <a:pt x="66" y="17"/>
                  </a:cubicBezTo>
                  <a:cubicBezTo>
                    <a:pt x="36" y="0"/>
                    <a:pt x="36" y="0"/>
                    <a:pt x="36" y="0"/>
                  </a:cubicBezTo>
                  <a:cubicBezTo>
                    <a:pt x="36" y="12"/>
                    <a:pt x="36" y="12"/>
                    <a:pt x="36" y="12"/>
                  </a:cubicBezTo>
                  <a:cubicBezTo>
                    <a:pt x="16" y="12"/>
                    <a:pt x="0" y="28"/>
                    <a:pt x="0" y="48"/>
                  </a:cubicBezTo>
                  <a:cubicBezTo>
                    <a:pt x="0" y="67"/>
                    <a:pt x="16" y="84"/>
                    <a:pt x="36" y="84"/>
                  </a:cubicBezTo>
                  <a:cubicBezTo>
                    <a:pt x="55" y="84"/>
                    <a:pt x="72" y="67"/>
                    <a:pt x="72" y="48"/>
                  </a:cubicBezTo>
                  <a:cubicBezTo>
                    <a:pt x="64" y="48"/>
                    <a:pt x="64" y="48"/>
                    <a:pt x="64" y="48"/>
                  </a:cubicBezTo>
                  <a:cubicBezTo>
                    <a:pt x="64" y="63"/>
                    <a:pt x="51" y="76"/>
                    <a:pt x="36" y="76"/>
                  </a:cubicBezTo>
                  <a:close/>
                </a:path>
              </a:pathLst>
            </a:custGeom>
            <a:grpFill/>
            <a:ln w="9525">
              <a:noFill/>
              <a:round/>
            </a:ln>
          </p:spPr>
          <p:txBody>
            <a:bodyPr/>
            <a:lstStyle/>
            <a:p>
              <a:pPr>
                <a:defRPr/>
              </a:pPr>
              <a:endParaRPr lang="zh-CN" altLang="en-US"/>
            </a:p>
          </p:txBody>
        </p:sp>
      </p:grpSp>
      <p:sp>
        <p:nvSpPr>
          <p:cNvPr id="31" name="Freeform 56"/>
          <p:cNvSpPr>
            <a:spLocks noEditPoints="1"/>
          </p:cNvSpPr>
          <p:nvPr/>
        </p:nvSpPr>
        <p:spPr bwMode="auto">
          <a:xfrm>
            <a:off x="5517888" y="4768798"/>
            <a:ext cx="552122" cy="547808"/>
          </a:xfrm>
          <a:custGeom>
            <a:avLst/>
            <a:gdLst>
              <a:gd name="T0" fmla="*/ 2147483646 w 185"/>
              <a:gd name="T1" fmla="*/ 2147483646 h 184"/>
              <a:gd name="T2" fmla="*/ 2147483646 w 185"/>
              <a:gd name="T3" fmla="*/ 0 h 184"/>
              <a:gd name="T4" fmla="*/ 2147483646 w 185"/>
              <a:gd name="T5" fmla="*/ 2147483646 h 184"/>
              <a:gd name="T6" fmla="*/ 2147483646 w 185"/>
              <a:gd name="T7" fmla="*/ 2147483646 h 184"/>
              <a:gd name="T8" fmla="*/ 2147483646 w 185"/>
              <a:gd name="T9" fmla="*/ 2147483646 h 184"/>
              <a:gd name="T10" fmla="*/ 0 w 185"/>
              <a:gd name="T11" fmla="*/ 2147483646 h 184"/>
              <a:gd name="T12" fmla="*/ 0 w 185"/>
              <a:gd name="T13" fmla="*/ 2147483646 h 184"/>
              <a:gd name="T14" fmla="*/ 2147483646 w 185"/>
              <a:gd name="T15" fmla="*/ 2147483646 h 184"/>
              <a:gd name="T16" fmla="*/ 2147483646 w 185"/>
              <a:gd name="T17" fmla="*/ 2147483646 h 184"/>
              <a:gd name="T18" fmla="*/ 2147483646 w 185"/>
              <a:gd name="T19" fmla="*/ 2147483646 h 184"/>
              <a:gd name="T20" fmla="*/ 2147483646 w 185"/>
              <a:gd name="T21" fmla="*/ 2147483646 h 184"/>
              <a:gd name="T22" fmla="*/ 2147483646 w 185"/>
              <a:gd name="T23" fmla="*/ 2147483646 h 184"/>
              <a:gd name="T24" fmla="*/ 2147483646 w 185"/>
              <a:gd name="T25" fmla="*/ 2147483646 h 184"/>
              <a:gd name="T26" fmla="*/ 2147483646 w 185"/>
              <a:gd name="T27" fmla="*/ 2147483646 h 184"/>
              <a:gd name="T28" fmla="*/ 2147483646 w 185"/>
              <a:gd name="T29" fmla="*/ 2147483646 h 184"/>
              <a:gd name="T30" fmla="*/ 2147483646 w 185"/>
              <a:gd name="T31" fmla="*/ 2147483646 h 184"/>
              <a:gd name="T32" fmla="*/ 2147483646 w 185"/>
              <a:gd name="T33" fmla="*/ 2147483646 h 184"/>
              <a:gd name="T34" fmla="*/ 2147483646 w 185"/>
              <a:gd name="T35" fmla="*/ 2147483646 h 184"/>
              <a:gd name="T36" fmla="*/ 2147483646 w 185"/>
              <a:gd name="T37" fmla="*/ 2147483646 h 184"/>
              <a:gd name="T38" fmla="*/ 2147483646 w 185"/>
              <a:gd name="T39" fmla="*/ 2147483646 h 184"/>
              <a:gd name="T40" fmla="*/ 2147483646 w 185"/>
              <a:gd name="T41" fmla="*/ 2147483646 h 184"/>
              <a:gd name="T42" fmla="*/ 2147483646 w 185"/>
              <a:gd name="T43" fmla="*/ 2147483646 h 184"/>
              <a:gd name="T44" fmla="*/ 2147483646 w 185"/>
              <a:gd name="T45" fmla="*/ 2147483646 h 184"/>
              <a:gd name="T46" fmla="*/ 2147483646 w 185"/>
              <a:gd name="T47" fmla="*/ 2147483646 h 184"/>
              <a:gd name="T48" fmla="*/ 2147483646 w 185"/>
              <a:gd name="T49" fmla="*/ 2147483646 h 184"/>
              <a:gd name="T50" fmla="*/ 2147483646 w 185"/>
              <a:gd name="T51" fmla="*/ 2147483646 h 184"/>
              <a:gd name="T52" fmla="*/ 2147483646 w 185"/>
              <a:gd name="T53" fmla="*/ 2147483646 h 184"/>
              <a:gd name="T54" fmla="*/ 2147483646 w 185"/>
              <a:gd name="T55" fmla="*/ 2147483646 h 184"/>
              <a:gd name="T56" fmla="*/ 2147483646 w 185"/>
              <a:gd name="T57" fmla="*/ 2147483646 h 184"/>
              <a:gd name="T58" fmla="*/ 2147483646 w 185"/>
              <a:gd name="T59" fmla="*/ 2147483646 h 18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85" h="184">
                <a:moveTo>
                  <a:pt x="181" y="3"/>
                </a:moveTo>
                <a:cubicBezTo>
                  <a:pt x="178" y="1"/>
                  <a:pt x="175" y="0"/>
                  <a:pt x="172" y="0"/>
                </a:cubicBezTo>
                <a:cubicBezTo>
                  <a:pt x="169" y="0"/>
                  <a:pt x="166" y="1"/>
                  <a:pt x="164" y="3"/>
                </a:cubicBezTo>
                <a:cubicBezTo>
                  <a:pt x="128" y="38"/>
                  <a:pt x="128" y="38"/>
                  <a:pt x="128" y="38"/>
                </a:cubicBezTo>
                <a:cubicBezTo>
                  <a:pt x="128" y="32"/>
                  <a:pt x="128" y="32"/>
                  <a:pt x="128" y="32"/>
                </a:cubicBezTo>
                <a:cubicBezTo>
                  <a:pt x="0" y="32"/>
                  <a:pt x="0" y="32"/>
                  <a:pt x="0" y="32"/>
                </a:cubicBezTo>
                <a:cubicBezTo>
                  <a:pt x="0" y="184"/>
                  <a:pt x="0" y="184"/>
                  <a:pt x="0" y="184"/>
                </a:cubicBezTo>
                <a:cubicBezTo>
                  <a:pt x="152" y="184"/>
                  <a:pt x="152" y="184"/>
                  <a:pt x="152" y="184"/>
                </a:cubicBezTo>
                <a:cubicBezTo>
                  <a:pt x="152" y="56"/>
                  <a:pt x="152" y="56"/>
                  <a:pt x="152" y="56"/>
                </a:cubicBezTo>
                <a:cubicBezTo>
                  <a:pt x="145" y="56"/>
                  <a:pt x="145" y="56"/>
                  <a:pt x="145" y="56"/>
                </a:cubicBezTo>
                <a:cubicBezTo>
                  <a:pt x="181" y="20"/>
                  <a:pt x="181" y="20"/>
                  <a:pt x="181" y="20"/>
                </a:cubicBezTo>
                <a:cubicBezTo>
                  <a:pt x="185" y="15"/>
                  <a:pt x="185" y="8"/>
                  <a:pt x="181" y="3"/>
                </a:cubicBezTo>
                <a:close/>
                <a:moveTo>
                  <a:pt x="144" y="176"/>
                </a:moveTo>
                <a:cubicBezTo>
                  <a:pt x="8" y="176"/>
                  <a:pt x="8" y="176"/>
                  <a:pt x="8" y="176"/>
                </a:cubicBezTo>
                <a:cubicBezTo>
                  <a:pt x="8" y="40"/>
                  <a:pt x="8" y="40"/>
                  <a:pt x="8" y="40"/>
                </a:cubicBezTo>
                <a:cubicBezTo>
                  <a:pt x="127" y="40"/>
                  <a:pt x="127" y="40"/>
                  <a:pt x="127" y="40"/>
                </a:cubicBezTo>
                <a:cubicBezTo>
                  <a:pt x="64" y="102"/>
                  <a:pt x="64" y="102"/>
                  <a:pt x="64" y="102"/>
                </a:cubicBezTo>
                <a:cubicBezTo>
                  <a:pt x="64" y="120"/>
                  <a:pt x="64" y="120"/>
                  <a:pt x="64" y="120"/>
                </a:cubicBezTo>
                <a:cubicBezTo>
                  <a:pt x="81" y="120"/>
                  <a:pt x="81" y="120"/>
                  <a:pt x="81" y="120"/>
                </a:cubicBezTo>
                <a:cubicBezTo>
                  <a:pt x="144" y="56"/>
                  <a:pt x="144" y="56"/>
                  <a:pt x="144" y="56"/>
                </a:cubicBezTo>
                <a:lnTo>
                  <a:pt x="144" y="176"/>
                </a:lnTo>
                <a:close/>
                <a:moveTo>
                  <a:pt x="175" y="14"/>
                </a:moveTo>
                <a:cubicBezTo>
                  <a:pt x="78" y="112"/>
                  <a:pt x="78" y="112"/>
                  <a:pt x="78" y="112"/>
                </a:cubicBezTo>
                <a:cubicBezTo>
                  <a:pt x="72" y="112"/>
                  <a:pt x="72" y="112"/>
                  <a:pt x="72" y="112"/>
                </a:cubicBezTo>
                <a:cubicBezTo>
                  <a:pt x="72" y="106"/>
                  <a:pt x="72" y="106"/>
                  <a:pt x="72" y="106"/>
                </a:cubicBezTo>
                <a:cubicBezTo>
                  <a:pt x="169" y="9"/>
                  <a:pt x="169" y="9"/>
                  <a:pt x="169" y="9"/>
                </a:cubicBezTo>
                <a:cubicBezTo>
                  <a:pt x="170" y="8"/>
                  <a:pt x="172" y="8"/>
                  <a:pt x="172" y="8"/>
                </a:cubicBezTo>
                <a:cubicBezTo>
                  <a:pt x="173" y="8"/>
                  <a:pt x="174" y="8"/>
                  <a:pt x="175" y="9"/>
                </a:cubicBezTo>
                <a:cubicBezTo>
                  <a:pt x="176" y="10"/>
                  <a:pt x="176" y="11"/>
                  <a:pt x="176" y="12"/>
                </a:cubicBezTo>
                <a:cubicBezTo>
                  <a:pt x="176" y="12"/>
                  <a:pt x="176" y="13"/>
                  <a:pt x="175" y="14"/>
                </a:cubicBezTo>
                <a:close/>
              </a:path>
            </a:pathLst>
          </a:custGeom>
          <a:solidFill>
            <a:srgbClr val="35669B"/>
          </a:solidFill>
          <a:ln>
            <a:noFill/>
          </a:ln>
        </p:spPr>
        <p:txBody>
          <a:bodyPr/>
          <a:lstStyle/>
          <a:p>
            <a:endParaRPr lang="zh-CN" altLang="en-US"/>
          </a:p>
        </p:txBody>
      </p:sp>
      <p:sp>
        <p:nvSpPr>
          <p:cNvPr id="32" name="Freeform 33"/>
          <p:cNvSpPr>
            <a:spLocks noEditPoints="1"/>
          </p:cNvSpPr>
          <p:nvPr/>
        </p:nvSpPr>
        <p:spPr bwMode="auto">
          <a:xfrm>
            <a:off x="5095170" y="2648736"/>
            <a:ext cx="547808" cy="478793"/>
          </a:xfrm>
          <a:custGeom>
            <a:avLst/>
            <a:gdLst>
              <a:gd name="T0" fmla="*/ 2147483646 w 454"/>
              <a:gd name="T1" fmla="*/ 0 h 398"/>
              <a:gd name="T2" fmla="*/ 0 w 454"/>
              <a:gd name="T3" fmla="*/ 0 h 398"/>
              <a:gd name="T4" fmla="*/ 0 w 454"/>
              <a:gd name="T5" fmla="*/ 2147483646 h 398"/>
              <a:gd name="T6" fmla="*/ 2147483646 w 454"/>
              <a:gd name="T7" fmla="*/ 2147483646 h 398"/>
              <a:gd name="T8" fmla="*/ 2147483646 w 454"/>
              <a:gd name="T9" fmla="*/ 2147483646 h 398"/>
              <a:gd name="T10" fmla="*/ 2147483646 w 454"/>
              <a:gd name="T11" fmla="*/ 2147483646 h 398"/>
              <a:gd name="T12" fmla="*/ 2147483646 w 454"/>
              <a:gd name="T13" fmla="*/ 2147483646 h 398"/>
              <a:gd name="T14" fmla="*/ 2147483646 w 454"/>
              <a:gd name="T15" fmla="*/ 2147483646 h 398"/>
              <a:gd name="T16" fmla="*/ 2147483646 w 454"/>
              <a:gd name="T17" fmla="*/ 0 h 398"/>
              <a:gd name="T18" fmla="*/ 2147483646 w 454"/>
              <a:gd name="T19" fmla="*/ 2147483646 h 398"/>
              <a:gd name="T20" fmla="*/ 2147483646 w 454"/>
              <a:gd name="T21" fmla="*/ 2147483646 h 398"/>
              <a:gd name="T22" fmla="*/ 2147483646 w 454"/>
              <a:gd name="T23" fmla="*/ 2147483646 h 398"/>
              <a:gd name="T24" fmla="*/ 2147483646 w 454"/>
              <a:gd name="T25" fmla="*/ 2147483646 h 398"/>
              <a:gd name="T26" fmla="*/ 2147483646 w 454"/>
              <a:gd name="T27" fmla="*/ 2147483646 h 398"/>
              <a:gd name="T28" fmla="*/ 2147483646 w 454"/>
              <a:gd name="T29" fmla="*/ 2147483646 h 398"/>
              <a:gd name="T30" fmla="*/ 2147483646 w 454"/>
              <a:gd name="T31" fmla="*/ 2147483646 h 398"/>
              <a:gd name="T32" fmla="*/ 2147483646 w 454"/>
              <a:gd name="T33" fmla="*/ 2147483646 h 398"/>
              <a:gd name="T34" fmla="*/ 2147483646 w 454"/>
              <a:gd name="T35" fmla="*/ 2147483646 h 398"/>
              <a:gd name="T36" fmla="*/ 2147483646 w 454"/>
              <a:gd name="T37" fmla="*/ 2147483646 h 398"/>
              <a:gd name="T38" fmla="*/ 2147483646 w 454"/>
              <a:gd name="T39" fmla="*/ 2147483646 h 398"/>
              <a:gd name="T40" fmla="*/ 2147483646 w 454"/>
              <a:gd name="T41" fmla="*/ 2147483646 h 39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54" h="398">
                <a:moveTo>
                  <a:pt x="454" y="0"/>
                </a:moveTo>
                <a:lnTo>
                  <a:pt x="0" y="0"/>
                </a:lnTo>
                <a:lnTo>
                  <a:pt x="0" y="285"/>
                </a:lnTo>
                <a:lnTo>
                  <a:pt x="156" y="285"/>
                </a:lnTo>
                <a:lnTo>
                  <a:pt x="57" y="398"/>
                </a:lnTo>
                <a:lnTo>
                  <a:pt x="397" y="398"/>
                </a:lnTo>
                <a:lnTo>
                  <a:pt x="300" y="285"/>
                </a:lnTo>
                <a:lnTo>
                  <a:pt x="454" y="285"/>
                </a:lnTo>
                <a:lnTo>
                  <a:pt x="454" y="0"/>
                </a:lnTo>
                <a:close/>
                <a:moveTo>
                  <a:pt x="99" y="379"/>
                </a:moveTo>
                <a:lnTo>
                  <a:pt x="227" y="228"/>
                </a:lnTo>
                <a:lnTo>
                  <a:pt x="357" y="379"/>
                </a:lnTo>
                <a:lnTo>
                  <a:pt x="99" y="379"/>
                </a:lnTo>
                <a:close/>
                <a:moveTo>
                  <a:pt x="435" y="266"/>
                </a:moveTo>
                <a:lnTo>
                  <a:pt x="284" y="266"/>
                </a:lnTo>
                <a:lnTo>
                  <a:pt x="227" y="199"/>
                </a:lnTo>
                <a:lnTo>
                  <a:pt x="170" y="266"/>
                </a:lnTo>
                <a:lnTo>
                  <a:pt x="19" y="266"/>
                </a:lnTo>
                <a:lnTo>
                  <a:pt x="19" y="19"/>
                </a:lnTo>
                <a:lnTo>
                  <a:pt x="435" y="19"/>
                </a:lnTo>
                <a:lnTo>
                  <a:pt x="435" y="266"/>
                </a:lnTo>
                <a:close/>
              </a:path>
            </a:pathLst>
          </a:custGeom>
          <a:solidFill>
            <a:srgbClr val="35669B"/>
          </a:solidFill>
          <a:ln>
            <a:noFill/>
          </a:ln>
        </p:spPr>
        <p:txBody>
          <a:bodyPr/>
          <a:lstStyle/>
          <a:p>
            <a:endParaRPr lang="zh-CN" altLang="en-US"/>
          </a:p>
        </p:txBody>
      </p:sp>
      <p:sp>
        <p:nvSpPr>
          <p:cNvPr id="33" name="矩形 38"/>
          <p:cNvSpPr>
            <a:spLocks noChangeArrowheads="1"/>
          </p:cNvSpPr>
          <p:nvPr/>
        </p:nvSpPr>
        <p:spPr bwMode="auto">
          <a:xfrm>
            <a:off x="8267713" y="2493452"/>
            <a:ext cx="2764922" cy="942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9pPr>
          </a:lstStyle>
          <a:p>
            <a:pPr>
              <a:lnSpc>
                <a:spcPct val="120000"/>
              </a:lnSpc>
              <a:spcBef>
                <a:spcPct val="0"/>
              </a:spcBef>
              <a:buFontTx/>
              <a:buNone/>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请在这里添加你的文字请在这里添加你的文字</a:t>
            </a:r>
          </a:p>
          <a:p>
            <a:pPr>
              <a:lnSpc>
                <a:spcPct val="120000"/>
              </a:lnSpc>
              <a:spcBef>
                <a:spcPct val="0"/>
              </a:spcBef>
              <a:buFontTx/>
              <a:buNone/>
            </a:pP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矩形 39"/>
          <p:cNvSpPr>
            <a:spLocks noChangeArrowheads="1"/>
          </p:cNvSpPr>
          <p:nvPr/>
        </p:nvSpPr>
        <p:spPr bwMode="auto">
          <a:xfrm>
            <a:off x="8240433" y="2062107"/>
            <a:ext cx="1712440" cy="513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9pPr>
          </a:lstStyle>
          <a:p>
            <a:pPr>
              <a:lnSpc>
                <a:spcPct val="120000"/>
              </a:lnSpc>
              <a:spcBef>
                <a:spcPct val="0"/>
              </a:spcBef>
              <a:buFontTx/>
              <a:buNone/>
            </a:pPr>
            <a:r>
              <a:rPr lang="zh-CN" altLang="en-US" sz="2000" dirty="0">
                <a:solidFill>
                  <a:srgbClr val="44546A"/>
                </a:solidFill>
                <a:latin typeface="微软雅黑" panose="020B0503020204020204" pitchFamily="34" charset="-122"/>
                <a:ea typeface="微软雅黑" panose="020B0503020204020204" pitchFamily="34" charset="-122"/>
              </a:rPr>
              <a:t>查找资料</a:t>
            </a:r>
          </a:p>
        </p:txBody>
      </p:sp>
      <p:sp>
        <p:nvSpPr>
          <p:cNvPr id="35" name="矩形 40"/>
          <p:cNvSpPr>
            <a:spLocks noChangeArrowheads="1"/>
          </p:cNvSpPr>
          <p:nvPr/>
        </p:nvSpPr>
        <p:spPr bwMode="auto">
          <a:xfrm>
            <a:off x="8532990" y="3724943"/>
            <a:ext cx="2767079" cy="940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9pPr>
          </a:lstStyle>
          <a:p>
            <a:pPr>
              <a:lnSpc>
                <a:spcPct val="120000"/>
              </a:lnSpc>
              <a:spcBef>
                <a:spcPct val="0"/>
              </a:spcBef>
              <a:buFontTx/>
              <a:buNone/>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请在这里添加你的文字请在这里添加你的文字</a:t>
            </a:r>
          </a:p>
          <a:p>
            <a:pPr>
              <a:lnSpc>
                <a:spcPct val="120000"/>
              </a:lnSpc>
              <a:spcBef>
                <a:spcPct val="0"/>
              </a:spcBef>
              <a:buFontTx/>
              <a:buNone/>
            </a:pP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矩形 42"/>
          <p:cNvSpPr>
            <a:spLocks noChangeArrowheads="1"/>
          </p:cNvSpPr>
          <p:nvPr/>
        </p:nvSpPr>
        <p:spPr bwMode="auto">
          <a:xfrm>
            <a:off x="8151250" y="5014664"/>
            <a:ext cx="2764922" cy="940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9pPr>
          </a:lstStyle>
          <a:p>
            <a:pPr>
              <a:lnSpc>
                <a:spcPct val="120000"/>
              </a:lnSpc>
              <a:spcBef>
                <a:spcPct val="0"/>
              </a:spcBef>
              <a:buFontTx/>
              <a:buNone/>
            </a:pP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请在这里添加你的文字请在这里添加你的文字</a:t>
            </a:r>
          </a:p>
          <a:p>
            <a:pPr>
              <a:lnSpc>
                <a:spcPct val="120000"/>
              </a:lnSpc>
              <a:spcBef>
                <a:spcPct val="0"/>
              </a:spcBef>
              <a:buFontTx/>
              <a:buNone/>
            </a:pP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矩形 44"/>
          <p:cNvSpPr>
            <a:spLocks noChangeArrowheads="1"/>
          </p:cNvSpPr>
          <p:nvPr/>
        </p:nvSpPr>
        <p:spPr bwMode="auto">
          <a:xfrm>
            <a:off x="1116013" y="3768077"/>
            <a:ext cx="2764922" cy="940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9pPr>
          </a:lstStyle>
          <a:p>
            <a:pPr algn="r">
              <a:lnSpc>
                <a:spcPct val="120000"/>
              </a:lnSpc>
              <a:spcBef>
                <a:spcPct val="0"/>
              </a:spcBef>
              <a:buFontTx/>
              <a:buNone/>
            </a:pP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请在这里添加你的文字请在这里添加你的文字</a:t>
            </a:r>
          </a:p>
          <a:p>
            <a:pPr algn="r">
              <a:lnSpc>
                <a:spcPct val="120000"/>
              </a:lnSpc>
              <a:spcBef>
                <a:spcPct val="0"/>
              </a:spcBef>
              <a:buFontTx/>
              <a:buNone/>
            </a:pP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矩形 46"/>
          <p:cNvSpPr>
            <a:spLocks noChangeArrowheads="1"/>
          </p:cNvSpPr>
          <p:nvPr/>
        </p:nvSpPr>
        <p:spPr bwMode="auto">
          <a:xfrm>
            <a:off x="1519320" y="5068582"/>
            <a:ext cx="2764922" cy="940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9pPr>
          </a:lstStyle>
          <a:p>
            <a:pPr algn="r">
              <a:lnSpc>
                <a:spcPct val="120000"/>
              </a:lnSpc>
              <a:spcBef>
                <a:spcPct val="0"/>
              </a:spcBef>
              <a:buFontTx/>
              <a:buNone/>
            </a:pP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请在这里添加你的文字请在这里添加你的文字</a:t>
            </a:r>
          </a:p>
          <a:p>
            <a:pPr algn="r">
              <a:lnSpc>
                <a:spcPct val="120000"/>
              </a:lnSpc>
              <a:spcBef>
                <a:spcPct val="0"/>
              </a:spcBef>
              <a:buFontTx/>
              <a:buNone/>
            </a:pP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 name="矩形 48"/>
          <p:cNvSpPr>
            <a:spLocks noChangeArrowheads="1"/>
          </p:cNvSpPr>
          <p:nvPr/>
        </p:nvSpPr>
        <p:spPr bwMode="auto">
          <a:xfrm>
            <a:off x="1426742" y="2557271"/>
            <a:ext cx="2767079" cy="940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9pPr>
          </a:lstStyle>
          <a:p>
            <a:pPr algn="r">
              <a:lnSpc>
                <a:spcPct val="120000"/>
              </a:lnSpc>
              <a:spcBef>
                <a:spcPct val="0"/>
              </a:spcBef>
              <a:buFontTx/>
              <a:buNone/>
            </a:pP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请在这里添加你的文字请在这里添加你的文字</a:t>
            </a:r>
          </a:p>
          <a:p>
            <a:pPr algn="r">
              <a:lnSpc>
                <a:spcPct val="120000"/>
              </a:lnSpc>
              <a:spcBef>
                <a:spcPct val="0"/>
              </a:spcBef>
              <a:buFontTx/>
              <a:buNone/>
            </a:pP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矩形 39"/>
          <p:cNvSpPr>
            <a:spLocks noChangeArrowheads="1"/>
          </p:cNvSpPr>
          <p:nvPr/>
        </p:nvSpPr>
        <p:spPr bwMode="auto">
          <a:xfrm>
            <a:off x="8527324" y="3327310"/>
            <a:ext cx="1712440" cy="513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9pPr>
          </a:lstStyle>
          <a:p>
            <a:pPr>
              <a:lnSpc>
                <a:spcPct val="120000"/>
              </a:lnSpc>
              <a:spcBef>
                <a:spcPct val="0"/>
              </a:spcBef>
              <a:buFontTx/>
              <a:buNone/>
            </a:pPr>
            <a:r>
              <a:rPr lang="zh-CN" altLang="en-US" sz="2000" dirty="0">
                <a:solidFill>
                  <a:srgbClr val="44546A"/>
                </a:solidFill>
                <a:latin typeface="微软雅黑" panose="020B0503020204020204" pitchFamily="34" charset="-122"/>
                <a:ea typeface="微软雅黑" panose="020B0503020204020204" pitchFamily="34" charset="-122"/>
              </a:rPr>
              <a:t>导师指导</a:t>
            </a:r>
          </a:p>
        </p:txBody>
      </p:sp>
      <p:sp>
        <p:nvSpPr>
          <p:cNvPr id="41" name="矩形 39"/>
          <p:cNvSpPr>
            <a:spLocks noChangeArrowheads="1"/>
          </p:cNvSpPr>
          <p:nvPr/>
        </p:nvSpPr>
        <p:spPr bwMode="auto">
          <a:xfrm>
            <a:off x="8151250" y="4609995"/>
            <a:ext cx="1712440" cy="513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9pPr>
          </a:lstStyle>
          <a:p>
            <a:pPr>
              <a:lnSpc>
                <a:spcPct val="120000"/>
              </a:lnSpc>
              <a:spcBef>
                <a:spcPct val="0"/>
              </a:spcBef>
              <a:buFontTx/>
              <a:buNone/>
            </a:pPr>
            <a:r>
              <a:rPr lang="zh-CN" altLang="en-US" sz="2000" dirty="0">
                <a:solidFill>
                  <a:srgbClr val="44546A"/>
                </a:solidFill>
                <a:latin typeface="微软雅黑" panose="020B0503020204020204" pitchFamily="34" charset="-122"/>
                <a:ea typeface="微软雅黑" panose="020B0503020204020204" pitchFamily="34" charset="-122"/>
              </a:rPr>
              <a:t>数据计算</a:t>
            </a:r>
          </a:p>
        </p:txBody>
      </p:sp>
      <p:sp>
        <p:nvSpPr>
          <p:cNvPr id="42" name="矩形 39"/>
          <p:cNvSpPr>
            <a:spLocks noChangeArrowheads="1"/>
          </p:cNvSpPr>
          <p:nvPr/>
        </p:nvSpPr>
        <p:spPr bwMode="auto">
          <a:xfrm>
            <a:off x="3145363" y="4686473"/>
            <a:ext cx="1712440" cy="513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9pPr>
          </a:lstStyle>
          <a:p>
            <a:pPr>
              <a:lnSpc>
                <a:spcPct val="120000"/>
              </a:lnSpc>
              <a:spcBef>
                <a:spcPct val="0"/>
              </a:spcBef>
              <a:buFontTx/>
              <a:buNone/>
            </a:pPr>
            <a:r>
              <a:rPr lang="zh-CN" altLang="en-US" sz="2000" dirty="0">
                <a:solidFill>
                  <a:srgbClr val="44546A"/>
                </a:solidFill>
                <a:latin typeface="微软雅黑" panose="020B0503020204020204" pitchFamily="34" charset="-122"/>
                <a:ea typeface="微软雅黑" panose="020B0503020204020204" pitchFamily="34" charset="-122"/>
              </a:rPr>
              <a:t>理论分析</a:t>
            </a:r>
          </a:p>
        </p:txBody>
      </p:sp>
      <p:sp>
        <p:nvSpPr>
          <p:cNvPr id="43" name="矩形 39"/>
          <p:cNvSpPr>
            <a:spLocks noChangeArrowheads="1"/>
          </p:cNvSpPr>
          <p:nvPr/>
        </p:nvSpPr>
        <p:spPr bwMode="auto">
          <a:xfrm>
            <a:off x="2700856" y="3410060"/>
            <a:ext cx="1712440" cy="513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9pPr>
          </a:lstStyle>
          <a:p>
            <a:pPr>
              <a:lnSpc>
                <a:spcPct val="120000"/>
              </a:lnSpc>
              <a:spcBef>
                <a:spcPct val="0"/>
              </a:spcBef>
              <a:buFontTx/>
              <a:buNone/>
            </a:pPr>
            <a:r>
              <a:rPr lang="zh-CN" altLang="en-US" sz="2000" dirty="0">
                <a:solidFill>
                  <a:srgbClr val="44546A"/>
                </a:solidFill>
                <a:latin typeface="微软雅黑" panose="020B0503020204020204" pitchFamily="34" charset="-122"/>
                <a:ea typeface="微软雅黑" panose="020B0503020204020204" pitchFamily="34" charset="-122"/>
              </a:rPr>
              <a:t>反复验证</a:t>
            </a:r>
          </a:p>
        </p:txBody>
      </p:sp>
      <p:sp>
        <p:nvSpPr>
          <p:cNvPr id="44" name="矩形 39"/>
          <p:cNvSpPr>
            <a:spLocks noChangeArrowheads="1"/>
          </p:cNvSpPr>
          <p:nvPr/>
        </p:nvSpPr>
        <p:spPr bwMode="auto">
          <a:xfrm>
            <a:off x="3042130" y="2122940"/>
            <a:ext cx="1712440" cy="513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9pPr>
          </a:lstStyle>
          <a:p>
            <a:pPr>
              <a:lnSpc>
                <a:spcPct val="120000"/>
              </a:lnSpc>
              <a:spcBef>
                <a:spcPct val="0"/>
              </a:spcBef>
              <a:buFontTx/>
              <a:buNone/>
            </a:pPr>
            <a:r>
              <a:rPr lang="zh-CN" altLang="en-US" sz="2000" dirty="0">
                <a:solidFill>
                  <a:srgbClr val="44546A"/>
                </a:solidFill>
                <a:latin typeface="微软雅黑" panose="020B0503020204020204" pitchFamily="34" charset="-122"/>
                <a:ea typeface="微软雅黑" panose="020B0503020204020204" pitchFamily="34" charset="-122"/>
              </a:rPr>
              <a:t>撰写论文</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8596803">
            <a:off x="-2939831" y="-3074174"/>
            <a:ext cx="5555573" cy="5555573"/>
          </a:xfrm>
          <a:prstGeom prst="rect">
            <a:avLst/>
          </a:prstGeom>
        </p:spPr>
      </p:pic>
      <p:sp>
        <p:nvSpPr>
          <p:cNvPr id="7" name="Rectangle 47"/>
          <p:cNvSpPr/>
          <p:nvPr/>
        </p:nvSpPr>
        <p:spPr>
          <a:xfrm>
            <a:off x="292416" y="94063"/>
            <a:ext cx="448364" cy="492443"/>
          </a:xfrm>
          <a:prstGeom prst="rect">
            <a:avLst/>
          </a:prstGeom>
        </p:spPr>
        <p:txBody>
          <a:bodyPr wrap="square" lIns="0" tIns="0" rIns="0" bIns="0">
            <a:spAutoFit/>
          </a:bodyPr>
          <a:lstStyle/>
          <a:p>
            <a:pPr algn="dist"/>
            <a:r>
              <a:rPr lang="en-US" altLang="zh-CN" sz="3200">
                <a:solidFill>
                  <a:schemeClr val="bg1"/>
                </a:solidFill>
                <a:latin typeface="Impact" panose="020B0806030902050204" pitchFamily="34" charset="0"/>
                <a:ea typeface="微软雅黑" panose="020B0503020204020204" pitchFamily="34" charset="-122"/>
                <a:cs typeface="Arial" panose="020B0604020202020204" pitchFamily="34" charset="0"/>
              </a:rPr>
              <a:t>03</a:t>
            </a:r>
            <a:endParaRPr lang="en-US" sz="3200" dirty="0">
              <a:solidFill>
                <a:schemeClr val="bg1"/>
              </a:solidFill>
              <a:latin typeface="Impact" panose="020B0806030902050204" pitchFamily="34" charset="0"/>
              <a:ea typeface="微软雅黑" panose="020B0503020204020204" pitchFamily="34" charset="-122"/>
              <a:cs typeface="Arial" panose="020B0604020202020204" pitchFamily="34" charset="0"/>
            </a:endParaRPr>
          </a:p>
        </p:txBody>
      </p:sp>
      <p:sp>
        <p:nvSpPr>
          <p:cNvPr id="9" name="Rectangle 47"/>
          <p:cNvSpPr/>
          <p:nvPr/>
        </p:nvSpPr>
        <p:spPr>
          <a:xfrm>
            <a:off x="1241209" y="155619"/>
            <a:ext cx="2833079" cy="430887"/>
          </a:xfrm>
          <a:prstGeom prst="rect">
            <a:avLst/>
          </a:prstGeom>
        </p:spPr>
        <p:txBody>
          <a:bodyPr wrap="square" lIns="0" tIns="0" rIns="0" bIns="0">
            <a:spAutoFit/>
          </a:bodyPr>
          <a:lstStyle/>
          <a:p>
            <a:pPr algn="dist"/>
            <a:r>
              <a:rPr lang="zh-CN" altLang="en-US" sz="2800">
                <a:solidFill>
                  <a:srgbClr val="44546A"/>
                </a:solidFill>
                <a:latin typeface="微软雅黑" panose="020B0503020204020204" pitchFamily="34" charset="-122"/>
                <a:ea typeface="微软雅黑" panose="020B0503020204020204" pitchFamily="34" charset="-122"/>
                <a:cs typeface="Arial" panose="020B0604020202020204" pitchFamily="34" charset="0"/>
              </a:rPr>
              <a:t>选题研究结果</a:t>
            </a:r>
            <a:endParaRPr lang="en-US" altLang="zh-CN" sz="2800" dirty="0">
              <a:solidFill>
                <a:srgbClr val="44546A"/>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6" name="组合 5"/>
          <p:cNvGrpSpPr/>
          <p:nvPr/>
        </p:nvGrpSpPr>
        <p:grpSpPr>
          <a:xfrm>
            <a:off x="226" y="1943145"/>
            <a:ext cx="12195770" cy="3848043"/>
            <a:chOff x="-14288" y="1406128"/>
            <a:chExt cx="9158287" cy="2889648"/>
          </a:xfrm>
        </p:grpSpPr>
        <p:pic>
          <p:nvPicPr>
            <p:cNvPr id="8" name="图片 28"/>
            <p:cNvPicPr>
              <a:picLocks noChangeAspect="1" noChangeArrowheads="1"/>
            </p:cNvPicPr>
            <p:nvPr/>
          </p:nvPicPr>
          <p:blipFill>
            <a:blip r:embed="rId3">
              <a:extLst>
                <a:ext uri="{28A0092B-C50C-407E-A947-70E740481C1C}">
                  <a14:useLocalDpi xmlns:a14="http://schemas.microsoft.com/office/drawing/2010/main" val="0"/>
                </a:ext>
              </a:extLst>
            </a:blip>
            <a:srcRect l="29385" t="2649" r="9956" b="4039"/>
            <a:stretch>
              <a:fillRect/>
            </a:stretch>
          </p:blipFill>
          <p:spPr bwMode="auto">
            <a:xfrm>
              <a:off x="4169570" y="1414463"/>
              <a:ext cx="1902618" cy="143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27"/>
            <p:cNvPicPr>
              <a:picLocks noChangeAspect="1" noChangeArrowheads="1"/>
            </p:cNvPicPr>
            <p:nvPr/>
          </p:nvPicPr>
          <p:blipFill>
            <a:blip r:embed="rId4">
              <a:extLst>
                <a:ext uri="{28A0092B-C50C-407E-A947-70E740481C1C}">
                  <a14:useLocalDpi xmlns:a14="http://schemas.microsoft.com/office/drawing/2010/main" val="0"/>
                </a:ext>
              </a:extLst>
            </a:blip>
            <a:srcRect l="14879" t="1617" r="25256"/>
            <a:stretch>
              <a:fillRect/>
            </a:stretch>
          </p:blipFill>
          <p:spPr bwMode="auto">
            <a:xfrm>
              <a:off x="-14288" y="1414463"/>
              <a:ext cx="1991916" cy="143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10"/>
            <p:cNvPicPr>
              <a:picLocks noChangeAspect="1" noChangeArrowheads="1"/>
            </p:cNvPicPr>
            <p:nvPr/>
          </p:nvPicPr>
          <p:blipFill>
            <a:blip r:embed="rId5" cstate="print">
              <a:extLst>
                <a:ext uri="{28A0092B-C50C-407E-A947-70E740481C1C}">
                  <a14:useLocalDpi xmlns:a14="http://schemas.microsoft.com/office/drawing/2010/main" val="0"/>
                </a:ext>
              </a:extLst>
            </a:blip>
            <a:srcRect r="3175" b="6429"/>
            <a:stretch>
              <a:fillRect/>
            </a:stretch>
          </p:blipFill>
          <p:spPr bwMode="auto">
            <a:xfrm>
              <a:off x="1987154" y="2856310"/>
              <a:ext cx="2182415" cy="1439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7"/>
            <p:cNvSpPr>
              <a:spLocks noChangeArrowheads="1"/>
            </p:cNvSpPr>
            <p:nvPr/>
          </p:nvSpPr>
          <p:spPr bwMode="auto">
            <a:xfrm>
              <a:off x="6084092" y="1406128"/>
              <a:ext cx="3059907" cy="2889647"/>
            </a:xfrm>
            <a:prstGeom prst="rect">
              <a:avLst/>
            </a:prstGeom>
            <a:solidFill>
              <a:srgbClr val="35669B"/>
            </a:solidFill>
            <a:ln>
              <a:noFill/>
            </a:ln>
          </p:spPr>
          <p:txBody>
            <a:bodyPr lIns="91237" tIns="45619" rIns="91237" bIns="45619"/>
            <a:lstStyle/>
            <a:p>
              <a:pPr algn="ctr" defTabSz="912495"/>
              <a:endParaRPr lang="en-US" sz="3600">
                <a:solidFill>
                  <a:schemeClr val="accent2"/>
                </a:solidFill>
                <a:latin typeface="+mn-ea"/>
              </a:endParaRPr>
            </a:p>
          </p:txBody>
        </p:sp>
        <p:sp>
          <p:nvSpPr>
            <p:cNvPr id="13" name="Rectangle 9"/>
            <p:cNvSpPr>
              <a:spLocks noChangeArrowheads="1"/>
            </p:cNvSpPr>
            <p:nvPr/>
          </p:nvSpPr>
          <p:spPr bwMode="auto">
            <a:xfrm>
              <a:off x="1977629" y="1414462"/>
              <a:ext cx="2191940" cy="1435895"/>
            </a:xfrm>
            <a:prstGeom prst="rect">
              <a:avLst/>
            </a:prstGeom>
            <a:solidFill>
              <a:srgbClr val="35669B"/>
            </a:solidFill>
            <a:ln>
              <a:noFill/>
            </a:ln>
          </p:spPr>
          <p:txBody>
            <a:bodyPr lIns="91237" tIns="45619" rIns="91237" bIns="45619"/>
            <a:lstStyle/>
            <a:p>
              <a:pPr algn="ctr" defTabSz="912495"/>
              <a:endParaRPr lang="en-US" sz="3600">
                <a:solidFill>
                  <a:schemeClr val="accent2"/>
                </a:solidFill>
                <a:latin typeface="+mn-ea"/>
              </a:endParaRPr>
            </a:p>
          </p:txBody>
        </p:sp>
        <p:sp>
          <p:nvSpPr>
            <p:cNvPr id="14" name="Freeform 101"/>
            <p:cNvSpPr>
              <a:spLocks noEditPoints="1"/>
            </p:cNvSpPr>
            <p:nvPr/>
          </p:nvSpPr>
          <p:spPr bwMode="auto">
            <a:xfrm>
              <a:off x="2195736" y="1894285"/>
              <a:ext cx="645319" cy="427434"/>
            </a:xfrm>
            <a:custGeom>
              <a:avLst/>
              <a:gdLst>
                <a:gd name="T0" fmla="*/ 77 w 77"/>
                <a:gd name="T1" fmla="*/ 43 h 51"/>
                <a:gd name="T2" fmla="*/ 77 w 77"/>
                <a:gd name="T3" fmla="*/ 47 h 51"/>
                <a:gd name="T4" fmla="*/ 70 w 77"/>
                <a:gd name="T5" fmla="*/ 51 h 51"/>
                <a:gd name="T6" fmla="*/ 6 w 77"/>
                <a:gd name="T7" fmla="*/ 51 h 51"/>
                <a:gd name="T8" fmla="*/ 0 w 77"/>
                <a:gd name="T9" fmla="*/ 47 h 51"/>
                <a:gd name="T10" fmla="*/ 0 w 77"/>
                <a:gd name="T11" fmla="*/ 43 h 51"/>
                <a:gd name="T12" fmla="*/ 6 w 77"/>
                <a:gd name="T13" fmla="*/ 43 h 51"/>
                <a:gd name="T14" fmla="*/ 70 w 77"/>
                <a:gd name="T15" fmla="*/ 43 h 51"/>
                <a:gd name="T16" fmla="*/ 77 w 77"/>
                <a:gd name="T17" fmla="*/ 43 h 51"/>
                <a:gd name="T18" fmla="*/ 10 w 77"/>
                <a:gd name="T19" fmla="*/ 34 h 51"/>
                <a:gd name="T20" fmla="*/ 10 w 77"/>
                <a:gd name="T21" fmla="*/ 6 h 51"/>
                <a:gd name="T22" fmla="*/ 16 w 77"/>
                <a:gd name="T23" fmla="*/ 0 h 51"/>
                <a:gd name="T24" fmla="*/ 60 w 77"/>
                <a:gd name="T25" fmla="*/ 0 h 51"/>
                <a:gd name="T26" fmla="*/ 67 w 77"/>
                <a:gd name="T27" fmla="*/ 6 h 51"/>
                <a:gd name="T28" fmla="*/ 67 w 77"/>
                <a:gd name="T29" fmla="*/ 34 h 51"/>
                <a:gd name="T30" fmla="*/ 60 w 77"/>
                <a:gd name="T31" fmla="*/ 41 h 51"/>
                <a:gd name="T32" fmla="*/ 16 w 77"/>
                <a:gd name="T33" fmla="*/ 41 h 51"/>
                <a:gd name="T34" fmla="*/ 10 w 77"/>
                <a:gd name="T35" fmla="*/ 34 h 51"/>
                <a:gd name="T36" fmla="*/ 15 w 77"/>
                <a:gd name="T37" fmla="*/ 34 h 51"/>
                <a:gd name="T38" fmla="*/ 16 w 77"/>
                <a:gd name="T39" fmla="*/ 36 h 51"/>
                <a:gd name="T40" fmla="*/ 60 w 77"/>
                <a:gd name="T41" fmla="*/ 36 h 51"/>
                <a:gd name="T42" fmla="*/ 61 w 77"/>
                <a:gd name="T43" fmla="*/ 34 h 51"/>
                <a:gd name="T44" fmla="*/ 61 w 77"/>
                <a:gd name="T45" fmla="*/ 6 h 51"/>
                <a:gd name="T46" fmla="*/ 60 w 77"/>
                <a:gd name="T47" fmla="*/ 5 h 51"/>
                <a:gd name="T48" fmla="*/ 16 w 77"/>
                <a:gd name="T49" fmla="*/ 5 h 51"/>
                <a:gd name="T50" fmla="*/ 15 w 77"/>
                <a:gd name="T51" fmla="*/ 6 h 51"/>
                <a:gd name="T52" fmla="*/ 15 w 77"/>
                <a:gd name="T53" fmla="*/ 34 h 51"/>
                <a:gd name="T54" fmla="*/ 42 w 77"/>
                <a:gd name="T55" fmla="*/ 47 h 51"/>
                <a:gd name="T56" fmla="*/ 42 w 77"/>
                <a:gd name="T57" fmla="*/ 46 h 51"/>
                <a:gd name="T58" fmla="*/ 35 w 77"/>
                <a:gd name="T59" fmla="*/ 46 h 51"/>
                <a:gd name="T60" fmla="*/ 34 w 77"/>
                <a:gd name="T61" fmla="*/ 47 h 51"/>
                <a:gd name="T62" fmla="*/ 35 w 77"/>
                <a:gd name="T63" fmla="*/ 47 h 51"/>
                <a:gd name="T64" fmla="*/ 42 w 77"/>
                <a:gd name="T65" fmla="*/ 47 h 51"/>
                <a:gd name="T66" fmla="*/ 42 w 77"/>
                <a:gd name="T67" fmla="*/ 4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7" h="51">
                  <a:moveTo>
                    <a:pt x="77" y="43"/>
                  </a:moveTo>
                  <a:cubicBezTo>
                    <a:pt x="77" y="47"/>
                    <a:pt x="77" y="47"/>
                    <a:pt x="77" y="47"/>
                  </a:cubicBezTo>
                  <a:cubicBezTo>
                    <a:pt x="77" y="49"/>
                    <a:pt x="74" y="51"/>
                    <a:pt x="70" y="51"/>
                  </a:cubicBezTo>
                  <a:cubicBezTo>
                    <a:pt x="6" y="51"/>
                    <a:pt x="6" y="51"/>
                    <a:pt x="6" y="51"/>
                  </a:cubicBezTo>
                  <a:cubicBezTo>
                    <a:pt x="3" y="51"/>
                    <a:pt x="0" y="49"/>
                    <a:pt x="0" y="47"/>
                  </a:cubicBezTo>
                  <a:cubicBezTo>
                    <a:pt x="0" y="43"/>
                    <a:pt x="0" y="43"/>
                    <a:pt x="0" y="43"/>
                  </a:cubicBezTo>
                  <a:cubicBezTo>
                    <a:pt x="6" y="43"/>
                    <a:pt x="6" y="43"/>
                    <a:pt x="6" y="43"/>
                  </a:cubicBezTo>
                  <a:cubicBezTo>
                    <a:pt x="70" y="43"/>
                    <a:pt x="70" y="43"/>
                    <a:pt x="70" y="43"/>
                  </a:cubicBezTo>
                  <a:lnTo>
                    <a:pt x="77" y="43"/>
                  </a:lnTo>
                  <a:close/>
                  <a:moveTo>
                    <a:pt x="10" y="34"/>
                  </a:moveTo>
                  <a:cubicBezTo>
                    <a:pt x="10" y="6"/>
                    <a:pt x="10" y="6"/>
                    <a:pt x="10" y="6"/>
                  </a:cubicBezTo>
                  <a:cubicBezTo>
                    <a:pt x="10" y="2"/>
                    <a:pt x="13" y="0"/>
                    <a:pt x="16" y="0"/>
                  </a:cubicBezTo>
                  <a:cubicBezTo>
                    <a:pt x="60" y="0"/>
                    <a:pt x="60" y="0"/>
                    <a:pt x="60" y="0"/>
                  </a:cubicBezTo>
                  <a:cubicBezTo>
                    <a:pt x="64" y="0"/>
                    <a:pt x="67" y="2"/>
                    <a:pt x="67" y="6"/>
                  </a:cubicBezTo>
                  <a:cubicBezTo>
                    <a:pt x="67" y="34"/>
                    <a:pt x="67" y="34"/>
                    <a:pt x="67" y="34"/>
                  </a:cubicBezTo>
                  <a:cubicBezTo>
                    <a:pt x="67" y="38"/>
                    <a:pt x="64" y="41"/>
                    <a:pt x="60" y="41"/>
                  </a:cubicBezTo>
                  <a:cubicBezTo>
                    <a:pt x="16" y="41"/>
                    <a:pt x="16" y="41"/>
                    <a:pt x="16" y="41"/>
                  </a:cubicBezTo>
                  <a:cubicBezTo>
                    <a:pt x="13" y="41"/>
                    <a:pt x="10" y="38"/>
                    <a:pt x="10" y="34"/>
                  </a:cubicBezTo>
                  <a:close/>
                  <a:moveTo>
                    <a:pt x="15" y="34"/>
                  </a:moveTo>
                  <a:cubicBezTo>
                    <a:pt x="15" y="35"/>
                    <a:pt x="16" y="36"/>
                    <a:pt x="16" y="36"/>
                  </a:cubicBezTo>
                  <a:cubicBezTo>
                    <a:pt x="60" y="36"/>
                    <a:pt x="60" y="36"/>
                    <a:pt x="60" y="36"/>
                  </a:cubicBezTo>
                  <a:cubicBezTo>
                    <a:pt x="61" y="36"/>
                    <a:pt x="61" y="35"/>
                    <a:pt x="61" y="34"/>
                  </a:cubicBezTo>
                  <a:cubicBezTo>
                    <a:pt x="61" y="6"/>
                    <a:pt x="61" y="6"/>
                    <a:pt x="61" y="6"/>
                  </a:cubicBezTo>
                  <a:cubicBezTo>
                    <a:pt x="61" y="5"/>
                    <a:pt x="61" y="5"/>
                    <a:pt x="60" y="5"/>
                  </a:cubicBezTo>
                  <a:cubicBezTo>
                    <a:pt x="16" y="5"/>
                    <a:pt x="16" y="5"/>
                    <a:pt x="16" y="5"/>
                  </a:cubicBezTo>
                  <a:cubicBezTo>
                    <a:pt x="16" y="5"/>
                    <a:pt x="15" y="5"/>
                    <a:pt x="15" y="6"/>
                  </a:cubicBezTo>
                  <a:lnTo>
                    <a:pt x="15" y="34"/>
                  </a:lnTo>
                  <a:close/>
                  <a:moveTo>
                    <a:pt x="42" y="47"/>
                  </a:moveTo>
                  <a:cubicBezTo>
                    <a:pt x="42" y="46"/>
                    <a:pt x="42" y="46"/>
                    <a:pt x="42" y="46"/>
                  </a:cubicBezTo>
                  <a:cubicBezTo>
                    <a:pt x="35" y="46"/>
                    <a:pt x="35" y="46"/>
                    <a:pt x="35" y="46"/>
                  </a:cubicBezTo>
                  <a:cubicBezTo>
                    <a:pt x="35" y="46"/>
                    <a:pt x="34" y="46"/>
                    <a:pt x="34" y="47"/>
                  </a:cubicBezTo>
                  <a:cubicBezTo>
                    <a:pt x="34" y="47"/>
                    <a:pt x="35" y="47"/>
                    <a:pt x="35" y="47"/>
                  </a:cubicBezTo>
                  <a:cubicBezTo>
                    <a:pt x="42" y="47"/>
                    <a:pt x="42" y="47"/>
                    <a:pt x="42" y="47"/>
                  </a:cubicBezTo>
                  <a:cubicBezTo>
                    <a:pt x="42" y="47"/>
                    <a:pt x="42" y="47"/>
                    <a:pt x="42"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91237" tIns="45619" rIns="91237" bIns="45619"/>
            <a:lstStyle/>
            <a:p>
              <a:endParaRPr lang="zh-CN" altLang="en-US" sz="3200">
                <a:solidFill>
                  <a:schemeClr val="accent2"/>
                </a:solidFill>
                <a:latin typeface="+mn-ea"/>
                <a:ea typeface="+mn-ea"/>
              </a:endParaRPr>
            </a:p>
          </p:txBody>
        </p:sp>
        <p:sp>
          <p:nvSpPr>
            <p:cNvPr id="15" name="Rectangle 12"/>
            <p:cNvSpPr>
              <a:spLocks noChangeArrowheads="1"/>
            </p:cNvSpPr>
            <p:nvPr/>
          </p:nvSpPr>
          <p:spPr bwMode="auto">
            <a:xfrm>
              <a:off x="0" y="2850357"/>
              <a:ext cx="1977628" cy="1445419"/>
            </a:xfrm>
            <a:prstGeom prst="rect">
              <a:avLst/>
            </a:prstGeom>
            <a:noFill/>
            <a:ln>
              <a:noFill/>
            </a:ln>
          </p:spPr>
          <p:txBody>
            <a:bodyPr lIns="91237" tIns="45619" rIns="91237" bIns="45619"/>
            <a:lstStyle/>
            <a:p>
              <a:pPr algn="ctr" defTabSz="912495"/>
              <a:endParaRPr lang="en-US" sz="3600">
                <a:solidFill>
                  <a:schemeClr val="accent2"/>
                </a:solidFill>
                <a:latin typeface="+mn-ea"/>
              </a:endParaRPr>
            </a:p>
          </p:txBody>
        </p:sp>
        <p:sp>
          <p:nvSpPr>
            <p:cNvPr id="16" name="Freeform 157"/>
            <p:cNvSpPr>
              <a:spLocks noEditPoints="1"/>
            </p:cNvSpPr>
            <p:nvPr/>
          </p:nvSpPr>
          <p:spPr bwMode="auto">
            <a:xfrm>
              <a:off x="787004" y="3080148"/>
              <a:ext cx="402432" cy="491728"/>
            </a:xfrm>
            <a:custGeom>
              <a:avLst/>
              <a:gdLst>
                <a:gd name="T0" fmla="*/ 41 w 41"/>
                <a:gd name="T1" fmla="*/ 44 h 50"/>
                <a:gd name="T2" fmla="*/ 35 w 41"/>
                <a:gd name="T3" fmla="*/ 50 h 50"/>
                <a:gd name="T4" fmla="*/ 5 w 41"/>
                <a:gd name="T5" fmla="*/ 50 h 50"/>
                <a:gd name="T6" fmla="*/ 0 w 41"/>
                <a:gd name="T7" fmla="*/ 44 h 50"/>
                <a:gd name="T8" fmla="*/ 0 w 41"/>
                <a:gd name="T9" fmla="*/ 5 h 50"/>
                <a:gd name="T10" fmla="*/ 5 w 41"/>
                <a:gd name="T11" fmla="*/ 0 h 50"/>
                <a:gd name="T12" fmla="*/ 35 w 41"/>
                <a:gd name="T13" fmla="*/ 0 h 50"/>
                <a:gd name="T14" fmla="*/ 41 w 41"/>
                <a:gd name="T15" fmla="*/ 5 h 50"/>
                <a:gd name="T16" fmla="*/ 41 w 41"/>
                <a:gd name="T17" fmla="*/ 44 h 50"/>
                <a:gd name="T18" fmla="*/ 36 w 41"/>
                <a:gd name="T19" fmla="*/ 5 h 50"/>
                <a:gd name="T20" fmla="*/ 35 w 41"/>
                <a:gd name="T21" fmla="*/ 4 h 50"/>
                <a:gd name="T22" fmla="*/ 5 w 41"/>
                <a:gd name="T23" fmla="*/ 4 h 50"/>
                <a:gd name="T24" fmla="*/ 4 w 41"/>
                <a:gd name="T25" fmla="*/ 5 h 50"/>
                <a:gd name="T26" fmla="*/ 4 w 41"/>
                <a:gd name="T27" fmla="*/ 40 h 50"/>
                <a:gd name="T28" fmla="*/ 5 w 41"/>
                <a:gd name="T29" fmla="*/ 41 h 50"/>
                <a:gd name="T30" fmla="*/ 35 w 41"/>
                <a:gd name="T31" fmla="*/ 41 h 50"/>
                <a:gd name="T32" fmla="*/ 36 w 41"/>
                <a:gd name="T33" fmla="*/ 40 h 50"/>
                <a:gd name="T34" fmla="*/ 36 w 41"/>
                <a:gd name="T35" fmla="*/ 5 h 50"/>
                <a:gd name="T36" fmla="*/ 20 w 41"/>
                <a:gd name="T37" fmla="*/ 43 h 50"/>
                <a:gd name="T38" fmla="*/ 18 w 41"/>
                <a:gd name="T39" fmla="*/ 45 h 50"/>
                <a:gd name="T40" fmla="*/ 20 w 41"/>
                <a:gd name="T41" fmla="*/ 48 h 50"/>
                <a:gd name="T42" fmla="*/ 23 w 41"/>
                <a:gd name="T43" fmla="*/ 45 h 50"/>
                <a:gd name="T44" fmla="*/ 20 w 41"/>
                <a:gd name="T45" fmla="*/ 4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 h="50">
                  <a:moveTo>
                    <a:pt x="41" y="44"/>
                  </a:moveTo>
                  <a:cubicBezTo>
                    <a:pt x="41" y="47"/>
                    <a:pt x="38" y="50"/>
                    <a:pt x="35" y="50"/>
                  </a:cubicBezTo>
                  <a:cubicBezTo>
                    <a:pt x="5" y="50"/>
                    <a:pt x="5" y="50"/>
                    <a:pt x="5" y="50"/>
                  </a:cubicBezTo>
                  <a:cubicBezTo>
                    <a:pt x="2" y="50"/>
                    <a:pt x="0" y="47"/>
                    <a:pt x="0" y="44"/>
                  </a:cubicBezTo>
                  <a:cubicBezTo>
                    <a:pt x="0" y="5"/>
                    <a:pt x="0" y="5"/>
                    <a:pt x="0" y="5"/>
                  </a:cubicBezTo>
                  <a:cubicBezTo>
                    <a:pt x="0" y="2"/>
                    <a:pt x="2" y="0"/>
                    <a:pt x="5" y="0"/>
                  </a:cubicBezTo>
                  <a:cubicBezTo>
                    <a:pt x="35" y="0"/>
                    <a:pt x="35" y="0"/>
                    <a:pt x="35" y="0"/>
                  </a:cubicBezTo>
                  <a:cubicBezTo>
                    <a:pt x="38" y="0"/>
                    <a:pt x="41" y="2"/>
                    <a:pt x="41" y="5"/>
                  </a:cubicBezTo>
                  <a:lnTo>
                    <a:pt x="41" y="44"/>
                  </a:lnTo>
                  <a:close/>
                  <a:moveTo>
                    <a:pt x="36" y="5"/>
                  </a:moveTo>
                  <a:cubicBezTo>
                    <a:pt x="36" y="5"/>
                    <a:pt x="36" y="4"/>
                    <a:pt x="35" y="4"/>
                  </a:cubicBezTo>
                  <a:cubicBezTo>
                    <a:pt x="5" y="4"/>
                    <a:pt x="5" y="4"/>
                    <a:pt x="5" y="4"/>
                  </a:cubicBezTo>
                  <a:cubicBezTo>
                    <a:pt x="5" y="4"/>
                    <a:pt x="4" y="5"/>
                    <a:pt x="4" y="5"/>
                  </a:cubicBezTo>
                  <a:cubicBezTo>
                    <a:pt x="4" y="40"/>
                    <a:pt x="4" y="40"/>
                    <a:pt x="4" y="40"/>
                  </a:cubicBezTo>
                  <a:cubicBezTo>
                    <a:pt x="4" y="40"/>
                    <a:pt x="5" y="41"/>
                    <a:pt x="5" y="41"/>
                  </a:cubicBezTo>
                  <a:cubicBezTo>
                    <a:pt x="35" y="41"/>
                    <a:pt x="35" y="41"/>
                    <a:pt x="35" y="41"/>
                  </a:cubicBezTo>
                  <a:cubicBezTo>
                    <a:pt x="36" y="41"/>
                    <a:pt x="36" y="40"/>
                    <a:pt x="36" y="40"/>
                  </a:cubicBezTo>
                  <a:lnTo>
                    <a:pt x="36" y="5"/>
                  </a:lnTo>
                  <a:close/>
                  <a:moveTo>
                    <a:pt x="20" y="43"/>
                  </a:moveTo>
                  <a:cubicBezTo>
                    <a:pt x="19" y="43"/>
                    <a:pt x="18" y="44"/>
                    <a:pt x="18" y="45"/>
                  </a:cubicBezTo>
                  <a:cubicBezTo>
                    <a:pt x="18" y="46"/>
                    <a:pt x="19" y="48"/>
                    <a:pt x="20" y="48"/>
                  </a:cubicBezTo>
                  <a:cubicBezTo>
                    <a:pt x="22" y="48"/>
                    <a:pt x="23" y="46"/>
                    <a:pt x="23" y="45"/>
                  </a:cubicBezTo>
                  <a:cubicBezTo>
                    <a:pt x="23" y="44"/>
                    <a:pt x="22" y="43"/>
                    <a:pt x="20" y="43"/>
                  </a:cubicBezTo>
                  <a:close/>
                </a:path>
              </a:pathLst>
            </a:custGeom>
            <a:solidFill>
              <a:srgbClr val="0FABE3"/>
            </a:solidFill>
            <a:ln>
              <a:noFill/>
            </a:ln>
          </p:spPr>
          <p:txBody>
            <a:bodyPr lIns="91237" tIns="45619" rIns="91237" bIns="45619"/>
            <a:lstStyle/>
            <a:p>
              <a:endParaRPr lang="zh-CN" altLang="en-US" sz="3200">
                <a:solidFill>
                  <a:srgbClr val="005696"/>
                </a:solidFill>
                <a:latin typeface="+mn-ea"/>
                <a:ea typeface="+mn-ea"/>
              </a:endParaRPr>
            </a:p>
          </p:txBody>
        </p:sp>
        <p:sp>
          <p:nvSpPr>
            <p:cNvPr id="17" name="Rectangle 6"/>
            <p:cNvSpPr>
              <a:spLocks noChangeArrowheads="1"/>
            </p:cNvSpPr>
            <p:nvPr/>
          </p:nvSpPr>
          <p:spPr bwMode="auto">
            <a:xfrm>
              <a:off x="4169570" y="2850357"/>
              <a:ext cx="1914525" cy="1445419"/>
            </a:xfrm>
            <a:prstGeom prst="rect">
              <a:avLst/>
            </a:prstGeom>
            <a:noFill/>
            <a:ln>
              <a:noFill/>
            </a:ln>
          </p:spPr>
          <p:txBody>
            <a:bodyPr lIns="91237" tIns="45619" rIns="91237" bIns="45619"/>
            <a:lstStyle/>
            <a:p>
              <a:pPr algn="ctr" defTabSz="912495"/>
              <a:endParaRPr lang="en-US" sz="3600">
                <a:solidFill>
                  <a:schemeClr val="accent2"/>
                </a:solidFill>
                <a:latin typeface="+mn-ea"/>
              </a:endParaRPr>
            </a:p>
          </p:txBody>
        </p:sp>
        <p:sp>
          <p:nvSpPr>
            <p:cNvPr id="18" name="Freeform 52"/>
            <p:cNvSpPr>
              <a:spLocks noEditPoints="1"/>
            </p:cNvSpPr>
            <p:nvPr/>
          </p:nvSpPr>
          <p:spPr bwMode="auto">
            <a:xfrm>
              <a:off x="4302075" y="3219822"/>
              <a:ext cx="439340" cy="472678"/>
            </a:xfrm>
            <a:custGeom>
              <a:avLst/>
              <a:gdLst>
                <a:gd name="T0" fmla="*/ 67 w 67"/>
                <a:gd name="T1" fmla="*/ 67 h 72"/>
                <a:gd name="T2" fmla="*/ 61 w 67"/>
                <a:gd name="T3" fmla="*/ 72 h 72"/>
                <a:gd name="T4" fmla="*/ 5 w 67"/>
                <a:gd name="T5" fmla="*/ 72 h 72"/>
                <a:gd name="T6" fmla="*/ 0 w 67"/>
                <a:gd name="T7" fmla="*/ 67 h 72"/>
                <a:gd name="T8" fmla="*/ 0 w 67"/>
                <a:gd name="T9" fmla="*/ 16 h 72"/>
                <a:gd name="T10" fmla="*/ 5 w 67"/>
                <a:gd name="T11" fmla="*/ 11 h 72"/>
                <a:gd name="T12" fmla="*/ 10 w 67"/>
                <a:gd name="T13" fmla="*/ 11 h 72"/>
                <a:gd name="T14" fmla="*/ 10 w 67"/>
                <a:gd name="T15" fmla="*/ 7 h 72"/>
                <a:gd name="T16" fmla="*/ 16 w 67"/>
                <a:gd name="T17" fmla="*/ 0 h 72"/>
                <a:gd name="T18" fmla="*/ 19 w 67"/>
                <a:gd name="T19" fmla="*/ 0 h 72"/>
                <a:gd name="T20" fmla="*/ 25 w 67"/>
                <a:gd name="T21" fmla="*/ 7 h 72"/>
                <a:gd name="T22" fmla="*/ 25 w 67"/>
                <a:gd name="T23" fmla="*/ 11 h 72"/>
                <a:gd name="T24" fmla="*/ 41 w 67"/>
                <a:gd name="T25" fmla="*/ 11 h 72"/>
                <a:gd name="T26" fmla="*/ 41 w 67"/>
                <a:gd name="T27" fmla="*/ 7 h 72"/>
                <a:gd name="T28" fmla="*/ 47 w 67"/>
                <a:gd name="T29" fmla="*/ 0 h 72"/>
                <a:gd name="T30" fmla="*/ 50 w 67"/>
                <a:gd name="T31" fmla="*/ 0 h 72"/>
                <a:gd name="T32" fmla="*/ 56 w 67"/>
                <a:gd name="T33" fmla="*/ 7 h 72"/>
                <a:gd name="T34" fmla="*/ 56 w 67"/>
                <a:gd name="T35" fmla="*/ 11 h 72"/>
                <a:gd name="T36" fmla="*/ 61 w 67"/>
                <a:gd name="T37" fmla="*/ 11 h 72"/>
                <a:gd name="T38" fmla="*/ 67 w 67"/>
                <a:gd name="T39" fmla="*/ 16 h 72"/>
                <a:gd name="T40" fmla="*/ 67 w 67"/>
                <a:gd name="T41" fmla="*/ 67 h 72"/>
                <a:gd name="T42" fmla="*/ 61 w 67"/>
                <a:gd name="T43" fmla="*/ 67 h 72"/>
                <a:gd name="T44" fmla="*/ 61 w 67"/>
                <a:gd name="T45" fmla="*/ 26 h 72"/>
                <a:gd name="T46" fmla="*/ 5 w 67"/>
                <a:gd name="T47" fmla="*/ 26 h 72"/>
                <a:gd name="T48" fmla="*/ 5 w 67"/>
                <a:gd name="T49" fmla="*/ 67 h 72"/>
                <a:gd name="T50" fmla="*/ 61 w 67"/>
                <a:gd name="T51" fmla="*/ 67 h 72"/>
                <a:gd name="T52" fmla="*/ 20 w 67"/>
                <a:gd name="T53" fmla="*/ 7 h 72"/>
                <a:gd name="T54" fmla="*/ 19 w 67"/>
                <a:gd name="T55" fmla="*/ 5 h 72"/>
                <a:gd name="T56" fmla="*/ 16 w 67"/>
                <a:gd name="T57" fmla="*/ 5 h 72"/>
                <a:gd name="T58" fmla="*/ 15 w 67"/>
                <a:gd name="T59" fmla="*/ 7 h 72"/>
                <a:gd name="T60" fmla="*/ 15 w 67"/>
                <a:gd name="T61" fmla="*/ 18 h 72"/>
                <a:gd name="T62" fmla="*/ 16 w 67"/>
                <a:gd name="T63" fmla="*/ 20 h 72"/>
                <a:gd name="T64" fmla="*/ 19 w 67"/>
                <a:gd name="T65" fmla="*/ 20 h 72"/>
                <a:gd name="T66" fmla="*/ 20 w 67"/>
                <a:gd name="T67" fmla="*/ 18 h 72"/>
                <a:gd name="T68" fmla="*/ 20 w 67"/>
                <a:gd name="T69" fmla="*/ 7 h 72"/>
                <a:gd name="T70" fmla="*/ 51 w 67"/>
                <a:gd name="T71" fmla="*/ 7 h 72"/>
                <a:gd name="T72" fmla="*/ 50 w 67"/>
                <a:gd name="T73" fmla="*/ 5 h 72"/>
                <a:gd name="T74" fmla="*/ 47 w 67"/>
                <a:gd name="T75" fmla="*/ 5 h 72"/>
                <a:gd name="T76" fmla="*/ 46 w 67"/>
                <a:gd name="T77" fmla="*/ 7 h 72"/>
                <a:gd name="T78" fmla="*/ 46 w 67"/>
                <a:gd name="T79" fmla="*/ 18 h 72"/>
                <a:gd name="T80" fmla="*/ 47 w 67"/>
                <a:gd name="T81" fmla="*/ 20 h 72"/>
                <a:gd name="T82" fmla="*/ 50 w 67"/>
                <a:gd name="T83" fmla="*/ 20 h 72"/>
                <a:gd name="T84" fmla="*/ 51 w 67"/>
                <a:gd name="T85" fmla="*/ 18 h 72"/>
                <a:gd name="T86" fmla="*/ 51 w 67"/>
                <a:gd name="T87" fmla="*/ 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rgbClr val="0FABE3"/>
            </a:solidFill>
            <a:ln>
              <a:noFill/>
            </a:ln>
          </p:spPr>
          <p:txBody>
            <a:bodyPr lIns="91237" tIns="45619" rIns="91237" bIns="45619"/>
            <a:lstStyle/>
            <a:p>
              <a:endParaRPr lang="zh-CN" altLang="en-US" sz="3200">
                <a:solidFill>
                  <a:srgbClr val="005696"/>
                </a:solidFill>
                <a:latin typeface="+mn-ea"/>
                <a:ea typeface="+mn-ea"/>
              </a:endParaRPr>
            </a:p>
          </p:txBody>
        </p:sp>
        <p:sp>
          <p:nvSpPr>
            <p:cNvPr id="19" name="矩形 16"/>
            <p:cNvSpPr>
              <a:spLocks noChangeArrowheads="1"/>
            </p:cNvSpPr>
            <p:nvPr/>
          </p:nvSpPr>
          <p:spPr bwMode="auto">
            <a:xfrm>
              <a:off x="6477444" y="2035343"/>
              <a:ext cx="2273202" cy="1779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r>
                <a:rPr lang="zh-CN" altLang="en-US" sz="2800" b="1" dirty="0">
                  <a:solidFill>
                    <a:schemeClr val="bg1"/>
                  </a:solidFill>
                  <a:latin typeface="微软雅黑" panose="020B0503020204020204" pitchFamily="34" charset="-122"/>
                  <a:ea typeface="微软雅黑" panose="020B0503020204020204" pitchFamily="34" charset="-122"/>
                </a:rPr>
                <a:t>添加标题</a:t>
              </a:r>
              <a:endParaRPr lang="en-US" altLang="zh-CN" sz="2800" b="1" dirty="0">
                <a:solidFill>
                  <a:schemeClr val="bg1"/>
                </a:solidFill>
                <a:latin typeface="微软雅黑" panose="020B0503020204020204" pitchFamily="34" charset="-122"/>
                <a:ea typeface="微软雅黑" panose="020B0503020204020204" pitchFamily="34" charset="-122"/>
              </a:endParaRPr>
            </a:p>
            <a:p>
              <a:pPr algn="just"/>
              <a:endParaRPr lang="en-US" altLang="zh-CN" sz="1400" dirty="0">
                <a:solidFill>
                  <a:schemeClr val="bg1"/>
                </a:solidFill>
                <a:latin typeface="微软雅黑" panose="020B0503020204020204" pitchFamily="34" charset="-122"/>
                <a:ea typeface="微软雅黑" panose="020B0503020204020204" pitchFamily="34" charset="-122"/>
              </a:endParaRPr>
            </a:p>
            <a:p>
              <a:pPr algn="just"/>
              <a:r>
                <a:rPr lang="zh-CN" altLang="en-US" sz="1400" dirty="0">
                  <a:solidFill>
                    <a:schemeClr val="bg1"/>
                  </a:solidFill>
                  <a:latin typeface="微软雅黑" panose="020B0503020204020204" pitchFamily="34" charset="-122"/>
                  <a:ea typeface="微软雅黑" panose="020B0503020204020204" pitchFamily="34" charset="-122"/>
                </a:rPr>
                <a:t>请输入您的文字对目标进行说明请输入您的文字对目标进行说明请输入您的文字对目标进行说明请输入您的文字对目标进行说明请输入您的文字对目标进行说明请输入您的文字对目标进行说明。</a:t>
              </a:r>
            </a:p>
            <a:p>
              <a:pPr algn="just"/>
              <a:endParaRPr lang="zh-CN" altLang="en-US" sz="1400" dirty="0">
                <a:solidFill>
                  <a:schemeClr val="bg1"/>
                </a:solidFill>
                <a:latin typeface="微软雅黑" panose="020B0503020204020204" pitchFamily="34" charset="-122"/>
                <a:ea typeface="微软雅黑" panose="020B0503020204020204" pitchFamily="34" charset="-122"/>
              </a:endParaRPr>
            </a:p>
            <a:p>
              <a:pPr algn="just"/>
              <a:endParaRPr lang="zh-CN" altLang="en-US" sz="1400" dirty="0">
                <a:solidFill>
                  <a:schemeClr val="bg1"/>
                </a:solidFill>
                <a:latin typeface="微软雅黑" panose="020B0503020204020204" pitchFamily="34" charset="-122"/>
                <a:ea typeface="微软雅黑" panose="020B0503020204020204" pitchFamily="34" charset="-122"/>
              </a:endParaRPr>
            </a:p>
            <a:p>
              <a:pPr algn="just"/>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3"/>
            <p:cNvSpPr txBox="1">
              <a:spLocks noChangeArrowheads="1"/>
            </p:cNvSpPr>
            <p:nvPr/>
          </p:nvSpPr>
          <p:spPr bwMode="auto">
            <a:xfrm>
              <a:off x="472678" y="3757614"/>
              <a:ext cx="1032272" cy="231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spcBef>
                  <a:spcPct val="20000"/>
                </a:spcBef>
              </a:pPr>
              <a:r>
                <a:rPr lang="zh-CN" altLang="en-US" sz="2000" b="1">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结果一</a:t>
              </a:r>
              <a:endParaRPr lang="en-US" sz="2000" b="1"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1" name="TextBox 13"/>
            <p:cNvSpPr txBox="1">
              <a:spLocks noChangeArrowheads="1"/>
            </p:cNvSpPr>
            <p:nvPr/>
          </p:nvSpPr>
          <p:spPr bwMode="auto">
            <a:xfrm>
              <a:off x="475060" y="3971925"/>
              <a:ext cx="1178719" cy="138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spcBef>
                  <a:spcPct val="20000"/>
                </a:spcBef>
              </a:pPr>
              <a:r>
                <a:rPr lang="en-US" sz="12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add your words here</a:t>
              </a:r>
            </a:p>
          </p:txBody>
        </p:sp>
        <p:sp>
          <p:nvSpPr>
            <p:cNvPr id="22" name="TextBox 13"/>
            <p:cNvSpPr txBox="1">
              <a:spLocks noChangeArrowheads="1"/>
            </p:cNvSpPr>
            <p:nvPr/>
          </p:nvSpPr>
          <p:spPr bwMode="auto">
            <a:xfrm>
              <a:off x="2883917" y="1969295"/>
              <a:ext cx="1033462" cy="231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a:spcBef>
                  <a:spcPct val="20000"/>
                </a:spcBef>
              </a:pPr>
              <a:r>
                <a:rPr lang="zh-CN" altLang="en-US" sz="2000" b="1">
                  <a:solidFill>
                    <a:schemeClr val="bg1"/>
                  </a:solidFill>
                  <a:latin typeface="微软雅黑" panose="020B0503020204020204" pitchFamily="34" charset="-122"/>
                  <a:ea typeface="微软雅黑" panose="020B0503020204020204" pitchFamily="34" charset="-122"/>
                  <a:sym typeface="Arial" panose="020B0604020202020204" pitchFamily="34" charset="0"/>
                </a:rPr>
                <a:t>结果二</a:t>
              </a:r>
              <a:endParaRPr lang="en-US" sz="2000"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3" name="TextBox 13"/>
            <p:cNvSpPr txBox="1">
              <a:spLocks noChangeArrowheads="1"/>
            </p:cNvSpPr>
            <p:nvPr/>
          </p:nvSpPr>
          <p:spPr bwMode="auto">
            <a:xfrm>
              <a:off x="2887490" y="2183606"/>
              <a:ext cx="1177527" cy="138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spcBef>
                  <a:spcPct val="20000"/>
                </a:spcBef>
              </a:pPr>
              <a:r>
                <a:rPr lang="en-US" sz="1200">
                  <a:solidFill>
                    <a:schemeClr val="bg1"/>
                  </a:solidFill>
                  <a:latin typeface="微软雅黑" panose="020B0503020204020204" pitchFamily="34" charset="-122"/>
                  <a:ea typeface="微软雅黑" panose="020B0503020204020204" pitchFamily="34" charset="-122"/>
                  <a:sym typeface="Arial" panose="020B0604020202020204" pitchFamily="34" charset="0"/>
                </a:rPr>
                <a:t>add your words here</a:t>
              </a:r>
            </a:p>
          </p:txBody>
        </p:sp>
        <p:sp>
          <p:nvSpPr>
            <p:cNvPr id="24" name="TextBox 13"/>
            <p:cNvSpPr txBox="1">
              <a:spLocks noChangeArrowheads="1"/>
            </p:cNvSpPr>
            <p:nvPr/>
          </p:nvSpPr>
          <p:spPr bwMode="auto">
            <a:xfrm>
              <a:off x="4893343" y="3318869"/>
              <a:ext cx="1032272" cy="231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a:spcBef>
                  <a:spcPct val="20000"/>
                </a:spcBef>
              </a:pPr>
              <a:r>
                <a:rPr lang="zh-CN" altLang="en-US" sz="2000" b="1">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结果三</a:t>
              </a:r>
              <a:endParaRPr lang="en-US" sz="2000" b="1"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5" name="TextBox 13"/>
            <p:cNvSpPr txBox="1">
              <a:spLocks noChangeArrowheads="1"/>
            </p:cNvSpPr>
            <p:nvPr/>
          </p:nvSpPr>
          <p:spPr bwMode="auto">
            <a:xfrm>
              <a:off x="4895724" y="3533180"/>
              <a:ext cx="1178719" cy="138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spcBef>
                  <a:spcPct val="20000"/>
                </a:spcBef>
              </a:pPr>
              <a:r>
                <a:rPr lang="en-US" sz="12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add your words here</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8596803">
            <a:off x="-2939831" y="-3074174"/>
            <a:ext cx="5555573" cy="5555573"/>
          </a:xfrm>
          <a:prstGeom prst="rect">
            <a:avLst/>
          </a:prstGeom>
        </p:spPr>
      </p:pic>
      <p:sp>
        <p:nvSpPr>
          <p:cNvPr id="7" name="Rectangle 47"/>
          <p:cNvSpPr/>
          <p:nvPr/>
        </p:nvSpPr>
        <p:spPr>
          <a:xfrm>
            <a:off x="292416" y="94063"/>
            <a:ext cx="448364" cy="492443"/>
          </a:xfrm>
          <a:prstGeom prst="rect">
            <a:avLst/>
          </a:prstGeom>
        </p:spPr>
        <p:txBody>
          <a:bodyPr wrap="square" lIns="0" tIns="0" rIns="0" bIns="0">
            <a:spAutoFit/>
          </a:bodyPr>
          <a:lstStyle/>
          <a:p>
            <a:pPr algn="dist"/>
            <a:r>
              <a:rPr lang="en-US" altLang="zh-CN" sz="3200">
                <a:solidFill>
                  <a:schemeClr val="bg1"/>
                </a:solidFill>
                <a:latin typeface="Impact" panose="020B0806030902050204" pitchFamily="34" charset="0"/>
                <a:ea typeface="微软雅黑" panose="020B0503020204020204" pitchFamily="34" charset="-122"/>
                <a:cs typeface="Arial" panose="020B0604020202020204" pitchFamily="34" charset="0"/>
              </a:rPr>
              <a:t>04</a:t>
            </a:r>
            <a:endParaRPr lang="en-US" sz="3200" dirty="0">
              <a:solidFill>
                <a:schemeClr val="bg1"/>
              </a:solidFill>
              <a:latin typeface="Impact" panose="020B0806030902050204" pitchFamily="34" charset="0"/>
              <a:ea typeface="微软雅黑" panose="020B0503020204020204" pitchFamily="34" charset="-122"/>
              <a:cs typeface="Arial" panose="020B0604020202020204" pitchFamily="34" charset="0"/>
            </a:endParaRPr>
          </a:p>
        </p:txBody>
      </p:sp>
      <p:sp>
        <p:nvSpPr>
          <p:cNvPr id="9" name="Rectangle 47"/>
          <p:cNvSpPr/>
          <p:nvPr/>
        </p:nvSpPr>
        <p:spPr>
          <a:xfrm>
            <a:off x="1241209" y="155619"/>
            <a:ext cx="2833079" cy="430887"/>
          </a:xfrm>
          <a:prstGeom prst="rect">
            <a:avLst/>
          </a:prstGeom>
        </p:spPr>
        <p:txBody>
          <a:bodyPr wrap="square" lIns="0" tIns="0" rIns="0" bIns="0">
            <a:spAutoFit/>
          </a:bodyPr>
          <a:lstStyle/>
          <a:p>
            <a:pPr algn="dist"/>
            <a:r>
              <a:rPr lang="zh-CN" altLang="en-US" sz="2800">
                <a:solidFill>
                  <a:srgbClr val="44546A"/>
                </a:solidFill>
                <a:latin typeface="微软雅黑" panose="020B0503020204020204" pitchFamily="34" charset="-122"/>
                <a:ea typeface="微软雅黑" panose="020B0503020204020204" pitchFamily="34" charset="-122"/>
                <a:cs typeface="Arial" panose="020B0604020202020204" pitchFamily="34" charset="0"/>
              </a:rPr>
              <a:t>未来发展方向</a:t>
            </a:r>
            <a:endParaRPr lang="en-US" altLang="zh-CN" sz="2800" dirty="0">
              <a:solidFill>
                <a:srgbClr val="44546A"/>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 name="直角三角形 5"/>
          <p:cNvSpPr/>
          <p:nvPr/>
        </p:nvSpPr>
        <p:spPr>
          <a:xfrm rot="16200000">
            <a:off x="3368957" y="3908833"/>
            <a:ext cx="2244994" cy="1335920"/>
          </a:xfrm>
          <a:prstGeom prst="rtTriangle">
            <a:avLst/>
          </a:prstGeom>
          <a:solidFill>
            <a:srgbClr val="35669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a:solidFill>
                <a:prstClr val="white"/>
              </a:solidFill>
            </a:endParaRPr>
          </a:p>
        </p:txBody>
      </p:sp>
      <p:sp>
        <p:nvSpPr>
          <p:cNvPr id="8" name="直角三角形 7"/>
          <p:cNvSpPr/>
          <p:nvPr/>
        </p:nvSpPr>
        <p:spPr>
          <a:xfrm rot="8990440">
            <a:off x="5343007" y="5048551"/>
            <a:ext cx="2244995" cy="1335920"/>
          </a:xfrm>
          <a:prstGeom prst="rtTriangle">
            <a:avLst/>
          </a:prstGeom>
          <a:solidFill>
            <a:srgbClr val="35669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a:solidFill>
                <a:prstClr val="white"/>
              </a:solidFill>
            </a:endParaRPr>
          </a:p>
        </p:txBody>
      </p:sp>
      <p:sp>
        <p:nvSpPr>
          <p:cNvPr id="10" name="直角三角形 9"/>
          <p:cNvSpPr/>
          <p:nvPr/>
        </p:nvSpPr>
        <p:spPr>
          <a:xfrm rot="1800000">
            <a:off x="5343050" y="2771741"/>
            <a:ext cx="2244995" cy="1335920"/>
          </a:xfrm>
          <a:prstGeom prst="rtTriangle">
            <a:avLst/>
          </a:prstGeom>
          <a:solidFill>
            <a:srgbClr val="35669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a:solidFill>
                <a:prstClr val="white"/>
              </a:solidFill>
            </a:endParaRPr>
          </a:p>
        </p:txBody>
      </p:sp>
      <p:sp>
        <p:nvSpPr>
          <p:cNvPr id="11" name="矩形 7"/>
          <p:cNvSpPr>
            <a:spLocks noChangeArrowheads="1"/>
          </p:cNvSpPr>
          <p:nvPr/>
        </p:nvSpPr>
        <p:spPr bwMode="auto">
          <a:xfrm rot="1800000">
            <a:off x="5372712" y="3191685"/>
            <a:ext cx="868915" cy="491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fontAlgn="base">
              <a:spcBef>
                <a:spcPct val="0"/>
              </a:spcBef>
              <a:spcAft>
                <a:spcPct val="0"/>
              </a:spcAft>
            </a:pPr>
            <a:r>
              <a:rPr lang="en-US" altLang="zh-CN" sz="2000" b="1">
                <a:solidFill>
                  <a:srgbClr val="EAE7D4"/>
                </a:solidFill>
                <a:latin typeface="Century Gothic" panose="020B0502020202020204" pitchFamily="34" charset="0"/>
              </a:rPr>
              <a:t>TEXT</a:t>
            </a:r>
            <a:endParaRPr lang="zh-CN" altLang="en-US" sz="2000" b="1" dirty="0">
              <a:solidFill>
                <a:srgbClr val="EAE7D4"/>
              </a:solidFill>
              <a:latin typeface="Century Gothic" panose="020B0502020202020204" pitchFamily="34" charset="0"/>
            </a:endParaRPr>
          </a:p>
        </p:txBody>
      </p:sp>
      <p:sp>
        <p:nvSpPr>
          <p:cNvPr id="12" name="矩形 7"/>
          <p:cNvSpPr>
            <a:spLocks noChangeArrowheads="1"/>
          </p:cNvSpPr>
          <p:nvPr/>
        </p:nvSpPr>
        <p:spPr bwMode="auto">
          <a:xfrm rot="19800000" flipH="1">
            <a:off x="6371003" y="4852249"/>
            <a:ext cx="868915" cy="491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fontAlgn="base">
              <a:spcBef>
                <a:spcPct val="0"/>
              </a:spcBef>
              <a:spcAft>
                <a:spcPct val="0"/>
              </a:spcAft>
            </a:pPr>
            <a:r>
              <a:rPr lang="en-US" altLang="zh-CN" sz="2000" b="1" dirty="0">
                <a:solidFill>
                  <a:srgbClr val="EAE7D4"/>
                </a:solidFill>
                <a:latin typeface="Century Gothic" panose="020B0502020202020204" pitchFamily="34" charset="0"/>
              </a:rPr>
              <a:t>TEXT</a:t>
            </a:r>
            <a:endParaRPr lang="zh-CN" altLang="en-US" sz="2000" b="1" dirty="0">
              <a:solidFill>
                <a:srgbClr val="EAE7D4"/>
              </a:solidFill>
              <a:latin typeface="Century Gothic" panose="020B0502020202020204" pitchFamily="34" charset="0"/>
            </a:endParaRPr>
          </a:p>
        </p:txBody>
      </p:sp>
      <p:sp>
        <p:nvSpPr>
          <p:cNvPr id="13" name="矩形 7"/>
          <p:cNvSpPr>
            <a:spLocks noChangeArrowheads="1"/>
          </p:cNvSpPr>
          <p:nvPr/>
        </p:nvSpPr>
        <p:spPr bwMode="auto">
          <a:xfrm flipH="1">
            <a:off x="4270311" y="5036549"/>
            <a:ext cx="868915" cy="491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fontAlgn="base">
              <a:spcBef>
                <a:spcPct val="0"/>
              </a:spcBef>
              <a:spcAft>
                <a:spcPct val="0"/>
              </a:spcAft>
            </a:pPr>
            <a:r>
              <a:rPr lang="en-US" altLang="zh-CN" sz="2000" b="1" dirty="0">
                <a:solidFill>
                  <a:srgbClr val="EAE7D4"/>
                </a:solidFill>
                <a:latin typeface="Century Gothic" panose="020B0502020202020204" pitchFamily="34" charset="0"/>
              </a:rPr>
              <a:t>TEXT</a:t>
            </a:r>
            <a:endParaRPr lang="zh-CN" altLang="en-US" sz="2000" b="1" dirty="0">
              <a:solidFill>
                <a:srgbClr val="EAE7D4"/>
              </a:solidFill>
              <a:latin typeface="Century Gothic" panose="020B0502020202020204" pitchFamily="34" charset="0"/>
            </a:endParaRPr>
          </a:p>
        </p:txBody>
      </p:sp>
      <p:sp>
        <p:nvSpPr>
          <p:cNvPr id="14" name="TextBox 18"/>
          <p:cNvSpPr txBox="1"/>
          <p:nvPr/>
        </p:nvSpPr>
        <p:spPr>
          <a:xfrm>
            <a:off x="6805460" y="2704993"/>
            <a:ext cx="2794610" cy="70134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Levenim MT" pitchFamily="2" charset="-79"/>
              </a:rPr>
              <a:t>标题数字等都可以通过点击和重新输入进行更改。</a:t>
            </a:r>
          </a:p>
        </p:txBody>
      </p:sp>
      <p:sp>
        <p:nvSpPr>
          <p:cNvPr id="15" name="TextBox 18"/>
          <p:cNvSpPr txBox="1"/>
          <p:nvPr/>
        </p:nvSpPr>
        <p:spPr>
          <a:xfrm>
            <a:off x="7888755" y="5161867"/>
            <a:ext cx="2794610" cy="70134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Levenim MT" pitchFamily="2" charset="-79"/>
              </a:rPr>
              <a:t>标题数字等都可以通过点击和重新输入进行更改。</a:t>
            </a:r>
          </a:p>
        </p:txBody>
      </p:sp>
      <p:sp>
        <p:nvSpPr>
          <p:cNvPr id="16" name="TextBox 18"/>
          <p:cNvSpPr txBox="1"/>
          <p:nvPr/>
        </p:nvSpPr>
        <p:spPr>
          <a:xfrm>
            <a:off x="1540950" y="4208767"/>
            <a:ext cx="2794610" cy="70134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Levenim MT" pitchFamily="2" charset="-79"/>
              </a:rPr>
              <a:t>标题数字等都可以通过点击和重新输入进行更改。</a:t>
            </a:r>
          </a:p>
        </p:txBody>
      </p:sp>
      <p:sp>
        <p:nvSpPr>
          <p:cNvPr id="17" name="矩形 16"/>
          <p:cNvSpPr/>
          <p:nvPr/>
        </p:nvSpPr>
        <p:spPr>
          <a:xfrm>
            <a:off x="6802089" y="2055548"/>
            <a:ext cx="1218603" cy="738664"/>
          </a:xfrm>
          <a:prstGeom prst="rect">
            <a:avLst/>
          </a:prstGeom>
        </p:spPr>
        <p:txBody>
          <a:bodyPr wrap="none">
            <a:spAutoFit/>
          </a:bodyPr>
          <a:lstStyle/>
          <a:p>
            <a:pPr>
              <a:lnSpc>
                <a:spcPct val="150000"/>
              </a:lnSpc>
            </a:pPr>
            <a:r>
              <a:rPr lang="en-US" altLang="zh-CN" sz="2800" dirty="0">
                <a:solidFill>
                  <a:srgbClr val="44546A"/>
                </a:solidFill>
                <a:latin typeface="微软雅黑" panose="020B0503020204020204" pitchFamily="34" charset="-122"/>
                <a:ea typeface="微软雅黑" panose="020B0503020204020204" pitchFamily="34" charset="-122"/>
              </a:rPr>
              <a:t> </a:t>
            </a:r>
            <a:r>
              <a:rPr lang="zh-CN" altLang="en-US" sz="2800" dirty="0">
                <a:solidFill>
                  <a:srgbClr val="44546A"/>
                </a:solidFill>
                <a:latin typeface="微软雅黑" panose="020B0503020204020204" pitchFamily="34" charset="-122"/>
                <a:ea typeface="微软雅黑" panose="020B0503020204020204" pitchFamily="34" charset="-122"/>
              </a:rPr>
              <a:t>观点</a:t>
            </a:r>
            <a:r>
              <a:rPr lang="en-US" altLang="zh-CN" sz="2800" dirty="0">
                <a:solidFill>
                  <a:srgbClr val="44546A"/>
                </a:solidFill>
                <a:latin typeface="微软雅黑" panose="020B0503020204020204" pitchFamily="34" charset="-122"/>
                <a:ea typeface="微软雅黑" panose="020B0503020204020204" pitchFamily="34" charset="-122"/>
              </a:rPr>
              <a:t>1</a:t>
            </a:r>
          </a:p>
        </p:txBody>
      </p:sp>
      <p:sp>
        <p:nvSpPr>
          <p:cNvPr id="18" name="矩形 17"/>
          <p:cNvSpPr/>
          <p:nvPr/>
        </p:nvSpPr>
        <p:spPr>
          <a:xfrm>
            <a:off x="7799324" y="4552888"/>
            <a:ext cx="1218603" cy="738664"/>
          </a:xfrm>
          <a:prstGeom prst="rect">
            <a:avLst/>
          </a:prstGeom>
        </p:spPr>
        <p:txBody>
          <a:bodyPr wrap="none">
            <a:spAutoFit/>
          </a:bodyPr>
          <a:lstStyle/>
          <a:p>
            <a:pPr>
              <a:lnSpc>
                <a:spcPct val="150000"/>
              </a:lnSpc>
            </a:pPr>
            <a:r>
              <a:rPr lang="en-US" altLang="zh-CN" sz="2800" dirty="0">
                <a:solidFill>
                  <a:srgbClr val="44546A"/>
                </a:solidFill>
                <a:latin typeface="微软雅黑" panose="020B0503020204020204" pitchFamily="34" charset="-122"/>
                <a:ea typeface="微软雅黑" panose="020B0503020204020204" pitchFamily="34" charset="-122"/>
              </a:rPr>
              <a:t> </a:t>
            </a:r>
            <a:r>
              <a:rPr lang="zh-CN" altLang="en-US" sz="2800" dirty="0">
                <a:solidFill>
                  <a:srgbClr val="44546A"/>
                </a:solidFill>
                <a:latin typeface="微软雅黑" panose="020B0503020204020204" pitchFamily="34" charset="-122"/>
                <a:ea typeface="微软雅黑" panose="020B0503020204020204" pitchFamily="34" charset="-122"/>
              </a:rPr>
              <a:t>观点</a:t>
            </a:r>
            <a:r>
              <a:rPr lang="en-US" altLang="zh-CN" sz="2800" dirty="0">
                <a:solidFill>
                  <a:srgbClr val="44546A"/>
                </a:solidFill>
                <a:latin typeface="微软雅黑" panose="020B0503020204020204" pitchFamily="34" charset="-122"/>
                <a:ea typeface="微软雅黑" panose="020B0503020204020204" pitchFamily="34" charset="-122"/>
              </a:rPr>
              <a:t>2</a:t>
            </a:r>
          </a:p>
        </p:txBody>
      </p:sp>
      <p:sp>
        <p:nvSpPr>
          <p:cNvPr id="19" name="矩形 18"/>
          <p:cNvSpPr/>
          <p:nvPr/>
        </p:nvSpPr>
        <p:spPr>
          <a:xfrm>
            <a:off x="1522109" y="3498225"/>
            <a:ext cx="1218603" cy="738664"/>
          </a:xfrm>
          <a:prstGeom prst="rect">
            <a:avLst/>
          </a:prstGeom>
        </p:spPr>
        <p:txBody>
          <a:bodyPr wrap="none">
            <a:spAutoFit/>
          </a:bodyPr>
          <a:lstStyle/>
          <a:p>
            <a:pPr>
              <a:lnSpc>
                <a:spcPct val="150000"/>
              </a:lnSpc>
            </a:pPr>
            <a:r>
              <a:rPr lang="en-US" altLang="zh-CN" sz="2800" dirty="0">
                <a:solidFill>
                  <a:srgbClr val="44546A"/>
                </a:solidFill>
                <a:latin typeface="微软雅黑" panose="020B0503020204020204" pitchFamily="34" charset="-122"/>
                <a:ea typeface="微软雅黑" panose="020B0503020204020204" pitchFamily="34" charset="-122"/>
              </a:rPr>
              <a:t> </a:t>
            </a:r>
            <a:r>
              <a:rPr lang="zh-CN" altLang="en-US" sz="2800" dirty="0">
                <a:solidFill>
                  <a:srgbClr val="44546A"/>
                </a:solidFill>
                <a:latin typeface="微软雅黑" panose="020B0503020204020204" pitchFamily="34" charset="-122"/>
                <a:ea typeface="微软雅黑" panose="020B0503020204020204" pitchFamily="34" charset="-122"/>
              </a:rPr>
              <a:t>观点</a:t>
            </a:r>
            <a:r>
              <a:rPr lang="en-US" altLang="zh-CN" sz="2800" dirty="0">
                <a:solidFill>
                  <a:srgbClr val="44546A"/>
                </a:solidFill>
                <a:latin typeface="微软雅黑" panose="020B0503020204020204" pitchFamily="34" charset="-122"/>
                <a:ea typeface="微软雅黑" panose="020B0503020204020204" pitchFamily="34" charset="-122"/>
              </a:rPr>
              <a:t>3</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8596803">
            <a:off x="-2939831" y="-3074174"/>
            <a:ext cx="5555573" cy="5555573"/>
          </a:xfrm>
          <a:prstGeom prst="rect">
            <a:avLst/>
          </a:prstGeom>
        </p:spPr>
      </p:pic>
      <p:sp>
        <p:nvSpPr>
          <p:cNvPr id="7" name="Rectangle 47"/>
          <p:cNvSpPr/>
          <p:nvPr/>
        </p:nvSpPr>
        <p:spPr>
          <a:xfrm>
            <a:off x="292416" y="94063"/>
            <a:ext cx="448364" cy="492443"/>
          </a:xfrm>
          <a:prstGeom prst="rect">
            <a:avLst/>
          </a:prstGeom>
        </p:spPr>
        <p:txBody>
          <a:bodyPr wrap="square" lIns="0" tIns="0" rIns="0" bIns="0">
            <a:spAutoFit/>
          </a:bodyPr>
          <a:lstStyle/>
          <a:p>
            <a:pPr algn="dist"/>
            <a:r>
              <a:rPr lang="en-US" altLang="zh-CN" sz="3200">
                <a:solidFill>
                  <a:schemeClr val="bg1"/>
                </a:solidFill>
                <a:latin typeface="Impact" panose="020B0806030902050204" pitchFamily="34" charset="0"/>
                <a:ea typeface="微软雅黑" panose="020B0503020204020204" pitchFamily="34" charset="-122"/>
                <a:cs typeface="Arial" panose="020B0604020202020204" pitchFamily="34" charset="0"/>
              </a:rPr>
              <a:t>04</a:t>
            </a:r>
            <a:endParaRPr lang="en-US" sz="3200" dirty="0">
              <a:solidFill>
                <a:schemeClr val="bg1"/>
              </a:solidFill>
              <a:latin typeface="Impact" panose="020B0806030902050204" pitchFamily="34" charset="0"/>
              <a:ea typeface="微软雅黑" panose="020B0503020204020204" pitchFamily="34" charset="-122"/>
              <a:cs typeface="Arial" panose="020B0604020202020204" pitchFamily="34" charset="0"/>
            </a:endParaRPr>
          </a:p>
        </p:txBody>
      </p:sp>
      <p:sp>
        <p:nvSpPr>
          <p:cNvPr id="9" name="Rectangle 47"/>
          <p:cNvSpPr/>
          <p:nvPr/>
        </p:nvSpPr>
        <p:spPr>
          <a:xfrm>
            <a:off x="1241209" y="155619"/>
            <a:ext cx="2833079" cy="430887"/>
          </a:xfrm>
          <a:prstGeom prst="rect">
            <a:avLst/>
          </a:prstGeom>
        </p:spPr>
        <p:txBody>
          <a:bodyPr wrap="square" lIns="0" tIns="0" rIns="0" bIns="0">
            <a:spAutoFit/>
          </a:bodyPr>
          <a:lstStyle/>
          <a:p>
            <a:pPr algn="dist"/>
            <a:r>
              <a:rPr lang="zh-CN" altLang="en-US" sz="2800">
                <a:solidFill>
                  <a:srgbClr val="44546A"/>
                </a:solidFill>
                <a:latin typeface="微软雅黑" panose="020B0503020204020204" pitchFamily="34" charset="-122"/>
                <a:ea typeface="微软雅黑" panose="020B0503020204020204" pitchFamily="34" charset="-122"/>
                <a:cs typeface="Arial" panose="020B0604020202020204" pitchFamily="34" charset="0"/>
              </a:rPr>
              <a:t>未来应用方向</a:t>
            </a:r>
            <a:endParaRPr lang="en-US" altLang="zh-CN" sz="2800" dirty="0">
              <a:solidFill>
                <a:srgbClr val="44546A"/>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 name="Freeform 182"/>
          <p:cNvSpPr/>
          <p:nvPr/>
        </p:nvSpPr>
        <p:spPr bwMode="auto">
          <a:xfrm>
            <a:off x="7326628" y="2740139"/>
            <a:ext cx="184710" cy="149528"/>
          </a:xfrm>
          <a:custGeom>
            <a:avLst/>
            <a:gdLst>
              <a:gd name="T0" fmla="*/ 77 w 77"/>
              <a:gd name="T1" fmla="*/ 7 h 62"/>
              <a:gd name="T2" fmla="*/ 68 w 77"/>
              <a:gd name="T3" fmla="*/ 10 h 62"/>
              <a:gd name="T4" fmla="*/ 75 w 77"/>
              <a:gd name="T5" fmla="*/ 1 h 62"/>
              <a:gd name="T6" fmla="*/ 65 w 77"/>
              <a:gd name="T7" fmla="*/ 5 h 62"/>
              <a:gd name="T8" fmla="*/ 53 w 77"/>
              <a:gd name="T9" fmla="*/ 0 h 62"/>
              <a:gd name="T10" fmla="*/ 38 w 77"/>
              <a:gd name="T11" fmla="*/ 15 h 62"/>
              <a:gd name="T12" fmla="*/ 38 w 77"/>
              <a:gd name="T13" fmla="*/ 19 h 62"/>
              <a:gd name="T14" fmla="*/ 6 w 77"/>
              <a:gd name="T15" fmla="*/ 3 h 62"/>
              <a:gd name="T16" fmla="*/ 3 w 77"/>
              <a:gd name="T17" fmla="*/ 10 h 62"/>
              <a:gd name="T18" fmla="*/ 10 w 77"/>
              <a:gd name="T19" fmla="*/ 24 h 62"/>
              <a:gd name="T20" fmla="*/ 3 w 77"/>
              <a:gd name="T21" fmla="*/ 22 h 62"/>
              <a:gd name="T22" fmla="*/ 3 w 77"/>
              <a:gd name="T23" fmla="*/ 22 h 62"/>
              <a:gd name="T24" fmla="*/ 16 w 77"/>
              <a:gd name="T25" fmla="*/ 37 h 62"/>
              <a:gd name="T26" fmla="*/ 12 w 77"/>
              <a:gd name="T27" fmla="*/ 38 h 62"/>
              <a:gd name="T28" fmla="*/ 9 w 77"/>
              <a:gd name="T29" fmla="*/ 38 h 62"/>
              <a:gd name="T30" fmla="*/ 24 w 77"/>
              <a:gd name="T31" fmla="*/ 48 h 62"/>
              <a:gd name="T32" fmla="*/ 4 w 77"/>
              <a:gd name="T33" fmla="*/ 55 h 62"/>
              <a:gd name="T34" fmla="*/ 0 w 77"/>
              <a:gd name="T35" fmla="*/ 55 h 62"/>
              <a:gd name="T36" fmla="*/ 24 w 77"/>
              <a:gd name="T37" fmla="*/ 62 h 62"/>
              <a:gd name="T38" fmla="*/ 69 w 77"/>
              <a:gd name="T39" fmla="*/ 17 h 62"/>
              <a:gd name="T40" fmla="*/ 69 w 77"/>
              <a:gd name="T41" fmla="*/ 15 h 62"/>
              <a:gd name="T42" fmla="*/ 77 w 77"/>
              <a:gd name="T43" fmla="*/ 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 h="62">
                <a:moveTo>
                  <a:pt x="77" y="7"/>
                </a:moveTo>
                <a:cubicBezTo>
                  <a:pt x="74" y="8"/>
                  <a:pt x="71" y="9"/>
                  <a:pt x="68" y="10"/>
                </a:cubicBezTo>
                <a:cubicBezTo>
                  <a:pt x="71" y="8"/>
                  <a:pt x="74" y="4"/>
                  <a:pt x="75" y="1"/>
                </a:cubicBezTo>
                <a:cubicBezTo>
                  <a:pt x="72" y="3"/>
                  <a:pt x="68" y="4"/>
                  <a:pt x="65" y="5"/>
                </a:cubicBezTo>
                <a:cubicBezTo>
                  <a:pt x="62" y="2"/>
                  <a:pt x="58" y="0"/>
                  <a:pt x="53" y="0"/>
                </a:cubicBezTo>
                <a:cubicBezTo>
                  <a:pt x="45" y="0"/>
                  <a:pt x="38" y="7"/>
                  <a:pt x="38" y="15"/>
                </a:cubicBezTo>
                <a:cubicBezTo>
                  <a:pt x="38" y="17"/>
                  <a:pt x="38" y="18"/>
                  <a:pt x="38" y="19"/>
                </a:cubicBezTo>
                <a:cubicBezTo>
                  <a:pt x="25" y="18"/>
                  <a:pt x="13" y="12"/>
                  <a:pt x="6" y="3"/>
                </a:cubicBezTo>
                <a:cubicBezTo>
                  <a:pt x="4" y="5"/>
                  <a:pt x="3" y="8"/>
                  <a:pt x="3" y="10"/>
                </a:cubicBezTo>
                <a:cubicBezTo>
                  <a:pt x="3" y="16"/>
                  <a:pt x="6" y="21"/>
                  <a:pt x="10" y="24"/>
                </a:cubicBezTo>
                <a:cubicBezTo>
                  <a:pt x="8" y="24"/>
                  <a:pt x="5" y="23"/>
                  <a:pt x="3" y="22"/>
                </a:cubicBezTo>
                <a:cubicBezTo>
                  <a:pt x="3" y="22"/>
                  <a:pt x="3" y="22"/>
                  <a:pt x="3" y="22"/>
                </a:cubicBezTo>
                <a:cubicBezTo>
                  <a:pt x="3" y="29"/>
                  <a:pt x="9" y="36"/>
                  <a:pt x="16" y="37"/>
                </a:cubicBezTo>
                <a:cubicBezTo>
                  <a:pt x="15" y="38"/>
                  <a:pt x="13" y="38"/>
                  <a:pt x="12" y="38"/>
                </a:cubicBezTo>
                <a:cubicBezTo>
                  <a:pt x="11" y="38"/>
                  <a:pt x="10" y="38"/>
                  <a:pt x="9" y="38"/>
                </a:cubicBezTo>
                <a:cubicBezTo>
                  <a:pt x="11" y="44"/>
                  <a:pt x="17" y="48"/>
                  <a:pt x="24" y="48"/>
                </a:cubicBezTo>
                <a:cubicBezTo>
                  <a:pt x="18" y="53"/>
                  <a:pt x="11" y="55"/>
                  <a:pt x="4" y="55"/>
                </a:cubicBezTo>
                <a:cubicBezTo>
                  <a:pt x="3" y="55"/>
                  <a:pt x="1" y="55"/>
                  <a:pt x="0" y="55"/>
                </a:cubicBezTo>
                <a:cubicBezTo>
                  <a:pt x="7" y="59"/>
                  <a:pt x="15" y="62"/>
                  <a:pt x="24" y="62"/>
                </a:cubicBezTo>
                <a:cubicBezTo>
                  <a:pt x="53" y="62"/>
                  <a:pt x="69" y="38"/>
                  <a:pt x="69" y="17"/>
                </a:cubicBezTo>
                <a:cubicBezTo>
                  <a:pt x="69" y="17"/>
                  <a:pt x="69" y="16"/>
                  <a:pt x="69" y="15"/>
                </a:cubicBezTo>
                <a:cubicBezTo>
                  <a:pt x="72" y="13"/>
                  <a:pt x="75" y="10"/>
                  <a:pt x="77" y="7"/>
                </a:cubicBezTo>
                <a:close/>
              </a:path>
            </a:pathLst>
          </a:custGeom>
          <a:solidFill>
            <a:sysClr val="window" lastClr="FFFFFF">
              <a:lumMod val="50000"/>
            </a:sysClr>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184"/>
          <p:cNvSpPr>
            <a:spLocks noEditPoints="1"/>
          </p:cNvSpPr>
          <p:nvPr/>
        </p:nvSpPr>
        <p:spPr bwMode="auto">
          <a:xfrm>
            <a:off x="7502542" y="3313326"/>
            <a:ext cx="184710" cy="184710"/>
          </a:xfrm>
          <a:custGeom>
            <a:avLst/>
            <a:gdLst>
              <a:gd name="T0" fmla="*/ 38 w 77"/>
              <a:gd name="T1" fmla="*/ 0 h 77"/>
              <a:gd name="T2" fmla="*/ 0 w 77"/>
              <a:gd name="T3" fmla="*/ 39 h 77"/>
              <a:gd name="T4" fmla="*/ 38 w 77"/>
              <a:gd name="T5" fmla="*/ 77 h 77"/>
              <a:gd name="T6" fmla="*/ 77 w 77"/>
              <a:gd name="T7" fmla="*/ 39 h 77"/>
              <a:gd name="T8" fmla="*/ 38 w 77"/>
              <a:gd name="T9" fmla="*/ 0 h 77"/>
              <a:gd name="T10" fmla="*/ 24 w 77"/>
              <a:gd name="T11" fmla="*/ 39 h 77"/>
              <a:gd name="T12" fmla="*/ 38 w 77"/>
              <a:gd name="T13" fmla="*/ 24 h 77"/>
              <a:gd name="T14" fmla="*/ 53 w 77"/>
              <a:gd name="T15" fmla="*/ 39 h 77"/>
              <a:gd name="T16" fmla="*/ 38 w 77"/>
              <a:gd name="T17" fmla="*/ 53 h 77"/>
              <a:gd name="T18" fmla="*/ 24 w 77"/>
              <a:gd name="T19" fmla="*/ 39 h 77"/>
              <a:gd name="T20" fmla="*/ 70 w 77"/>
              <a:gd name="T21" fmla="*/ 52 h 77"/>
              <a:gd name="T22" fmla="*/ 70 w 77"/>
              <a:gd name="T23" fmla="*/ 52 h 77"/>
              <a:gd name="T24" fmla="*/ 56 w 77"/>
              <a:gd name="T25" fmla="*/ 46 h 77"/>
              <a:gd name="T26" fmla="*/ 58 w 77"/>
              <a:gd name="T27" fmla="*/ 39 h 77"/>
              <a:gd name="T28" fmla="*/ 56 w 77"/>
              <a:gd name="T29" fmla="*/ 31 h 77"/>
              <a:gd name="T30" fmla="*/ 66 w 77"/>
              <a:gd name="T31" fmla="*/ 27 h 77"/>
              <a:gd name="T32" fmla="*/ 70 w 77"/>
              <a:gd name="T33" fmla="*/ 26 h 77"/>
              <a:gd name="T34" fmla="*/ 72 w 77"/>
              <a:gd name="T35" fmla="*/ 39 h 77"/>
              <a:gd name="T36" fmla="*/ 70 w 77"/>
              <a:gd name="T37" fmla="*/ 52 h 77"/>
              <a:gd name="T38" fmla="*/ 51 w 77"/>
              <a:gd name="T39" fmla="*/ 7 h 77"/>
              <a:gd name="T40" fmla="*/ 51 w 77"/>
              <a:gd name="T41" fmla="*/ 7 h 77"/>
              <a:gd name="T42" fmla="*/ 51 w 77"/>
              <a:gd name="T43" fmla="*/ 7 h 77"/>
              <a:gd name="T44" fmla="*/ 46 w 77"/>
              <a:gd name="T45" fmla="*/ 21 h 77"/>
              <a:gd name="T46" fmla="*/ 38 w 77"/>
              <a:gd name="T47" fmla="*/ 19 h 77"/>
              <a:gd name="T48" fmla="*/ 31 w 77"/>
              <a:gd name="T49" fmla="*/ 21 h 77"/>
              <a:gd name="T50" fmla="*/ 28 w 77"/>
              <a:gd name="T51" fmla="*/ 14 h 77"/>
              <a:gd name="T52" fmla="*/ 25 w 77"/>
              <a:gd name="T53" fmla="*/ 7 h 77"/>
              <a:gd name="T54" fmla="*/ 38 w 77"/>
              <a:gd name="T55" fmla="*/ 5 h 77"/>
              <a:gd name="T56" fmla="*/ 51 w 77"/>
              <a:gd name="T57" fmla="*/ 7 h 77"/>
              <a:gd name="T58" fmla="*/ 7 w 77"/>
              <a:gd name="T59" fmla="*/ 26 h 77"/>
              <a:gd name="T60" fmla="*/ 14 w 77"/>
              <a:gd name="T61" fmla="*/ 29 h 77"/>
              <a:gd name="T62" fmla="*/ 20 w 77"/>
              <a:gd name="T63" fmla="*/ 31 h 77"/>
              <a:gd name="T64" fmla="*/ 19 w 77"/>
              <a:gd name="T65" fmla="*/ 39 h 77"/>
              <a:gd name="T66" fmla="*/ 20 w 77"/>
              <a:gd name="T67" fmla="*/ 46 h 77"/>
              <a:gd name="T68" fmla="*/ 7 w 77"/>
              <a:gd name="T69" fmla="*/ 52 h 77"/>
              <a:gd name="T70" fmla="*/ 4 w 77"/>
              <a:gd name="T71" fmla="*/ 39 h 77"/>
              <a:gd name="T72" fmla="*/ 7 w 77"/>
              <a:gd name="T73" fmla="*/ 26 h 77"/>
              <a:gd name="T74" fmla="*/ 25 w 77"/>
              <a:gd name="T75" fmla="*/ 70 h 77"/>
              <a:gd name="T76" fmla="*/ 27 w 77"/>
              <a:gd name="T77" fmla="*/ 66 h 77"/>
              <a:gd name="T78" fmla="*/ 31 w 77"/>
              <a:gd name="T79" fmla="*/ 57 h 77"/>
              <a:gd name="T80" fmla="*/ 38 w 77"/>
              <a:gd name="T81" fmla="*/ 58 h 77"/>
              <a:gd name="T82" fmla="*/ 46 w 77"/>
              <a:gd name="T83" fmla="*/ 57 h 77"/>
              <a:gd name="T84" fmla="*/ 51 w 77"/>
              <a:gd name="T85" fmla="*/ 70 h 77"/>
              <a:gd name="T86" fmla="*/ 51 w 77"/>
              <a:gd name="T87" fmla="*/ 70 h 77"/>
              <a:gd name="T88" fmla="*/ 51 w 77"/>
              <a:gd name="T89" fmla="*/ 70 h 77"/>
              <a:gd name="T90" fmla="*/ 38 w 77"/>
              <a:gd name="T91" fmla="*/ 73 h 77"/>
              <a:gd name="T92" fmla="*/ 25 w 77"/>
              <a:gd name="T93" fmla="*/ 7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 h="77">
                <a:moveTo>
                  <a:pt x="38" y="0"/>
                </a:moveTo>
                <a:cubicBezTo>
                  <a:pt x="17" y="0"/>
                  <a:pt x="0" y="17"/>
                  <a:pt x="0" y="39"/>
                </a:cubicBezTo>
                <a:cubicBezTo>
                  <a:pt x="0" y="60"/>
                  <a:pt x="17" y="77"/>
                  <a:pt x="38" y="77"/>
                </a:cubicBezTo>
                <a:cubicBezTo>
                  <a:pt x="60" y="77"/>
                  <a:pt x="77" y="60"/>
                  <a:pt x="77" y="39"/>
                </a:cubicBezTo>
                <a:cubicBezTo>
                  <a:pt x="77" y="17"/>
                  <a:pt x="60" y="0"/>
                  <a:pt x="38" y="0"/>
                </a:cubicBezTo>
                <a:close/>
                <a:moveTo>
                  <a:pt x="24" y="39"/>
                </a:moveTo>
                <a:cubicBezTo>
                  <a:pt x="24" y="31"/>
                  <a:pt x="30" y="24"/>
                  <a:pt x="38" y="24"/>
                </a:cubicBezTo>
                <a:cubicBezTo>
                  <a:pt x="46" y="24"/>
                  <a:pt x="53" y="31"/>
                  <a:pt x="53" y="39"/>
                </a:cubicBezTo>
                <a:cubicBezTo>
                  <a:pt x="53" y="47"/>
                  <a:pt x="46" y="53"/>
                  <a:pt x="38" y="53"/>
                </a:cubicBezTo>
                <a:cubicBezTo>
                  <a:pt x="30" y="53"/>
                  <a:pt x="24" y="47"/>
                  <a:pt x="24" y="39"/>
                </a:cubicBezTo>
                <a:close/>
                <a:moveTo>
                  <a:pt x="70" y="52"/>
                </a:moveTo>
                <a:cubicBezTo>
                  <a:pt x="70" y="52"/>
                  <a:pt x="70" y="52"/>
                  <a:pt x="70" y="52"/>
                </a:cubicBezTo>
                <a:cubicBezTo>
                  <a:pt x="56" y="46"/>
                  <a:pt x="56" y="46"/>
                  <a:pt x="56" y="46"/>
                </a:cubicBezTo>
                <a:cubicBezTo>
                  <a:pt x="57" y="44"/>
                  <a:pt x="58" y="41"/>
                  <a:pt x="58" y="39"/>
                </a:cubicBezTo>
                <a:cubicBezTo>
                  <a:pt x="58" y="36"/>
                  <a:pt x="57" y="34"/>
                  <a:pt x="56" y="31"/>
                </a:cubicBezTo>
                <a:cubicBezTo>
                  <a:pt x="66" y="27"/>
                  <a:pt x="66" y="27"/>
                  <a:pt x="66" y="27"/>
                </a:cubicBezTo>
                <a:cubicBezTo>
                  <a:pt x="70" y="26"/>
                  <a:pt x="70" y="26"/>
                  <a:pt x="70" y="26"/>
                </a:cubicBezTo>
                <a:cubicBezTo>
                  <a:pt x="71" y="30"/>
                  <a:pt x="72" y="34"/>
                  <a:pt x="72" y="39"/>
                </a:cubicBezTo>
                <a:cubicBezTo>
                  <a:pt x="72" y="43"/>
                  <a:pt x="71" y="48"/>
                  <a:pt x="70" y="52"/>
                </a:cubicBezTo>
                <a:close/>
                <a:moveTo>
                  <a:pt x="51" y="7"/>
                </a:moveTo>
                <a:cubicBezTo>
                  <a:pt x="51" y="7"/>
                  <a:pt x="51" y="7"/>
                  <a:pt x="51" y="7"/>
                </a:cubicBezTo>
                <a:cubicBezTo>
                  <a:pt x="51" y="7"/>
                  <a:pt x="51" y="7"/>
                  <a:pt x="51" y="7"/>
                </a:cubicBezTo>
                <a:cubicBezTo>
                  <a:pt x="46" y="21"/>
                  <a:pt x="46" y="21"/>
                  <a:pt x="46" y="21"/>
                </a:cubicBezTo>
                <a:cubicBezTo>
                  <a:pt x="43" y="20"/>
                  <a:pt x="41" y="19"/>
                  <a:pt x="38" y="19"/>
                </a:cubicBezTo>
                <a:cubicBezTo>
                  <a:pt x="36" y="19"/>
                  <a:pt x="33" y="20"/>
                  <a:pt x="31" y="21"/>
                </a:cubicBezTo>
                <a:cubicBezTo>
                  <a:pt x="28" y="14"/>
                  <a:pt x="28" y="14"/>
                  <a:pt x="28" y="14"/>
                </a:cubicBezTo>
                <a:cubicBezTo>
                  <a:pt x="25" y="7"/>
                  <a:pt x="25" y="7"/>
                  <a:pt x="25" y="7"/>
                </a:cubicBezTo>
                <a:cubicBezTo>
                  <a:pt x="29" y="6"/>
                  <a:pt x="34" y="5"/>
                  <a:pt x="38" y="5"/>
                </a:cubicBezTo>
                <a:cubicBezTo>
                  <a:pt x="43" y="5"/>
                  <a:pt x="47" y="6"/>
                  <a:pt x="51" y="7"/>
                </a:cubicBezTo>
                <a:close/>
                <a:moveTo>
                  <a:pt x="7" y="26"/>
                </a:moveTo>
                <a:cubicBezTo>
                  <a:pt x="14" y="29"/>
                  <a:pt x="14" y="29"/>
                  <a:pt x="14" y="29"/>
                </a:cubicBezTo>
                <a:cubicBezTo>
                  <a:pt x="20" y="31"/>
                  <a:pt x="20" y="31"/>
                  <a:pt x="20" y="31"/>
                </a:cubicBezTo>
                <a:cubicBezTo>
                  <a:pt x="19" y="34"/>
                  <a:pt x="19" y="36"/>
                  <a:pt x="19" y="39"/>
                </a:cubicBezTo>
                <a:cubicBezTo>
                  <a:pt x="19" y="41"/>
                  <a:pt x="19" y="44"/>
                  <a:pt x="20" y="46"/>
                </a:cubicBezTo>
                <a:cubicBezTo>
                  <a:pt x="7" y="52"/>
                  <a:pt x="7" y="52"/>
                  <a:pt x="7" y="52"/>
                </a:cubicBezTo>
                <a:cubicBezTo>
                  <a:pt x="5" y="48"/>
                  <a:pt x="4" y="43"/>
                  <a:pt x="4" y="39"/>
                </a:cubicBezTo>
                <a:cubicBezTo>
                  <a:pt x="4" y="34"/>
                  <a:pt x="5" y="30"/>
                  <a:pt x="7" y="26"/>
                </a:cubicBezTo>
                <a:close/>
                <a:moveTo>
                  <a:pt x="25" y="70"/>
                </a:moveTo>
                <a:cubicBezTo>
                  <a:pt x="27" y="66"/>
                  <a:pt x="27" y="66"/>
                  <a:pt x="27" y="66"/>
                </a:cubicBezTo>
                <a:cubicBezTo>
                  <a:pt x="31" y="57"/>
                  <a:pt x="31" y="57"/>
                  <a:pt x="31" y="57"/>
                </a:cubicBezTo>
                <a:cubicBezTo>
                  <a:pt x="33" y="58"/>
                  <a:pt x="36" y="58"/>
                  <a:pt x="38" y="58"/>
                </a:cubicBezTo>
                <a:cubicBezTo>
                  <a:pt x="41" y="58"/>
                  <a:pt x="43" y="58"/>
                  <a:pt x="46" y="57"/>
                </a:cubicBezTo>
                <a:cubicBezTo>
                  <a:pt x="51" y="70"/>
                  <a:pt x="51" y="70"/>
                  <a:pt x="51" y="70"/>
                </a:cubicBezTo>
                <a:cubicBezTo>
                  <a:pt x="51" y="70"/>
                  <a:pt x="51" y="70"/>
                  <a:pt x="51" y="70"/>
                </a:cubicBezTo>
                <a:cubicBezTo>
                  <a:pt x="51" y="70"/>
                  <a:pt x="51" y="70"/>
                  <a:pt x="51" y="70"/>
                </a:cubicBezTo>
                <a:cubicBezTo>
                  <a:pt x="47" y="72"/>
                  <a:pt x="43" y="73"/>
                  <a:pt x="38" y="73"/>
                </a:cubicBezTo>
                <a:cubicBezTo>
                  <a:pt x="34" y="73"/>
                  <a:pt x="29" y="72"/>
                  <a:pt x="25" y="70"/>
                </a:cubicBezTo>
                <a:close/>
              </a:path>
            </a:pathLst>
          </a:custGeom>
          <a:solidFill>
            <a:sysClr val="window" lastClr="FFFFFF">
              <a:lumMod val="50000"/>
            </a:sysClr>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187"/>
          <p:cNvSpPr>
            <a:spLocks noEditPoints="1"/>
          </p:cNvSpPr>
          <p:nvPr/>
        </p:nvSpPr>
        <p:spPr bwMode="auto">
          <a:xfrm>
            <a:off x="7030506" y="3464319"/>
            <a:ext cx="158322" cy="129004"/>
          </a:xfrm>
          <a:custGeom>
            <a:avLst/>
            <a:gdLst>
              <a:gd name="T0" fmla="*/ 66 w 66"/>
              <a:gd name="T1" fmla="*/ 29 h 54"/>
              <a:gd name="T2" fmla="*/ 58 w 66"/>
              <a:gd name="T3" fmla="*/ 13 h 54"/>
              <a:gd name="T4" fmla="*/ 46 w 66"/>
              <a:gd name="T5" fmla="*/ 13 h 54"/>
              <a:gd name="T6" fmla="*/ 46 w 66"/>
              <a:gd name="T7" fmla="*/ 4 h 54"/>
              <a:gd name="T8" fmla="*/ 42 w 66"/>
              <a:gd name="T9" fmla="*/ 0 h 54"/>
              <a:gd name="T10" fmla="*/ 4 w 66"/>
              <a:gd name="T11" fmla="*/ 0 h 54"/>
              <a:gd name="T12" fmla="*/ 0 w 66"/>
              <a:gd name="T13" fmla="*/ 4 h 54"/>
              <a:gd name="T14" fmla="*/ 0 w 66"/>
              <a:gd name="T15" fmla="*/ 37 h 54"/>
              <a:gd name="T16" fmla="*/ 4 w 66"/>
              <a:gd name="T17" fmla="*/ 41 h 54"/>
              <a:gd name="T18" fmla="*/ 10 w 66"/>
              <a:gd name="T19" fmla="*/ 41 h 54"/>
              <a:gd name="T20" fmla="*/ 9 w 66"/>
              <a:gd name="T21" fmla="*/ 46 h 54"/>
              <a:gd name="T22" fmla="*/ 17 w 66"/>
              <a:gd name="T23" fmla="*/ 54 h 54"/>
              <a:gd name="T24" fmla="*/ 25 w 66"/>
              <a:gd name="T25" fmla="*/ 46 h 54"/>
              <a:gd name="T26" fmla="*/ 24 w 66"/>
              <a:gd name="T27" fmla="*/ 41 h 54"/>
              <a:gd name="T28" fmla="*/ 47 w 66"/>
              <a:gd name="T29" fmla="*/ 41 h 54"/>
              <a:gd name="T30" fmla="*/ 46 w 66"/>
              <a:gd name="T31" fmla="*/ 46 h 54"/>
              <a:gd name="T32" fmla="*/ 54 w 66"/>
              <a:gd name="T33" fmla="*/ 54 h 54"/>
              <a:gd name="T34" fmla="*/ 62 w 66"/>
              <a:gd name="T35" fmla="*/ 46 h 54"/>
              <a:gd name="T36" fmla="*/ 61 w 66"/>
              <a:gd name="T37" fmla="*/ 41 h 54"/>
              <a:gd name="T38" fmla="*/ 66 w 66"/>
              <a:gd name="T39" fmla="*/ 41 h 54"/>
              <a:gd name="T40" fmla="*/ 66 w 66"/>
              <a:gd name="T41" fmla="*/ 29 h 54"/>
              <a:gd name="T42" fmla="*/ 46 w 66"/>
              <a:gd name="T43" fmla="*/ 29 h 54"/>
              <a:gd name="T44" fmla="*/ 46 w 66"/>
              <a:gd name="T45" fmla="*/ 19 h 54"/>
              <a:gd name="T46" fmla="*/ 54 w 66"/>
              <a:gd name="T47" fmla="*/ 19 h 54"/>
              <a:gd name="T48" fmla="*/ 59 w 66"/>
              <a:gd name="T49" fmla="*/ 29 h 54"/>
              <a:gd name="T50" fmla="*/ 46 w 66"/>
              <a:gd name="T51" fmla="*/ 2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 h="54">
                <a:moveTo>
                  <a:pt x="66" y="29"/>
                </a:moveTo>
                <a:cubicBezTo>
                  <a:pt x="58" y="13"/>
                  <a:pt x="58" y="13"/>
                  <a:pt x="58" y="13"/>
                </a:cubicBezTo>
                <a:cubicBezTo>
                  <a:pt x="46" y="13"/>
                  <a:pt x="46" y="13"/>
                  <a:pt x="46" y="13"/>
                </a:cubicBezTo>
                <a:cubicBezTo>
                  <a:pt x="46" y="4"/>
                  <a:pt x="46" y="4"/>
                  <a:pt x="46" y="4"/>
                </a:cubicBezTo>
                <a:cubicBezTo>
                  <a:pt x="46" y="2"/>
                  <a:pt x="44" y="0"/>
                  <a:pt x="42" y="0"/>
                </a:cubicBezTo>
                <a:cubicBezTo>
                  <a:pt x="4" y="0"/>
                  <a:pt x="4" y="0"/>
                  <a:pt x="4" y="0"/>
                </a:cubicBezTo>
                <a:cubicBezTo>
                  <a:pt x="2" y="0"/>
                  <a:pt x="0" y="2"/>
                  <a:pt x="0" y="4"/>
                </a:cubicBezTo>
                <a:cubicBezTo>
                  <a:pt x="0" y="37"/>
                  <a:pt x="0" y="37"/>
                  <a:pt x="0" y="37"/>
                </a:cubicBezTo>
                <a:cubicBezTo>
                  <a:pt x="4" y="41"/>
                  <a:pt x="4" y="41"/>
                  <a:pt x="4" y="41"/>
                </a:cubicBezTo>
                <a:cubicBezTo>
                  <a:pt x="10" y="41"/>
                  <a:pt x="10" y="41"/>
                  <a:pt x="10" y="41"/>
                </a:cubicBezTo>
                <a:cubicBezTo>
                  <a:pt x="9" y="43"/>
                  <a:pt x="9" y="44"/>
                  <a:pt x="9" y="46"/>
                </a:cubicBezTo>
                <a:cubicBezTo>
                  <a:pt x="9" y="50"/>
                  <a:pt x="12" y="54"/>
                  <a:pt x="17" y="54"/>
                </a:cubicBezTo>
                <a:cubicBezTo>
                  <a:pt x="21" y="54"/>
                  <a:pt x="25" y="50"/>
                  <a:pt x="25" y="46"/>
                </a:cubicBezTo>
                <a:cubicBezTo>
                  <a:pt x="25" y="44"/>
                  <a:pt x="25" y="43"/>
                  <a:pt x="24" y="41"/>
                </a:cubicBezTo>
                <a:cubicBezTo>
                  <a:pt x="47" y="41"/>
                  <a:pt x="47" y="41"/>
                  <a:pt x="47" y="41"/>
                </a:cubicBezTo>
                <a:cubicBezTo>
                  <a:pt x="46" y="43"/>
                  <a:pt x="46" y="44"/>
                  <a:pt x="46" y="46"/>
                </a:cubicBezTo>
                <a:cubicBezTo>
                  <a:pt x="46" y="50"/>
                  <a:pt x="49" y="54"/>
                  <a:pt x="54" y="54"/>
                </a:cubicBezTo>
                <a:cubicBezTo>
                  <a:pt x="59" y="54"/>
                  <a:pt x="62" y="50"/>
                  <a:pt x="62" y="46"/>
                </a:cubicBezTo>
                <a:cubicBezTo>
                  <a:pt x="62" y="44"/>
                  <a:pt x="62" y="43"/>
                  <a:pt x="61" y="41"/>
                </a:cubicBezTo>
                <a:cubicBezTo>
                  <a:pt x="66" y="41"/>
                  <a:pt x="66" y="41"/>
                  <a:pt x="66" y="41"/>
                </a:cubicBezTo>
                <a:lnTo>
                  <a:pt x="66" y="29"/>
                </a:lnTo>
                <a:close/>
                <a:moveTo>
                  <a:pt x="46" y="29"/>
                </a:moveTo>
                <a:cubicBezTo>
                  <a:pt x="46" y="19"/>
                  <a:pt x="46" y="19"/>
                  <a:pt x="46" y="19"/>
                </a:cubicBezTo>
                <a:cubicBezTo>
                  <a:pt x="54" y="19"/>
                  <a:pt x="54" y="19"/>
                  <a:pt x="54" y="19"/>
                </a:cubicBezTo>
                <a:cubicBezTo>
                  <a:pt x="59" y="29"/>
                  <a:pt x="59" y="29"/>
                  <a:pt x="59" y="29"/>
                </a:cubicBezTo>
                <a:lnTo>
                  <a:pt x="46" y="29"/>
                </a:lnTo>
                <a:close/>
              </a:path>
            </a:pathLst>
          </a:custGeom>
          <a:solidFill>
            <a:sysClr val="window" lastClr="FFFFFF">
              <a:lumMod val="50000"/>
            </a:sysClr>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197"/>
          <p:cNvSpPr>
            <a:spLocks noEditPoints="1"/>
          </p:cNvSpPr>
          <p:nvPr/>
        </p:nvSpPr>
        <p:spPr bwMode="auto">
          <a:xfrm>
            <a:off x="6750509" y="2976157"/>
            <a:ext cx="158322" cy="137800"/>
          </a:xfrm>
          <a:custGeom>
            <a:avLst/>
            <a:gdLst>
              <a:gd name="T0" fmla="*/ 66 w 66"/>
              <a:gd name="T1" fmla="*/ 19 h 58"/>
              <a:gd name="T2" fmla="*/ 47 w 66"/>
              <a:gd name="T3" fmla="*/ 0 h 58"/>
              <a:gd name="T4" fmla="*/ 33 w 66"/>
              <a:gd name="T5" fmla="*/ 6 h 58"/>
              <a:gd name="T6" fmla="*/ 19 w 66"/>
              <a:gd name="T7" fmla="*/ 0 h 58"/>
              <a:gd name="T8" fmla="*/ 0 w 66"/>
              <a:gd name="T9" fmla="*/ 19 h 58"/>
              <a:gd name="T10" fmla="*/ 6 w 66"/>
              <a:gd name="T11" fmla="*/ 33 h 58"/>
              <a:gd name="T12" fmla="*/ 6 w 66"/>
              <a:gd name="T13" fmla="*/ 33 h 58"/>
              <a:gd name="T14" fmla="*/ 26 w 66"/>
              <a:gd name="T15" fmla="*/ 54 h 58"/>
              <a:gd name="T16" fmla="*/ 33 w 66"/>
              <a:gd name="T17" fmla="*/ 58 h 58"/>
              <a:gd name="T18" fmla="*/ 39 w 66"/>
              <a:gd name="T19" fmla="*/ 54 h 58"/>
              <a:gd name="T20" fmla="*/ 59 w 66"/>
              <a:gd name="T21" fmla="*/ 33 h 58"/>
              <a:gd name="T22" fmla="*/ 59 w 66"/>
              <a:gd name="T23" fmla="*/ 33 h 58"/>
              <a:gd name="T24" fmla="*/ 66 w 66"/>
              <a:gd name="T25" fmla="*/ 19 h 58"/>
              <a:gd name="T26" fmla="*/ 54 w 66"/>
              <a:gd name="T27" fmla="*/ 27 h 58"/>
              <a:gd name="T28" fmla="*/ 33 w 66"/>
              <a:gd name="T29" fmla="*/ 48 h 58"/>
              <a:gd name="T30" fmla="*/ 33 w 66"/>
              <a:gd name="T31" fmla="*/ 48 h 58"/>
              <a:gd name="T32" fmla="*/ 32 w 66"/>
              <a:gd name="T33" fmla="*/ 48 h 58"/>
              <a:gd name="T34" fmla="*/ 11 w 66"/>
              <a:gd name="T35" fmla="*/ 27 h 58"/>
              <a:gd name="T36" fmla="*/ 8 w 66"/>
              <a:gd name="T37" fmla="*/ 19 h 58"/>
              <a:gd name="T38" fmla="*/ 19 w 66"/>
              <a:gd name="T39" fmla="*/ 8 h 58"/>
              <a:gd name="T40" fmla="*/ 27 w 66"/>
              <a:gd name="T41" fmla="*/ 12 h 58"/>
              <a:gd name="T42" fmla="*/ 33 w 66"/>
              <a:gd name="T43" fmla="*/ 19 h 58"/>
              <a:gd name="T44" fmla="*/ 39 w 66"/>
              <a:gd name="T45" fmla="*/ 12 h 58"/>
              <a:gd name="T46" fmla="*/ 47 w 66"/>
              <a:gd name="T47" fmla="*/ 8 h 58"/>
              <a:gd name="T48" fmla="*/ 57 w 66"/>
              <a:gd name="T49" fmla="*/ 19 h 58"/>
              <a:gd name="T50" fmla="*/ 54 w 66"/>
              <a:gd name="T51" fmla="*/ 27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 h="58">
                <a:moveTo>
                  <a:pt x="66" y="19"/>
                </a:moveTo>
                <a:cubicBezTo>
                  <a:pt x="66" y="9"/>
                  <a:pt x="57" y="0"/>
                  <a:pt x="47" y="0"/>
                </a:cubicBezTo>
                <a:cubicBezTo>
                  <a:pt x="41" y="0"/>
                  <a:pt x="36" y="3"/>
                  <a:pt x="33" y="6"/>
                </a:cubicBezTo>
                <a:cubicBezTo>
                  <a:pt x="29" y="3"/>
                  <a:pt x="24" y="0"/>
                  <a:pt x="19" y="0"/>
                </a:cubicBezTo>
                <a:cubicBezTo>
                  <a:pt x="8" y="0"/>
                  <a:pt x="0" y="9"/>
                  <a:pt x="0" y="19"/>
                </a:cubicBezTo>
                <a:cubicBezTo>
                  <a:pt x="0" y="25"/>
                  <a:pt x="2" y="30"/>
                  <a:pt x="6" y="33"/>
                </a:cubicBezTo>
                <a:cubicBezTo>
                  <a:pt x="6" y="33"/>
                  <a:pt x="6" y="33"/>
                  <a:pt x="6" y="33"/>
                </a:cubicBezTo>
                <a:cubicBezTo>
                  <a:pt x="26" y="54"/>
                  <a:pt x="26" y="54"/>
                  <a:pt x="26" y="54"/>
                </a:cubicBezTo>
                <a:cubicBezTo>
                  <a:pt x="28" y="56"/>
                  <a:pt x="31" y="58"/>
                  <a:pt x="33" y="58"/>
                </a:cubicBezTo>
                <a:cubicBezTo>
                  <a:pt x="35" y="58"/>
                  <a:pt x="37" y="56"/>
                  <a:pt x="39" y="54"/>
                </a:cubicBezTo>
                <a:cubicBezTo>
                  <a:pt x="59" y="33"/>
                  <a:pt x="59" y="33"/>
                  <a:pt x="59" y="33"/>
                </a:cubicBezTo>
                <a:cubicBezTo>
                  <a:pt x="59" y="33"/>
                  <a:pt x="59" y="33"/>
                  <a:pt x="59" y="33"/>
                </a:cubicBezTo>
                <a:cubicBezTo>
                  <a:pt x="63" y="30"/>
                  <a:pt x="66" y="25"/>
                  <a:pt x="66" y="19"/>
                </a:cubicBezTo>
                <a:close/>
                <a:moveTo>
                  <a:pt x="54" y="27"/>
                </a:moveTo>
                <a:cubicBezTo>
                  <a:pt x="33" y="48"/>
                  <a:pt x="33" y="48"/>
                  <a:pt x="33" y="48"/>
                </a:cubicBezTo>
                <a:cubicBezTo>
                  <a:pt x="33" y="48"/>
                  <a:pt x="33" y="48"/>
                  <a:pt x="33" y="48"/>
                </a:cubicBezTo>
                <a:cubicBezTo>
                  <a:pt x="32" y="48"/>
                  <a:pt x="32" y="48"/>
                  <a:pt x="32" y="48"/>
                </a:cubicBezTo>
                <a:cubicBezTo>
                  <a:pt x="11" y="27"/>
                  <a:pt x="11" y="27"/>
                  <a:pt x="11" y="27"/>
                </a:cubicBezTo>
                <a:cubicBezTo>
                  <a:pt x="9" y="25"/>
                  <a:pt x="8" y="22"/>
                  <a:pt x="8" y="19"/>
                </a:cubicBezTo>
                <a:cubicBezTo>
                  <a:pt x="8" y="13"/>
                  <a:pt x="13" y="8"/>
                  <a:pt x="19" y="8"/>
                </a:cubicBezTo>
                <a:cubicBezTo>
                  <a:pt x="22" y="8"/>
                  <a:pt x="24" y="10"/>
                  <a:pt x="27" y="12"/>
                </a:cubicBezTo>
                <a:cubicBezTo>
                  <a:pt x="33" y="19"/>
                  <a:pt x="33" y="19"/>
                  <a:pt x="33" y="19"/>
                </a:cubicBezTo>
                <a:cubicBezTo>
                  <a:pt x="39" y="12"/>
                  <a:pt x="39" y="12"/>
                  <a:pt x="39" y="12"/>
                </a:cubicBezTo>
                <a:cubicBezTo>
                  <a:pt x="41" y="10"/>
                  <a:pt x="44" y="8"/>
                  <a:pt x="47" y="8"/>
                </a:cubicBezTo>
                <a:cubicBezTo>
                  <a:pt x="53" y="8"/>
                  <a:pt x="57" y="13"/>
                  <a:pt x="57" y="19"/>
                </a:cubicBezTo>
                <a:cubicBezTo>
                  <a:pt x="57" y="22"/>
                  <a:pt x="56" y="25"/>
                  <a:pt x="54" y="27"/>
                </a:cubicBezTo>
                <a:close/>
              </a:path>
            </a:pathLst>
          </a:custGeom>
          <a:solidFill>
            <a:sysClr val="window" lastClr="FFFFFF">
              <a:lumMod val="50000"/>
            </a:sysClr>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201"/>
          <p:cNvSpPr/>
          <p:nvPr/>
        </p:nvSpPr>
        <p:spPr bwMode="auto">
          <a:xfrm>
            <a:off x="6423827" y="2890386"/>
            <a:ext cx="148062" cy="143663"/>
          </a:xfrm>
          <a:custGeom>
            <a:avLst/>
            <a:gdLst>
              <a:gd name="T0" fmla="*/ 39 w 62"/>
              <a:gd name="T1" fmla="*/ 42 h 60"/>
              <a:gd name="T2" fmla="*/ 37 w 62"/>
              <a:gd name="T3" fmla="*/ 38 h 60"/>
              <a:gd name="T4" fmla="*/ 43 w 62"/>
              <a:gd name="T5" fmla="*/ 27 h 60"/>
              <a:gd name="T6" fmla="*/ 44 w 62"/>
              <a:gd name="T7" fmla="*/ 19 h 60"/>
              <a:gd name="T8" fmla="*/ 31 w 62"/>
              <a:gd name="T9" fmla="*/ 0 h 60"/>
              <a:gd name="T10" fmla="*/ 18 w 62"/>
              <a:gd name="T11" fmla="*/ 19 h 60"/>
              <a:gd name="T12" fmla="*/ 20 w 62"/>
              <a:gd name="T13" fmla="*/ 27 h 60"/>
              <a:gd name="T14" fmla="*/ 25 w 62"/>
              <a:gd name="T15" fmla="*/ 38 h 60"/>
              <a:gd name="T16" fmla="*/ 23 w 62"/>
              <a:gd name="T17" fmla="*/ 42 h 60"/>
              <a:gd name="T18" fmla="*/ 0 w 62"/>
              <a:gd name="T19" fmla="*/ 60 h 60"/>
              <a:gd name="T20" fmla="*/ 31 w 62"/>
              <a:gd name="T21" fmla="*/ 60 h 60"/>
              <a:gd name="T22" fmla="*/ 62 w 62"/>
              <a:gd name="T23" fmla="*/ 60 h 60"/>
              <a:gd name="T24" fmla="*/ 39 w 62"/>
              <a:gd name="T25" fmla="*/ 4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 h="60">
                <a:moveTo>
                  <a:pt x="39" y="42"/>
                </a:moveTo>
                <a:cubicBezTo>
                  <a:pt x="37" y="42"/>
                  <a:pt x="37" y="38"/>
                  <a:pt x="37" y="38"/>
                </a:cubicBezTo>
                <a:cubicBezTo>
                  <a:pt x="37" y="38"/>
                  <a:pt x="42" y="33"/>
                  <a:pt x="43" y="27"/>
                </a:cubicBezTo>
                <a:cubicBezTo>
                  <a:pt x="45" y="27"/>
                  <a:pt x="47" y="21"/>
                  <a:pt x="44" y="19"/>
                </a:cubicBezTo>
                <a:cubicBezTo>
                  <a:pt x="44" y="16"/>
                  <a:pt x="48" y="0"/>
                  <a:pt x="31" y="0"/>
                </a:cubicBezTo>
                <a:cubicBezTo>
                  <a:pt x="15" y="0"/>
                  <a:pt x="18" y="16"/>
                  <a:pt x="18" y="19"/>
                </a:cubicBezTo>
                <a:cubicBezTo>
                  <a:pt x="15" y="21"/>
                  <a:pt x="17" y="27"/>
                  <a:pt x="20" y="27"/>
                </a:cubicBezTo>
                <a:cubicBezTo>
                  <a:pt x="21" y="33"/>
                  <a:pt x="25" y="38"/>
                  <a:pt x="25" y="38"/>
                </a:cubicBezTo>
                <a:cubicBezTo>
                  <a:pt x="25" y="38"/>
                  <a:pt x="25" y="42"/>
                  <a:pt x="23" y="42"/>
                </a:cubicBezTo>
                <a:cubicBezTo>
                  <a:pt x="19" y="43"/>
                  <a:pt x="0" y="51"/>
                  <a:pt x="0" y="60"/>
                </a:cubicBezTo>
                <a:cubicBezTo>
                  <a:pt x="31" y="60"/>
                  <a:pt x="31" y="60"/>
                  <a:pt x="31" y="60"/>
                </a:cubicBezTo>
                <a:cubicBezTo>
                  <a:pt x="62" y="60"/>
                  <a:pt x="62" y="60"/>
                  <a:pt x="62" y="60"/>
                </a:cubicBezTo>
                <a:cubicBezTo>
                  <a:pt x="62" y="51"/>
                  <a:pt x="44" y="43"/>
                  <a:pt x="39" y="42"/>
                </a:cubicBezTo>
                <a:close/>
              </a:path>
            </a:pathLst>
          </a:custGeom>
          <a:solidFill>
            <a:sysClr val="window" lastClr="FFFFFF">
              <a:lumMod val="50000"/>
            </a:sysClr>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224"/>
          <p:cNvSpPr>
            <a:spLocks noEditPoints="1"/>
          </p:cNvSpPr>
          <p:nvPr/>
        </p:nvSpPr>
        <p:spPr bwMode="auto">
          <a:xfrm>
            <a:off x="7146570" y="3062648"/>
            <a:ext cx="112878" cy="112878"/>
          </a:xfrm>
          <a:custGeom>
            <a:avLst/>
            <a:gdLst>
              <a:gd name="T0" fmla="*/ 3 w 47"/>
              <a:gd name="T1" fmla="*/ 0 h 47"/>
              <a:gd name="T2" fmla="*/ 21 w 47"/>
              <a:gd name="T3" fmla="*/ 0 h 47"/>
              <a:gd name="T4" fmla="*/ 21 w 47"/>
              <a:gd name="T5" fmla="*/ 3 h 47"/>
              <a:gd name="T6" fmla="*/ 3 w 47"/>
              <a:gd name="T7" fmla="*/ 3 h 47"/>
              <a:gd name="T8" fmla="*/ 3 w 47"/>
              <a:gd name="T9" fmla="*/ 0 h 47"/>
              <a:gd name="T10" fmla="*/ 26 w 47"/>
              <a:gd name="T11" fmla="*/ 0 h 47"/>
              <a:gd name="T12" fmla="*/ 44 w 47"/>
              <a:gd name="T13" fmla="*/ 0 h 47"/>
              <a:gd name="T14" fmla="*/ 44 w 47"/>
              <a:gd name="T15" fmla="*/ 3 h 47"/>
              <a:gd name="T16" fmla="*/ 26 w 47"/>
              <a:gd name="T17" fmla="*/ 3 h 47"/>
              <a:gd name="T18" fmla="*/ 26 w 47"/>
              <a:gd name="T19" fmla="*/ 0 h 47"/>
              <a:gd name="T20" fmla="*/ 43 w 47"/>
              <a:gd name="T21" fmla="*/ 15 h 47"/>
              <a:gd name="T22" fmla="*/ 41 w 47"/>
              <a:gd name="T23" fmla="*/ 15 h 47"/>
              <a:gd name="T24" fmla="*/ 41 w 47"/>
              <a:gd name="T25" fmla="*/ 3 h 47"/>
              <a:gd name="T26" fmla="*/ 29 w 47"/>
              <a:gd name="T27" fmla="*/ 3 h 47"/>
              <a:gd name="T28" fmla="*/ 29 w 47"/>
              <a:gd name="T29" fmla="*/ 15 h 47"/>
              <a:gd name="T30" fmla="*/ 18 w 47"/>
              <a:gd name="T31" fmla="*/ 15 h 47"/>
              <a:gd name="T32" fmla="*/ 18 w 47"/>
              <a:gd name="T33" fmla="*/ 3 h 47"/>
              <a:gd name="T34" fmla="*/ 6 w 47"/>
              <a:gd name="T35" fmla="*/ 3 h 47"/>
              <a:gd name="T36" fmla="*/ 6 w 47"/>
              <a:gd name="T37" fmla="*/ 15 h 47"/>
              <a:gd name="T38" fmla="*/ 4 w 47"/>
              <a:gd name="T39" fmla="*/ 15 h 47"/>
              <a:gd name="T40" fmla="*/ 0 w 47"/>
              <a:gd name="T41" fmla="*/ 18 h 47"/>
              <a:gd name="T42" fmla="*/ 0 w 47"/>
              <a:gd name="T43" fmla="*/ 44 h 47"/>
              <a:gd name="T44" fmla="*/ 4 w 47"/>
              <a:gd name="T45" fmla="*/ 47 h 47"/>
              <a:gd name="T46" fmla="*/ 17 w 47"/>
              <a:gd name="T47" fmla="*/ 47 h 47"/>
              <a:gd name="T48" fmla="*/ 21 w 47"/>
              <a:gd name="T49" fmla="*/ 44 h 47"/>
              <a:gd name="T50" fmla="*/ 21 w 47"/>
              <a:gd name="T51" fmla="*/ 27 h 47"/>
              <a:gd name="T52" fmla="*/ 26 w 47"/>
              <a:gd name="T53" fmla="*/ 27 h 47"/>
              <a:gd name="T54" fmla="*/ 26 w 47"/>
              <a:gd name="T55" fmla="*/ 44 h 47"/>
              <a:gd name="T56" fmla="*/ 30 w 47"/>
              <a:gd name="T57" fmla="*/ 47 h 47"/>
              <a:gd name="T58" fmla="*/ 43 w 47"/>
              <a:gd name="T59" fmla="*/ 47 h 47"/>
              <a:gd name="T60" fmla="*/ 47 w 47"/>
              <a:gd name="T61" fmla="*/ 44 h 47"/>
              <a:gd name="T62" fmla="*/ 47 w 47"/>
              <a:gd name="T63" fmla="*/ 18 h 47"/>
              <a:gd name="T64" fmla="*/ 43 w 47"/>
              <a:gd name="T65" fmla="*/ 15 h 47"/>
              <a:gd name="T66" fmla="*/ 16 w 47"/>
              <a:gd name="T67" fmla="*/ 44 h 47"/>
              <a:gd name="T68" fmla="*/ 5 w 47"/>
              <a:gd name="T69" fmla="*/ 44 h 47"/>
              <a:gd name="T70" fmla="*/ 3 w 47"/>
              <a:gd name="T71" fmla="*/ 42 h 47"/>
              <a:gd name="T72" fmla="*/ 5 w 47"/>
              <a:gd name="T73" fmla="*/ 41 h 47"/>
              <a:gd name="T74" fmla="*/ 16 w 47"/>
              <a:gd name="T75" fmla="*/ 41 h 47"/>
              <a:gd name="T76" fmla="*/ 18 w 47"/>
              <a:gd name="T77" fmla="*/ 42 h 47"/>
              <a:gd name="T78" fmla="*/ 16 w 47"/>
              <a:gd name="T79" fmla="*/ 44 h 47"/>
              <a:gd name="T80" fmla="*/ 25 w 47"/>
              <a:gd name="T81" fmla="*/ 24 h 47"/>
              <a:gd name="T82" fmla="*/ 22 w 47"/>
              <a:gd name="T83" fmla="*/ 24 h 47"/>
              <a:gd name="T84" fmla="*/ 21 w 47"/>
              <a:gd name="T85" fmla="*/ 22 h 47"/>
              <a:gd name="T86" fmla="*/ 22 w 47"/>
              <a:gd name="T87" fmla="*/ 21 h 47"/>
              <a:gd name="T88" fmla="*/ 25 w 47"/>
              <a:gd name="T89" fmla="*/ 21 h 47"/>
              <a:gd name="T90" fmla="*/ 26 w 47"/>
              <a:gd name="T91" fmla="*/ 22 h 47"/>
              <a:gd name="T92" fmla="*/ 25 w 47"/>
              <a:gd name="T93" fmla="*/ 24 h 47"/>
              <a:gd name="T94" fmla="*/ 42 w 47"/>
              <a:gd name="T95" fmla="*/ 44 h 47"/>
              <a:gd name="T96" fmla="*/ 31 w 47"/>
              <a:gd name="T97" fmla="*/ 44 h 47"/>
              <a:gd name="T98" fmla="*/ 29 w 47"/>
              <a:gd name="T99" fmla="*/ 42 h 47"/>
              <a:gd name="T100" fmla="*/ 31 w 47"/>
              <a:gd name="T101" fmla="*/ 41 h 47"/>
              <a:gd name="T102" fmla="*/ 42 w 47"/>
              <a:gd name="T103" fmla="*/ 41 h 47"/>
              <a:gd name="T104" fmla="*/ 44 w 47"/>
              <a:gd name="T105" fmla="*/ 42 h 47"/>
              <a:gd name="T106" fmla="*/ 42 w 47"/>
              <a:gd name="T107" fmla="*/ 4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7" h="47">
                <a:moveTo>
                  <a:pt x="3" y="0"/>
                </a:moveTo>
                <a:cubicBezTo>
                  <a:pt x="21" y="0"/>
                  <a:pt x="21" y="0"/>
                  <a:pt x="21" y="0"/>
                </a:cubicBezTo>
                <a:cubicBezTo>
                  <a:pt x="21" y="3"/>
                  <a:pt x="21" y="3"/>
                  <a:pt x="21" y="3"/>
                </a:cubicBezTo>
                <a:cubicBezTo>
                  <a:pt x="3" y="3"/>
                  <a:pt x="3" y="3"/>
                  <a:pt x="3" y="3"/>
                </a:cubicBezTo>
                <a:lnTo>
                  <a:pt x="3" y="0"/>
                </a:lnTo>
                <a:close/>
                <a:moveTo>
                  <a:pt x="26" y="0"/>
                </a:moveTo>
                <a:cubicBezTo>
                  <a:pt x="44" y="0"/>
                  <a:pt x="44" y="0"/>
                  <a:pt x="44" y="0"/>
                </a:cubicBezTo>
                <a:cubicBezTo>
                  <a:pt x="44" y="3"/>
                  <a:pt x="44" y="3"/>
                  <a:pt x="44" y="3"/>
                </a:cubicBezTo>
                <a:cubicBezTo>
                  <a:pt x="26" y="3"/>
                  <a:pt x="26" y="3"/>
                  <a:pt x="26" y="3"/>
                </a:cubicBezTo>
                <a:lnTo>
                  <a:pt x="26" y="0"/>
                </a:lnTo>
                <a:close/>
                <a:moveTo>
                  <a:pt x="43" y="15"/>
                </a:moveTo>
                <a:cubicBezTo>
                  <a:pt x="41" y="15"/>
                  <a:pt x="41" y="15"/>
                  <a:pt x="41" y="15"/>
                </a:cubicBezTo>
                <a:cubicBezTo>
                  <a:pt x="41" y="3"/>
                  <a:pt x="41" y="3"/>
                  <a:pt x="41" y="3"/>
                </a:cubicBezTo>
                <a:cubicBezTo>
                  <a:pt x="29" y="3"/>
                  <a:pt x="29" y="3"/>
                  <a:pt x="29" y="3"/>
                </a:cubicBezTo>
                <a:cubicBezTo>
                  <a:pt x="29" y="15"/>
                  <a:pt x="29" y="15"/>
                  <a:pt x="29" y="15"/>
                </a:cubicBezTo>
                <a:cubicBezTo>
                  <a:pt x="18" y="15"/>
                  <a:pt x="18" y="15"/>
                  <a:pt x="18" y="15"/>
                </a:cubicBezTo>
                <a:cubicBezTo>
                  <a:pt x="18" y="3"/>
                  <a:pt x="18" y="3"/>
                  <a:pt x="18" y="3"/>
                </a:cubicBezTo>
                <a:cubicBezTo>
                  <a:pt x="6" y="3"/>
                  <a:pt x="6" y="3"/>
                  <a:pt x="6" y="3"/>
                </a:cubicBezTo>
                <a:cubicBezTo>
                  <a:pt x="6" y="15"/>
                  <a:pt x="6" y="15"/>
                  <a:pt x="6" y="15"/>
                </a:cubicBezTo>
                <a:cubicBezTo>
                  <a:pt x="4" y="15"/>
                  <a:pt x="4" y="15"/>
                  <a:pt x="4" y="15"/>
                </a:cubicBezTo>
                <a:cubicBezTo>
                  <a:pt x="2" y="15"/>
                  <a:pt x="0" y="16"/>
                  <a:pt x="0" y="18"/>
                </a:cubicBezTo>
                <a:cubicBezTo>
                  <a:pt x="0" y="44"/>
                  <a:pt x="0" y="44"/>
                  <a:pt x="0" y="44"/>
                </a:cubicBezTo>
                <a:cubicBezTo>
                  <a:pt x="0" y="45"/>
                  <a:pt x="2" y="47"/>
                  <a:pt x="4" y="47"/>
                </a:cubicBezTo>
                <a:cubicBezTo>
                  <a:pt x="17" y="47"/>
                  <a:pt x="17" y="47"/>
                  <a:pt x="17" y="47"/>
                </a:cubicBezTo>
                <a:cubicBezTo>
                  <a:pt x="19" y="47"/>
                  <a:pt x="21" y="45"/>
                  <a:pt x="21" y="44"/>
                </a:cubicBezTo>
                <a:cubicBezTo>
                  <a:pt x="21" y="27"/>
                  <a:pt x="21" y="27"/>
                  <a:pt x="21" y="27"/>
                </a:cubicBezTo>
                <a:cubicBezTo>
                  <a:pt x="26" y="27"/>
                  <a:pt x="26" y="27"/>
                  <a:pt x="26" y="27"/>
                </a:cubicBezTo>
                <a:cubicBezTo>
                  <a:pt x="26" y="44"/>
                  <a:pt x="26" y="44"/>
                  <a:pt x="26" y="44"/>
                </a:cubicBezTo>
                <a:cubicBezTo>
                  <a:pt x="26" y="45"/>
                  <a:pt x="28" y="47"/>
                  <a:pt x="30" y="47"/>
                </a:cubicBezTo>
                <a:cubicBezTo>
                  <a:pt x="43" y="47"/>
                  <a:pt x="43" y="47"/>
                  <a:pt x="43" y="47"/>
                </a:cubicBezTo>
                <a:cubicBezTo>
                  <a:pt x="45" y="47"/>
                  <a:pt x="47" y="45"/>
                  <a:pt x="47" y="44"/>
                </a:cubicBezTo>
                <a:cubicBezTo>
                  <a:pt x="47" y="18"/>
                  <a:pt x="47" y="18"/>
                  <a:pt x="47" y="18"/>
                </a:cubicBezTo>
                <a:cubicBezTo>
                  <a:pt x="47" y="16"/>
                  <a:pt x="45" y="15"/>
                  <a:pt x="43" y="15"/>
                </a:cubicBezTo>
                <a:close/>
                <a:moveTo>
                  <a:pt x="16" y="44"/>
                </a:moveTo>
                <a:cubicBezTo>
                  <a:pt x="5" y="44"/>
                  <a:pt x="5" y="44"/>
                  <a:pt x="5" y="44"/>
                </a:cubicBezTo>
                <a:cubicBezTo>
                  <a:pt x="4" y="44"/>
                  <a:pt x="3" y="43"/>
                  <a:pt x="3" y="42"/>
                </a:cubicBezTo>
                <a:cubicBezTo>
                  <a:pt x="3" y="42"/>
                  <a:pt x="4" y="41"/>
                  <a:pt x="5" y="41"/>
                </a:cubicBezTo>
                <a:cubicBezTo>
                  <a:pt x="16" y="41"/>
                  <a:pt x="16" y="41"/>
                  <a:pt x="16" y="41"/>
                </a:cubicBezTo>
                <a:cubicBezTo>
                  <a:pt x="17" y="41"/>
                  <a:pt x="18" y="42"/>
                  <a:pt x="18" y="42"/>
                </a:cubicBezTo>
                <a:cubicBezTo>
                  <a:pt x="18" y="43"/>
                  <a:pt x="17" y="44"/>
                  <a:pt x="16" y="44"/>
                </a:cubicBezTo>
                <a:close/>
                <a:moveTo>
                  <a:pt x="25" y="24"/>
                </a:moveTo>
                <a:cubicBezTo>
                  <a:pt x="22" y="24"/>
                  <a:pt x="22" y="24"/>
                  <a:pt x="22" y="24"/>
                </a:cubicBezTo>
                <a:cubicBezTo>
                  <a:pt x="21" y="24"/>
                  <a:pt x="21" y="23"/>
                  <a:pt x="21" y="22"/>
                </a:cubicBezTo>
                <a:cubicBezTo>
                  <a:pt x="21" y="21"/>
                  <a:pt x="21" y="21"/>
                  <a:pt x="22" y="21"/>
                </a:cubicBezTo>
                <a:cubicBezTo>
                  <a:pt x="25" y="21"/>
                  <a:pt x="25" y="21"/>
                  <a:pt x="25" y="21"/>
                </a:cubicBezTo>
                <a:cubicBezTo>
                  <a:pt x="26" y="21"/>
                  <a:pt x="26" y="21"/>
                  <a:pt x="26" y="22"/>
                </a:cubicBezTo>
                <a:cubicBezTo>
                  <a:pt x="26" y="23"/>
                  <a:pt x="26" y="24"/>
                  <a:pt x="25" y="24"/>
                </a:cubicBezTo>
                <a:close/>
                <a:moveTo>
                  <a:pt x="42" y="44"/>
                </a:moveTo>
                <a:cubicBezTo>
                  <a:pt x="31" y="44"/>
                  <a:pt x="31" y="44"/>
                  <a:pt x="31" y="44"/>
                </a:cubicBezTo>
                <a:cubicBezTo>
                  <a:pt x="30" y="44"/>
                  <a:pt x="29" y="43"/>
                  <a:pt x="29" y="42"/>
                </a:cubicBezTo>
                <a:cubicBezTo>
                  <a:pt x="29" y="42"/>
                  <a:pt x="30" y="41"/>
                  <a:pt x="31" y="41"/>
                </a:cubicBezTo>
                <a:cubicBezTo>
                  <a:pt x="42" y="41"/>
                  <a:pt x="42" y="41"/>
                  <a:pt x="42" y="41"/>
                </a:cubicBezTo>
                <a:cubicBezTo>
                  <a:pt x="43" y="41"/>
                  <a:pt x="44" y="42"/>
                  <a:pt x="44" y="42"/>
                </a:cubicBezTo>
                <a:cubicBezTo>
                  <a:pt x="44" y="43"/>
                  <a:pt x="43" y="44"/>
                  <a:pt x="42" y="44"/>
                </a:cubicBezTo>
                <a:close/>
              </a:path>
            </a:pathLst>
          </a:custGeom>
          <a:solidFill>
            <a:sysClr val="window" lastClr="FFFFFF">
              <a:lumMod val="50000"/>
            </a:sysClr>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165"/>
          <p:cNvSpPr>
            <a:spLocks noEditPoints="1"/>
          </p:cNvSpPr>
          <p:nvPr/>
        </p:nvSpPr>
        <p:spPr bwMode="auto">
          <a:xfrm>
            <a:off x="8210597" y="3717929"/>
            <a:ext cx="177380" cy="199370"/>
          </a:xfrm>
          <a:custGeom>
            <a:avLst/>
            <a:gdLst>
              <a:gd name="T0" fmla="*/ 58 w 74"/>
              <a:gd name="T1" fmla="*/ 25 h 83"/>
              <a:gd name="T2" fmla="*/ 62 w 74"/>
              <a:gd name="T3" fmla="*/ 22 h 83"/>
              <a:gd name="T4" fmla="*/ 68 w 74"/>
              <a:gd name="T5" fmla="*/ 12 h 83"/>
              <a:gd name="T6" fmla="*/ 65 w 74"/>
              <a:gd name="T7" fmla="*/ 3 h 83"/>
              <a:gd name="T8" fmla="*/ 58 w 74"/>
              <a:gd name="T9" fmla="*/ 0 h 83"/>
              <a:gd name="T10" fmla="*/ 46 w 74"/>
              <a:gd name="T11" fmla="*/ 5 h 83"/>
              <a:gd name="T12" fmla="*/ 36 w 74"/>
              <a:gd name="T13" fmla="*/ 24 h 83"/>
              <a:gd name="T14" fmla="*/ 27 w 74"/>
              <a:gd name="T15" fmla="*/ 6 h 83"/>
              <a:gd name="T16" fmla="*/ 18 w 74"/>
              <a:gd name="T17" fmla="*/ 2 h 83"/>
              <a:gd name="T18" fmla="*/ 11 w 74"/>
              <a:gd name="T19" fmla="*/ 5 h 83"/>
              <a:gd name="T20" fmla="*/ 12 w 74"/>
              <a:gd name="T21" fmla="*/ 21 h 83"/>
              <a:gd name="T22" fmla="*/ 18 w 74"/>
              <a:gd name="T23" fmla="*/ 25 h 83"/>
              <a:gd name="T24" fmla="*/ 0 w 74"/>
              <a:gd name="T25" fmla="*/ 25 h 83"/>
              <a:gd name="T26" fmla="*/ 0 w 74"/>
              <a:gd name="T27" fmla="*/ 46 h 83"/>
              <a:gd name="T28" fmla="*/ 5 w 74"/>
              <a:gd name="T29" fmla="*/ 46 h 83"/>
              <a:gd name="T30" fmla="*/ 5 w 74"/>
              <a:gd name="T31" fmla="*/ 83 h 83"/>
              <a:gd name="T32" fmla="*/ 68 w 74"/>
              <a:gd name="T33" fmla="*/ 83 h 83"/>
              <a:gd name="T34" fmla="*/ 68 w 74"/>
              <a:gd name="T35" fmla="*/ 46 h 83"/>
              <a:gd name="T36" fmla="*/ 74 w 74"/>
              <a:gd name="T37" fmla="*/ 46 h 83"/>
              <a:gd name="T38" fmla="*/ 74 w 74"/>
              <a:gd name="T39" fmla="*/ 25 h 83"/>
              <a:gd name="T40" fmla="*/ 58 w 74"/>
              <a:gd name="T41" fmla="*/ 25 h 83"/>
              <a:gd name="T42" fmla="*/ 50 w 74"/>
              <a:gd name="T43" fmla="*/ 9 h 83"/>
              <a:gd name="T44" fmla="*/ 58 w 74"/>
              <a:gd name="T45" fmla="*/ 6 h 83"/>
              <a:gd name="T46" fmla="*/ 61 w 74"/>
              <a:gd name="T47" fmla="*/ 7 h 83"/>
              <a:gd name="T48" fmla="*/ 58 w 74"/>
              <a:gd name="T49" fmla="*/ 17 h 83"/>
              <a:gd name="T50" fmla="*/ 46 w 74"/>
              <a:gd name="T51" fmla="*/ 25 h 83"/>
              <a:gd name="T52" fmla="*/ 41 w 74"/>
              <a:gd name="T53" fmla="*/ 25 h 83"/>
              <a:gd name="T54" fmla="*/ 50 w 74"/>
              <a:gd name="T55" fmla="*/ 9 h 83"/>
              <a:gd name="T56" fmla="*/ 14 w 74"/>
              <a:gd name="T57" fmla="*/ 12 h 83"/>
              <a:gd name="T58" fmla="*/ 15 w 74"/>
              <a:gd name="T59" fmla="*/ 9 h 83"/>
              <a:gd name="T60" fmla="*/ 18 w 74"/>
              <a:gd name="T61" fmla="*/ 8 h 83"/>
              <a:gd name="T62" fmla="*/ 18 w 74"/>
              <a:gd name="T63" fmla="*/ 8 h 83"/>
              <a:gd name="T64" fmla="*/ 23 w 74"/>
              <a:gd name="T65" fmla="*/ 10 h 83"/>
              <a:gd name="T66" fmla="*/ 29 w 74"/>
              <a:gd name="T67" fmla="*/ 23 h 83"/>
              <a:gd name="T68" fmla="*/ 29 w 74"/>
              <a:gd name="T69" fmla="*/ 23 h 83"/>
              <a:gd name="T70" fmla="*/ 29 w 74"/>
              <a:gd name="T71" fmla="*/ 23 h 83"/>
              <a:gd name="T72" fmla="*/ 16 w 74"/>
              <a:gd name="T73" fmla="*/ 17 h 83"/>
              <a:gd name="T74" fmla="*/ 14 w 74"/>
              <a:gd name="T75" fmla="*/ 12 h 83"/>
              <a:gd name="T76" fmla="*/ 32 w 74"/>
              <a:gd name="T77" fmla="*/ 78 h 83"/>
              <a:gd name="T78" fmla="*/ 11 w 74"/>
              <a:gd name="T79" fmla="*/ 78 h 83"/>
              <a:gd name="T80" fmla="*/ 11 w 74"/>
              <a:gd name="T81" fmla="*/ 44 h 83"/>
              <a:gd name="T82" fmla="*/ 32 w 74"/>
              <a:gd name="T83" fmla="*/ 44 h 83"/>
              <a:gd name="T84" fmla="*/ 32 w 74"/>
              <a:gd name="T85" fmla="*/ 78 h 83"/>
              <a:gd name="T86" fmla="*/ 32 w 74"/>
              <a:gd name="T87" fmla="*/ 41 h 83"/>
              <a:gd name="T88" fmla="*/ 5 w 74"/>
              <a:gd name="T89" fmla="*/ 41 h 83"/>
              <a:gd name="T90" fmla="*/ 5 w 74"/>
              <a:gd name="T91" fmla="*/ 30 h 83"/>
              <a:gd name="T92" fmla="*/ 32 w 74"/>
              <a:gd name="T93" fmla="*/ 30 h 83"/>
              <a:gd name="T94" fmla="*/ 32 w 74"/>
              <a:gd name="T95" fmla="*/ 41 h 83"/>
              <a:gd name="T96" fmla="*/ 63 w 74"/>
              <a:gd name="T97" fmla="*/ 78 h 83"/>
              <a:gd name="T98" fmla="*/ 42 w 74"/>
              <a:gd name="T99" fmla="*/ 78 h 83"/>
              <a:gd name="T100" fmla="*/ 42 w 74"/>
              <a:gd name="T101" fmla="*/ 44 h 83"/>
              <a:gd name="T102" fmla="*/ 63 w 74"/>
              <a:gd name="T103" fmla="*/ 44 h 83"/>
              <a:gd name="T104" fmla="*/ 63 w 74"/>
              <a:gd name="T105" fmla="*/ 78 h 83"/>
              <a:gd name="T106" fmla="*/ 68 w 74"/>
              <a:gd name="T107" fmla="*/ 41 h 83"/>
              <a:gd name="T108" fmla="*/ 42 w 74"/>
              <a:gd name="T109" fmla="*/ 41 h 83"/>
              <a:gd name="T110" fmla="*/ 42 w 74"/>
              <a:gd name="T111" fmla="*/ 30 h 83"/>
              <a:gd name="T112" fmla="*/ 68 w 74"/>
              <a:gd name="T113" fmla="*/ 30 h 83"/>
              <a:gd name="T114" fmla="*/ 68 w 74"/>
              <a:gd name="T115" fmla="*/ 4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4" h="83">
                <a:moveTo>
                  <a:pt x="58" y="25"/>
                </a:moveTo>
                <a:cubicBezTo>
                  <a:pt x="60" y="24"/>
                  <a:pt x="61" y="23"/>
                  <a:pt x="62" y="22"/>
                </a:cubicBezTo>
                <a:cubicBezTo>
                  <a:pt x="65" y="19"/>
                  <a:pt x="67" y="15"/>
                  <a:pt x="68" y="12"/>
                </a:cubicBezTo>
                <a:cubicBezTo>
                  <a:pt x="68" y="8"/>
                  <a:pt x="67" y="5"/>
                  <a:pt x="65" y="3"/>
                </a:cubicBezTo>
                <a:cubicBezTo>
                  <a:pt x="63" y="1"/>
                  <a:pt x="61" y="0"/>
                  <a:pt x="58" y="0"/>
                </a:cubicBezTo>
                <a:cubicBezTo>
                  <a:pt x="54" y="0"/>
                  <a:pt x="49" y="2"/>
                  <a:pt x="46" y="5"/>
                </a:cubicBezTo>
                <a:cubicBezTo>
                  <a:pt x="41" y="11"/>
                  <a:pt x="37" y="18"/>
                  <a:pt x="36" y="24"/>
                </a:cubicBezTo>
                <a:cubicBezTo>
                  <a:pt x="34" y="18"/>
                  <a:pt x="32" y="11"/>
                  <a:pt x="27" y="6"/>
                </a:cubicBezTo>
                <a:cubicBezTo>
                  <a:pt x="24" y="3"/>
                  <a:pt x="21" y="2"/>
                  <a:pt x="18" y="2"/>
                </a:cubicBezTo>
                <a:cubicBezTo>
                  <a:pt x="15" y="2"/>
                  <a:pt x="13" y="3"/>
                  <a:pt x="11" y="5"/>
                </a:cubicBezTo>
                <a:cubicBezTo>
                  <a:pt x="7" y="9"/>
                  <a:pt x="7" y="16"/>
                  <a:pt x="12" y="21"/>
                </a:cubicBezTo>
                <a:cubicBezTo>
                  <a:pt x="14" y="22"/>
                  <a:pt x="16" y="24"/>
                  <a:pt x="18" y="25"/>
                </a:cubicBezTo>
                <a:cubicBezTo>
                  <a:pt x="0" y="25"/>
                  <a:pt x="0" y="25"/>
                  <a:pt x="0" y="25"/>
                </a:cubicBezTo>
                <a:cubicBezTo>
                  <a:pt x="0" y="46"/>
                  <a:pt x="0" y="46"/>
                  <a:pt x="0" y="46"/>
                </a:cubicBezTo>
                <a:cubicBezTo>
                  <a:pt x="5" y="46"/>
                  <a:pt x="5" y="46"/>
                  <a:pt x="5" y="46"/>
                </a:cubicBezTo>
                <a:cubicBezTo>
                  <a:pt x="5" y="83"/>
                  <a:pt x="5" y="83"/>
                  <a:pt x="5" y="83"/>
                </a:cubicBezTo>
                <a:cubicBezTo>
                  <a:pt x="68" y="83"/>
                  <a:pt x="68" y="83"/>
                  <a:pt x="68" y="83"/>
                </a:cubicBezTo>
                <a:cubicBezTo>
                  <a:pt x="68" y="46"/>
                  <a:pt x="68" y="46"/>
                  <a:pt x="68" y="46"/>
                </a:cubicBezTo>
                <a:cubicBezTo>
                  <a:pt x="74" y="46"/>
                  <a:pt x="74" y="46"/>
                  <a:pt x="74" y="46"/>
                </a:cubicBezTo>
                <a:cubicBezTo>
                  <a:pt x="74" y="25"/>
                  <a:pt x="74" y="25"/>
                  <a:pt x="74" y="25"/>
                </a:cubicBezTo>
                <a:lnTo>
                  <a:pt x="58" y="25"/>
                </a:lnTo>
                <a:close/>
                <a:moveTo>
                  <a:pt x="50" y="9"/>
                </a:moveTo>
                <a:cubicBezTo>
                  <a:pt x="52" y="7"/>
                  <a:pt x="55" y="6"/>
                  <a:pt x="58" y="6"/>
                </a:cubicBezTo>
                <a:cubicBezTo>
                  <a:pt x="59" y="6"/>
                  <a:pt x="60" y="6"/>
                  <a:pt x="61" y="7"/>
                </a:cubicBezTo>
                <a:cubicBezTo>
                  <a:pt x="63" y="9"/>
                  <a:pt x="62" y="14"/>
                  <a:pt x="58" y="17"/>
                </a:cubicBezTo>
                <a:cubicBezTo>
                  <a:pt x="55" y="21"/>
                  <a:pt x="50" y="23"/>
                  <a:pt x="46" y="25"/>
                </a:cubicBezTo>
                <a:cubicBezTo>
                  <a:pt x="41" y="25"/>
                  <a:pt x="41" y="25"/>
                  <a:pt x="41" y="25"/>
                </a:cubicBezTo>
                <a:cubicBezTo>
                  <a:pt x="43" y="20"/>
                  <a:pt x="46" y="14"/>
                  <a:pt x="50" y="9"/>
                </a:cubicBezTo>
                <a:close/>
                <a:moveTo>
                  <a:pt x="14" y="12"/>
                </a:moveTo>
                <a:cubicBezTo>
                  <a:pt x="14" y="11"/>
                  <a:pt x="14" y="10"/>
                  <a:pt x="15" y="9"/>
                </a:cubicBezTo>
                <a:cubicBezTo>
                  <a:pt x="16" y="8"/>
                  <a:pt x="17" y="8"/>
                  <a:pt x="18" y="8"/>
                </a:cubicBezTo>
                <a:cubicBezTo>
                  <a:pt x="18" y="8"/>
                  <a:pt x="18" y="8"/>
                  <a:pt x="18" y="8"/>
                </a:cubicBezTo>
                <a:cubicBezTo>
                  <a:pt x="19" y="8"/>
                  <a:pt x="21" y="9"/>
                  <a:pt x="23" y="10"/>
                </a:cubicBezTo>
                <a:cubicBezTo>
                  <a:pt x="25" y="13"/>
                  <a:pt x="28" y="17"/>
                  <a:pt x="29" y="23"/>
                </a:cubicBezTo>
                <a:cubicBezTo>
                  <a:pt x="29" y="23"/>
                  <a:pt x="29" y="23"/>
                  <a:pt x="29" y="23"/>
                </a:cubicBezTo>
                <a:cubicBezTo>
                  <a:pt x="29" y="23"/>
                  <a:pt x="29" y="23"/>
                  <a:pt x="29" y="23"/>
                </a:cubicBezTo>
                <a:cubicBezTo>
                  <a:pt x="23" y="22"/>
                  <a:pt x="19" y="19"/>
                  <a:pt x="16" y="17"/>
                </a:cubicBezTo>
                <a:cubicBezTo>
                  <a:pt x="15" y="15"/>
                  <a:pt x="14" y="14"/>
                  <a:pt x="14" y="12"/>
                </a:cubicBezTo>
                <a:close/>
                <a:moveTo>
                  <a:pt x="32" y="78"/>
                </a:moveTo>
                <a:cubicBezTo>
                  <a:pt x="11" y="78"/>
                  <a:pt x="11" y="78"/>
                  <a:pt x="11" y="78"/>
                </a:cubicBezTo>
                <a:cubicBezTo>
                  <a:pt x="11" y="44"/>
                  <a:pt x="11" y="44"/>
                  <a:pt x="11" y="44"/>
                </a:cubicBezTo>
                <a:cubicBezTo>
                  <a:pt x="32" y="44"/>
                  <a:pt x="32" y="44"/>
                  <a:pt x="32" y="44"/>
                </a:cubicBezTo>
                <a:lnTo>
                  <a:pt x="32" y="78"/>
                </a:lnTo>
                <a:close/>
                <a:moveTo>
                  <a:pt x="32" y="41"/>
                </a:moveTo>
                <a:cubicBezTo>
                  <a:pt x="5" y="41"/>
                  <a:pt x="5" y="41"/>
                  <a:pt x="5" y="41"/>
                </a:cubicBezTo>
                <a:cubicBezTo>
                  <a:pt x="5" y="30"/>
                  <a:pt x="5" y="30"/>
                  <a:pt x="5" y="30"/>
                </a:cubicBezTo>
                <a:cubicBezTo>
                  <a:pt x="32" y="30"/>
                  <a:pt x="32" y="30"/>
                  <a:pt x="32" y="30"/>
                </a:cubicBezTo>
                <a:lnTo>
                  <a:pt x="32" y="41"/>
                </a:lnTo>
                <a:close/>
                <a:moveTo>
                  <a:pt x="63" y="78"/>
                </a:moveTo>
                <a:cubicBezTo>
                  <a:pt x="42" y="78"/>
                  <a:pt x="42" y="78"/>
                  <a:pt x="42" y="78"/>
                </a:cubicBezTo>
                <a:cubicBezTo>
                  <a:pt x="42" y="44"/>
                  <a:pt x="42" y="44"/>
                  <a:pt x="42" y="44"/>
                </a:cubicBezTo>
                <a:cubicBezTo>
                  <a:pt x="63" y="44"/>
                  <a:pt x="63" y="44"/>
                  <a:pt x="63" y="44"/>
                </a:cubicBezTo>
                <a:lnTo>
                  <a:pt x="63" y="78"/>
                </a:lnTo>
                <a:close/>
                <a:moveTo>
                  <a:pt x="68" y="41"/>
                </a:moveTo>
                <a:cubicBezTo>
                  <a:pt x="42" y="41"/>
                  <a:pt x="42" y="41"/>
                  <a:pt x="42" y="41"/>
                </a:cubicBezTo>
                <a:cubicBezTo>
                  <a:pt x="42" y="30"/>
                  <a:pt x="42" y="30"/>
                  <a:pt x="42" y="30"/>
                </a:cubicBezTo>
                <a:cubicBezTo>
                  <a:pt x="68" y="30"/>
                  <a:pt x="68" y="30"/>
                  <a:pt x="68" y="30"/>
                </a:cubicBezTo>
                <a:lnTo>
                  <a:pt x="68" y="41"/>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170"/>
          <p:cNvSpPr>
            <a:spLocks noEditPoints="1"/>
          </p:cNvSpPr>
          <p:nvPr/>
        </p:nvSpPr>
        <p:spPr bwMode="auto">
          <a:xfrm>
            <a:off x="8129970" y="3282542"/>
            <a:ext cx="227224" cy="197904"/>
          </a:xfrm>
          <a:custGeom>
            <a:avLst/>
            <a:gdLst>
              <a:gd name="T0" fmla="*/ 95 w 95"/>
              <a:gd name="T1" fmla="*/ 34 h 83"/>
              <a:gd name="T2" fmla="*/ 83 w 95"/>
              <a:gd name="T3" fmla="*/ 0 h 83"/>
              <a:gd name="T4" fmla="*/ 83 w 95"/>
              <a:gd name="T5" fmla="*/ 0 h 83"/>
              <a:gd name="T6" fmla="*/ 75 w 95"/>
              <a:gd name="T7" fmla="*/ 0 h 83"/>
              <a:gd name="T8" fmla="*/ 31 w 95"/>
              <a:gd name="T9" fmla="*/ 19 h 83"/>
              <a:gd name="T10" fmla="*/ 30 w 95"/>
              <a:gd name="T11" fmla="*/ 34 h 83"/>
              <a:gd name="T12" fmla="*/ 31 w 95"/>
              <a:gd name="T13" fmla="*/ 49 h 83"/>
              <a:gd name="T14" fmla="*/ 75 w 95"/>
              <a:gd name="T15" fmla="*/ 68 h 83"/>
              <a:gd name="T16" fmla="*/ 83 w 95"/>
              <a:gd name="T17" fmla="*/ 68 h 83"/>
              <a:gd name="T18" fmla="*/ 83 w 95"/>
              <a:gd name="T19" fmla="*/ 68 h 83"/>
              <a:gd name="T20" fmla="*/ 95 w 95"/>
              <a:gd name="T21" fmla="*/ 34 h 83"/>
              <a:gd name="T22" fmla="*/ 80 w 95"/>
              <a:gd name="T23" fmla="*/ 63 h 83"/>
              <a:gd name="T24" fmla="*/ 78 w 95"/>
              <a:gd name="T25" fmla="*/ 61 h 83"/>
              <a:gd name="T26" fmla="*/ 75 w 95"/>
              <a:gd name="T27" fmla="*/ 55 h 83"/>
              <a:gd name="T28" fmla="*/ 71 w 95"/>
              <a:gd name="T29" fmla="*/ 34 h 83"/>
              <a:gd name="T30" fmla="*/ 75 w 95"/>
              <a:gd name="T31" fmla="*/ 13 h 83"/>
              <a:gd name="T32" fmla="*/ 78 w 95"/>
              <a:gd name="T33" fmla="*/ 7 h 83"/>
              <a:gd name="T34" fmla="*/ 80 w 95"/>
              <a:gd name="T35" fmla="*/ 5 h 83"/>
              <a:gd name="T36" fmla="*/ 83 w 95"/>
              <a:gd name="T37" fmla="*/ 7 h 83"/>
              <a:gd name="T38" fmla="*/ 86 w 95"/>
              <a:gd name="T39" fmla="*/ 13 h 83"/>
              <a:gd name="T40" fmla="*/ 89 w 95"/>
              <a:gd name="T41" fmla="*/ 34 h 83"/>
              <a:gd name="T42" fmla="*/ 86 w 95"/>
              <a:gd name="T43" fmla="*/ 55 h 83"/>
              <a:gd name="T44" fmla="*/ 83 w 95"/>
              <a:gd name="T45" fmla="*/ 61 h 83"/>
              <a:gd name="T46" fmla="*/ 80 w 95"/>
              <a:gd name="T47" fmla="*/ 63 h 83"/>
              <a:gd name="T48" fmla="*/ 24 w 95"/>
              <a:gd name="T49" fmla="*/ 34 h 83"/>
              <a:gd name="T50" fmla="*/ 25 w 95"/>
              <a:gd name="T51" fmla="*/ 20 h 83"/>
              <a:gd name="T52" fmla="*/ 12 w 95"/>
              <a:gd name="T53" fmla="*/ 21 h 83"/>
              <a:gd name="T54" fmla="*/ 5 w 95"/>
              <a:gd name="T55" fmla="*/ 21 h 83"/>
              <a:gd name="T56" fmla="*/ 0 w 95"/>
              <a:gd name="T57" fmla="*/ 30 h 83"/>
              <a:gd name="T58" fmla="*/ 0 w 95"/>
              <a:gd name="T59" fmla="*/ 38 h 83"/>
              <a:gd name="T60" fmla="*/ 5 w 95"/>
              <a:gd name="T61" fmla="*/ 47 h 83"/>
              <a:gd name="T62" fmla="*/ 12 w 95"/>
              <a:gd name="T63" fmla="*/ 47 h 83"/>
              <a:gd name="T64" fmla="*/ 25 w 95"/>
              <a:gd name="T65" fmla="*/ 48 h 83"/>
              <a:gd name="T66" fmla="*/ 24 w 95"/>
              <a:gd name="T67" fmla="*/ 34 h 83"/>
              <a:gd name="T68" fmla="*/ 34 w 95"/>
              <a:gd name="T69" fmla="*/ 54 h 83"/>
              <a:gd name="T70" fmla="*/ 23 w 95"/>
              <a:gd name="T71" fmla="*/ 51 h 83"/>
              <a:gd name="T72" fmla="*/ 30 w 95"/>
              <a:gd name="T73" fmla="*/ 81 h 83"/>
              <a:gd name="T74" fmla="*/ 34 w 95"/>
              <a:gd name="T75" fmla="*/ 83 h 83"/>
              <a:gd name="T76" fmla="*/ 44 w 95"/>
              <a:gd name="T77" fmla="*/ 78 h 83"/>
              <a:gd name="T78" fmla="*/ 46 w 95"/>
              <a:gd name="T79" fmla="*/ 75 h 83"/>
              <a:gd name="T80" fmla="*/ 34 w 95"/>
              <a:gd name="T81" fmla="*/ 54 h 83"/>
              <a:gd name="T82" fmla="*/ 80 w 95"/>
              <a:gd name="T83" fmla="*/ 45 h 83"/>
              <a:gd name="T84" fmla="*/ 79 w 95"/>
              <a:gd name="T85" fmla="*/ 45 h 83"/>
              <a:gd name="T86" fmla="*/ 78 w 95"/>
              <a:gd name="T87" fmla="*/ 42 h 83"/>
              <a:gd name="T88" fmla="*/ 77 w 95"/>
              <a:gd name="T89" fmla="*/ 34 h 83"/>
              <a:gd name="T90" fmla="*/ 78 w 95"/>
              <a:gd name="T91" fmla="*/ 26 h 83"/>
              <a:gd name="T92" fmla="*/ 79 w 95"/>
              <a:gd name="T93" fmla="*/ 24 h 83"/>
              <a:gd name="T94" fmla="*/ 80 w 95"/>
              <a:gd name="T95" fmla="*/ 23 h 83"/>
              <a:gd name="T96" fmla="*/ 81 w 95"/>
              <a:gd name="T97" fmla="*/ 24 h 83"/>
              <a:gd name="T98" fmla="*/ 82 w 95"/>
              <a:gd name="T99" fmla="*/ 26 h 83"/>
              <a:gd name="T100" fmla="*/ 84 w 95"/>
              <a:gd name="T101" fmla="*/ 34 h 83"/>
              <a:gd name="T102" fmla="*/ 82 w 95"/>
              <a:gd name="T103" fmla="*/ 42 h 83"/>
              <a:gd name="T104" fmla="*/ 81 w 95"/>
              <a:gd name="T105" fmla="*/ 45 h 83"/>
              <a:gd name="T106" fmla="*/ 80 w 95"/>
              <a:gd name="T107" fmla="*/ 4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 h="83">
                <a:moveTo>
                  <a:pt x="95" y="34"/>
                </a:moveTo>
                <a:cubicBezTo>
                  <a:pt x="95" y="15"/>
                  <a:pt x="90" y="0"/>
                  <a:pt x="83" y="0"/>
                </a:cubicBezTo>
                <a:cubicBezTo>
                  <a:pt x="83" y="0"/>
                  <a:pt x="83" y="0"/>
                  <a:pt x="83" y="0"/>
                </a:cubicBezTo>
                <a:cubicBezTo>
                  <a:pt x="75" y="0"/>
                  <a:pt x="75" y="0"/>
                  <a:pt x="75" y="0"/>
                </a:cubicBezTo>
                <a:cubicBezTo>
                  <a:pt x="75" y="0"/>
                  <a:pt x="57" y="14"/>
                  <a:pt x="31" y="19"/>
                </a:cubicBezTo>
                <a:cubicBezTo>
                  <a:pt x="31" y="23"/>
                  <a:pt x="30" y="28"/>
                  <a:pt x="30" y="34"/>
                </a:cubicBezTo>
                <a:cubicBezTo>
                  <a:pt x="30" y="40"/>
                  <a:pt x="31" y="45"/>
                  <a:pt x="31" y="49"/>
                </a:cubicBezTo>
                <a:cubicBezTo>
                  <a:pt x="57" y="54"/>
                  <a:pt x="75" y="68"/>
                  <a:pt x="75" y="68"/>
                </a:cubicBezTo>
                <a:cubicBezTo>
                  <a:pt x="83" y="68"/>
                  <a:pt x="83" y="68"/>
                  <a:pt x="83" y="68"/>
                </a:cubicBezTo>
                <a:cubicBezTo>
                  <a:pt x="83" y="68"/>
                  <a:pt x="83" y="68"/>
                  <a:pt x="83" y="68"/>
                </a:cubicBezTo>
                <a:cubicBezTo>
                  <a:pt x="90" y="68"/>
                  <a:pt x="95" y="53"/>
                  <a:pt x="95" y="34"/>
                </a:cubicBezTo>
                <a:close/>
                <a:moveTo>
                  <a:pt x="80" y="63"/>
                </a:moveTo>
                <a:cubicBezTo>
                  <a:pt x="79" y="63"/>
                  <a:pt x="78" y="62"/>
                  <a:pt x="78" y="61"/>
                </a:cubicBezTo>
                <a:cubicBezTo>
                  <a:pt x="77" y="60"/>
                  <a:pt x="76" y="58"/>
                  <a:pt x="75" y="55"/>
                </a:cubicBezTo>
                <a:cubicBezTo>
                  <a:pt x="73" y="50"/>
                  <a:pt x="71" y="42"/>
                  <a:pt x="71" y="34"/>
                </a:cubicBezTo>
                <a:cubicBezTo>
                  <a:pt x="71" y="26"/>
                  <a:pt x="73" y="18"/>
                  <a:pt x="75" y="13"/>
                </a:cubicBezTo>
                <a:cubicBezTo>
                  <a:pt x="76" y="10"/>
                  <a:pt x="77" y="8"/>
                  <a:pt x="78" y="7"/>
                </a:cubicBezTo>
                <a:cubicBezTo>
                  <a:pt x="78" y="6"/>
                  <a:pt x="79" y="5"/>
                  <a:pt x="80" y="5"/>
                </a:cubicBezTo>
                <a:cubicBezTo>
                  <a:pt x="81" y="5"/>
                  <a:pt x="82" y="6"/>
                  <a:pt x="83" y="7"/>
                </a:cubicBezTo>
                <a:cubicBezTo>
                  <a:pt x="84" y="8"/>
                  <a:pt x="85" y="10"/>
                  <a:pt x="86" y="13"/>
                </a:cubicBezTo>
                <a:cubicBezTo>
                  <a:pt x="88" y="18"/>
                  <a:pt x="89" y="26"/>
                  <a:pt x="89" y="34"/>
                </a:cubicBezTo>
                <a:cubicBezTo>
                  <a:pt x="89" y="42"/>
                  <a:pt x="88" y="50"/>
                  <a:pt x="86" y="55"/>
                </a:cubicBezTo>
                <a:cubicBezTo>
                  <a:pt x="85" y="58"/>
                  <a:pt x="84" y="60"/>
                  <a:pt x="83" y="61"/>
                </a:cubicBezTo>
                <a:cubicBezTo>
                  <a:pt x="82" y="62"/>
                  <a:pt x="81" y="63"/>
                  <a:pt x="80" y="63"/>
                </a:cubicBezTo>
                <a:close/>
                <a:moveTo>
                  <a:pt x="24" y="34"/>
                </a:moveTo>
                <a:cubicBezTo>
                  <a:pt x="24" y="29"/>
                  <a:pt x="24" y="25"/>
                  <a:pt x="25" y="20"/>
                </a:cubicBezTo>
                <a:cubicBezTo>
                  <a:pt x="20" y="21"/>
                  <a:pt x="16" y="21"/>
                  <a:pt x="12" y="21"/>
                </a:cubicBezTo>
                <a:cubicBezTo>
                  <a:pt x="5" y="21"/>
                  <a:pt x="5" y="21"/>
                  <a:pt x="5" y="21"/>
                </a:cubicBezTo>
                <a:cubicBezTo>
                  <a:pt x="0" y="30"/>
                  <a:pt x="0" y="30"/>
                  <a:pt x="0" y="30"/>
                </a:cubicBezTo>
                <a:cubicBezTo>
                  <a:pt x="0" y="38"/>
                  <a:pt x="0" y="38"/>
                  <a:pt x="0" y="38"/>
                </a:cubicBezTo>
                <a:cubicBezTo>
                  <a:pt x="5" y="47"/>
                  <a:pt x="5" y="47"/>
                  <a:pt x="5" y="47"/>
                </a:cubicBezTo>
                <a:cubicBezTo>
                  <a:pt x="5" y="47"/>
                  <a:pt x="5" y="47"/>
                  <a:pt x="12" y="47"/>
                </a:cubicBezTo>
                <a:cubicBezTo>
                  <a:pt x="16" y="47"/>
                  <a:pt x="20" y="47"/>
                  <a:pt x="25" y="48"/>
                </a:cubicBezTo>
                <a:cubicBezTo>
                  <a:pt x="24" y="43"/>
                  <a:pt x="24" y="39"/>
                  <a:pt x="24" y="34"/>
                </a:cubicBezTo>
                <a:close/>
                <a:moveTo>
                  <a:pt x="34" y="54"/>
                </a:moveTo>
                <a:cubicBezTo>
                  <a:pt x="23" y="51"/>
                  <a:pt x="23" y="51"/>
                  <a:pt x="23" y="51"/>
                </a:cubicBezTo>
                <a:cubicBezTo>
                  <a:pt x="30" y="81"/>
                  <a:pt x="30" y="81"/>
                  <a:pt x="30" y="81"/>
                </a:cubicBezTo>
                <a:cubicBezTo>
                  <a:pt x="31" y="83"/>
                  <a:pt x="32" y="83"/>
                  <a:pt x="34" y="83"/>
                </a:cubicBezTo>
                <a:cubicBezTo>
                  <a:pt x="44" y="78"/>
                  <a:pt x="44" y="78"/>
                  <a:pt x="44" y="78"/>
                </a:cubicBezTo>
                <a:cubicBezTo>
                  <a:pt x="46" y="78"/>
                  <a:pt x="47" y="76"/>
                  <a:pt x="46" y="75"/>
                </a:cubicBezTo>
                <a:lnTo>
                  <a:pt x="34" y="54"/>
                </a:lnTo>
                <a:close/>
                <a:moveTo>
                  <a:pt x="80" y="45"/>
                </a:moveTo>
                <a:cubicBezTo>
                  <a:pt x="80" y="45"/>
                  <a:pt x="80" y="45"/>
                  <a:pt x="79" y="45"/>
                </a:cubicBezTo>
                <a:cubicBezTo>
                  <a:pt x="79" y="44"/>
                  <a:pt x="79" y="43"/>
                  <a:pt x="78" y="42"/>
                </a:cubicBezTo>
                <a:cubicBezTo>
                  <a:pt x="77" y="40"/>
                  <a:pt x="77" y="37"/>
                  <a:pt x="77" y="34"/>
                </a:cubicBezTo>
                <a:cubicBezTo>
                  <a:pt x="77" y="31"/>
                  <a:pt x="77" y="28"/>
                  <a:pt x="78" y="26"/>
                </a:cubicBezTo>
                <a:cubicBezTo>
                  <a:pt x="79" y="25"/>
                  <a:pt x="79" y="24"/>
                  <a:pt x="79" y="24"/>
                </a:cubicBezTo>
                <a:cubicBezTo>
                  <a:pt x="80" y="23"/>
                  <a:pt x="80" y="23"/>
                  <a:pt x="80" y="23"/>
                </a:cubicBezTo>
                <a:cubicBezTo>
                  <a:pt x="81" y="23"/>
                  <a:pt x="81" y="23"/>
                  <a:pt x="81" y="24"/>
                </a:cubicBezTo>
                <a:cubicBezTo>
                  <a:pt x="82" y="24"/>
                  <a:pt x="82" y="25"/>
                  <a:pt x="82" y="26"/>
                </a:cubicBezTo>
                <a:cubicBezTo>
                  <a:pt x="83" y="28"/>
                  <a:pt x="84" y="31"/>
                  <a:pt x="84" y="34"/>
                </a:cubicBezTo>
                <a:cubicBezTo>
                  <a:pt x="84" y="37"/>
                  <a:pt x="83" y="40"/>
                  <a:pt x="82" y="42"/>
                </a:cubicBezTo>
                <a:cubicBezTo>
                  <a:pt x="82" y="43"/>
                  <a:pt x="82" y="44"/>
                  <a:pt x="81" y="45"/>
                </a:cubicBezTo>
                <a:cubicBezTo>
                  <a:pt x="81" y="45"/>
                  <a:pt x="81" y="45"/>
                  <a:pt x="80" y="45"/>
                </a:cubicBez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173"/>
          <p:cNvSpPr/>
          <p:nvPr/>
        </p:nvSpPr>
        <p:spPr bwMode="auto">
          <a:xfrm>
            <a:off x="7880758" y="3585993"/>
            <a:ext cx="177380" cy="177380"/>
          </a:xfrm>
          <a:custGeom>
            <a:avLst/>
            <a:gdLst>
              <a:gd name="T0" fmla="*/ 60 w 121"/>
              <a:gd name="T1" fmla="*/ 121 h 121"/>
              <a:gd name="T2" fmla="*/ 121 w 121"/>
              <a:gd name="T3" fmla="*/ 61 h 121"/>
              <a:gd name="T4" fmla="*/ 83 w 121"/>
              <a:gd name="T5" fmla="*/ 61 h 121"/>
              <a:gd name="T6" fmla="*/ 83 w 121"/>
              <a:gd name="T7" fmla="*/ 0 h 121"/>
              <a:gd name="T8" fmla="*/ 37 w 121"/>
              <a:gd name="T9" fmla="*/ 0 h 121"/>
              <a:gd name="T10" fmla="*/ 37 w 121"/>
              <a:gd name="T11" fmla="*/ 61 h 121"/>
              <a:gd name="T12" fmla="*/ 0 w 121"/>
              <a:gd name="T13" fmla="*/ 61 h 121"/>
              <a:gd name="T14" fmla="*/ 60 w 121"/>
              <a:gd name="T15" fmla="*/ 121 h 1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121">
                <a:moveTo>
                  <a:pt x="60" y="121"/>
                </a:moveTo>
                <a:lnTo>
                  <a:pt x="121" y="61"/>
                </a:lnTo>
                <a:lnTo>
                  <a:pt x="83" y="61"/>
                </a:lnTo>
                <a:lnTo>
                  <a:pt x="83" y="0"/>
                </a:lnTo>
                <a:lnTo>
                  <a:pt x="37" y="0"/>
                </a:lnTo>
                <a:lnTo>
                  <a:pt x="37" y="61"/>
                </a:lnTo>
                <a:lnTo>
                  <a:pt x="0" y="61"/>
                </a:lnTo>
                <a:lnTo>
                  <a:pt x="60" y="121"/>
                </a:lnTo>
                <a:close/>
              </a:path>
            </a:pathLst>
          </a:custGeom>
          <a:solidFill>
            <a:sysClr val="window" lastClr="FFFFFF">
              <a:lumMod val="50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176"/>
          <p:cNvSpPr>
            <a:spLocks noEditPoints="1"/>
          </p:cNvSpPr>
          <p:nvPr/>
        </p:nvSpPr>
        <p:spPr bwMode="auto">
          <a:xfrm>
            <a:off x="7484951" y="4733835"/>
            <a:ext cx="153926" cy="114344"/>
          </a:xfrm>
          <a:custGeom>
            <a:avLst/>
            <a:gdLst>
              <a:gd name="T0" fmla="*/ 56 w 64"/>
              <a:gd name="T1" fmla="*/ 8 h 48"/>
              <a:gd name="T2" fmla="*/ 56 w 64"/>
              <a:gd name="T3" fmla="*/ 0 h 48"/>
              <a:gd name="T4" fmla="*/ 0 w 64"/>
              <a:gd name="T5" fmla="*/ 0 h 48"/>
              <a:gd name="T6" fmla="*/ 0 w 64"/>
              <a:gd name="T7" fmla="*/ 44 h 48"/>
              <a:gd name="T8" fmla="*/ 4 w 64"/>
              <a:gd name="T9" fmla="*/ 48 h 48"/>
              <a:gd name="T10" fmla="*/ 58 w 64"/>
              <a:gd name="T11" fmla="*/ 48 h 48"/>
              <a:gd name="T12" fmla="*/ 64 w 64"/>
              <a:gd name="T13" fmla="*/ 42 h 48"/>
              <a:gd name="T14" fmla="*/ 64 w 64"/>
              <a:gd name="T15" fmla="*/ 8 h 48"/>
              <a:gd name="T16" fmla="*/ 56 w 64"/>
              <a:gd name="T17" fmla="*/ 8 h 48"/>
              <a:gd name="T18" fmla="*/ 52 w 64"/>
              <a:gd name="T19" fmla="*/ 44 h 48"/>
              <a:gd name="T20" fmla="*/ 4 w 64"/>
              <a:gd name="T21" fmla="*/ 44 h 48"/>
              <a:gd name="T22" fmla="*/ 4 w 64"/>
              <a:gd name="T23" fmla="*/ 4 h 48"/>
              <a:gd name="T24" fmla="*/ 52 w 64"/>
              <a:gd name="T25" fmla="*/ 4 h 48"/>
              <a:gd name="T26" fmla="*/ 52 w 64"/>
              <a:gd name="T27" fmla="*/ 44 h 48"/>
              <a:gd name="T28" fmla="*/ 8 w 64"/>
              <a:gd name="T29" fmla="*/ 12 h 48"/>
              <a:gd name="T30" fmla="*/ 48 w 64"/>
              <a:gd name="T31" fmla="*/ 12 h 48"/>
              <a:gd name="T32" fmla="*/ 48 w 64"/>
              <a:gd name="T33" fmla="*/ 16 h 48"/>
              <a:gd name="T34" fmla="*/ 8 w 64"/>
              <a:gd name="T35" fmla="*/ 16 h 48"/>
              <a:gd name="T36" fmla="*/ 8 w 64"/>
              <a:gd name="T37" fmla="*/ 12 h 48"/>
              <a:gd name="T38" fmla="*/ 32 w 64"/>
              <a:gd name="T39" fmla="*/ 20 h 48"/>
              <a:gd name="T40" fmla="*/ 48 w 64"/>
              <a:gd name="T41" fmla="*/ 20 h 48"/>
              <a:gd name="T42" fmla="*/ 48 w 64"/>
              <a:gd name="T43" fmla="*/ 24 h 48"/>
              <a:gd name="T44" fmla="*/ 32 w 64"/>
              <a:gd name="T45" fmla="*/ 24 h 48"/>
              <a:gd name="T46" fmla="*/ 32 w 64"/>
              <a:gd name="T47" fmla="*/ 20 h 48"/>
              <a:gd name="T48" fmla="*/ 32 w 64"/>
              <a:gd name="T49" fmla="*/ 28 h 48"/>
              <a:gd name="T50" fmla="*/ 48 w 64"/>
              <a:gd name="T51" fmla="*/ 28 h 48"/>
              <a:gd name="T52" fmla="*/ 48 w 64"/>
              <a:gd name="T53" fmla="*/ 32 h 48"/>
              <a:gd name="T54" fmla="*/ 32 w 64"/>
              <a:gd name="T55" fmla="*/ 32 h 48"/>
              <a:gd name="T56" fmla="*/ 32 w 64"/>
              <a:gd name="T57" fmla="*/ 28 h 48"/>
              <a:gd name="T58" fmla="*/ 32 w 64"/>
              <a:gd name="T59" fmla="*/ 36 h 48"/>
              <a:gd name="T60" fmla="*/ 44 w 64"/>
              <a:gd name="T61" fmla="*/ 36 h 48"/>
              <a:gd name="T62" fmla="*/ 44 w 64"/>
              <a:gd name="T63" fmla="*/ 40 h 48"/>
              <a:gd name="T64" fmla="*/ 32 w 64"/>
              <a:gd name="T65" fmla="*/ 40 h 48"/>
              <a:gd name="T66" fmla="*/ 32 w 64"/>
              <a:gd name="T67" fmla="*/ 36 h 48"/>
              <a:gd name="T68" fmla="*/ 8 w 64"/>
              <a:gd name="T69" fmla="*/ 20 h 48"/>
              <a:gd name="T70" fmla="*/ 28 w 64"/>
              <a:gd name="T71" fmla="*/ 20 h 48"/>
              <a:gd name="T72" fmla="*/ 28 w 64"/>
              <a:gd name="T73" fmla="*/ 40 h 48"/>
              <a:gd name="T74" fmla="*/ 8 w 64"/>
              <a:gd name="T75" fmla="*/ 40 h 48"/>
              <a:gd name="T76" fmla="*/ 8 w 64"/>
              <a:gd name="T77" fmla="*/ 2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4" h="48">
                <a:moveTo>
                  <a:pt x="56" y="8"/>
                </a:moveTo>
                <a:cubicBezTo>
                  <a:pt x="56" y="0"/>
                  <a:pt x="56" y="0"/>
                  <a:pt x="56" y="0"/>
                </a:cubicBezTo>
                <a:cubicBezTo>
                  <a:pt x="0" y="0"/>
                  <a:pt x="0" y="0"/>
                  <a:pt x="0" y="0"/>
                </a:cubicBezTo>
                <a:cubicBezTo>
                  <a:pt x="0" y="44"/>
                  <a:pt x="0" y="44"/>
                  <a:pt x="0" y="44"/>
                </a:cubicBezTo>
                <a:cubicBezTo>
                  <a:pt x="0" y="46"/>
                  <a:pt x="2" y="48"/>
                  <a:pt x="4" y="48"/>
                </a:cubicBezTo>
                <a:cubicBezTo>
                  <a:pt x="58" y="48"/>
                  <a:pt x="58" y="48"/>
                  <a:pt x="58" y="48"/>
                </a:cubicBezTo>
                <a:cubicBezTo>
                  <a:pt x="61" y="48"/>
                  <a:pt x="64" y="45"/>
                  <a:pt x="64" y="42"/>
                </a:cubicBezTo>
                <a:cubicBezTo>
                  <a:pt x="64" y="8"/>
                  <a:pt x="64" y="8"/>
                  <a:pt x="64" y="8"/>
                </a:cubicBezTo>
                <a:lnTo>
                  <a:pt x="56" y="8"/>
                </a:lnTo>
                <a:close/>
                <a:moveTo>
                  <a:pt x="52" y="44"/>
                </a:moveTo>
                <a:cubicBezTo>
                  <a:pt x="4" y="44"/>
                  <a:pt x="4" y="44"/>
                  <a:pt x="4" y="44"/>
                </a:cubicBezTo>
                <a:cubicBezTo>
                  <a:pt x="4" y="4"/>
                  <a:pt x="4" y="4"/>
                  <a:pt x="4" y="4"/>
                </a:cubicBezTo>
                <a:cubicBezTo>
                  <a:pt x="52" y="4"/>
                  <a:pt x="52" y="4"/>
                  <a:pt x="52" y="4"/>
                </a:cubicBezTo>
                <a:lnTo>
                  <a:pt x="52" y="44"/>
                </a:lnTo>
                <a:close/>
                <a:moveTo>
                  <a:pt x="8" y="12"/>
                </a:moveTo>
                <a:cubicBezTo>
                  <a:pt x="48" y="12"/>
                  <a:pt x="48" y="12"/>
                  <a:pt x="48" y="12"/>
                </a:cubicBezTo>
                <a:cubicBezTo>
                  <a:pt x="48" y="16"/>
                  <a:pt x="48" y="16"/>
                  <a:pt x="48" y="16"/>
                </a:cubicBezTo>
                <a:cubicBezTo>
                  <a:pt x="8" y="16"/>
                  <a:pt x="8" y="16"/>
                  <a:pt x="8" y="16"/>
                </a:cubicBezTo>
                <a:lnTo>
                  <a:pt x="8" y="12"/>
                </a:lnTo>
                <a:close/>
                <a:moveTo>
                  <a:pt x="32" y="20"/>
                </a:moveTo>
                <a:cubicBezTo>
                  <a:pt x="48" y="20"/>
                  <a:pt x="48" y="20"/>
                  <a:pt x="48" y="20"/>
                </a:cubicBezTo>
                <a:cubicBezTo>
                  <a:pt x="48" y="24"/>
                  <a:pt x="48" y="24"/>
                  <a:pt x="48" y="24"/>
                </a:cubicBezTo>
                <a:cubicBezTo>
                  <a:pt x="32" y="24"/>
                  <a:pt x="32" y="24"/>
                  <a:pt x="32" y="24"/>
                </a:cubicBezTo>
                <a:lnTo>
                  <a:pt x="32" y="20"/>
                </a:lnTo>
                <a:close/>
                <a:moveTo>
                  <a:pt x="32" y="28"/>
                </a:moveTo>
                <a:cubicBezTo>
                  <a:pt x="48" y="28"/>
                  <a:pt x="48" y="28"/>
                  <a:pt x="48" y="28"/>
                </a:cubicBezTo>
                <a:cubicBezTo>
                  <a:pt x="48" y="32"/>
                  <a:pt x="48" y="32"/>
                  <a:pt x="48" y="32"/>
                </a:cubicBezTo>
                <a:cubicBezTo>
                  <a:pt x="32" y="32"/>
                  <a:pt x="32" y="32"/>
                  <a:pt x="32" y="32"/>
                </a:cubicBezTo>
                <a:lnTo>
                  <a:pt x="32" y="28"/>
                </a:lnTo>
                <a:close/>
                <a:moveTo>
                  <a:pt x="32" y="36"/>
                </a:moveTo>
                <a:cubicBezTo>
                  <a:pt x="44" y="36"/>
                  <a:pt x="44" y="36"/>
                  <a:pt x="44" y="36"/>
                </a:cubicBezTo>
                <a:cubicBezTo>
                  <a:pt x="44" y="40"/>
                  <a:pt x="44" y="40"/>
                  <a:pt x="44" y="40"/>
                </a:cubicBezTo>
                <a:cubicBezTo>
                  <a:pt x="32" y="40"/>
                  <a:pt x="32" y="40"/>
                  <a:pt x="32" y="40"/>
                </a:cubicBezTo>
                <a:lnTo>
                  <a:pt x="32" y="36"/>
                </a:lnTo>
                <a:close/>
                <a:moveTo>
                  <a:pt x="8" y="20"/>
                </a:moveTo>
                <a:cubicBezTo>
                  <a:pt x="28" y="20"/>
                  <a:pt x="28" y="20"/>
                  <a:pt x="28" y="20"/>
                </a:cubicBezTo>
                <a:cubicBezTo>
                  <a:pt x="28" y="40"/>
                  <a:pt x="28" y="40"/>
                  <a:pt x="28" y="40"/>
                </a:cubicBezTo>
                <a:cubicBezTo>
                  <a:pt x="8" y="40"/>
                  <a:pt x="8" y="40"/>
                  <a:pt x="8" y="40"/>
                </a:cubicBezTo>
                <a:lnTo>
                  <a:pt x="8" y="20"/>
                </a:lnTo>
                <a:close/>
              </a:path>
            </a:pathLst>
          </a:custGeom>
          <a:solidFill>
            <a:sysClr val="window" lastClr="FFFFFF">
              <a:lumMod val="50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180"/>
          <p:cNvSpPr>
            <a:spLocks noEditPoints="1"/>
          </p:cNvSpPr>
          <p:nvPr/>
        </p:nvSpPr>
        <p:spPr bwMode="auto">
          <a:xfrm>
            <a:off x="8107980" y="2773856"/>
            <a:ext cx="184710" cy="184710"/>
          </a:xfrm>
          <a:custGeom>
            <a:avLst/>
            <a:gdLst>
              <a:gd name="T0" fmla="*/ 64 w 77"/>
              <a:gd name="T1" fmla="*/ 0 h 77"/>
              <a:gd name="T2" fmla="*/ 13 w 77"/>
              <a:gd name="T3" fmla="*/ 0 h 77"/>
              <a:gd name="T4" fmla="*/ 0 w 77"/>
              <a:gd name="T5" fmla="*/ 13 h 77"/>
              <a:gd name="T6" fmla="*/ 0 w 77"/>
              <a:gd name="T7" fmla="*/ 64 h 77"/>
              <a:gd name="T8" fmla="*/ 13 w 77"/>
              <a:gd name="T9" fmla="*/ 77 h 77"/>
              <a:gd name="T10" fmla="*/ 64 w 77"/>
              <a:gd name="T11" fmla="*/ 77 h 77"/>
              <a:gd name="T12" fmla="*/ 77 w 77"/>
              <a:gd name="T13" fmla="*/ 64 h 77"/>
              <a:gd name="T14" fmla="*/ 77 w 77"/>
              <a:gd name="T15" fmla="*/ 13 h 77"/>
              <a:gd name="T16" fmla="*/ 64 w 77"/>
              <a:gd name="T17" fmla="*/ 0 h 77"/>
              <a:gd name="T18" fmla="*/ 25 w 77"/>
              <a:gd name="T19" fmla="*/ 34 h 77"/>
              <a:gd name="T20" fmla="*/ 52 w 77"/>
              <a:gd name="T21" fmla="*/ 34 h 77"/>
              <a:gd name="T22" fmla="*/ 53 w 77"/>
              <a:gd name="T23" fmla="*/ 38 h 77"/>
              <a:gd name="T24" fmla="*/ 39 w 77"/>
              <a:gd name="T25" fmla="*/ 53 h 77"/>
              <a:gd name="T26" fmla="*/ 24 w 77"/>
              <a:gd name="T27" fmla="*/ 38 h 77"/>
              <a:gd name="T28" fmla="*/ 25 w 77"/>
              <a:gd name="T29" fmla="*/ 34 h 77"/>
              <a:gd name="T30" fmla="*/ 67 w 77"/>
              <a:gd name="T31" fmla="*/ 33 h 77"/>
              <a:gd name="T32" fmla="*/ 67 w 77"/>
              <a:gd name="T33" fmla="*/ 53 h 77"/>
              <a:gd name="T34" fmla="*/ 67 w 77"/>
              <a:gd name="T35" fmla="*/ 62 h 77"/>
              <a:gd name="T36" fmla="*/ 63 w 77"/>
              <a:gd name="T37" fmla="*/ 67 h 77"/>
              <a:gd name="T38" fmla="*/ 15 w 77"/>
              <a:gd name="T39" fmla="*/ 67 h 77"/>
              <a:gd name="T40" fmla="*/ 10 w 77"/>
              <a:gd name="T41" fmla="*/ 63 h 77"/>
              <a:gd name="T42" fmla="*/ 10 w 77"/>
              <a:gd name="T43" fmla="*/ 53 h 77"/>
              <a:gd name="T44" fmla="*/ 10 w 77"/>
              <a:gd name="T45" fmla="*/ 34 h 77"/>
              <a:gd name="T46" fmla="*/ 10 w 77"/>
              <a:gd name="T47" fmla="*/ 34 h 77"/>
              <a:gd name="T48" fmla="*/ 17 w 77"/>
              <a:gd name="T49" fmla="*/ 34 h 77"/>
              <a:gd name="T50" fmla="*/ 17 w 77"/>
              <a:gd name="T51" fmla="*/ 39 h 77"/>
              <a:gd name="T52" fmla="*/ 39 w 77"/>
              <a:gd name="T53" fmla="*/ 60 h 77"/>
              <a:gd name="T54" fmla="*/ 60 w 77"/>
              <a:gd name="T55" fmla="*/ 38 h 77"/>
              <a:gd name="T56" fmla="*/ 60 w 77"/>
              <a:gd name="T57" fmla="*/ 33 h 77"/>
              <a:gd name="T58" fmla="*/ 67 w 77"/>
              <a:gd name="T59" fmla="*/ 33 h 77"/>
              <a:gd name="T60" fmla="*/ 67 w 77"/>
              <a:gd name="T61" fmla="*/ 17 h 77"/>
              <a:gd name="T62" fmla="*/ 65 w 77"/>
              <a:gd name="T63" fmla="*/ 19 h 77"/>
              <a:gd name="T64" fmla="*/ 60 w 77"/>
              <a:gd name="T65" fmla="*/ 19 h 77"/>
              <a:gd name="T66" fmla="*/ 58 w 77"/>
              <a:gd name="T67" fmla="*/ 17 h 77"/>
              <a:gd name="T68" fmla="*/ 58 w 77"/>
              <a:gd name="T69" fmla="*/ 12 h 77"/>
              <a:gd name="T70" fmla="*/ 60 w 77"/>
              <a:gd name="T71" fmla="*/ 10 h 77"/>
              <a:gd name="T72" fmla="*/ 65 w 77"/>
              <a:gd name="T73" fmla="*/ 10 h 77"/>
              <a:gd name="T74" fmla="*/ 67 w 77"/>
              <a:gd name="T75" fmla="*/ 12 h 77"/>
              <a:gd name="T76" fmla="*/ 67 w 77"/>
              <a:gd name="T77" fmla="*/ 1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7" h="77">
                <a:moveTo>
                  <a:pt x="64" y="0"/>
                </a:moveTo>
                <a:cubicBezTo>
                  <a:pt x="13" y="0"/>
                  <a:pt x="13" y="0"/>
                  <a:pt x="13" y="0"/>
                </a:cubicBezTo>
                <a:cubicBezTo>
                  <a:pt x="6" y="0"/>
                  <a:pt x="0" y="6"/>
                  <a:pt x="0" y="13"/>
                </a:cubicBezTo>
                <a:cubicBezTo>
                  <a:pt x="0" y="64"/>
                  <a:pt x="0" y="64"/>
                  <a:pt x="0" y="64"/>
                </a:cubicBezTo>
                <a:cubicBezTo>
                  <a:pt x="1" y="71"/>
                  <a:pt x="6" y="77"/>
                  <a:pt x="13" y="77"/>
                </a:cubicBezTo>
                <a:cubicBezTo>
                  <a:pt x="64" y="77"/>
                  <a:pt x="64" y="77"/>
                  <a:pt x="64" y="77"/>
                </a:cubicBezTo>
                <a:cubicBezTo>
                  <a:pt x="71" y="76"/>
                  <a:pt x="77" y="71"/>
                  <a:pt x="77" y="64"/>
                </a:cubicBezTo>
                <a:cubicBezTo>
                  <a:pt x="77" y="13"/>
                  <a:pt x="77" y="13"/>
                  <a:pt x="77" y="13"/>
                </a:cubicBezTo>
                <a:cubicBezTo>
                  <a:pt x="77" y="6"/>
                  <a:pt x="71" y="0"/>
                  <a:pt x="64" y="0"/>
                </a:cubicBezTo>
                <a:close/>
                <a:moveTo>
                  <a:pt x="25" y="34"/>
                </a:moveTo>
                <a:cubicBezTo>
                  <a:pt x="52" y="34"/>
                  <a:pt x="52" y="34"/>
                  <a:pt x="52" y="34"/>
                </a:cubicBezTo>
                <a:cubicBezTo>
                  <a:pt x="53" y="35"/>
                  <a:pt x="53" y="37"/>
                  <a:pt x="53" y="38"/>
                </a:cubicBezTo>
                <a:cubicBezTo>
                  <a:pt x="53" y="46"/>
                  <a:pt x="47" y="53"/>
                  <a:pt x="39" y="53"/>
                </a:cubicBezTo>
                <a:cubicBezTo>
                  <a:pt x="31" y="53"/>
                  <a:pt x="24" y="47"/>
                  <a:pt x="24" y="38"/>
                </a:cubicBezTo>
                <a:cubicBezTo>
                  <a:pt x="24" y="37"/>
                  <a:pt x="24" y="35"/>
                  <a:pt x="25" y="34"/>
                </a:cubicBezTo>
                <a:close/>
                <a:moveTo>
                  <a:pt x="67" y="33"/>
                </a:moveTo>
                <a:cubicBezTo>
                  <a:pt x="67" y="53"/>
                  <a:pt x="67" y="53"/>
                  <a:pt x="67" y="53"/>
                </a:cubicBezTo>
                <a:cubicBezTo>
                  <a:pt x="67" y="62"/>
                  <a:pt x="67" y="62"/>
                  <a:pt x="67" y="62"/>
                </a:cubicBezTo>
                <a:cubicBezTo>
                  <a:pt x="67" y="65"/>
                  <a:pt x="65" y="67"/>
                  <a:pt x="63" y="67"/>
                </a:cubicBezTo>
                <a:cubicBezTo>
                  <a:pt x="15" y="67"/>
                  <a:pt x="15" y="67"/>
                  <a:pt x="15" y="67"/>
                </a:cubicBezTo>
                <a:cubicBezTo>
                  <a:pt x="12" y="67"/>
                  <a:pt x="10" y="65"/>
                  <a:pt x="10" y="63"/>
                </a:cubicBezTo>
                <a:cubicBezTo>
                  <a:pt x="10" y="53"/>
                  <a:pt x="10" y="53"/>
                  <a:pt x="10" y="53"/>
                </a:cubicBezTo>
                <a:cubicBezTo>
                  <a:pt x="10" y="34"/>
                  <a:pt x="10" y="34"/>
                  <a:pt x="10" y="34"/>
                </a:cubicBezTo>
                <a:cubicBezTo>
                  <a:pt x="10" y="34"/>
                  <a:pt x="10" y="34"/>
                  <a:pt x="10" y="34"/>
                </a:cubicBezTo>
                <a:cubicBezTo>
                  <a:pt x="17" y="34"/>
                  <a:pt x="17" y="34"/>
                  <a:pt x="17" y="34"/>
                </a:cubicBezTo>
                <a:cubicBezTo>
                  <a:pt x="17" y="35"/>
                  <a:pt x="17" y="37"/>
                  <a:pt x="17" y="39"/>
                </a:cubicBezTo>
                <a:cubicBezTo>
                  <a:pt x="17" y="51"/>
                  <a:pt x="27" y="60"/>
                  <a:pt x="39" y="60"/>
                </a:cubicBezTo>
                <a:cubicBezTo>
                  <a:pt x="51" y="60"/>
                  <a:pt x="60" y="50"/>
                  <a:pt x="60" y="38"/>
                </a:cubicBezTo>
                <a:cubicBezTo>
                  <a:pt x="60" y="37"/>
                  <a:pt x="60" y="35"/>
                  <a:pt x="60" y="33"/>
                </a:cubicBezTo>
                <a:cubicBezTo>
                  <a:pt x="67" y="33"/>
                  <a:pt x="67" y="33"/>
                  <a:pt x="67" y="33"/>
                </a:cubicBezTo>
                <a:close/>
                <a:moveTo>
                  <a:pt x="67" y="17"/>
                </a:moveTo>
                <a:cubicBezTo>
                  <a:pt x="67" y="18"/>
                  <a:pt x="66" y="19"/>
                  <a:pt x="65" y="19"/>
                </a:cubicBezTo>
                <a:cubicBezTo>
                  <a:pt x="60" y="19"/>
                  <a:pt x="60" y="19"/>
                  <a:pt x="60" y="19"/>
                </a:cubicBezTo>
                <a:cubicBezTo>
                  <a:pt x="59" y="19"/>
                  <a:pt x="58" y="18"/>
                  <a:pt x="58" y="17"/>
                </a:cubicBezTo>
                <a:cubicBezTo>
                  <a:pt x="58" y="12"/>
                  <a:pt x="58" y="12"/>
                  <a:pt x="58" y="12"/>
                </a:cubicBezTo>
                <a:cubicBezTo>
                  <a:pt x="58" y="11"/>
                  <a:pt x="59" y="10"/>
                  <a:pt x="60" y="10"/>
                </a:cubicBezTo>
                <a:cubicBezTo>
                  <a:pt x="65" y="10"/>
                  <a:pt x="65" y="10"/>
                  <a:pt x="65" y="10"/>
                </a:cubicBezTo>
                <a:cubicBezTo>
                  <a:pt x="66" y="9"/>
                  <a:pt x="67" y="11"/>
                  <a:pt x="67" y="12"/>
                </a:cubicBezTo>
                <a:lnTo>
                  <a:pt x="67" y="17"/>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181"/>
          <p:cNvSpPr>
            <a:spLocks noEditPoints="1"/>
          </p:cNvSpPr>
          <p:nvPr/>
        </p:nvSpPr>
        <p:spPr bwMode="auto">
          <a:xfrm>
            <a:off x="7760550" y="3047989"/>
            <a:ext cx="189108" cy="143663"/>
          </a:xfrm>
          <a:custGeom>
            <a:avLst/>
            <a:gdLst>
              <a:gd name="T0" fmla="*/ 76 w 79"/>
              <a:gd name="T1" fmla="*/ 3 h 60"/>
              <a:gd name="T2" fmla="*/ 40 w 79"/>
              <a:gd name="T3" fmla="*/ 0 h 60"/>
              <a:gd name="T4" fmla="*/ 4 w 79"/>
              <a:gd name="T5" fmla="*/ 3 h 60"/>
              <a:gd name="T6" fmla="*/ 0 w 79"/>
              <a:gd name="T7" fmla="*/ 30 h 60"/>
              <a:gd name="T8" fmla="*/ 4 w 79"/>
              <a:gd name="T9" fmla="*/ 57 h 60"/>
              <a:gd name="T10" fmla="*/ 40 w 79"/>
              <a:gd name="T11" fmla="*/ 60 h 60"/>
              <a:gd name="T12" fmla="*/ 76 w 79"/>
              <a:gd name="T13" fmla="*/ 57 h 60"/>
              <a:gd name="T14" fmla="*/ 79 w 79"/>
              <a:gd name="T15" fmla="*/ 30 h 60"/>
              <a:gd name="T16" fmla="*/ 76 w 79"/>
              <a:gd name="T17" fmla="*/ 3 h 60"/>
              <a:gd name="T18" fmla="*/ 30 w 79"/>
              <a:gd name="T19" fmla="*/ 45 h 60"/>
              <a:gd name="T20" fmla="*/ 30 w 79"/>
              <a:gd name="T21" fmla="*/ 15 h 60"/>
              <a:gd name="T22" fmla="*/ 55 w 79"/>
              <a:gd name="T23" fmla="*/ 30 h 60"/>
              <a:gd name="T24" fmla="*/ 30 w 79"/>
              <a:gd name="T25" fmla="*/ 45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 h="60">
                <a:moveTo>
                  <a:pt x="76" y="3"/>
                </a:moveTo>
                <a:cubicBezTo>
                  <a:pt x="65" y="1"/>
                  <a:pt x="53" y="0"/>
                  <a:pt x="40" y="0"/>
                </a:cubicBezTo>
                <a:cubicBezTo>
                  <a:pt x="27" y="0"/>
                  <a:pt x="15" y="1"/>
                  <a:pt x="4" y="3"/>
                </a:cubicBezTo>
                <a:cubicBezTo>
                  <a:pt x="2" y="11"/>
                  <a:pt x="0" y="20"/>
                  <a:pt x="0" y="30"/>
                </a:cubicBezTo>
                <a:cubicBezTo>
                  <a:pt x="0" y="40"/>
                  <a:pt x="2" y="49"/>
                  <a:pt x="4" y="57"/>
                </a:cubicBezTo>
                <a:cubicBezTo>
                  <a:pt x="15" y="59"/>
                  <a:pt x="27" y="60"/>
                  <a:pt x="40" y="60"/>
                </a:cubicBezTo>
                <a:cubicBezTo>
                  <a:pt x="53" y="60"/>
                  <a:pt x="65" y="59"/>
                  <a:pt x="76" y="57"/>
                </a:cubicBezTo>
                <a:cubicBezTo>
                  <a:pt x="78" y="49"/>
                  <a:pt x="79" y="40"/>
                  <a:pt x="79" y="30"/>
                </a:cubicBezTo>
                <a:cubicBezTo>
                  <a:pt x="79" y="20"/>
                  <a:pt x="78" y="11"/>
                  <a:pt x="76" y="3"/>
                </a:cubicBezTo>
                <a:close/>
                <a:moveTo>
                  <a:pt x="30" y="45"/>
                </a:moveTo>
                <a:cubicBezTo>
                  <a:pt x="30" y="15"/>
                  <a:pt x="30" y="15"/>
                  <a:pt x="30" y="15"/>
                </a:cubicBezTo>
                <a:cubicBezTo>
                  <a:pt x="55" y="30"/>
                  <a:pt x="55" y="30"/>
                  <a:pt x="55" y="30"/>
                </a:cubicBezTo>
                <a:lnTo>
                  <a:pt x="30" y="45"/>
                </a:lnTo>
                <a:close/>
              </a:path>
            </a:pathLst>
          </a:custGeom>
          <a:solidFill>
            <a:sysClr val="window" lastClr="FFFFFF">
              <a:lumMod val="50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183"/>
          <p:cNvSpPr>
            <a:spLocks noEditPoints="1"/>
          </p:cNvSpPr>
          <p:nvPr/>
        </p:nvSpPr>
        <p:spPr bwMode="auto">
          <a:xfrm>
            <a:off x="7568510" y="3780966"/>
            <a:ext cx="164187" cy="162720"/>
          </a:xfrm>
          <a:custGeom>
            <a:avLst/>
            <a:gdLst>
              <a:gd name="T0" fmla="*/ 34 w 68"/>
              <a:gd name="T1" fmla="*/ 0 h 68"/>
              <a:gd name="T2" fmla="*/ 0 w 68"/>
              <a:gd name="T3" fmla="*/ 34 h 68"/>
              <a:gd name="T4" fmla="*/ 34 w 68"/>
              <a:gd name="T5" fmla="*/ 68 h 68"/>
              <a:gd name="T6" fmla="*/ 68 w 68"/>
              <a:gd name="T7" fmla="*/ 34 h 68"/>
              <a:gd name="T8" fmla="*/ 34 w 68"/>
              <a:gd name="T9" fmla="*/ 0 h 68"/>
              <a:gd name="T10" fmla="*/ 34 w 68"/>
              <a:gd name="T11" fmla="*/ 61 h 68"/>
              <a:gd name="T12" fmla="*/ 7 w 68"/>
              <a:gd name="T13" fmla="*/ 34 h 68"/>
              <a:gd name="T14" fmla="*/ 34 w 68"/>
              <a:gd name="T15" fmla="*/ 6 h 68"/>
              <a:gd name="T16" fmla="*/ 62 w 68"/>
              <a:gd name="T17" fmla="*/ 34 h 68"/>
              <a:gd name="T18" fmla="*/ 34 w 68"/>
              <a:gd name="T19" fmla="*/ 61 h 68"/>
              <a:gd name="T20" fmla="*/ 21 w 68"/>
              <a:gd name="T21" fmla="*/ 21 h 68"/>
              <a:gd name="T22" fmla="*/ 47 w 68"/>
              <a:gd name="T23" fmla="*/ 21 h 68"/>
              <a:gd name="T24" fmla="*/ 47 w 68"/>
              <a:gd name="T25" fmla="*/ 46 h 68"/>
              <a:gd name="T26" fmla="*/ 21 w 68"/>
              <a:gd name="T27" fmla="*/ 46 h 68"/>
              <a:gd name="T28" fmla="*/ 21 w 68"/>
              <a:gd name="T29" fmla="*/ 2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 h="68">
                <a:moveTo>
                  <a:pt x="34" y="0"/>
                </a:moveTo>
                <a:cubicBezTo>
                  <a:pt x="15" y="0"/>
                  <a:pt x="0" y="15"/>
                  <a:pt x="0" y="34"/>
                </a:cubicBezTo>
                <a:cubicBezTo>
                  <a:pt x="0" y="52"/>
                  <a:pt x="15" y="68"/>
                  <a:pt x="34" y="68"/>
                </a:cubicBezTo>
                <a:cubicBezTo>
                  <a:pt x="53" y="68"/>
                  <a:pt x="68" y="52"/>
                  <a:pt x="68" y="34"/>
                </a:cubicBezTo>
                <a:cubicBezTo>
                  <a:pt x="68" y="15"/>
                  <a:pt x="53" y="0"/>
                  <a:pt x="34" y="0"/>
                </a:cubicBezTo>
                <a:close/>
                <a:moveTo>
                  <a:pt x="34" y="61"/>
                </a:moveTo>
                <a:cubicBezTo>
                  <a:pt x="19" y="61"/>
                  <a:pt x="7" y="49"/>
                  <a:pt x="7" y="34"/>
                </a:cubicBezTo>
                <a:cubicBezTo>
                  <a:pt x="7" y="18"/>
                  <a:pt x="19" y="6"/>
                  <a:pt x="34" y="6"/>
                </a:cubicBezTo>
                <a:cubicBezTo>
                  <a:pt x="49" y="6"/>
                  <a:pt x="62" y="18"/>
                  <a:pt x="62" y="34"/>
                </a:cubicBezTo>
                <a:cubicBezTo>
                  <a:pt x="62" y="49"/>
                  <a:pt x="49" y="61"/>
                  <a:pt x="34" y="61"/>
                </a:cubicBezTo>
                <a:close/>
                <a:moveTo>
                  <a:pt x="21" y="21"/>
                </a:moveTo>
                <a:cubicBezTo>
                  <a:pt x="47" y="21"/>
                  <a:pt x="47" y="21"/>
                  <a:pt x="47" y="21"/>
                </a:cubicBezTo>
                <a:cubicBezTo>
                  <a:pt x="47" y="46"/>
                  <a:pt x="47" y="46"/>
                  <a:pt x="47" y="46"/>
                </a:cubicBezTo>
                <a:cubicBezTo>
                  <a:pt x="21" y="46"/>
                  <a:pt x="21" y="46"/>
                  <a:pt x="21" y="46"/>
                </a:cubicBezTo>
                <a:lnTo>
                  <a:pt x="21" y="21"/>
                </a:lnTo>
                <a:close/>
              </a:path>
            </a:pathLst>
          </a:custGeom>
          <a:solidFill>
            <a:sysClr val="window" lastClr="FFFFFF">
              <a:lumMod val="50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188"/>
          <p:cNvSpPr>
            <a:spLocks noEditPoints="1"/>
          </p:cNvSpPr>
          <p:nvPr/>
        </p:nvSpPr>
        <p:spPr bwMode="auto">
          <a:xfrm>
            <a:off x="6999720" y="4447974"/>
            <a:ext cx="171516" cy="172982"/>
          </a:xfrm>
          <a:custGeom>
            <a:avLst/>
            <a:gdLst>
              <a:gd name="T0" fmla="*/ 36 w 72"/>
              <a:gd name="T1" fmla="*/ 0 h 72"/>
              <a:gd name="T2" fmla="*/ 0 w 72"/>
              <a:gd name="T3" fmla="*/ 36 h 72"/>
              <a:gd name="T4" fmla="*/ 36 w 72"/>
              <a:gd name="T5" fmla="*/ 72 h 72"/>
              <a:gd name="T6" fmla="*/ 72 w 72"/>
              <a:gd name="T7" fmla="*/ 36 h 72"/>
              <a:gd name="T8" fmla="*/ 36 w 72"/>
              <a:gd name="T9" fmla="*/ 0 h 72"/>
              <a:gd name="T10" fmla="*/ 57 w 72"/>
              <a:gd name="T11" fmla="*/ 31 h 72"/>
              <a:gd name="T12" fmla="*/ 38 w 72"/>
              <a:gd name="T13" fmla="*/ 59 h 72"/>
              <a:gd name="T14" fmla="*/ 29 w 72"/>
              <a:gd name="T15" fmla="*/ 55 h 72"/>
              <a:gd name="T16" fmla="*/ 21 w 72"/>
              <a:gd name="T17" fmla="*/ 33 h 72"/>
              <a:gd name="T18" fmla="*/ 16 w 72"/>
              <a:gd name="T19" fmla="*/ 35 h 72"/>
              <a:gd name="T20" fmla="*/ 15 w 72"/>
              <a:gd name="T21" fmla="*/ 32 h 72"/>
              <a:gd name="T22" fmla="*/ 28 w 72"/>
              <a:gd name="T23" fmla="*/ 23 h 72"/>
              <a:gd name="T24" fmla="*/ 35 w 72"/>
              <a:gd name="T25" fmla="*/ 37 h 72"/>
              <a:gd name="T26" fmla="*/ 38 w 72"/>
              <a:gd name="T27" fmla="*/ 46 h 72"/>
              <a:gd name="T28" fmla="*/ 44 w 72"/>
              <a:gd name="T29" fmla="*/ 38 h 72"/>
              <a:gd name="T30" fmla="*/ 39 w 72"/>
              <a:gd name="T31" fmla="*/ 32 h 72"/>
              <a:gd name="T32" fmla="*/ 57 w 72"/>
              <a:gd name="T33" fmla="*/ 31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72">
                <a:moveTo>
                  <a:pt x="36" y="0"/>
                </a:moveTo>
                <a:cubicBezTo>
                  <a:pt x="16" y="0"/>
                  <a:pt x="0" y="17"/>
                  <a:pt x="0" y="36"/>
                </a:cubicBezTo>
                <a:cubicBezTo>
                  <a:pt x="0" y="56"/>
                  <a:pt x="16" y="72"/>
                  <a:pt x="36" y="72"/>
                </a:cubicBezTo>
                <a:cubicBezTo>
                  <a:pt x="56" y="72"/>
                  <a:pt x="72" y="56"/>
                  <a:pt x="72" y="36"/>
                </a:cubicBezTo>
                <a:cubicBezTo>
                  <a:pt x="72" y="17"/>
                  <a:pt x="56" y="0"/>
                  <a:pt x="36" y="0"/>
                </a:cubicBezTo>
                <a:close/>
                <a:moveTo>
                  <a:pt x="57" y="31"/>
                </a:moveTo>
                <a:cubicBezTo>
                  <a:pt x="55" y="45"/>
                  <a:pt x="42" y="56"/>
                  <a:pt x="38" y="59"/>
                </a:cubicBezTo>
                <a:cubicBezTo>
                  <a:pt x="34" y="61"/>
                  <a:pt x="30" y="58"/>
                  <a:pt x="29" y="55"/>
                </a:cubicBezTo>
                <a:cubicBezTo>
                  <a:pt x="27" y="52"/>
                  <a:pt x="22" y="35"/>
                  <a:pt x="21" y="33"/>
                </a:cubicBezTo>
                <a:cubicBezTo>
                  <a:pt x="20" y="32"/>
                  <a:pt x="16" y="35"/>
                  <a:pt x="16" y="35"/>
                </a:cubicBezTo>
                <a:cubicBezTo>
                  <a:pt x="15" y="32"/>
                  <a:pt x="15" y="32"/>
                  <a:pt x="15" y="32"/>
                </a:cubicBezTo>
                <a:cubicBezTo>
                  <a:pt x="15" y="32"/>
                  <a:pt x="22" y="24"/>
                  <a:pt x="28" y="23"/>
                </a:cubicBezTo>
                <a:cubicBezTo>
                  <a:pt x="33" y="22"/>
                  <a:pt x="33" y="32"/>
                  <a:pt x="35" y="37"/>
                </a:cubicBezTo>
                <a:cubicBezTo>
                  <a:pt x="36" y="43"/>
                  <a:pt x="37" y="46"/>
                  <a:pt x="38" y="46"/>
                </a:cubicBezTo>
                <a:cubicBezTo>
                  <a:pt x="39" y="46"/>
                  <a:pt x="42" y="43"/>
                  <a:pt x="44" y="38"/>
                </a:cubicBezTo>
                <a:cubicBezTo>
                  <a:pt x="47" y="34"/>
                  <a:pt x="44" y="29"/>
                  <a:pt x="39" y="32"/>
                </a:cubicBezTo>
                <a:cubicBezTo>
                  <a:pt x="41" y="21"/>
                  <a:pt x="60" y="18"/>
                  <a:pt x="57" y="31"/>
                </a:cubicBezTo>
                <a:close/>
              </a:path>
            </a:pathLst>
          </a:custGeom>
          <a:solidFill>
            <a:sysClr val="window" lastClr="FFFFFF">
              <a:lumMod val="50000"/>
            </a:sysClr>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189"/>
          <p:cNvSpPr>
            <a:spLocks noEditPoints="1"/>
          </p:cNvSpPr>
          <p:nvPr/>
        </p:nvSpPr>
        <p:spPr bwMode="auto">
          <a:xfrm>
            <a:off x="6451965" y="3918459"/>
            <a:ext cx="112878" cy="112878"/>
          </a:xfrm>
          <a:custGeom>
            <a:avLst/>
            <a:gdLst>
              <a:gd name="T0" fmla="*/ 23 w 47"/>
              <a:gd name="T1" fmla="*/ 0 h 47"/>
              <a:gd name="T2" fmla="*/ 0 w 47"/>
              <a:gd name="T3" fmla="*/ 24 h 47"/>
              <a:gd name="T4" fmla="*/ 23 w 47"/>
              <a:gd name="T5" fmla="*/ 47 h 47"/>
              <a:gd name="T6" fmla="*/ 47 w 47"/>
              <a:gd name="T7" fmla="*/ 24 h 47"/>
              <a:gd name="T8" fmla="*/ 23 w 47"/>
              <a:gd name="T9" fmla="*/ 0 h 47"/>
              <a:gd name="T10" fmla="*/ 5 w 47"/>
              <a:gd name="T11" fmla="*/ 24 h 47"/>
              <a:gd name="T12" fmla="*/ 23 w 47"/>
              <a:gd name="T13" fmla="*/ 6 h 47"/>
              <a:gd name="T14" fmla="*/ 23 w 47"/>
              <a:gd name="T15" fmla="*/ 42 h 47"/>
              <a:gd name="T16" fmla="*/ 5 w 47"/>
              <a:gd name="T17" fmla="*/ 2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47">
                <a:moveTo>
                  <a:pt x="23" y="0"/>
                </a:moveTo>
                <a:cubicBezTo>
                  <a:pt x="10" y="0"/>
                  <a:pt x="0" y="11"/>
                  <a:pt x="0" y="24"/>
                </a:cubicBezTo>
                <a:cubicBezTo>
                  <a:pt x="0" y="37"/>
                  <a:pt x="10" y="47"/>
                  <a:pt x="23" y="47"/>
                </a:cubicBezTo>
                <a:cubicBezTo>
                  <a:pt x="36" y="47"/>
                  <a:pt x="47" y="37"/>
                  <a:pt x="47" y="24"/>
                </a:cubicBezTo>
                <a:cubicBezTo>
                  <a:pt x="47" y="11"/>
                  <a:pt x="36" y="0"/>
                  <a:pt x="23" y="0"/>
                </a:cubicBezTo>
                <a:close/>
                <a:moveTo>
                  <a:pt x="5" y="24"/>
                </a:moveTo>
                <a:cubicBezTo>
                  <a:pt x="5" y="14"/>
                  <a:pt x="13" y="6"/>
                  <a:pt x="23" y="6"/>
                </a:cubicBezTo>
                <a:cubicBezTo>
                  <a:pt x="23" y="42"/>
                  <a:pt x="23" y="42"/>
                  <a:pt x="23" y="42"/>
                </a:cubicBezTo>
                <a:cubicBezTo>
                  <a:pt x="13" y="42"/>
                  <a:pt x="5" y="34"/>
                  <a:pt x="5" y="24"/>
                </a:cubicBezTo>
                <a:close/>
              </a:path>
            </a:pathLst>
          </a:custGeom>
          <a:solidFill>
            <a:sysClr val="window" lastClr="FFFFFF">
              <a:lumMod val="50000"/>
            </a:sysClr>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190"/>
          <p:cNvSpPr>
            <a:spLocks noEditPoints="1"/>
          </p:cNvSpPr>
          <p:nvPr/>
        </p:nvSpPr>
        <p:spPr bwMode="auto">
          <a:xfrm>
            <a:off x="6494478" y="3329146"/>
            <a:ext cx="161254" cy="149528"/>
          </a:xfrm>
          <a:custGeom>
            <a:avLst/>
            <a:gdLst>
              <a:gd name="T0" fmla="*/ 34 w 67"/>
              <a:gd name="T1" fmla="*/ 8 h 62"/>
              <a:gd name="T2" fmla="*/ 23 w 67"/>
              <a:gd name="T3" fmla="*/ 10 h 62"/>
              <a:gd name="T4" fmla="*/ 15 w 67"/>
              <a:gd name="T5" fmla="*/ 14 h 62"/>
              <a:gd name="T6" fmla="*/ 8 w 67"/>
              <a:gd name="T7" fmla="*/ 27 h 62"/>
              <a:gd name="T8" fmla="*/ 11 w 67"/>
              <a:gd name="T9" fmla="*/ 35 h 62"/>
              <a:gd name="T10" fmla="*/ 17 w 67"/>
              <a:gd name="T11" fmla="*/ 41 h 62"/>
              <a:gd name="T12" fmla="*/ 21 w 67"/>
              <a:gd name="T13" fmla="*/ 47 h 62"/>
              <a:gd name="T14" fmla="*/ 21 w 67"/>
              <a:gd name="T15" fmla="*/ 49 h 62"/>
              <a:gd name="T16" fmla="*/ 22 w 67"/>
              <a:gd name="T17" fmla="*/ 48 h 62"/>
              <a:gd name="T18" fmla="*/ 28 w 67"/>
              <a:gd name="T19" fmla="*/ 45 h 62"/>
              <a:gd name="T20" fmla="*/ 29 w 67"/>
              <a:gd name="T21" fmla="*/ 46 h 62"/>
              <a:gd name="T22" fmla="*/ 34 w 67"/>
              <a:gd name="T23" fmla="*/ 46 h 62"/>
              <a:gd name="T24" fmla="*/ 44 w 67"/>
              <a:gd name="T25" fmla="*/ 44 h 62"/>
              <a:gd name="T26" fmla="*/ 52 w 67"/>
              <a:gd name="T27" fmla="*/ 40 h 62"/>
              <a:gd name="T28" fmla="*/ 59 w 67"/>
              <a:gd name="T29" fmla="*/ 27 h 62"/>
              <a:gd name="T30" fmla="*/ 52 w 67"/>
              <a:gd name="T31" fmla="*/ 14 h 62"/>
              <a:gd name="T32" fmla="*/ 44 w 67"/>
              <a:gd name="T33" fmla="*/ 10 h 62"/>
              <a:gd name="T34" fmla="*/ 34 w 67"/>
              <a:gd name="T35" fmla="*/ 8 h 62"/>
              <a:gd name="T36" fmla="*/ 34 w 67"/>
              <a:gd name="T37" fmla="*/ 0 h 62"/>
              <a:gd name="T38" fmla="*/ 34 w 67"/>
              <a:gd name="T39" fmla="*/ 0 h 62"/>
              <a:gd name="T40" fmla="*/ 67 w 67"/>
              <a:gd name="T41" fmla="*/ 27 h 62"/>
              <a:gd name="T42" fmla="*/ 34 w 67"/>
              <a:gd name="T43" fmla="*/ 54 h 62"/>
              <a:gd name="T44" fmla="*/ 28 w 67"/>
              <a:gd name="T45" fmla="*/ 54 h 62"/>
              <a:gd name="T46" fmla="*/ 4 w 67"/>
              <a:gd name="T47" fmla="*/ 62 h 62"/>
              <a:gd name="T48" fmla="*/ 4 w 67"/>
              <a:gd name="T49" fmla="*/ 61 h 62"/>
              <a:gd name="T50" fmla="*/ 13 w 67"/>
              <a:gd name="T51" fmla="*/ 50 h 62"/>
              <a:gd name="T52" fmla="*/ 12 w 67"/>
              <a:gd name="T53" fmla="*/ 48 h 62"/>
              <a:gd name="T54" fmla="*/ 0 w 67"/>
              <a:gd name="T55" fmla="*/ 27 h 62"/>
              <a:gd name="T56" fmla="*/ 34 w 67"/>
              <a:gd name="T57"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7" h="62">
                <a:moveTo>
                  <a:pt x="34" y="8"/>
                </a:moveTo>
                <a:cubicBezTo>
                  <a:pt x="30" y="8"/>
                  <a:pt x="26" y="9"/>
                  <a:pt x="23" y="10"/>
                </a:cubicBezTo>
                <a:cubicBezTo>
                  <a:pt x="20" y="11"/>
                  <a:pt x="17" y="12"/>
                  <a:pt x="15" y="14"/>
                </a:cubicBezTo>
                <a:cubicBezTo>
                  <a:pt x="11" y="18"/>
                  <a:pt x="8" y="22"/>
                  <a:pt x="8" y="27"/>
                </a:cubicBezTo>
                <a:cubicBezTo>
                  <a:pt x="8" y="30"/>
                  <a:pt x="9" y="32"/>
                  <a:pt x="11" y="35"/>
                </a:cubicBezTo>
                <a:cubicBezTo>
                  <a:pt x="12" y="37"/>
                  <a:pt x="14" y="39"/>
                  <a:pt x="17" y="41"/>
                </a:cubicBezTo>
                <a:cubicBezTo>
                  <a:pt x="19" y="42"/>
                  <a:pt x="20" y="45"/>
                  <a:pt x="21" y="47"/>
                </a:cubicBezTo>
                <a:cubicBezTo>
                  <a:pt x="21" y="48"/>
                  <a:pt x="21" y="48"/>
                  <a:pt x="21" y="49"/>
                </a:cubicBezTo>
                <a:cubicBezTo>
                  <a:pt x="21" y="49"/>
                  <a:pt x="22" y="48"/>
                  <a:pt x="22" y="48"/>
                </a:cubicBezTo>
                <a:cubicBezTo>
                  <a:pt x="24" y="46"/>
                  <a:pt x="26" y="45"/>
                  <a:pt x="28" y="45"/>
                </a:cubicBezTo>
                <a:cubicBezTo>
                  <a:pt x="29" y="45"/>
                  <a:pt x="29" y="45"/>
                  <a:pt x="29" y="46"/>
                </a:cubicBezTo>
                <a:cubicBezTo>
                  <a:pt x="31" y="46"/>
                  <a:pt x="32" y="46"/>
                  <a:pt x="34" y="46"/>
                </a:cubicBezTo>
                <a:cubicBezTo>
                  <a:pt x="37" y="46"/>
                  <a:pt x="41" y="45"/>
                  <a:pt x="44" y="44"/>
                </a:cubicBezTo>
                <a:cubicBezTo>
                  <a:pt x="47" y="43"/>
                  <a:pt x="50" y="42"/>
                  <a:pt x="52" y="40"/>
                </a:cubicBezTo>
                <a:cubicBezTo>
                  <a:pt x="56" y="36"/>
                  <a:pt x="59" y="32"/>
                  <a:pt x="59" y="27"/>
                </a:cubicBezTo>
                <a:cubicBezTo>
                  <a:pt x="59" y="22"/>
                  <a:pt x="56" y="18"/>
                  <a:pt x="52" y="14"/>
                </a:cubicBezTo>
                <a:cubicBezTo>
                  <a:pt x="50" y="12"/>
                  <a:pt x="47" y="11"/>
                  <a:pt x="44" y="10"/>
                </a:cubicBezTo>
                <a:cubicBezTo>
                  <a:pt x="41" y="9"/>
                  <a:pt x="37" y="8"/>
                  <a:pt x="34" y="8"/>
                </a:cubicBezTo>
                <a:close/>
                <a:moveTo>
                  <a:pt x="34" y="0"/>
                </a:moveTo>
                <a:cubicBezTo>
                  <a:pt x="34" y="0"/>
                  <a:pt x="34" y="0"/>
                  <a:pt x="34" y="0"/>
                </a:cubicBezTo>
                <a:cubicBezTo>
                  <a:pt x="52" y="0"/>
                  <a:pt x="67" y="12"/>
                  <a:pt x="67" y="27"/>
                </a:cubicBezTo>
                <a:cubicBezTo>
                  <a:pt x="67" y="42"/>
                  <a:pt x="52" y="54"/>
                  <a:pt x="34" y="54"/>
                </a:cubicBezTo>
                <a:cubicBezTo>
                  <a:pt x="32" y="54"/>
                  <a:pt x="30" y="54"/>
                  <a:pt x="28" y="54"/>
                </a:cubicBezTo>
                <a:cubicBezTo>
                  <a:pt x="21" y="61"/>
                  <a:pt x="13" y="62"/>
                  <a:pt x="4" y="62"/>
                </a:cubicBezTo>
                <a:cubicBezTo>
                  <a:pt x="4" y="61"/>
                  <a:pt x="4" y="61"/>
                  <a:pt x="4" y="61"/>
                </a:cubicBezTo>
                <a:cubicBezTo>
                  <a:pt x="9" y="59"/>
                  <a:pt x="13" y="55"/>
                  <a:pt x="13" y="50"/>
                </a:cubicBezTo>
                <a:cubicBezTo>
                  <a:pt x="13" y="49"/>
                  <a:pt x="13" y="49"/>
                  <a:pt x="12" y="48"/>
                </a:cubicBezTo>
                <a:cubicBezTo>
                  <a:pt x="5" y="43"/>
                  <a:pt x="0" y="36"/>
                  <a:pt x="0" y="27"/>
                </a:cubicBezTo>
                <a:cubicBezTo>
                  <a:pt x="0" y="12"/>
                  <a:pt x="15" y="0"/>
                  <a:pt x="34" y="0"/>
                </a:cubicBezTo>
                <a:close/>
              </a:path>
            </a:pathLst>
          </a:custGeom>
          <a:solidFill>
            <a:sysClr val="window" lastClr="FFFFFF">
              <a:lumMod val="50000"/>
            </a:sysClr>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191"/>
          <p:cNvSpPr>
            <a:spLocks noEditPoints="1"/>
          </p:cNvSpPr>
          <p:nvPr/>
        </p:nvSpPr>
        <p:spPr bwMode="auto">
          <a:xfrm>
            <a:off x="6803283" y="3917299"/>
            <a:ext cx="155392" cy="152459"/>
          </a:xfrm>
          <a:custGeom>
            <a:avLst/>
            <a:gdLst>
              <a:gd name="T0" fmla="*/ 62 w 65"/>
              <a:gd name="T1" fmla="*/ 36 h 64"/>
              <a:gd name="T2" fmla="*/ 62 w 65"/>
              <a:gd name="T3" fmla="*/ 32 h 64"/>
              <a:gd name="T4" fmla="*/ 33 w 65"/>
              <a:gd name="T5" fmla="*/ 3 h 64"/>
              <a:gd name="T6" fmla="*/ 28 w 65"/>
              <a:gd name="T7" fmla="*/ 3 h 64"/>
              <a:gd name="T8" fmla="*/ 18 w 65"/>
              <a:gd name="T9" fmla="*/ 0 h 64"/>
              <a:gd name="T10" fmla="*/ 0 w 65"/>
              <a:gd name="T11" fmla="*/ 18 h 64"/>
              <a:gd name="T12" fmla="*/ 3 w 65"/>
              <a:gd name="T13" fmla="*/ 28 h 64"/>
              <a:gd name="T14" fmla="*/ 3 w 65"/>
              <a:gd name="T15" fmla="*/ 32 h 64"/>
              <a:gd name="T16" fmla="*/ 33 w 65"/>
              <a:gd name="T17" fmla="*/ 62 h 64"/>
              <a:gd name="T18" fmla="*/ 38 w 65"/>
              <a:gd name="T19" fmla="*/ 62 h 64"/>
              <a:gd name="T20" fmla="*/ 47 w 65"/>
              <a:gd name="T21" fmla="*/ 64 h 64"/>
              <a:gd name="T22" fmla="*/ 65 w 65"/>
              <a:gd name="T23" fmla="*/ 46 h 64"/>
              <a:gd name="T24" fmla="*/ 62 w 65"/>
              <a:gd name="T25" fmla="*/ 36 h 64"/>
              <a:gd name="T26" fmla="*/ 35 w 65"/>
              <a:gd name="T27" fmla="*/ 54 h 64"/>
              <a:gd name="T28" fmla="*/ 17 w 65"/>
              <a:gd name="T29" fmla="*/ 49 h 64"/>
              <a:gd name="T30" fmla="*/ 18 w 65"/>
              <a:gd name="T31" fmla="*/ 39 h 64"/>
              <a:gd name="T32" fmla="*/ 26 w 65"/>
              <a:gd name="T33" fmla="*/ 45 h 64"/>
              <a:gd name="T34" fmla="*/ 40 w 65"/>
              <a:gd name="T35" fmla="*/ 44 h 64"/>
              <a:gd name="T36" fmla="*/ 32 w 65"/>
              <a:gd name="T37" fmla="*/ 36 h 64"/>
              <a:gd name="T38" fmla="*/ 15 w 65"/>
              <a:gd name="T39" fmla="*/ 23 h 64"/>
              <a:gd name="T40" fmla="*/ 28 w 65"/>
              <a:gd name="T41" fmla="*/ 10 h 64"/>
              <a:gd name="T42" fmla="*/ 46 w 65"/>
              <a:gd name="T43" fmla="*/ 15 h 64"/>
              <a:gd name="T44" fmla="*/ 45 w 65"/>
              <a:gd name="T45" fmla="*/ 24 h 64"/>
              <a:gd name="T46" fmla="*/ 32 w 65"/>
              <a:gd name="T47" fmla="*/ 17 h 64"/>
              <a:gd name="T48" fmla="*/ 29 w 65"/>
              <a:gd name="T49" fmla="*/ 27 h 64"/>
              <a:gd name="T50" fmla="*/ 50 w 65"/>
              <a:gd name="T51" fmla="*/ 37 h 64"/>
              <a:gd name="T52" fmla="*/ 35 w 65"/>
              <a:gd name="T53" fmla="*/ 5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5" h="64">
                <a:moveTo>
                  <a:pt x="62" y="36"/>
                </a:moveTo>
                <a:cubicBezTo>
                  <a:pt x="62" y="35"/>
                  <a:pt x="62" y="34"/>
                  <a:pt x="62" y="32"/>
                </a:cubicBezTo>
                <a:cubicBezTo>
                  <a:pt x="62" y="16"/>
                  <a:pt x="49" y="3"/>
                  <a:pt x="33" y="3"/>
                </a:cubicBezTo>
                <a:cubicBezTo>
                  <a:pt x="31" y="3"/>
                  <a:pt x="29" y="3"/>
                  <a:pt x="28" y="3"/>
                </a:cubicBezTo>
                <a:cubicBezTo>
                  <a:pt x="25" y="1"/>
                  <a:pt x="22" y="0"/>
                  <a:pt x="18" y="0"/>
                </a:cubicBezTo>
                <a:cubicBezTo>
                  <a:pt x="8" y="0"/>
                  <a:pt x="0" y="8"/>
                  <a:pt x="0" y="18"/>
                </a:cubicBezTo>
                <a:cubicBezTo>
                  <a:pt x="0" y="21"/>
                  <a:pt x="1" y="25"/>
                  <a:pt x="3" y="28"/>
                </a:cubicBezTo>
                <a:cubicBezTo>
                  <a:pt x="3" y="29"/>
                  <a:pt x="3" y="31"/>
                  <a:pt x="3" y="32"/>
                </a:cubicBezTo>
                <a:cubicBezTo>
                  <a:pt x="3" y="49"/>
                  <a:pt x="16" y="62"/>
                  <a:pt x="33" y="62"/>
                </a:cubicBezTo>
                <a:cubicBezTo>
                  <a:pt x="34" y="62"/>
                  <a:pt x="36" y="62"/>
                  <a:pt x="38" y="62"/>
                </a:cubicBezTo>
                <a:cubicBezTo>
                  <a:pt x="41" y="63"/>
                  <a:pt x="44" y="64"/>
                  <a:pt x="47" y="64"/>
                </a:cubicBezTo>
                <a:cubicBezTo>
                  <a:pt x="57" y="64"/>
                  <a:pt x="65" y="56"/>
                  <a:pt x="65" y="46"/>
                </a:cubicBezTo>
                <a:cubicBezTo>
                  <a:pt x="65" y="43"/>
                  <a:pt x="64" y="39"/>
                  <a:pt x="62" y="36"/>
                </a:cubicBezTo>
                <a:close/>
                <a:moveTo>
                  <a:pt x="35" y="54"/>
                </a:moveTo>
                <a:cubicBezTo>
                  <a:pt x="26" y="55"/>
                  <a:pt x="21" y="53"/>
                  <a:pt x="17" y="49"/>
                </a:cubicBezTo>
                <a:cubicBezTo>
                  <a:pt x="13" y="45"/>
                  <a:pt x="15" y="40"/>
                  <a:pt x="18" y="39"/>
                </a:cubicBezTo>
                <a:cubicBezTo>
                  <a:pt x="22" y="39"/>
                  <a:pt x="24" y="44"/>
                  <a:pt x="26" y="45"/>
                </a:cubicBezTo>
                <a:cubicBezTo>
                  <a:pt x="28" y="46"/>
                  <a:pt x="36" y="49"/>
                  <a:pt x="40" y="44"/>
                </a:cubicBezTo>
                <a:cubicBezTo>
                  <a:pt x="44" y="39"/>
                  <a:pt x="37" y="37"/>
                  <a:pt x="32" y="36"/>
                </a:cubicBezTo>
                <a:cubicBezTo>
                  <a:pt x="24" y="35"/>
                  <a:pt x="14" y="31"/>
                  <a:pt x="15" y="23"/>
                </a:cubicBezTo>
                <a:cubicBezTo>
                  <a:pt x="16" y="15"/>
                  <a:pt x="22" y="11"/>
                  <a:pt x="28" y="10"/>
                </a:cubicBezTo>
                <a:cubicBezTo>
                  <a:pt x="37" y="9"/>
                  <a:pt x="42" y="11"/>
                  <a:pt x="46" y="15"/>
                </a:cubicBezTo>
                <a:cubicBezTo>
                  <a:pt x="51" y="19"/>
                  <a:pt x="48" y="24"/>
                  <a:pt x="45" y="24"/>
                </a:cubicBezTo>
                <a:cubicBezTo>
                  <a:pt x="42" y="24"/>
                  <a:pt x="39" y="17"/>
                  <a:pt x="32" y="17"/>
                </a:cubicBezTo>
                <a:cubicBezTo>
                  <a:pt x="25" y="17"/>
                  <a:pt x="20" y="24"/>
                  <a:pt x="29" y="27"/>
                </a:cubicBezTo>
                <a:cubicBezTo>
                  <a:pt x="37" y="29"/>
                  <a:pt x="47" y="30"/>
                  <a:pt x="50" y="37"/>
                </a:cubicBezTo>
                <a:cubicBezTo>
                  <a:pt x="53" y="45"/>
                  <a:pt x="45" y="54"/>
                  <a:pt x="35" y="54"/>
                </a:cubicBezTo>
                <a:close/>
              </a:path>
            </a:pathLst>
          </a:custGeom>
          <a:solidFill>
            <a:sysClr val="window" lastClr="FFFFFF">
              <a:lumMod val="50000"/>
            </a:sysClr>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195"/>
          <p:cNvSpPr>
            <a:spLocks noEditPoints="1"/>
          </p:cNvSpPr>
          <p:nvPr/>
        </p:nvSpPr>
        <p:spPr bwMode="auto">
          <a:xfrm>
            <a:off x="5937416" y="3358465"/>
            <a:ext cx="196438" cy="211097"/>
          </a:xfrm>
          <a:custGeom>
            <a:avLst/>
            <a:gdLst>
              <a:gd name="T0" fmla="*/ 78 w 82"/>
              <a:gd name="T1" fmla="*/ 22 h 88"/>
              <a:gd name="T2" fmla="*/ 50 w 82"/>
              <a:gd name="T3" fmla="*/ 2 h 88"/>
              <a:gd name="T4" fmla="*/ 40 w 82"/>
              <a:gd name="T5" fmla="*/ 4 h 88"/>
              <a:gd name="T6" fmla="*/ 3 w 82"/>
              <a:gd name="T7" fmla="*/ 55 h 88"/>
              <a:gd name="T8" fmla="*/ 4 w 82"/>
              <a:gd name="T9" fmla="*/ 65 h 88"/>
              <a:gd name="T10" fmla="*/ 32 w 82"/>
              <a:gd name="T11" fmla="*/ 85 h 88"/>
              <a:gd name="T12" fmla="*/ 42 w 82"/>
              <a:gd name="T13" fmla="*/ 84 h 88"/>
              <a:gd name="T14" fmla="*/ 80 w 82"/>
              <a:gd name="T15" fmla="*/ 33 h 88"/>
              <a:gd name="T16" fmla="*/ 78 w 82"/>
              <a:gd name="T17" fmla="*/ 22 h 88"/>
              <a:gd name="T18" fmla="*/ 54 w 82"/>
              <a:gd name="T19" fmla="*/ 9 h 88"/>
              <a:gd name="T20" fmla="*/ 70 w 82"/>
              <a:gd name="T21" fmla="*/ 21 h 88"/>
              <a:gd name="T22" fmla="*/ 68 w 82"/>
              <a:gd name="T23" fmla="*/ 23 h 88"/>
              <a:gd name="T24" fmla="*/ 53 w 82"/>
              <a:gd name="T25" fmla="*/ 11 h 88"/>
              <a:gd name="T26" fmla="*/ 54 w 82"/>
              <a:gd name="T27" fmla="*/ 9 h 88"/>
              <a:gd name="T28" fmla="*/ 21 w 82"/>
              <a:gd name="T29" fmla="*/ 71 h 88"/>
              <a:gd name="T30" fmla="*/ 20 w 82"/>
              <a:gd name="T31" fmla="*/ 64 h 88"/>
              <a:gd name="T32" fmla="*/ 27 w 82"/>
              <a:gd name="T33" fmla="*/ 63 h 88"/>
              <a:gd name="T34" fmla="*/ 28 w 82"/>
              <a:gd name="T35" fmla="*/ 70 h 88"/>
              <a:gd name="T36" fmla="*/ 21 w 82"/>
              <a:gd name="T37" fmla="*/ 71 h 88"/>
              <a:gd name="T38" fmla="*/ 45 w 82"/>
              <a:gd name="T39" fmla="*/ 71 h 88"/>
              <a:gd name="T40" fmla="*/ 14 w 82"/>
              <a:gd name="T41" fmla="*/ 48 h 88"/>
              <a:gd name="T42" fmla="*/ 43 w 82"/>
              <a:gd name="T43" fmla="*/ 9 h 88"/>
              <a:gd name="T44" fmla="*/ 74 w 82"/>
              <a:gd name="T45" fmla="*/ 32 h 88"/>
              <a:gd name="T46" fmla="*/ 45 w 82"/>
              <a:gd name="T47" fmla="*/ 7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2" h="88">
                <a:moveTo>
                  <a:pt x="78" y="22"/>
                </a:moveTo>
                <a:cubicBezTo>
                  <a:pt x="50" y="2"/>
                  <a:pt x="50" y="2"/>
                  <a:pt x="50" y="2"/>
                </a:cubicBezTo>
                <a:cubicBezTo>
                  <a:pt x="47" y="0"/>
                  <a:pt x="43" y="1"/>
                  <a:pt x="40" y="4"/>
                </a:cubicBezTo>
                <a:cubicBezTo>
                  <a:pt x="3" y="55"/>
                  <a:pt x="3" y="55"/>
                  <a:pt x="3" y="55"/>
                </a:cubicBezTo>
                <a:cubicBezTo>
                  <a:pt x="0" y="58"/>
                  <a:pt x="1" y="63"/>
                  <a:pt x="4" y="65"/>
                </a:cubicBezTo>
                <a:cubicBezTo>
                  <a:pt x="32" y="85"/>
                  <a:pt x="32" y="85"/>
                  <a:pt x="32" y="85"/>
                </a:cubicBezTo>
                <a:cubicBezTo>
                  <a:pt x="35" y="88"/>
                  <a:pt x="40" y="87"/>
                  <a:pt x="42" y="84"/>
                </a:cubicBezTo>
                <a:cubicBezTo>
                  <a:pt x="80" y="33"/>
                  <a:pt x="80" y="33"/>
                  <a:pt x="80" y="33"/>
                </a:cubicBezTo>
                <a:cubicBezTo>
                  <a:pt x="82" y="29"/>
                  <a:pt x="81" y="25"/>
                  <a:pt x="78" y="22"/>
                </a:cubicBezTo>
                <a:close/>
                <a:moveTo>
                  <a:pt x="54" y="9"/>
                </a:moveTo>
                <a:cubicBezTo>
                  <a:pt x="70" y="21"/>
                  <a:pt x="70" y="21"/>
                  <a:pt x="70" y="21"/>
                </a:cubicBezTo>
                <a:cubicBezTo>
                  <a:pt x="68" y="23"/>
                  <a:pt x="68" y="23"/>
                  <a:pt x="68" y="23"/>
                </a:cubicBezTo>
                <a:cubicBezTo>
                  <a:pt x="53" y="11"/>
                  <a:pt x="53" y="11"/>
                  <a:pt x="53" y="11"/>
                </a:cubicBezTo>
                <a:lnTo>
                  <a:pt x="54" y="9"/>
                </a:lnTo>
                <a:close/>
                <a:moveTo>
                  <a:pt x="21" y="71"/>
                </a:moveTo>
                <a:cubicBezTo>
                  <a:pt x="19" y="70"/>
                  <a:pt x="18" y="67"/>
                  <a:pt x="20" y="64"/>
                </a:cubicBezTo>
                <a:cubicBezTo>
                  <a:pt x="22" y="62"/>
                  <a:pt x="25" y="62"/>
                  <a:pt x="27" y="63"/>
                </a:cubicBezTo>
                <a:cubicBezTo>
                  <a:pt x="29" y="65"/>
                  <a:pt x="29" y="68"/>
                  <a:pt x="28" y="70"/>
                </a:cubicBezTo>
                <a:cubicBezTo>
                  <a:pt x="26" y="72"/>
                  <a:pt x="23" y="73"/>
                  <a:pt x="21" y="71"/>
                </a:cubicBezTo>
                <a:close/>
                <a:moveTo>
                  <a:pt x="45" y="71"/>
                </a:moveTo>
                <a:cubicBezTo>
                  <a:pt x="14" y="48"/>
                  <a:pt x="14" y="48"/>
                  <a:pt x="14" y="48"/>
                </a:cubicBezTo>
                <a:cubicBezTo>
                  <a:pt x="43" y="9"/>
                  <a:pt x="43" y="9"/>
                  <a:pt x="43" y="9"/>
                </a:cubicBezTo>
                <a:cubicBezTo>
                  <a:pt x="74" y="32"/>
                  <a:pt x="74" y="32"/>
                  <a:pt x="74" y="32"/>
                </a:cubicBezTo>
                <a:lnTo>
                  <a:pt x="45" y="71"/>
                </a:lnTo>
                <a:close/>
              </a:path>
            </a:pathLst>
          </a:custGeom>
          <a:solidFill>
            <a:sysClr val="window" lastClr="FFFFFF">
              <a:lumMod val="50000"/>
            </a:sysClr>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05"/>
          <p:cNvSpPr>
            <a:spLocks noEditPoints="1"/>
          </p:cNvSpPr>
          <p:nvPr/>
        </p:nvSpPr>
        <p:spPr bwMode="auto">
          <a:xfrm>
            <a:off x="5680874" y="3969767"/>
            <a:ext cx="102617" cy="114344"/>
          </a:xfrm>
          <a:custGeom>
            <a:avLst/>
            <a:gdLst>
              <a:gd name="T0" fmla="*/ 34 w 43"/>
              <a:gd name="T1" fmla="*/ 15 h 48"/>
              <a:gd name="T2" fmla="*/ 36 w 43"/>
              <a:gd name="T3" fmla="*/ 12 h 48"/>
              <a:gd name="T4" fmla="*/ 39 w 43"/>
              <a:gd name="T5" fmla="*/ 7 h 48"/>
              <a:gd name="T6" fmla="*/ 38 w 43"/>
              <a:gd name="T7" fmla="*/ 1 h 48"/>
              <a:gd name="T8" fmla="*/ 34 w 43"/>
              <a:gd name="T9" fmla="*/ 0 h 48"/>
              <a:gd name="T10" fmla="*/ 27 w 43"/>
              <a:gd name="T11" fmla="*/ 3 h 48"/>
              <a:gd name="T12" fmla="*/ 21 w 43"/>
              <a:gd name="T13" fmla="*/ 14 h 48"/>
              <a:gd name="T14" fmla="*/ 16 w 43"/>
              <a:gd name="T15" fmla="*/ 3 h 48"/>
              <a:gd name="T16" fmla="*/ 10 w 43"/>
              <a:gd name="T17" fmla="*/ 1 h 48"/>
              <a:gd name="T18" fmla="*/ 6 w 43"/>
              <a:gd name="T19" fmla="*/ 3 h 48"/>
              <a:gd name="T20" fmla="*/ 7 w 43"/>
              <a:gd name="T21" fmla="*/ 12 h 48"/>
              <a:gd name="T22" fmla="*/ 10 w 43"/>
              <a:gd name="T23" fmla="*/ 15 h 48"/>
              <a:gd name="T24" fmla="*/ 0 w 43"/>
              <a:gd name="T25" fmla="*/ 15 h 48"/>
              <a:gd name="T26" fmla="*/ 0 w 43"/>
              <a:gd name="T27" fmla="*/ 27 h 48"/>
              <a:gd name="T28" fmla="*/ 3 w 43"/>
              <a:gd name="T29" fmla="*/ 27 h 48"/>
              <a:gd name="T30" fmla="*/ 3 w 43"/>
              <a:gd name="T31" fmla="*/ 48 h 48"/>
              <a:gd name="T32" fmla="*/ 40 w 43"/>
              <a:gd name="T33" fmla="*/ 48 h 48"/>
              <a:gd name="T34" fmla="*/ 40 w 43"/>
              <a:gd name="T35" fmla="*/ 27 h 48"/>
              <a:gd name="T36" fmla="*/ 43 w 43"/>
              <a:gd name="T37" fmla="*/ 27 h 48"/>
              <a:gd name="T38" fmla="*/ 43 w 43"/>
              <a:gd name="T39" fmla="*/ 15 h 48"/>
              <a:gd name="T40" fmla="*/ 34 w 43"/>
              <a:gd name="T41" fmla="*/ 15 h 48"/>
              <a:gd name="T42" fmla="*/ 29 w 43"/>
              <a:gd name="T43" fmla="*/ 5 h 48"/>
              <a:gd name="T44" fmla="*/ 34 w 43"/>
              <a:gd name="T45" fmla="*/ 3 h 48"/>
              <a:gd name="T46" fmla="*/ 35 w 43"/>
              <a:gd name="T47" fmla="*/ 4 h 48"/>
              <a:gd name="T48" fmla="*/ 34 w 43"/>
              <a:gd name="T49" fmla="*/ 10 h 48"/>
              <a:gd name="T50" fmla="*/ 27 w 43"/>
              <a:gd name="T51" fmla="*/ 15 h 48"/>
              <a:gd name="T52" fmla="*/ 24 w 43"/>
              <a:gd name="T53" fmla="*/ 15 h 48"/>
              <a:gd name="T54" fmla="*/ 29 w 43"/>
              <a:gd name="T55" fmla="*/ 5 h 48"/>
              <a:gd name="T56" fmla="*/ 8 w 43"/>
              <a:gd name="T57" fmla="*/ 7 h 48"/>
              <a:gd name="T58" fmla="*/ 9 w 43"/>
              <a:gd name="T59" fmla="*/ 5 h 48"/>
              <a:gd name="T60" fmla="*/ 10 w 43"/>
              <a:gd name="T61" fmla="*/ 4 h 48"/>
              <a:gd name="T62" fmla="*/ 10 w 43"/>
              <a:gd name="T63" fmla="*/ 4 h 48"/>
              <a:gd name="T64" fmla="*/ 13 w 43"/>
              <a:gd name="T65" fmla="*/ 6 h 48"/>
              <a:gd name="T66" fmla="*/ 17 w 43"/>
              <a:gd name="T67" fmla="*/ 13 h 48"/>
              <a:gd name="T68" fmla="*/ 17 w 43"/>
              <a:gd name="T69" fmla="*/ 13 h 48"/>
              <a:gd name="T70" fmla="*/ 17 w 43"/>
              <a:gd name="T71" fmla="*/ 13 h 48"/>
              <a:gd name="T72" fmla="*/ 9 w 43"/>
              <a:gd name="T73" fmla="*/ 10 h 48"/>
              <a:gd name="T74" fmla="*/ 8 w 43"/>
              <a:gd name="T75" fmla="*/ 7 h 48"/>
              <a:gd name="T76" fmla="*/ 18 w 43"/>
              <a:gd name="T77" fmla="*/ 45 h 48"/>
              <a:gd name="T78" fmla="*/ 6 w 43"/>
              <a:gd name="T79" fmla="*/ 45 h 48"/>
              <a:gd name="T80" fmla="*/ 6 w 43"/>
              <a:gd name="T81" fmla="*/ 25 h 48"/>
              <a:gd name="T82" fmla="*/ 18 w 43"/>
              <a:gd name="T83" fmla="*/ 25 h 48"/>
              <a:gd name="T84" fmla="*/ 18 w 43"/>
              <a:gd name="T85" fmla="*/ 45 h 48"/>
              <a:gd name="T86" fmla="*/ 18 w 43"/>
              <a:gd name="T87" fmla="*/ 24 h 48"/>
              <a:gd name="T88" fmla="*/ 3 w 43"/>
              <a:gd name="T89" fmla="*/ 24 h 48"/>
              <a:gd name="T90" fmla="*/ 3 w 43"/>
              <a:gd name="T91" fmla="*/ 18 h 48"/>
              <a:gd name="T92" fmla="*/ 18 w 43"/>
              <a:gd name="T93" fmla="*/ 18 h 48"/>
              <a:gd name="T94" fmla="*/ 18 w 43"/>
              <a:gd name="T95" fmla="*/ 24 h 48"/>
              <a:gd name="T96" fmla="*/ 37 w 43"/>
              <a:gd name="T97" fmla="*/ 45 h 48"/>
              <a:gd name="T98" fmla="*/ 25 w 43"/>
              <a:gd name="T99" fmla="*/ 45 h 48"/>
              <a:gd name="T100" fmla="*/ 25 w 43"/>
              <a:gd name="T101" fmla="*/ 25 h 48"/>
              <a:gd name="T102" fmla="*/ 37 w 43"/>
              <a:gd name="T103" fmla="*/ 25 h 48"/>
              <a:gd name="T104" fmla="*/ 37 w 43"/>
              <a:gd name="T105" fmla="*/ 45 h 48"/>
              <a:gd name="T106" fmla="*/ 40 w 43"/>
              <a:gd name="T107" fmla="*/ 24 h 48"/>
              <a:gd name="T108" fmla="*/ 25 w 43"/>
              <a:gd name="T109" fmla="*/ 24 h 48"/>
              <a:gd name="T110" fmla="*/ 25 w 43"/>
              <a:gd name="T111" fmla="*/ 18 h 48"/>
              <a:gd name="T112" fmla="*/ 40 w 43"/>
              <a:gd name="T113" fmla="*/ 18 h 48"/>
              <a:gd name="T114" fmla="*/ 40 w 43"/>
              <a:gd name="T115"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3" h="48">
                <a:moveTo>
                  <a:pt x="34" y="15"/>
                </a:moveTo>
                <a:cubicBezTo>
                  <a:pt x="35" y="14"/>
                  <a:pt x="36" y="13"/>
                  <a:pt x="36" y="12"/>
                </a:cubicBezTo>
                <a:cubicBezTo>
                  <a:pt x="38" y="11"/>
                  <a:pt x="39" y="9"/>
                  <a:pt x="39" y="7"/>
                </a:cubicBezTo>
                <a:cubicBezTo>
                  <a:pt x="40" y="5"/>
                  <a:pt x="39" y="3"/>
                  <a:pt x="38" y="1"/>
                </a:cubicBezTo>
                <a:cubicBezTo>
                  <a:pt x="37" y="0"/>
                  <a:pt x="35" y="0"/>
                  <a:pt x="34" y="0"/>
                </a:cubicBezTo>
                <a:cubicBezTo>
                  <a:pt x="31" y="0"/>
                  <a:pt x="29" y="1"/>
                  <a:pt x="27" y="3"/>
                </a:cubicBezTo>
                <a:cubicBezTo>
                  <a:pt x="24" y="6"/>
                  <a:pt x="22" y="10"/>
                  <a:pt x="21" y="14"/>
                </a:cubicBezTo>
                <a:cubicBezTo>
                  <a:pt x="20" y="10"/>
                  <a:pt x="19" y="6"/>
                  <a:pt x="16" y="3"/>
                </a:cubicBezTo>
                <a:cubicBezTo>
                  <a:pt x="14" y="2"/>
                  <a:pt x="12" y="1"/>
                  <a:pt x="10" y="1"/>
                </a:cubicBezTo>
                <a:cubicBezTo>
                  <a:pt x="9" y="1"/>
                  <a:pt x="7" y="1"/>
                  <a:pt x="6" y="3"/>
                </a:cubicBezTo>
                <a:cubicBezTo>
                  <a:pt x="4" y="5"/>
                  <a:pt x="4" y="9"/>
                  <a:pt x="7" y="12"/>
                </a:cubicBezTo>
                <a:cubicBezTo>
                  <a:pt x="8" y="13"/>
                  <a:pt x="9" y="14"/>
                  <a:pt x="10" y="15"/>
                </a:cubicBezTo>
                <a:cubicBezTo>
                  <a:pt x="0" y="15"/>
                  <a:pt x="0" y="15"/>
                  <a:pt x="0" y="15"/>
                </a:cubicBezTo>
                <a:cubicBezTo>
                  <a:pt x="0" y="27"/>
                  <a:pt x="0" y="27"/>
                  <a:pt x="0" y="27"/>
                </a:cubicBezTo>
                <a:cubicBezTo>
                  <a:pt x="3" y="27"/>
                  <a:pt x="3" y="27"/>
                  <a:pt x="3" y="27"/>
                </a:cubicBezTo>
                <a:cubicBezTo>
                  <a:pt x="3" y="48"/>
                  <a:pt x="3" y="48"/>
                  <a:pt x="3" y="48"/>
                </a:cubicBezTo>
                <a:cubicBezTo>
                  <a:pt x="40" y="48"/>
                  <a:pt x="40" y="48"/>
                  <a:pt x="40" y="48"/>
                </a:cubicBezTo>
                <a:cubicBezTo>
                  <a:pt x="40" y="27"/>
                  <a:pt x="40" y="27"/>
                  <a:pt x="40" y="27"/>
                </a:cubicBezTo>
                <a:cubicBezTo>
                  <a:pt x="43" y="27"/>
                  <a:pt x="43" y="27"/>
                  <a:pt x="43" y="27"/>
                </a:cubicBezTo>
                <a:cubicBezTo>
                  <a:pt x="43" y="15"/>
                  <a:pt x="43" y="15"/>
                  <a:pt x="43" y="15"/>
                </a:cubicBezTo>
                <a:lnTo>
                  <a:pt x="34" y="15"/>
                </a:lnTo>
                <a:close/>
                <a:moveTo>
                  <a:pt x="29" y="5"/>
                </a:moveTo>
                <a:cubicBezTo>
                  <a:pt x="31" y="4"/>
                  <a:pt x="32" y="3"/>
                  <a:pt x="34" y="3"/>
                </a:cubicBezTo>
                <a:cubicBezTo>
                  <a:pt x="34" y="3"/>
                  <a:pt x="35" y="3"/>
                  <a:pt x="35" y="4"/>
                </a:cubicBezTo>
                <a:cubicBezTo>
                  <a:pt x="37" y="5"/>
                  <a:pt x="36" y="8"/>
                  <a:pt x="34" y="10"/>
                </a:cubicBezTo>
                <a:cubicBezTo>
                  <a:pt x="32" y="12"/>
                  <a:pt x="29" y="14"/>
                  <a:pt x="27" y="15"/>
                </a:cubicBezTo>
                <a:cubicBezTo>
                  <a:pt x="24" y="15"/>
                  <a:pt x="24" y="15"/>
                  <a:pt x="24" y="15"/>
                </a:cubicBezTo>
                <a:cubicBezTo>
                  <a:pt x="25" y="12"/>
                  <a:pt x="27" y="8"/>
                  <a:pt x="29" y="5"/>
                </a:cubicBezTo>
                <a:close/>
                <a:moveTo>
                  <a:pt x="8" y="7"/>
                </a:moveTo>
                <a:cubicBezTo>
                  <a:pt x="8" y="6"/>
                  <a:pt x="8" y="6"/>
                  <a:pt x="9" y="5"/>
                </a:cubicBezTo>
                <a:cubicBezTo>
                  <a:pt x="9" y="5"/>
                  <a:pt x="10" y="4"/>
                  <a:pt x="10" y="4"/>
                </a:cubicBezTo>
                <a:cubicBezTo>
                  <a:pt x="10" y="4"/>
                  <a:pt x="10" y="4"/>
                  <a:pt x="10" y="4"/>
                </a:cubicBezTo>
                <a:cubicBezTo>
                  <a:pt x="11" y="4"/>
                  <a:pt x="12" y="5"/>
                  <a:pt x="13" y="6"/>
                </a:cubicBezTo>
                <a:cubicBezTo>
                  <a:pt x="15" y="7"/>
                  <a:pt x="16" y="10"/>
                  <a:pt x="17" y="13"/>
                </a:cubicBezTo>
                <a:cubicBezTo>
                  <a:pt x="17" y="13"/>
                  <a:pt x="17" y="13"/>
                  <a:pt x="17" y="13"/>
                </a:cubicBezTo>
                <a:cubicBezTo>
                  <a:pt x="17" y="13"/>
                  <a:pt x="17" y="13"/>
                  <a:pt x="17" y="13"/>
                </a:cubicBezTo>
                <a:cubicBezTo>
                  <a:pt x="14" y="13"/>
                  <a:pt x="11" y="11"/>
                  <a:pt x="9" y="10"/>
                </a:cubicBezTo>
                <a:cubicBezTo>
                  <a:pt x="9" y="9"/>
                  <a:pt x="8" y="8"/>
                  <a:pt x="8" y="7"/>
                </a:cubicBezTo>
                <a:close/>
                <a:moveTo>
                  <a:pt x="18" y="45"/>
                </a:moveTo>
                <a:cubicBezTo>
                  <a:pt x="6" y="45"/>
                  <a:pt x="6" y="45"/>
                  <a:pt x="6" y="45"/>
                </a:cubicBezTo>
                <a:cubicBezTo>
                  <a:pt x="6" y="25"/>
                  <a:pt x="6" y="25"/>
                  <a:pt x="6" y="25"/>
                </a:cubicBezTo>
                <a:cubicBezTo>
                  <a:pt x="18" y="25"/>
                  <a:pt x="18" y="25"/>
                  <a:pt x="18" y="25"/>
                </a:cubicBezTo>
                <a:lnTo>
                  <a:pt x="18" y="45"/>
                </a:lnTo>
                <a:close/>
                <a:moveTo>
                  <a:pt x="18" y="24"/>
                </a:moveTo>
                <a:cubicBezTo>
                  <a:pt x="3" y="24"/>
                  <a:pt x="3" y="24"/>
                  <a:pt x="3" y="24"/>
                </a:cubicBezTo>
                <a:cubicBezTo>
                  <a:pt x="3" y="18"/>
                  <a:pt x="3" y="18"/>
                  <a:pt x="3" y="18"/>
                </a:cubicBezTo>
                <a:cubicBezTo>
                  <a:pt x="18" y="18"/>
                  <a:pt x="18" y="18"/>
                  <a:pt x="18" y="18"/>
                </a:cubicBezTo>
                <a:lnTo>
                  <a:pt x="18" y="24"/>
                </a:lnTo>
                <a:close/>
                <a:moveTo>
                  <a:pt x="37" y="45"/>
                </a:moveTo>
                <a:cubicBezTo>
                  <a:pt x="25" y="45"/>
                  <a:pt x="25" y="45"/>
                  <a:pt x="25" y="45"/>
                </a:cubicBezTo>
                <a:cubicBezTo>
                  <a:pt x="25" y="25"/>
                  <a:pt x="25" y="25"/>
                  <a:pt x="25" y="25"/>
                </a:cubicBezTo>
                <a:cubicBezTo>
                  <a:pt x="37" y="25"/>
                  <a:pt x="37" y="25"/>
                  <a:pt x="37" y="25"/>
                </a:cubicBezTo>
                <a:lnTo>
                  <a:pt x="37" y="45"/>
                </a:lnTo>
                <a:close/>
                <a:moveTo>
                  <a:pt x="40" y="24"/>
                </a:moveTo>
                <a:cubicBezTo>
                  <a:pt x="25" y="24"/>
                  <a:pt x="25" y="24"/>
                  <a:pt x="25" y="24"/>
                </a:cubicBezTo>
                <a:cubicBezTo>
                  <a:pt x="25" y="18"/>
                  <a:pt x="25" y="18"/>
                  <a:pt x="25" y="18"/>
                </a:cubicBezTo>
                <a:cubicBezTo>
                  <a:pt x="40" y="18"/>
                  <a:pt x="40" y="18"/>
                  <a:pt x="40" y="18"/>
                </a:cubicBezTo>
                <a:lnTo>
                  <a:pt x="40" y="24"/>
                </a:lnTo>
                <a:close/>
              </a:path>
            </a:pathLst>
          </a:custGeom>
          <a:solidFill>
            <a:sysClr val="window" lastClr="FFFFFF">
              <a:lumMod val="50000"/>
            </a:sysClr>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223"/>
          <p:cNvSpPr>
            <a:spLocks noEditPoints="1"/>
          </p:cNvSpPr>
          <p:nvPr/>
        </p:nvSpPr>
        <p:spPr bwMode="auto">
          <a:xfrm>
            <a:off x="6303995" y="4232693"/>
            <a:ext cx="170051" cy="149528"/>
          </a:xfrm>
          <a:custGeom>
            <a:avLst/>
            <a:gdLst>
              <a:gd name="T0" fmla="*/ 76 w 116"/>
              <a:gd name="T1" fmla="*/ 15 h 102"/>
              <a:gd name="T2" fmla="*/ 40 w 116"/>
              <a:gd name="T3" fmla="*/ 0 h 102"/>
              <a:gd name="T4" fmla="*/ 0 w 116"/>
              <a:gd name="T5" fmla="*/ 15 h 102"/>
              <a:gd name="T6" fmla="*/ 0 w 116"/>
              <a:gd name="T7" fmla="*/ 102 h 102"/>
              <a:gd name="T8" fmla="*/ 40 w 116"/>
              <a:gd name="T9" fmla="*/ 87 h 102"/>
              <a:gd name="T10" fmla="*/ 76 w 116"/>
              <a:gd name="T11" fmla="*/ 102 h 102"/>
              <a:gd name="T12" fmla="*/ 116 w 116"/>
              <a:gd name="T13" fmla="*/ 87 h 102"/>
              <a:gd name="T14" fmla="*/ 116 w 116"/>
              <a:gd name="T15" fmla="*/ 0 h 102"/>
              <a:gd name="T16" fmla="*/ 76 w 116"/>
              <a:gd name="T17" fmla="*/ 15 h 102"/>
              <a:gd name="T18" fmla="*/ 44 w 116"/>
              <a:gd name="T19" fmla="*/ 9 h 102"/>
              <a:gd name="T20" fmla="*/ 73 w 116"/>
              <a:gd name="T21" fmla="*/ 22 h 102"/>
              <a:gd name="T22" fmla="*/ 73 w 116"/>
              <a:gd name="T23" fmla="*/ 92 h 102"/>
              <a:gd name="T24" fmla="*/ 44 w 116"/>
              <a:gd name="T25" fmla="*/ 80 h 102"/>
              <a:gd name="T26" fmla="*/ 44 w 116"/>
              <a:gd name="T27" fmla="*/ 9 h 102"/>
              <a:gd name="T28" fmla="*/ 8 w 116"/>
              <a:gd name="T29" fmla="*/ 20 h 102"/>
              <a:gd name="T30" fmla="*/ 37 w 116"/>
              <a:gd name="T31" fmla="*/ 9 h 102"/>
              <a:gd name="T32" fmla="*/ 37 w 116"/>
              <a:gd name="T33" fmla="*/ 80 h 102"/>
              <a:gd name="T34" fmla="*/ 8 w 116"/>
              <a:gd name="T35" fmla="*/ 92 h 102"/>
              <a:gd name="T36" fmla="*/ 8 w 116"/>
              <a:gd name="T37" fmla="*/ 20 h 102"/>
              <a:gd name="T38" fmla="*/ 109 w 116"/>
              <a:gd name="T39" fmla="*/ 82 h 102"/>
              <a:gd name="T40" fmla="*/ 80 w 116"/>
              <a:gd name="T41" fmla="*/ 92 h 102"/>
              <a:gd name="T42" fmla="*/ 80 w 116"/>
              <a:gd name="T43" fmla="*/ 22 h 102"/>
              <a:gd name="T44" fmla="*/ 109 w 116"/>
              <a:gd name="T45" fmla="*/ 10 h 102"/>
              <a:gd name="T46" fmla="*/ 109 w 116"/>
              <a:gd name="T47" fmla="*/ 8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6" h="102">
                <a:moveTo>
                  <a:pt x="76" y="15"/>
                </a:moveTo>
                <a:lnTo>
                  <a:pt x="40" y="0"/>
                </a:lnTo>
                <a:lnTo>
                  <a:pt x="0" y="15"/>
                </a:lnTo>
                <a:lnTo>
                  <a:pt x="0" y="102"/>
                </a:lnTo>
                <a:lnTo>
                  <a:pt x="40" y="87"/>
                </a:lnTo>
                <a:lnTo>
                  <a:pt x="76" y="102"/>
                </a:lnTo>
                <a:lnTo>
                  <a:pt x="116" y="87"/>
                </a:lnTo>
                <a:lnTo>
                  <a:pt x="116" y="0"/>
                </a:lnTo>
                <a:lnTo>
                  <a:pt x="76" y="15"/>
                </a:lnTo>
                <a:close/>
                <a:moveTo>
                  <a:pt x="44" y="9"/>
                </a:moveTo>
                <a:lnTo>
                  <a:pt x="73" y="22"/>
                </a:lnTo>
                <a:lnTo>
                  <a:pt x="73" y="92"/>
                </a:lnTo>
                <a:lnTo>
                  <a:pt x="44" y="80"/>
                </a:lnTo>
                <a:lnTo>
                  <a:pt x="44" y="9"/>
                </a:lnTo>
                <a:close/>
                <a:moveTo>
                  <a:pt x="8" y="20"/>
                </a:moveTo>
                <a:lnTo>
                  <a:pt x="37" y="9"/>
                </a:lnTo>
                <a:lnTo>
                  <a:pt x="37" y="80"/>
                </a:lnTo>
                <a:lnTo>
                  <a:pt x="8" y="92"/>
                </a:lnTo>
                <a:lnTo>
                  <a:pt x="8" y="20"/>
                </a:lnTo>
                <a:close/>
                <a:moveTo>
                  <a:pt x="109" y="82"/>
                </a:moveTo>
                <a:lnTo>
                  <a:pt x="80" y="92"/>
                </a:lnTo>
                <a:lnTo>
                  <a:pt x="80" y="22"/>
                </a:lnTo>
                <a:lnTo>
                  <a:pt x="109" y="10"/>
                </a:lnTo>
                <a:lnTo>
                  <a:pt x="109" y="82"/>
                </a:lnTo>
                <a:close/>
              </a:path>
            </a:pathLst>
          </a:custGeom>
          <a:solidFill>
            <a:sysClr val="window" lastClr="FFFFFF">
              <a:lumMod val="50000"/>
            </a:sysClr>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55"/>
          <p:cNvSpPr>
            <a:spLocks noEditPoints="1"/>
          </p:cNvSpPr>
          <p:nvPr/>
        </p:nvSpPr>
        <p:spPr bwMode="auto">
          <a:xfrm>
            <a:off x="10866903" y="4808599"/>
            <a:ext cx="256542" cy="238950"/>
          </a:xfrm>
          <a:custGeom>
            <a:avLst/>
            <a:gdLst>
              <a:gd name="T0" fmla="*/ 53 w 107"/>
              <a:gd name="T1" fmla="*/ 13 h 100"/>
              <a:gd name="T2" fmla="*/ 37 w 107"/>
              <a:gd name="T3" fmla="*/ 16 h 100"/>
              <a:gd name="T4" fmla="*/ 24 w 107"/>
              <a:gd name="T5" fmla="*/ 23 h 100"/>
              <a:gd name="T6" fmla="*/ 13 w 107"/>
              <a:gd name="T7" fmla="*/ 43 h 100"/>
              <a:gd name="T8" fmla="*/ 17 w 107"/>
              <a:gd name="T9" fmla="*/ 55 h 100"/>
              <a:gd name="T10" fmla="*/ 27 w 107"/>
              <a:gd name="T11" fmla="*/ 66 h 100"/>
              <a:gd name="T12" fmla="*/ 33 w 107"/>
              <a:gd name="T13" fmla="*/ 75 h 100"/>
              <a:gd name="T14" fmla="*/ 33 w 107"/>
              <a:gd name="T15" fmla="*/ 79 h 100"/>
              <a:gd name="T16" fmla="*/ 36 w 107"/>
              <a:gd name="T17" fmla="*/ 77 h 100"/>
              <a:gd name="T18" fmla="*/ 45 w 107"/>
              <a:gd name="T19" fmla="*/ 73 h 100"/>
              <a:gd name="T20" fmla="*/ 47 w 107"/>
              <a:gd name="T21" fmla="*/ 73 h 100"/>
              <a:gd name="T22" fmla="*/ 53 w 107"/>
              <a:gd name="T23" fmla="*/ 73 h 100"/>
              <a:gd name="T24" fmla="*/ 70 w 107"/>
              <a:gd name="T25" fmla="*/ 71 h 100"/>
              <a:gd name="T26" fmla="*/ 83 w 107"/>
              <a:gd name="T27" fmla="*/ 64 h 100"/>
              <a:gd name="T28" fmla="*/ 93 w 107"/>
              <a:gd name="T29" fmla="*/ 43 h 100"/>
              <a:gd name="T30" fmla="*/ 83 w 107"/>
              <a:gd name="T31" fmla="*/ 23 h 100"/>
              <a:gd name="T32" fmla="*/ 70 w 107"/>
              <a:gd name="T33" fmla="*/ 16 h 100"/>
              <a:gd name="T34" fmla="*/ 53 w 107"/>
              <a:gd name="T35" fmla="*/ 13 h 100"/>
              <a:gd name="T36" fmla="*/ 53 w 107"/>
              <a:gd name="T37" fmla="*/ 0 h 100"/>
              <a:gd name="T38" fmla="*/ 53 w 107"/>
              <a:gd name="T39" fmla="*/ 0 h 100"/>
              <a:gd name="T40" fmla="*/ 107 w 107"/>
              <a:gd name="T41" fmla="*/ 43 h 100"/>
              <a:gd name="T42" fmla="*/ 53 w 107"/>
              <a:gd name="T43" fmla="*/ 87 h 100"/>
              <a:gd name="T44" fmla="*/ 45 w 107"/>
              <a:gd name="T45" fmla="*/ 86 h 100"/>
              <a:gd name="T46" fmla="*/ 7 w 107"/>
              <a:gd name="T47" fmla="*/ 100 h 100"/>
              <a:gd name="T48" fmla="*/ 7 w 107"/>
              <a:gd name="T49" fmla="*/ 97 h 100"/>
              <a:gd name="T50" fmla="*/ 20 w 107"/>
              <a:gd name="T51" fmla="*/ 80 h 100"/>
              <a:gd name="T52" fmla="*/ 20 w 107"/>
              <a:gd name="T53" fmla="*/ 77 h 100"/>
              <a:gd name="T54" fmla="*/ 0 w 107"/>
              <a:gd name="T55" fmla="*/ 43 h 100"/>
              <a:gd name="T56" fmla="*/ 53 w 107"/>
              <a:gd name="T5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7" h="100">
                <a:moveTo>
                  <a:pt x="53" y="13"/>
                </a:moveTo>
                <a:cubicBezTo>
                  <a:pt x="48" y="13"/>
                  <a:pt x="42" y="14"/>
                  <a:pt x="37" y="16"/>
                </a:cubicBezTo>
                <a:cubicBezTo>
                  <a:pt x="32" y="18"/>
                  <a:pt x="28" y="20"/>
                  <a:pt x="24" y="23"/>
                </a:cubicBezTo>
                <a:cubicBezTo>
                  <a:pt x="17" y="29"/>
                  <a:pt x="13" y="36"/>
                  <a:pt x="13" y="43"/>
                </a:cubicBezTo>
                <a:cubicBezTo>
                  <a:pt x="13" y="48"/>
                  <a:pt x="14" y="52"/>
                  <a:pt x="17" y="55"/>
                </a:cubicBezTo>
                <a:cubicBezTo>
                  <a:pt x="19" y="59"/>
                  <a:pt x="23" y="63"/>
                  <a:pt x="27" y="66"/>
                </a:cubicBezTo>
                <a:cubicBezTo>
                  <a:pt x="30" y="68"/>
                  <a:pt x="32" y="71"/>
                  <a:pt x="33" y="75"/>
                </a:cubicBezTo>
                <a:cubicBezTo>
                  <a:pt x="33" y="76"/>
                  <a:pt x="33" y="78"/>
                  <a:pt x="33" y="79"/>
                </a:cubicBezTo>
                <a:cubicBezTo>
                  <a:pt x="34" y="78"/>
                  <a:pt x="35" y="78"/>
                  <a:pt x="36" y="77"/>
                </a:cubicBezTo>
                <a:cubicBezTo>
                  <a:pt x="38" y="74"/>
                  <a:pt x="42" y="73"/>
                  <a:pt x="45" y="73"/>
                </a:cubicBezTo>
                <a:cubicBezTo>
                  <a:pt x="46" y="73"/>
                  <a:pt x="46" y="73"/>
                  <a:pt x="47" y="73"/>
                </a:cubicBezTo>
                <a:cubicBezTo>
                  <a:pt x="49" y="73"/>
                  <a:pt x="51" y="73"/>
                  <a:pt x="53" y="73"/>
                </a:cubicBezTo>
                <a:cubicBezTo>
                  <a:pt x="59" y="73"/>
                  <a:pt x="65" y="73"/>
                  <a:pt x="70" y="71"/>
                </a:cubicBezTo>
                <a:cubicBezTo>
                  <a:pt x="75" y="69"/>
                  <a:pt x="79" y="67"/>
                  <a:pt x="83" y="64"/>
                </a:cubicBezTo>
                <a:cubicBezTo>
                  <a:pt x="90" y="58"/>
                  <a:pt x="93" y="51"/>
                  <a:pt x="93" y="43"/>
                </a:cubicBezTo>
                <a:cubicBezTo>
                  <a:pt x="93" y="36"/>
                  <a:pt x="90" y="29"/>
                  <a:pt x="83" y="23"/>
                </a:cubicBezTo>
                <a:cubicBezTo>
                  <a:pt x="79" y="20"/>
                  <a:pt x="75" y="18"/>
                  <a:pt x="70" y="16"/>
                </a:cubicBezTo>
                <a:cubicBezTo>
                  <a:pt x="65" y="14"/>
                  <a:pt x="59" y="13"/>
                  <a:pt x="53" y="13"/>
                </a:cubicBezTo>
                <a:close/>
                <a:moveTo>
                  <a:pt x="53" y="0"/>
                </a:moveTo>
                <a:cubicBezTo>
                  <a:pt x="53" y="0"/>
                  <a:pt x="53" y="0"/>
                  <a:pt x="53" y="0"/>
                </a:cubicBezTo>
                <a:cubicBezTo>
                  <a:pt x="83" y="0"/>
                  <a:pt x="107" y="19"/>
                  <a:pt x="107" y="43"/>
                </a:cubicBezTo>
                <a:cubicBezTo>
                  <a:pt x="107" y="67"/>
                  <a:pt x="83" y="87"/>
                  <a:pt x="53" y="87"/>
                </a:cubicBezTo>
                <a:cubicBezTo>
                  <a:pt x="51" y="87"/>
                  <a:pt x="48" y="87"/>
                  <a:pt x="45" y="86"/>
                </a:cubicBezTo>
                <a:cubicBezTo>
                  <a:pt x="34" y="98"/>
                  <a:pt x="20" y="100"/>
                  <a:pt x="7" y="100"/>
                </a:cubicBezTo>
                <a:cubicBezTo>
                  <a:pt x="7" y="97"/>
                  <a:pt x="7" y="97"/>
                  <a:pt x="7" y="97"/>
                </a:cubicBezTo>
                <a:cubicBezTo>
                  <a:pt x="14" y="94"/>
                  <a:pt x="20" y="87"/>
                  <a:pt x="20" y="80"/>
                </a:cubicBezTo>
                <a:cubicBezTo>
                  <a:pt x="20" y="79"/>
                  <a:pt x="20" y="78"/>
                  <a:pt x="20" y="77"/>
                </a:cubicBezTo>
                <a:cubicBezTo>
                  <a:pt x="8" y="69"/>
                  <a:pt x="0" y="57"/>
                  <a:pt x="0" y="43"/>
                </a:cubicBezTo>
                <a:cubicBezTo>
                  <a:pt x="0" y="19"/>
                  <a:pt x="24" y="0"/>
                  <a:pt x="53" y="0"/>
                </a:cubicBez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56"/>
          <p:cNvSpPr>
            <a:spLocks noEditPoints="1"/>
          </p:cNvSpPr>
          <p:nvPr/>
        </p:nvSpPr>
        <p:spPr bwMode="auto">
          <a:xfrm>
            <a:off x="10689523" y="4939068"/>
            <a:ext cx="161254" cy="161255"/>
          </a:xfrm>
          <a:custGeom>
            <a:avLst/>
            <a:gdLst>
              <a:gd name="T0" fmla="*/ 62 w 67"/>
              <a:gd name="T1" fmla="*/ 17 h 67"/>
              <a:gd name="T2" fmla="*/ 67 w 67"/>
              <a:gd name="T3" fmla="*/ 13 h 67"/>
              <a:gd name="T4" fmla="*/ 67 w 67"/>
              <a:gd name="T5" fmla="*/ 5 h 67"/>
              <a:gd name="T6" fmla="*/ 58 w 67"/>
              <a:gd name="T7" fmla="*/ 5 h 67"/>
              <a:gd name="T8" fmla="*/ 58 w 67"/>
              <a:gd name="T9" fmla="*/ 0 h 67"/>
              <a:gd name="T10" fmla="*/ 4 w 67"/>
              <a:gd name="T11" fmla="*/ 0 h 67"/>
              <a:gd name="T12" fmla="*/ 0 w 67"/>
              <a:gd name="T13" fmla="*/ 5 h 67"/>
              <a:gd name="T14" fmla="*/ 0 w 67"/>
              <a:gd name="T15" fmla="*/ 63 h 67"/>
              <a:gd name="T16" fmla="*/ 4 w 67"/>
              <a:gd name="T17" fmla="*/ 67 h 67"/>
              <a:gd name="T18" fmla="*/ 58 w 67"/>
              <a:gd name="T19" fmla="*/ 67 h 67"/>
              <a:gd name="T20" fmla="*/ 58 w 67"/>
              <a:gd name="T21" fmla="*/ 50 h 67"/>
              <a:gd name="T22" fmla="*/ 62 w 67"/>
              <a:gd name="T23" fmla="*/ 50 h 67"/>
              <a:gd name="T24" fmla="*/ 67 w 67"/>
              <a:gd name="T25" fmla="*/ 46 h 67"/>
              <a:gd name="T26" fmla="*/ 67 w 67"/>
              <a:gd name="T27" fmla="*/ 38 h 67"/>
              <a:gd name="T28" fmla="*/ 58 w 67"/>
              <a:gd name="T29" fmla="*/ 38 h 67"/>
              <a:gd name="T30" fmla="*/ 58 w 67"/>
              <a:gd name="T31" fmla="*/ 34 h 67"/>
              <a:gd name="T32" fmla="*/ 62 w 67"/>
              <a:gd name="T33" fmla="*/ 34 h 67"/>
              <a:gd name="T34" fmla="*/ 67 w 67"/>
              <a:gd name="T35" fmla="*/ 30 h 67"/>
              <a:gd name="T36" fmla="*/ 67 w 67"/>
              <a:gd name="T37" fmla="*/ 21 h 67"/>
              <a:gd name="T38" fmla="*/ 58 w 67"/>
              <a:gd name="T39" fmla="*/ 21 h 67"/>
              <a:gd name="T40" fmla="*/ 58 w 67"/>
              <a:gd name="T41" fmla="*/ 17 h 67"/>
              <a:gd name="T42" fmla="*/ 62 w 67"/>
              <a:gd name="T43" fmla="*/ 17 h 67"/>
              <a:gd name="T44" fmla="*/ 37 w 67"/>
              <a:gd name="T45" fmla="*/ 17 h 67"/>
              <a:gd name="T46" fmla="*/ 46 w 67"/>
              <a:gd name="T47" fmla="*/ 25 h 67"/>
              <a:gd name="T48" fmla="*/ 37 w 67"/>
              <a:gd name="T49" fmla="*/ 34 h 67"/>
              <a:gd name="T50" fmla="*/ 29 w 67"/>
              <a:gd name="T51" fmla="*/ 25 h 67"/>
              <a:gd name="T52" fmla="*/ 37 w 67"/>
              <a:gd name="T53" fmla="*/ 17 h 67"/>
              <a:gd name="T54" fmla="*/ 16 w 67"/>
              <a:gd name="T55" fmla="*/ 63 h 67"/>
              <a:gd name="T56" fmla="*/ 12 w 67"/>
              <a:gd name="T57" fmla="*/ 63 h 67"/>
              <a:gd name="T58" fmla="*/ 12 w 67"/>
              <a:gd name="T59" fmla="*/ 5 h 67"/>
              <a:gd name="T60" fmla="*/ 16 w 67"/>
              <a:gd name="T61" fmla="*/ 5 h 67"/>
              <a:gd name="T62" fmla="*/ 16 w 67"/>
              <a:gd name="T63" fmla="*/ 63 h 67"/>
              <a:gd name="T64" fmla="*/ 50 w 67"/>
              <a:gd name="T65" fmla="*/ 50 h 67"/>
              <a:gd name="T66" fmla="*/ 25 w 67"/>
              <a:gd name="T67" fmla="*/ 50 h 67"/>
              <a:gd name="T68" fmla="*/ 25 w 67"/>
              <a:gd name="T69" fmla="*/ 46 h 67"/>
              <a:gd name="T70" fmla="*/ 33 w 67"/>
              <a:gd name="T71" fmla="*/ 38 h 67"/>
              <a:gd name="T72" fmla="*/ 33 w 67"/>
              <a:gd name="T73" fmla="*/ 38 h 67"/>
              <a:gd name="T74" fmla="*/ 41 w 67"/>
              <a:gd name="T75" fmla="*/ 38 h 67"/>
              <a:gd name="T76" fmla="*/ 50 w 67"/>
              <a:gd name="T77" fmla="*/ 46 h 67"/>
              <a:gd name="T78" fmla="*/ 50 w 67"/>
              <a:gd name="T79"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 h="67">
                <a:moveTo>
                  <a:pt x="62" y="17"/>
                </a:moveTo>
                <a:cubicBezTo>
                  <a:pt x="65" y="17"/>
                  <a:pt x="67" y="15"/>
                  <a:pt x="67" y="13"/>
                </a:cubicBezTo>
                <a:cubicBezTo>
                  <a:pt x="67" y="5"/>
                  <a:pt x="67" y="5"/>
                  <a:pt x="67" y="5"/>
                </a:cubicBezTo>
                <a:cubicBezTo>
                  <a:pt x="58" y="5"/>
                  <a:pt x="58" y="5"/>
                  <a:pt x="58" y="5"/>
                </a:cubicBezTo>
                <a:cubicBezTo>
                  <a:pt x="58" y="0"/>
                  <a:pt x="58" y="0"/>
                  <a:pt x="58" y="0"/>
                </a:cubicBezTo>
                <a:cubicBezTo>
                  <a:pt x="4" y="0"/>
                  <a:pt x="4" y="0"/>
                  <a:pt x="4" y="0"/>
                </a:cubicBezTo>
                <a:cubicBezTo>
                  <a:pt x="2" y="0"/>
                  <a:pt x="0" y="2"/>
                  <a:pt x="0" y="5"/>
                </a:cubicBezTo>
                <a:cubicBezTo>
                  <a:pt x="0" y="63"/>
                  <a:pt x="0" y="63"/>
                  <a:pt x="0" y="63"/>
                </a:cubicBezTo>
                <a:cubicBezTo>
                  <a:pt x="0" y="65"/>
                  <a:pt x="2" y="67"/>
                  <a:pt x="4" y="67"/>
                </a:cubicBezTo>
                <a:cubicBezTo>
                  <a:pt x="58" y="67"/>
                  <a:pt x="58" y="67"/>
                  <a:pt x="58" y="67"/>
                </a:cubicBezTo>
                <a:cubicBezTo>
                  <a:pt x="58" y="50"/>
                  <a:pt x="58" y="50"/>
                  <a:pt x="58" y="50"/>
                </a:cubicBezTo>
                <a:cubicBezTo>
                  <a:pt x="62" y="50"/>
                  <a:pt x="62" y="50"/>
                  <a:pt x="62" y="50"/>
                </a:cubicBezTo>
                <a:cubicBezTo>
                  <a:pt x="65" y="50"/>
                  <a:pt x="67" y="49"/>
                  <a:pt x="67" y="46"/>
                </a:cubicBezTo>
                <a:cubicBezTo>
                  <a:pt x="67" y="38"/>
                  <a:pt x="67" y="38"/>
                  <a:pt x="67" y="38"/>
                </a:cubicBezTo>
                <a:cubicBezTo>
                  <a:pt x="58" y="38"/>
                  <a:pt x="58" y="38"/>
                  <a:pt x="58" y="38"/>
                </a:cubicBezTo>
                <a:cubicBezTo>
                  <a:pt x="58" y="34"/>
                  <a:pt x="58" y="34"/>
                  <a:pt x="58" y="34"/>
                </a:cubicBezTo>
                <a:cubicBezTo>
                  <a:pt x="62" y="34"/>
                  <a:pt x="62" y="34"/>
                  <a:pt x="62" y="34"/>
                </a:cubicBezTo>
                <a:cubicBezTo>
                  <a:pt x="65" y="34"/>
                  <a:pt x="67" y="32"/>
                  <a:pt x="67" y="30"/>
                </a:cubicBezTo>
                <a:cubicBezTo>
                  <a:pt x="67" y="21"/>
                  <a:pt x="67" y="21"/>
                  <a:pt x="67" y="21"/>
                </a:cubicBezTo>
                <a:cubicBezTo>
                  <a:pt x="58" y="21"/>
                  <a:pt x="58" y="21"/>
                  <a:pt x="58" y="21"/>
                </a:cubicBezTo>
                <a:cubicBezTo>
                  <a:pt x="58" y="17"/>
                  <a:pt x="58" y="17"/>
                  <a:pt x="58" y="17"/>
                </a:cubicBezTo>
                <a:lnTo>
                  <a:pt x="62" y="17"/>
                </a:lnTo>
                <a:close/>
                <a:moveTo>
                  <a:pt x="37" y="17"/>
                </a:moveTo>
                <a:cubicBezTo>
                  <a:pt x="42" y="17"/>
                  <a:pt x="46" y="21"/>
                  <a:pt x="46" y="25"/>
                </a:cubicBezTo>
                <a:cubicBezTo>
                  <a:pt x="46" y="30"/>
                  <a:pt x="42" y="34"/>
                  <a:pt x="37" y="34"/>
                </a:cubicBezTo>
                <a:cubicBezTo>
                  <a:pt x="33" y="34"/>
                  <a:pt x="29" y="30"/>
                  <a:pt x="29" y="25"/>
                </a:cubicBezTo>
                <a:cubicBezTo>
                  <a:pt x="29" y="21"/>
                  <a:pt x="33" y="17"/>
                  <a:pt x="37" y="17"/>
                </a:cubicBezTo>
                <a:close/>
                <a:moveTo>
                  <a:pt x="16" y="63"/>
                </a:moveTo>
                <a:cubicBezTo>
                  <a:pt x="12" y="63"/>
                  <a:pt x="12" y="63"/>
                  <a:pt x="12" y="63"/>
                </a:cubicBezTo>
                <a:cubicBezTo>
                  <a:pt x="12" y="5"/>
                  <a:pt x="12" y="5"/>
                  <a:pt x="12" y="5"/>
                </a:cubicBezTo>
                <a:cubicBezTo>
                  <a:pt x="16" y="5"/>
                  <a:pt x="16" y="5"/>
                  <a:pt x="16" y="5"/>
                </a:cubicBezTo>
                <a:lnTo>
                  <a:pt x="16" y="63"/>
                </a:lnTo>
                <a:close/>
                <a:moveTo>
                  <a:pt x="50" y="50"/>
                </a:moveTo>
                <a:cubicBezTo>
                  <a:pt x="25" y="50"/>
                  <a:pt x="25" y="50"/>
                  <a:pt x="25" y="50"/>
                </a:cubicBezTo>
                <a:cubicBezTo>
                  <a:pt x="25" y="46"/>
                  <a:pt x="25" y="46"/>
                  <a:pt x="25" y="46"/>
                </a:cubicBezTo>
                <a:cubicBezTo>
                  <a:pt x="25" y="42"/>
                  <a:pt x="28" y="38"/>
                  <a:pt x="33" y="38"/>
                </a:cubicBezTo>
                <a:cubicBezTo>
                  <a:pt x="33" y="38"/>
                  <a:pt x="33" y="38"/>
                  <a:pt x="33" y="38"/>
                </a:cubicBezTo>
                <a:cubicBezTo>
                  <a:pt x="41" y="38"/>
                  <a:pt x="41" y="38"/>
                  <a:pt x="41" y="38"/>
                </a:cubicBezTo>
                <a:cubicBezTo>
                  <a:pt x="46" y="38"/>
                  <a:pt x="50" y="42"/>
                  <a:pt x="50" y="46"/>
                </a:cubicBezTo>
                <a:lnTo>
                  <a:pt x="50" y="50"/>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Freeform 57"/>
          <p:cNvSpPr>
            <a:spLocks noEditPoints="1"/>
          </p:cNvSpPr>
          <p:nvPr/>
        </p:nvSpPr>
        <p:spPr bwMode="auto">
          <a:xfrm>
            <a:off x="10965121" y="4499283"/>
            <a:ext cx="139266" cy="136333"/>
          </a:xfrm>
          <a:custGeom>
            <a:avLst/>
            <a:gdLst>
              <a:gd name="T0" fmla="*/ 58 w 58"/>
              <a:gd name="T1" fmla="*/ 29 h 57"/>
              <a:gd name="T2" fmla="*/ 29 w 58"/>
              <a:gd name="T3" fmla="*/ 57 h 57"/>
              <a:gd name="T4" fmla="*/ 0 w 58"/>
              <a:gd name="T5" fmla="*/ 29 h 57"/>
              <a:gd name="T6" fmla="*/ 29 w 58"/>
              <a:gd name="T7" fmla="*/ 0 h 57"/>
              <a:gd name="T8" fmla="*/ 58 w 58"/>
              <a:gd name="T9" fmla="*/ 29 h 57"/>
              <a:gd name="T10" fmla="*/ 6 w 58"/>
              <a:gd name="T11" fmla="*/ 29 h 57"/>
              <a:gd name="T12" fmla="*/ 29 w 58"/>
              <a:gd name="T13" fmla="*/ 52 h 57"/>
              <a:gd name="T14" fmla="*/ 52 w 58"/>
              <a:gd name="T15" fmla="*/ 29 h 57"/>
              <a:gd name="T16" fmla="*/ 29 w 58"/>
              <a:gd name="T17" fmla="*/ 6 h 57"/>
              <a:gd name="T18" fmla="*/ 6 w 58"/>
              <a:gd name="T19" fmla="*/ 29 h 57"/>
              <a:gd name="T20" fmla="*/ 32 w 58"/>
              <a:gd name="T21" fmla="*/ 12 h 57"/>
              <a:gd name="T22" fmla="*/ 46 w 58"/>
              <a:gd name="T23" fmla="*/ 26 h 57"/>
              <a:gd name="T24" fmla="*/ 46 w 58"/>
              <a:gd name="T25" fmla="*/ 31 h 57"/>
              <a:gd name="T26" fmla="*/ 41 w 58"/>
              <a:gd name="T27" fmla="*/ 31 h 57"/>
              <a:gd name="T28" fmla="*/ 33 w 58"/>
              <a:gd name="T29" fmla="*/ 23 h 57"/>
              <a:gd name="T30" fmla="*/ 33 w 58"/>
              <a:gd name="T31" fmla="*/ 43 h 57"/>
              <a:gd name="T32" fmla="*/ 29 w 58"/>
              <a:gd name="T33" fmla="*/ 47 h 57"/>
              <a:gd name="T34" fmla="*/ 25 w 58"/>
              <a:gd name="T35" fmla="*/ 43 h 57"/>
              <a:gd name="T36" fmla="*/ 25 w 58"/>
              <a:gd name="T37" fmla="*/ 23 h 57"/>
              <a:gd name="T38" fmla="*/ 17 w 58"/>
              <a:gd name="T39" fmla="*/ 31 h 57"/>
              <a:gd name="T40" fmla="*/ 12 w 58"/>
              <a:gd name="T41" fmla="*/ 31 h 57"/>
              <a:gd name="T42" fmla="*/ 11 w 58"/>
              <a:gd name="T43" fmla="*/ 29 h 57"/>
              <a:gd name="T44" fmla="*/ 12 w 58"/>
              <a:gd name="T45" fmla="*/ 26 h 57"/>
              <a:gd name="T46" fmla="*/ 27 w 58"/>
              <a:gd name="T47" fmla="*/ 12 h 57"/>
              <a:gd name="T48" fmla="*/ 32 w 58"/>
              <a:gd name="T49"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 h="57">
                <a:moveTo>
                  <a:pt x="58" y="29"/>
                </a:moveTo>
                <a:cubicBezTo>
                  <a:pt x="58" y="45"/>
                  <a:pt x="45" y="57"/>
                  <a:pt x="29" y="57"/>
                </a:cubicBezTo>
                <a:cubicBezTo>
                  <a:pt x="13" y="57"/>
                  <a:pt x="0" y="45"/>
                  <a:pt x="0" y="29"/>
                </a:cubicBezTo>
                <a:cubicBezTo>
                  <a:pt x="0" y="13"/>
                  <a:pt x="13" y="0"/>
                  <a:pt x="29" y="0"/>
                </a:cubicBezTo>
                <a:cubicBezTo>
                  <a:pt x="45" y="0"/>
                  <a:pt x="58" y="13"/>
                  <a:pt x="58" y="29"/>
                </a:cubicBezTo>
                <a:close/>
                <a:moveTo>
                  <a:pt x="6" y="29"/>
                </a:moveTo>
                <a:cubicBezTo>
                  <a:pt x="6" y="42"/>
                  <a:pt x="16" y="52"/>
                  <a:pt x="29" y="52"/>
                </a:cubicBezTo>
                <a:cubicBezTo>
                  <a:pt x="42" y="52"/>
                  <a:pt x="52" y="42"/>
                  <a:pt x="52" y="29"/>
                </a:cubicBezTo>
                <a:cubicBezTo>
                  <a:pt x="52" y="16"/>
                  <a:pt x="42" y="6"/>
                  <a:pt x="29" y="6"/>
                </a:cubicBezTo>
                <a:cubicBezTo>
                  <a:pt x="16" y="6"/>
                  <a:pt x="6" y="16"/>
                  <a:pt x="6" y="29"/>
                </a:cubicBezTo>
                <a:close/>
                <a:moveTo>
                  <a:pt x="32" y="12"/>
                </a:moveTo>
                <a:cubicBezTo>
                  <a:pt x="46" y="26"/>
                  <a:pt x="46" y="26"/>
                  <a:pt x="46" y="26"/>
                </a:cubicBezTo>
                <a:cubicBezTo>
                  <a:pt x="47" y="28"/>
                  <a:pt x="47" y="30"/>
                  <a:pt x="46" y="31"/>
                </a:cubicBezTo>
                <a:cubicBezTo>
                  <a:pt x="45" y="33"/>
                  <a:pt x="42" y="33"/>
                  <a:pt x="41" y="31"/>
                </a:cubicBezTo>
                <a:cubicBezTo>
                  <a:pt x="33" y="23"/>
                  <a:pt x="33" y="23"/>
                  <a:pt x="33" y="23"/>
                </a:cubicBezTo>
                <a:cubicBezTo>
                  <a:pt x="33" y="43"/>
                  <a:pt x="33" y="43"/>
                  <a:pt x="33" y="43"/>
                </a:cubicBezTo>
                <a:cubicBezTo>
                  <a:pt x="33" y="45"/>
                  <a:pt x="31" y="47"/>
                  <a:pt x="29" y="47"/>
                </a:cubicBezTo>
                <a:cubicBezTo>
                  <a:pt x="27" y="47"/>
                  <a:pt x="25" y="45"/>
                  <a:pt x="25" y="43"/>
                </a:cubicBezTo>
                <a:cubicBezTo>
                  <a:pt x="25" y="23"/>
                  <a:pt x="25" y="23"/>
                  <a:pt x="25" y="23"/>
                </a:cubicBezTo>
                <a:cubicBezTo>
                  <a:pt x="17" y="31"/>
                  <a:pt x="17" y="31"/>
                  <a:pt x="17" y="31"/>
                </a:cubicBezTo>
                <a:cubicBezTo>
                  <a:pt x="16" y="33"/>
                  <a:pt x="14" y="33"/>
                  <a:pt x="12" y="31"/>
                </a:cubicBezTo>
                <a:cubicBezTo>
                  <a:pt x="12" y="31"/>
                  <a:pt x="11" y="30"/>
                  <a:pt x="11" y="29"/>
                </a:cubicBezTo>
                <a:cubicBezTo>
                  <a:pt x="11" y="28"/>
                  <a:pt x="12" y="27"/>
                  <a:pt x="12" y="26"/>
                </a:cubicBezTo>
                <a:cubicBezTo>
                  <a:pt x="27" y="12"/>
                  <a:pt x="27" y="12"/>
                  <a:pt x="27" y="12"/>
                </a:cubicBezTo>
                <a:cubicBezTo>
                  <a:pt x="28" y="11"/>
                  <a:pt x="30" y="11"/>
                  <a:pt x="32" y="12"/>
                </a:cubicBez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58"/>
          <p:cNvSpPr>
            <a:spLocks noEditPoints="1"/>
          </p:cNvSpPr>
          <p:nvPr/>
        </p:nvSpPr>
        <p:spPr bwMode="auto">
          <a:xfrm>
            <a:off x="10941667" y="4669333"/>
            <a:ext cx="109947" cy="109946"/>
          </a:xfrm>
          <a:custGeom>
            <a:avLst/>
            <a:gdLst>
              <a:gd name="T0" fmla="*/ 3 w 46"/>
              <a:gd name="T1" fmla="*/ 0 h 46"/>
              <a:gd name="T2" fmla="*/ 20 w 46"/>
              <a:gd name="T3" fmla="*/ 0 h 46"/>
              <a:gd name="T4" fmla="*/ 20 w 46"/>
              <a:gd name="T5" fmla="*/ 3 h 46"/>
              <a:gd name="T6" fmla="*/ 3 w 46"/>
              <a:gd name="T7" fmla="*/ 3 h 46"/>
              <a:gd name="T8" fmla="*/ 3 w 46"/>
              <a:gd name="T9" fmla="*/ 0 h 46"/>
              <a:gd name="T10" fmla="*/ 26 w 46"/>
              <a:gd name="T11" fmla="*/ 0 h 46"/>
              <a:gd name="T12" fmla="*/ 43 w 46"/>
              <a:gd name="T13" fmla="*/ 0 h 46"/>
              <a:gd name="T14" fmla="*/ 43 w 46"/>
              <a:gd name="T15" fmla="*/ 3 h 46"/>
              <a:gd name="T16" fmla="*/ 26 w 46"/>
              <a:gd name="T17" fmla="*/ 3 h 46"/>
              <a:gd name="T18" fmla="*/ 26 w 46"/>
              <a:gd name="T19" fmla="*/ 0 h 46"/>
              <a:gd name="T20" fmla="*/ 43 w 46"/>
              <a:gd name="T21" fmla="*/ 14 h 46"/>
              <a:gd name="T22" fmla="*/ 41 w 46"/>
              <a:gd name="T23" fmla="*/ 14 h 46"/>
              <a:gd name="T24" fmla="*/ 41 w 46"/>
              <a:gd name="T25" fmla="*/ 3 h 46"/>
              <a:gd name="T26" fmla="*/ 29 w 46"/>
              <a:gd name="T27" fmla="*/ 3 h 46"/>
              <a:gd name="T28" fmla="*/ 29 w 46"/>
              <a:gd name="T29" fmla="*/ 14 h 46"/>
              <a:gd name="T30" fmla="*/ 17 w 46"/>
              <a:gd name="T31" fmla="*/ 14 h 46"/>
              <a:gd name="T32" fmla="*/ 17 w 46"/>
              <a:gd name="T33" fmla="*/ 3 h 46"/>
              <a:gd name="T34" fmla="*/ 6 w 46"/>
              <a:gd name="T35" fmla="*/ 3 h 46"/>
              <a:gd name="T36" fmla="*/ 6 w 46"/>
              <a:gd name="T37" fmla="*/ 14 h 46"/>
              <a:gd name="T38" fmla="*/ 3 w 46"/>
              <a:gd name="T39" fmla="*/ 14 h 46"/>
              <a:gd name="T40" fmla="*/ 0 w 46"/>
              <a:gd name="T41" fmla="*/ 18 h 46"/>
              <a:gd name="T42" fmla="*/ 0 w 46"/>
              <a:gd name="T43" fmla="*/ 43 h 46"/>
              <a:gd name="T44" fmla="*/ 3 w 46"/>
              <a:gd name="T45" fmla="*/ 46 h 46"/>
              <a:gd name="T46" fmla="*/ 17 w 46"/>
              <a:gd name="T47" fmla="*/ 46 h 46"/>
              <a:gd name="T48" fmla="*/ 20 w 46"/>
              <a:gd name="T49" fmla="*/ 43 h 46"/>
              <a:gd name="T50" fmla="*/ 20 w 46"/>
              <a:gd name="T51" fmla="*/ 26 h 46"/>
              <a:gd name="T52" fmla="*/ 26 w 46"/>
              <a:gd name="T53" fmla="*/ 26 h 46"/>
              <a:gd name="T54" fmla="*/ 26 w 46"/>
              <a:gd name="T55" fmla="*/ 43 h 46"/>
              <a:gd name="T56" fmla="*/ 29 w 46"/>
              <a:gd name="T57" fmla="*/ 46 h 46"/>
              <a:gd name="T58" fmla="*/ 43 w 46"/>
              <a:gd name="T59" fmla="*/ 46 h 46"/>
              <a:gd name="T60" fmla="*/ 46 w 46"/>
              <a:gd name="T61" fmla="*/ 43 h 46"/>
              <a:gd name="T62" fmla="*/ 46 w 46"/>
              <a:gd name="T63" fmla="*/ 18 h 46"/>
              <a:gd name="T64" fmla="*/ 43 w 46"/>
              <a:gd name="T65" fmla="*/ 14 h 46"/>
              <a:gd name="T66" fmla="*/ 16 w 46"/>
              <a:gd name="T67" fmla="*/ 43 h 46"/>
              <a:gd name="T68" fmla="*/ 5 w 46"/>
              <a:gd name="T69" fmla="*/ 43 h 46"/>
              <a:gd name="T70" fmla="*/ 3 w 46"/>
              <a:gd name="T71" fmla="*/ 42 h 46"/>
              <a:gd name="T72" fmla="*/ 5 w 46"/>
              <a:gd name="T73" fmla="*/ 40 h 46"/>
              <a:gd name="T74" fmla="*/ 16 w 46"/>
              <a:gd name="T75" fmla="*/ 40 h 46"/>
              <a:gd name="T76" fmla="*/ 17 w 46"/>
              <a:gd name="T77" fmla="*/ 42 h 46"/>
              <a:gd name="T78" fmla="*/ 16 w 46"/>
              <a:gd name="T79" fmla="*/ 43 h 46"/>
              <a:gd name="T80" fmla="*/ 25 w 46"/>
              <a:gd name="T81" fmla="*/ 23 h 46"/>
              <a:gd name="T82" fmla="*/ 22 w 46"/>
              <a:gd name="T83" fmla="*/ 23 h 46"/>
              <a:gd name="T84" fmla="*/ 20 w 46"/>
              <a:gd name="T85" fmla="*/ 22 h 46"/>
              <a:gd name="T86" fmla="*/ 22 w 46"/>
              <a:gd name="T87" fmla="*/ 20 h 46"/>
              <a:gd name="T88" fmla="*/ 25 w 46"/>
              <a:gd name="T89" fmla="*/ 20 h 46"/>
              <a:gd name="T90" fmla="*/ 26 w 46"/>
              <a:gd name="T91" fmla="*/ 22 h 46"/>
              <a:gd name="T92" fmla="*/ 25 w 46"/>
              <a:gd name="T93" fmla="*/ 23 h 46"/>
              <a:gd name="T94" fmla="*/ 42 w 46"/>
              <a:gd name="T95" fmla="*/ 43 h 46"/>
              <a:gd name="T96" fmla="*/ 31 w 46"/>
              <a:gd name="T97" fmla="*/ 43 h 46"/>
              <a:gd name="T98" fmla="*/ 29 w 46"/>
              <a:gd name="T99" fmla="*/ 42 h 46"/>
              <a:gd name="T100" fmla="*/ 31 w 46"/>
              <a:gd name="T101" fmla="*/ 40 h 46"/>
              <a:gd name="T102" fmla="*/ 42 w 46"/>
              <a:gd name="T103" fmla="*/ 40 h 46"/>
              <a:gd name="T104" fmla="*/ 43 w 46"/>
              <a:gd name="T105" fmla="*/ 42 h 46"/>
              <a:gd name="T106" fmla="*/ 42 w 46"/>
              <a:gd name="T107" fmla="*/ 4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6" h="46">
                <a:moveTo>
                  <a:pt x="3" y="0"/>
                </a:moveTo>
                <a:cubicBezTo>
                  <a:pt x="20" y="0"/>
                  <a:pt x="20" y="0"/>
                  <a:pt x="20" y="0"/>
                </a:cubicBezTo>
                <a:cubicBezTo>
                  <a:pt x="20" y="3"/>
                  <a:pt x="20" y="3"/>
                  <a:pt x="20" y="3"/>
                </a:cubicBezTo>
                <a:cubicBezTo>
                  <a:pt x="3" y="3"/>
                  <a:pt x="3" y="3"/>
                  <a:pt x="3" y="3"/>
                </a:cubicBezTo>
                <a:lnTo>
                  <a:pt x="3" y="0"/>
                </a:lnTo>
                <a:close/>
                <a:moveTo>
                  <a:pt x="26" y="0"/>
                </a:moveTo>
                <a:cubicBezTo>
                  <a:pt x="43" y="0"/>
                  <a:pt x="43" y="0"/>
                  <a:pt x="43" y="0"/>
                </a:cubicBezTo>
                <a:cubicBezTo>
                  <a:pt x="43" y="3"/>
                  <a:pt x="43" y="3"/>
                  <a:pt x="43" y="3"/>
                </a:cubicBezTo>
                <a:cubicBezTo>
                  <a:pt x="26" y="3"/>
                  <a:pt x="26" y="3"/>
                  <a:pt x="26" y="3"/>
                </a:cubicBezTo>
                <a:lnTo>
                  <a:pt x="26" y="0"/>
                </a:lnTo>
                <a:close/>
                <a:moveTo>
                  <a:pt x="43" y="14"/>
                </a:moveTo>
                <a:cubicBezTo>
                  <a:pt x="41" y="14"/>
                  <a:pt x="41" y="14"/>
                  <a:pt x="41" y="14"/>
                </a:cubicBezTo>
                <a:cubicBezTo>
                  <a:pt x="41" y="3"/>
                  <a:pt x="41" y="3"/>
                  <a:pt x="41" y="3"/>
                </a:cubicBezTo>
                <a:cubicBezTo>
                  <a:pt x="29" y="3"/>
                  <a:pt x="29" y="3"/>
                  <a:pt x="29" y="3"/>
                </a:cubicBezTo>
                <a:cubicBezTo>
                  <a:pt x="29" y="14"/>
                  <a:pt x="29" y="14"/>
                  <a:pt x="29" y="14"/>
                </a:cubicBezTo>
                <a:cubicBezTo>
                  <a:pt x="17" y="14"/>
                  <a:pt x="17" y="14"/>
                  <a:pt x="17" y="14"/>
                </a:cubicBezTo>
                <a:cubicBezTo>
                  <a:pt x="17" y="3"/>
                  <a:pt x="17" y="3"/>
                  <a:pt x="17" y="3"/>
                </a:cubicBezTo>
                <a:cubicBezTo>
                  <a:pt x="6" y="3"/>
                  <a:pt x="6" y="3"/>
                  <a:pt x="6" y="3"/>
                </a:cubicBezTo>
                <a:cubicBezTo>
                  <a:pt x="6" y="14"/>
                  <a:pt x="6" y="14"/>
                  <a:pt x="6" y="14"/>
                </a:cubicBezTo>
                <a:cubicBezTo>
                  <a:pt x="3" y="14"/>
                  <a:pt x="3" y="14"/>
                  <a:pt x="3" y="14"/>
                </a:cubicBezTo>
                <a:cubicBezTo>
                  <a:pt x="2" y="14"/>
                  <a:pt x="0" y="16"/>
                  <a:pt x="0" y="18"/>
                </a:cubicBezTo>
                <a:cubicBezTo>
                  <a:pt x="0" y="43"/>
                  <a:pt x="0" y="43"/>
                  <a:pt x="0" y="43"/>
                </a:cubicBezTo>
                <a:cubicBezTo>
                  <a:pt x="0" y="45"/>
                  <a:pt x="2" y="46"/>
                  <a:pt x="3" y="46"/>
                </a:cubicBezTo>
                <a:cubicBezTo>
                  <a:pt x="17" y="46"/>
                  <a:pt x="17" y="46"/>
                  <a:pt x="17" y="46"/>
                </a:cubicBezTo>
                <a:cubicBezTo>
                  <a:pt x="19" y="46"/>
                  <a:pt x="20" y="45"/>
                  <a:pt x="20" y="43"/>
                </a:cubicBezTo>
                <a:cubicBezTo>
                  <a:pt x="20" y="26"/>
                  <a:pt x="20" y="26"/>
                  <a:pt x="20" y="26"/>
                </a:cubicBezTo>
                <a:cubicBezTo>
                  <a:pt x="26" y="26"/>
                  <a:pt x="26" y="26"/>
                  <a:pt x="26" y="26"/>
                </a:cubicBezTo>
                <a:cubicBezTo>
                  <a:pt x="26" y="43"/>
                  <a:pt x="26" y="43"/>
                  <a:pt x="26" y="43"/>
                </a:cubicBezTo>
                <a:cubicBezTo>
                  <a:pt x="26" y="45"/>
                  <a:pt x="28" y="46"/>
                  <a:pt x="29" y="46"/>
                </a:cubicBezTo>
                <a:cubicBezTo>
                  <a:pt x="43" y="46"/>
                  <a:pt x="43" y="46"/>
                  <a:pt x="43" y="46"/>
                </a:cubicBezTo>
                <a:cubicBezTo>
                  <a:pt x="45" y="46"/>
                  <a:pt x="46" y="45"/>
                  <a:pt x="46" y="43"/>
                </a:cubicBezTo>
                <a:cubicBezTo>
                  <a:pt x="46" y="18"/>
                  <a:pt x="46" y="18"/>
                  <a:pt x="46" y="18"/>
                </a:cubicBezTo>
                <a:cubicBezTo>
                  <a:pt x="46" y="16"/>
                  <a:pt x="45" y="14"/>
                  <a:pt x="43" y="14"/>
                </a:cubicBezTo>
                <a:close/>
                <a:moveTo>
                  <a:pt x="16" y="43"/>
                </a:moveTo>
                <a:cubicBezTo>
                  <a:pt x="5" y="43"/>
                  <a:pt x="5" y="43"/>
                  <a:pt x="5" y="43"/>
                </a:cubicBezTo>
                <a:cubicBezTo>
                  <a:pt x="4" y="43"/>
                  <a:pt x="3" y="43"/>
                  <a:pt x="3" y="42"/>
                </a:cubicBezTo>
                <a:cubicBezTo>
                  <a:pt x="3" y="41"/>
                  <a:pt x="4" y="40"/>
                  <a:pt x="5" y="40"/>
                </a:cubicBezTo>
                <a:cubicBezTo>
                  <a:pt x="16" y="40"/>
                  <a:pt x="16" y="40"/>
                  <a:pt x="16" y="40"/>
                </a:cubicBezTo>
                <a:cubicBezTo>
                  <a:pt x="17" y="40"/>
                  <a:pt x="17" y="41"/>
                  <a:pt x="17" y="42"/>
                </a:cubicBezTo>
                <a:cubicBezTo>
                  <a:pt x="17" y="43"/>
                  <a:pt x="17" y="43"/>
                  <a:pt x="16" y="43"/>
                </a:cubicBezTo>
                <a:close/>
                <a:moveTo>
                  <a:pt x="25" y="23"/>
                </a:moveTo>
                <a:cubicBezTo>
                  <a:pt x="22" y="23"/>
                  <a:pt x="22" y="23"/>
                  <a:pt x="22" y="23"/>
                </a:cubicBezTo>
                <a:cubicBezTo>
                  <a:pt x="21" y="23"/>
                  <a:pt x="20" y="22"/>
                  <a:pt x="20" y="22"/>
                </a:cubicBezTo>
                <a:cubicBezTo>
                  <a:pt x="20" y="21"/>
                  <a:pt x="21" y="20"/>
                  <a:pt x="22" y="20"/>
                </a:cubicBezTo>
                <a:cubicBezTo>
                  <a:pt x="25" y="20"/>
                  <a:pt x="25" y="20"/>
                  <a:pt x="25" y="20"/>
                </a:cubicBezTo>
                <a:cubicBezTo>
                  <a:pt x="25" y="20"/>
                  <a:pt x="26" y="21"/>
                  <a:pt x="26" y="22"/>
                </a:cubicBezTo>
                <a:cubicBezTo>
                  <a:pt x="26" y="22"/>
                  <a:pt x="25" y="23"/>
                  <a:pt x="25" y="23"/>
                </a:cubicBezTo>
                <a:close/>
                <a:moveTo>
                  <a:pt x="42" y="43"/>
                </a:moveTo>
                <a:cubicBezTo>
                  <a:pt x="31" y="43"/>
                  <a:pt x="31" y="43"/>
                  <a:pt x="31" y="43"/>
                </a:cubicBezTo>
                <a:cubicBezTo>
                  <a:pt x="30" y="43"/>
                  <a:pt x="29" y="43"/>
                  <a:pt x="29" y="42"/>
                </a:cubicBezTo>
                <a:cubicBezTo>
                  <a:pt x="29" y="41"/>
                  <a:pt x="30" y="40"/>
                  <a:pt x="31" y="40"/>
                </a:cubicBezTo>
                <a:cubicBezTo>
                  <a:pt x="42" y="40"/>
                  <a:pt x="42" y="40"/>
                  <a:pt x="42" y="40"/>
                </a:cubicBezTo>
                <a:cubicBezTo>
                  <a:pt x="43" y="40"/>
                  <a:pt x="43" y="41"/>
                  <a:pt x="43" y="42"/>
                </a:cubicBezTo>
                <a:cubicBezTo>
                  <a:pt x="43" y="43"/>
                  <a:pt x="43" y="43"/>
                  <a:pt x="42" y="43"/>
                </a:cubicBez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59"/>
          <p:cNvSpPr/>
          <p:nvPr/>
        </p:nvSpPr>
        <p:spPr bwMode="auto">
          <a:xfrm>
            <a:off x="10742297" y="4691322"/>
            <a:ext cx="177380" cy="178846"/>
          </a:xfrm>
          <a:custGeom>
            <a:avLst/>
            <a:gdLst>
              <a:gd name="T0" fmla="*/ 61 w 121"/>
              <a:gd name="T1" fmla="*/ 122 h 122"/>
              <a:gd name="T2" fmla="*/ 121 w 121"/>
              <a:gd name="T3" fmla="*/ 62 h 122"/>
              <a:gd name="T4" fmla="*/ 84 w 121"/>
              <a:gd name="T5" fmla="*/ 62 h 122"/>
              <a:gd name="T6" fmla="*/ 84 w 121"/>
              <a:gd name="T7" fmla="*/ 0 h 122"/>
              <a:gd name="T8" fmla="*/ 38 w 121"/>
              <a:gd name="T9" fmla="*/ 0 h 122"/>
              <a:gd name="T10" fmla="*/ 38 w 121"/>
              <a:gd name="T11" fmla="*/ 62 h 122"/>
              <a:gd name="T12" fmla="*/ 0 w 121"/>
              <a:gd name="T13" fmla="*/ 62 h 122"/>
              <a:gd name="T14" fmla="*/ 61 w 121"/>
              <a:gd name="T15" fmla="*/ 122 h 1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122">
                <a:moveTo>
                  <a:pt x="61" y="122"/>
                </a:moveTo>
                <a:lnTo>
                  <a:pt x="121" y="62"/>
                </a:lnTo>
                <a:lnTo>
                  <a:pt x="84" y="62"/>
                </a:lnTo>
                <a:lnTo>
                  <a:pt x="84" y="0"/>
                </a:lnTo>
                <a:lnTo>
                  <a:pt x="38" y="0"/>
                </a:lnTo>
                <a:lnTo>
                  <a:pt x="38" y="62"/>
                </a:lnTo>
                <a:lnTo>
                  <a:pt x="0" y="62"/>
                </a:lnTo>
                <a:lnTo>
                  <a:pt x="61" y="122"/>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Freeform 60"/>
          <p:cNvSpPr>
            <a:spLocks noEditPoints="1"/>
          </p:cNvSpPr>
          <p:nvPr/>
        </p:nvSpPr>
        <p:spPr bwMode="auto">
          <a:xfrm>
            <a:off x="10948995" y="4295515"/>
            <a:ext cx="148062" cy="148061"/>
          </a:xfrm>
          <a:custGeom>
            <a:avLst/>
            <a:gdLst>
              <a:gd name="T0" fmla="*/ 31 w 62"/>
              <a:gd name="T1" fmla="*/ 62 h 62"/>
              <a:gd name="T2" fmla="*/ 0 w 62"/>
              <a:gd name="T3" fmla="*/ 31 h 62"/>
              <a:gd name="T4" fmla="*/ 31 w 62"/>
              <a:gd name="T5" fmla="*/ 0 h 62"/>
              <a:gd name="T6" fmla="*/ 62 w 62"/>
              <a:gd name="T7" fmla="*/ 31 h 62"/>
              <a:gd name="T8" fmla="*/ 31 w 62"/>
              <a:gd name="T9" fmla="*/ 62 h 62"/>
              <a:gd name="T10" fmla="*/ 57 w 62"/>
              <a:gd name="T11" fmla="*/ 35 h 62"/>
              <a:gd name="T12" fmla="*/ 41 w 62"/>
              <a:gd name="T13" fmla="*/ 34 h 62"/>
              <a:gd name="T14" fmla="*/ 46 w 62"/>
              <a:gd name="T15" fmla="*/ 53 h 62"/>
              <a:gd name="T16" fmla="*/ 57 w 62"/>
              <a:gd name="T17" fmla="*/ 35 h 62"/>
              <a:gd name="T18" fmla="*/ 41 w 62"/>
              <a:gd name="T19" fmla="*/ 55 h 62"/>
              <a:gd name="T20" fmla="*/ 36 w 62"/>
              <a:gd name="T21" fmla="*/ 35 h 62"/>
              <a:gd name="T22" fmla="*/ 35 w 62"/>
              <a:gd name="T23" fmla="*/ 35 h 62"/>
              <a:gd name="T24" fmla="*/ 15 w 62"/>
              <a:gd name="T25" fmla="*/ 52 h 62"/>
              <a:gd name="T26" fmla="*/ 31 w 62"/>
              <a:gd name="T27" fmla="*/ 57 h 62"/>
              <a:gd name="T28" fmla="*/ 41 w 62"/>
              <a:gd name="T29" fmla="*/ 55 h 62"/>
              <a:gd name="T30" fmla="*/ 11 w 62"/>
              <a:gd name="T31" fmla="*/ 48 h 62"/>
              <a:gd name="T32" fmla="*/ 33 w 62"/>
              <a:gd name="T33" fmla="*/ 31 h 62"/>
              <a:gd name="T34" fmla="*/ 34 w 62"/>
              <a:gd name="T35" fmla="*/ 31 h 62"/>
              <a:gd name="T36" fmla="*/ 32 w 62"/>
              <a:gd name="T37" fmla="*/ 26 h 62"/>
              <a:gd name="T38" fmla="*/ 4 w 62"/>
              <a:gd name="T39" fmla="*/ 30 h 62"/>
              <a:gd name="T40" fmla="*/ 4 w 62"/>
              <a:gd name="T41" fmla="*/ 31 h 62"/>
              <a:gd name="T42" fmla="*/ 11 w 62"/>
              <a:gd name="T43" fmla="*/ 48 h 62"/>
              <a:gd name="T44" fmla="*/ 5 w 62"/>
              <a:gd name="T45" fmla="*/ 25 h 62"/>
              <a:gd name="T46" fmla="*/ 29 w 62"/>
              <a:gd name="T47" fmla="*/ 22 h 62"/>
              <a:gd name="T48" fmla="*/ 20 w 62"/>
              <a:gd name="T49" fmla="*/ 7 h 62"/>
              <a:gd name="T50" fmla="*/ 5 w 62"/>
              <a:gd name="T51" fmla="*/ 25 h 62"/>
              <a:gd name="T52" fmla="*/ 25 w 62"/>
              <a:gd name="T53" fmla="*/ 5 h 62"/>
              <a:gd name="T54" fmla="*/ 35 w 62"/>
              <a:gd name="T55" fmla="*/ 20 h 62"/>
              <a:gd name="T56" fmla="*/ 49 w 62"/>
              <a:gd name="T57" fmla="*/ 11 h 62"/>
              <a:gd name="T58" fmla="*/ 31 w 62"/>
              <a:gd name="T59" fmla="*/ 4 h 62"/>
              <a:gd name="T60" fmla="*/ 25 w 62"/>
              <a:gd name="T61" fmla="*/ 5 h 62"/>
              <a:gd name="T62" fmla="*/ 51 w 62"/>
              <a:gd name="T63" fmla="*/ 14 h 62"/>
              <a:gd name="T64" fmla="*/ 37 w 62"/>
              <a:gd name="T65" fmla="*/ 24 h 62"/>
              <a:gd name="T66" fmla="*/ 38 w 62"/>
              <a:gd name="T67" fmla="*/ 28 h 62"/>
              <a:gd name="T68" fmla="*/ 39 w 62"/>
              <a:gd name="T69" fmla="*/ 30 h 62"/>
              <a:gd name="T70" fmla="*/ 57 w 62"/>
              <a:gd name="T71" fmla="*/ 30 h 62"/>
              <a:gd name="T72" fmla="*/ 51 w 62"/>
              <a:gd name="T73" fmla="*/ 1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57" y="35"/>
                </a:moveTo>
                <a:cubicBezTo>
                  <a:pt x="56" y="35"/>
                  <a:pt x="49" y="32"/>
                  <a:pt x="41" y="34"/>
                </a:cubicBezTo>
                <a:cubicBezTo>
                  <a:pt x="44" y="43"/>
                  <a:pt x="45" y="51"/>
                  <a:pt x="46" y="53"/>
                </a:cubicBezTo>
                <a:cubicBezTo>
                  <a:pt x="52" y="49"/>
                  <a:pt x="56" y="42"/>
                  <a:pt x="57" y="35"/>
                </a:cubicBezTo>
                <a:close/>
                <a:moveTo>
                  <a:pt x="41" y="55"/>
                </a:moveTo>
                <a:cubicBezTo>
                  <a:pt x="41" y="53"/>
                  <a:pt x="39" y="45"/>
                  <a:pt x="36" y="35"/>
                </a:cubicBezTo>
                <a:cubicBezTo>
                  <a:pt x="36" y="35"/>
                  <a:pt x="36" y="35"/>
                  <a:pt x="35" y="35"/>
                </a:cubicBezTo>
                <a:cubicBezTo>
                  <a:pt x="20" y="40"/>
                  <a:pt x="15" y="51"/>
                  <a:pt x="15" y="52"/>
                </a:cubicBezTo>
                <a:cubicBezTo>
                  <a:pt x="19" y="55"/>
                  <a:pt x="25" y="57"/>
                  <a:pt x="31" y="57"/>
                </a:cubicBezTo>
                <a:cubicBezTo>
                  <a:pt x="35" y="57"/>
                  <a:pt x="38" y="57"/>
                  <a:pt x="41" y="55"/>
                </a:cubicBezTo>
                <a:close/>
                <a:moveTo>
                  <a:pt x="11" y="48"/>
                </a:moveTo>
                <a:cubicBezTo>
                  <a:pt x="12" y="47"/>
                  <a:pt x="19" y="35"/>
                  <a:pt x="33" y="31"/>
                </a:cubicBezTo>
                <a:cubicBezTo>
                  <a:pt x="33" y="31"/>
                  <a:pt x="33" y="31"/>
                  <a:pt x="34" y="31"/>
                </a:cubicBezTo>
                <a:cubicBezTo>
                  <a:pt x="33" y="29"/>
                  <a:pt x="32" y="28"/>
                  <a:pt x="32" y="26"/>
                </a:cubicBezTo>
                <a:cubicBezTo>
                  <a:pt x="18" y="30"/>
                  <a:pt x="6" y="30"/>
                  <a:pt x="4" y="30"/>
                </a:cubicBezTo>
                <a:cubicBezTo>
                  <a:pt x="4" y="30"/>
                  <a:pt x="4" y="30"/>
                  <a:pt x="4" y="31"/>
                </a:cubicBezTo>
                <a:cubicBezTo>
                  <a:pt x="4" y="38"/>
                  <a:pt x="7" y="44"/>
                  <a:pt x="11" y="48"/>
                </a:cubicBezTo>
                <a:close/>
                <a:moveTo>
                  <a:pt x="5" y="25"/>
                </a:moveTo>
                <a:cubicBezTo>
                  <a:pt x="6" y="25"/>
                  <a:pt x="17" y="25"/>
                  <a:pt x="29" y="22"/>
                </a:cubicBezTo>
                <a:cubicBezTo>
                  <a:pt x="25" y="14"/>
                  <a:pt x="20" y="8"/>
                  <a:pt x="20" y="7"/>
                </a:cubicBezTo>
                <a:cubicBezTo>
                  <a:pt x="12" y="10"/>
                  <a:pt x="7" y="17"/>
                  <a:pt x="5" y="25"/>
                </a:cubicBezTo>
                <a:close/>
                <a:moveTo>
                  <a:pt x="25" y="5"/>
                </a:moveTo>
                <a:cubicBezTo>
                  <a:pt x="25" y="6"/>
                  <a:pt x="30" y="12"/>
                  <a:pt x="35" y="20"/>
                </a:cubicBezTo>
                <a:cubicBezTo>
                  <a:pt x="44" y="17"/>
                  <a:pt x="48" y="12"/>
                  <a:pt x="49" y="11"/>
                </a:cubicBezTo>
                <a:cubicBezTo>
                  <a:pt x="44" y="7"/>
                  <a:pt x="38" y="4"/>
                  <a:pt x="31" y="4"/>
                </a:cubicBezTo>
                <a:cubicBezTo>
                  <a:pt x="29" y="4"/>
                  <a:pt x="27" y="4"/>
                  <a:pt x="25" y="5"/>
                </a:cubicBezTo>
                <a:close/>
                <a:moveTo>
                  <a:pt x="51" y="14"/>
                </a:moveTo>
                <a:cubicBezTo>
                  <a:pt x="51" y="15"/>
                  <a:pt x="46" y="20"/>
                  <a:pt x="37" y="24"/>
                </a:cubicBezTo>
                <a:cubicBezTo>
                  <a:pt x="37" y="26"/>
                  <a:pt x="38" y="27"/>
                  <a:pt x="38" y="28"/>
                </a:cubicBezTo>
                <a:cubicBezTo>
                  <a:pt x="39" y="29"/>
                  <a:pt x="39" y="29"/>
                  <a:pt x="39" y="30"/>
                </a:cubicBezTo>
                <a:cubicBezTo>
                  <a:pt x="48" y="29"/>
                  <a:pt x="57" y="30"/>
                  <a:pt x="57" y="30"/>
                </a:cubicBezTo>
                <a:cubicBezTo>
                  <a:pt x="57" y="24"/>
                  <a:pt x="55" y="18"/>
                  <a:pt x="51" y="14"/>
                </a:cubicBez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Freeform 61"/>
          <p:cNvSpPr>
            <a:spLocks noEditPoints="1"/>
          </p:cNvSpPr>
          <p:nvPr/>
        </p:nvSpPr>
        <p:spPr bwMode="auto">
          <a:xfrm>
            <a:off x="10800935" y="4518339"/>
            <a:ext cx="140732" cy="124606"/>
          </a:xfrm>
          <a:custGeom>
            <a:avLst/>
            <a:gdLst>
              <a:gd name="T0" fmla="*/ 48 w 59"/>
              <a:gd name="T1" fmla="*/ 0 h 52"/>
              <a:gd name="T2" fmla="*/ 11 w 59"/>
              <a:gd name="T3" fmla="*/ 0 h 52"/>
              <a:gd name="T4" fmla="*/ 0 w 59"/>
              <a:gd name="T5" fmla="*/ 12 h 52"/>
              <a:gd name="T6" fmla="*/ 0 w 59"/>
              <a:gd name="T7" fmla="*/ 50 h 52"/>
              <a:gd name="T8" fmla="*/ 2 w 59"/>
              <a:gd name="T9" fmla="*/ 52 h 52"/>
              <a:gd name="T10" fmla="*/ 57 w 59"/>
              <a:gd name="T11" fmla="*/ 52 h 52"/>
              <a:gd name="T12" fmla="*/ 59 w 59"/>
              <a:gd name="T13" fmla="*/ 50 h 52"/>
              <a:gd name="T14" fmla="*/ 59 w 59"/>
              <a:gd name="T15" fmla="*/ 12 h 52"/>
              <a:gd name="T16" fmla="*/ 48 w 59"/>
              <a:gd name="T17" fmla="*/ 0 h 52"/>
              <a:gd name="T18" fmla="*/ 37 w 59"/>
              <a:gd name="T19" fmla="*/ 34 h 52"/>
              <a:gd name="T20" fmla="*/ 37 w 59"/>
              <a:gd name="T21" fmla="*/ 45 h 52"/>
              <a:gd name="T22" fmla="*/ 22 w 59"/>
              <a:gd name="T23" fmla="*/ 45 h 52"/>
              <a:gd name="T24" fmla="*/ 22 w 59"/>
              <a:gd name="T25" fmla="*/ 34 h 52"/>
              <a:gd name="T26" fmla="*/ 11 w 59"/>
              <a:gd name="T27" fmla="*/ 34 h 52"/>
              <a:gd name="T28" fmla="*/ 29 w 59"/>
              <a:gd name="T29" fmla="*/ 19 h 52"/>
              <a:gd name="T30" fmla="*/ 48 w 59"/>
              <a:gd name="T31" fmla="*/ 34 h 52"/>
              <a:gd name="T32" fmla="*/ 37 w 59"/>
              <a:gd name="T33" fmla="*/ 34 h 52"/>
              <a:gd name="T34" fmla="*/ 9 w 59"/>
              <a:gd name="T35" fmla="*/ 8 h 52"/>
              <a:gd name="T36" fmla="*/ 12 w 59"/>
              <a:gd name="T37" fmla="*/ 4 h 52"/>
              <a:gd name="T38" fmla="*/ 46 w 59"/>
              <a:gd name="T39" fmla="*/ 4 h 52"/>
              <a:gd name="T40" fmla="*/ 50 w 59"/>
              <a:gd name="T41" fmla="*/ 8 h 52"/>
              <a:gd name="T42" fmla="*/ 9 w 59"/>
              <a:gd name="T43"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9" h="52">
                <a:moveTo>
                  <a:pt x="48" y="0"/>
                </a:moveTo>
                <a:cubicBezTo>
                  <a:pt x="11" y="0"/>
                  <a:pt x="11" y="0"/>
                  <a:pt x="11" y="0"/>
                </a:cubicBezTo>
                <a:cubicBezTo>
                  <a:pt x="0" y="12"/>
                  <a:pt x="0" y="12"/>
                  <a:pt x="0" y="12"/>
                </a:cubicBezTo>
                <a:cubicBezTo>
                  <a:pt x="0" y="50"/>
                  <a:pt x="0" y="50"/>
                  <a:pt x="0" y="50"/>
                </a:cubicBezTo>
                <a:cubicBezTo>
                  <a:pt x="0" y="52"/>
                  <a:pt x="1" y="52"/>
                  <a:pt x="2" y="52"/>
                </a:cubicBezTo>
                <a:cubicBezTo>
                  <a:pt x="57" y="52"/>
                  <a:pt x="57" y="52"/>
                  <a:pt x="57" y="52"/>
                </a:cubicBezTo>
                <a:cubicBezTo>
                  <a:pt x="58" y="52"/>
                  <a:pt x="59" y="52"/>
                  <a:pt x="59" y="50"/>
                </a:cubicBezTo>
                <a:cubicBezTo>
                  <a:pt x="59" y="12"/>
                  <a:pt x="59" y="12"/>
                  <a:pt x="59" y="12"/>
                </a:cubicBezTo>
                <a:lnTo>
                  <a:pt x="48" y="0"/>
                </a:lnTo>
                <a:close/>
                <a:moveTo>
                  <a:pt x="37" y="34"/>
                </a:moveTo>
                <a:cubicBezTo>
                  <a:pt x="37" y="45"/>
                  <a:pt x="37" y="45"/>
                  <a:pt x="37" y="45"/>
                </a:cubicBezTo>
                <a:cubicBezTo>
                  <a:pt x="22" y="45"/>
                  <a:pt x="22" y="45"/>
                  <a:pt x="22" y="45"/>
                </a:cubicBezTo>
                <a:cubicBezTo>
                  <a:pt x="22" y="34"/>
                  <a:pt x="22" y="34"/>
                  <a:pt x="22" y="34"/>
                </a:cubicBezTo>
                <a:cubicBezTo>
                  <a:pt x="11" y="34"/>
                  <a:pt x="11" y="34"/>
                  <a:pt x="11" y="34"/>
                </a:cubicBezTo>
                <a:cubicBezTo>
                  <a:pt x="29" y="19"/>
                  <a:pt x="29" y="19"/>
                  <a:pt x="29" y="19"/>
                </a:cubicBezTo>
                <a:cubicBezTo>
                  <a:pt x="48" y="34"/>
                  <a:pt x="48" y="34"/>
                  <a:pt x="48" y="34"/>
                </a:cubicBezTo>
                <a:lnTo>
                  <a:pt x="37" y="34"/>
                </a:lnTo>
                <a:close/>
                <a:moveTo>
                  <a:pt x="9" y="8"/>
                </a:moveTo>
                <a:cubicBezTo>
                  <a:pt x="12" y="4"/>
                  <a:pt x="12" y="4"/>
                  <a:pt x="12" y="4"/>
                </a:cubicBezTo>
                <a:cubicBezTo>
                  <a:pt x="46" y="4"/>
                  <a:pt x="46" y="4"/>
                  <a:pt x="46" y="4"/>
                </a:cubicBezTo>
                <a:cubicBezTo>
                  <a:pt x="50" y="8"/>
                  <a:pt x="50" y="8"/>
                  <a:pt x="50" y="8"/>
                </a:cubicBezTo>
                <a:lnTo>
                  <a:pt x="9" y="8"/>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Freeform 62"/>
          <p:cNvSpPr>
            <a:spLocks noEditPoints="1"/>
          </p:cNvSpPr>
          <p:nvPr/>
        </p:nvSpPr>
        <p:spPr bwMode="auto">
          <a:xfrm>
            <a:off x="10496017" y="4760222"/>
            <a:ext cx="227224" cy="199370"/>
          </a:xfrm>
          <a:custGeom>
            <a:avLst/>
            <a:gdLst>
              <a:gd name="T0" fmla="*/ 95 w 95"/>
              <a:gd name="T1" fmla="*/ 34 h 83"/>
              <a:gd name="T2" fmla="*/ 83 w 95"/>
              <a:gd name="T3" fmla="*/ 0 h 83"/>
              <a:gd name="T4" fmla="*/ 83 w 95"/>
              <a:gd name="T5" fmla="*/ 0 h 83"/>
              <a:gd name="T6" fmla="*/ 75 w 95"/>
              <a:gd name="T7" fmla="*/ 0 h 83"/>
              <a:gd name="T8" fmla="*/ 31 w 95"/>
              <a:gd name="T9" fmla="*/ 19 h 83"/>
              <a:gd name="T10" fmla="*/ 30 w 95"/>
              <a:gd name="T11" fmla="*/ 34 h 83"/>
              <a:gd name="T12" fmla="*/ 31 w 95"/>
              <a:gd name="T13" fmla="*/ 49 h 83"/>
              <a:gd name="T14" fmla="*/ 75 w 95"/>
              <a:gd name="T15" fmla="*/ 67 h 83"/>
              <a:gd name="T16" fmla="*/ 83 w 95"/>
              <a:gd name="T17" fmla="*/ 67 h 83"/>
              <a:gd name="T18" fmla="*/ 83 w 95"/>
              <a:gd name="T19" fmla="*/ 67 h 83"/>
              <a:gd name="T20" fmla="*/ 95 w 95"/>
              <a:gd name="T21" fmla="*/ 34 h 83"/>
              <a:gd name="T22" fmla="*/ 80 w 95"/>
              <a:gd name="T23" fmla="*/ 62 h 83"/>
              <a:gd name="T24" fmla="*/ 78 w 95"/>
              <a:gd name="T25" fmla="*/ 61 h 83"/>
              <a:gd name="T26" fmla="*/ 75 w 95"/>
              <a:gd name="T27" fmla="*/ 55 h 83"/>
              <a:gd name="T28" fmla="*/ 71 w 95"/>
              <a:gd name="T29" fmla="*/ 34 h 83"/>
              <a:gd name="T30" fmla="*/ 75 w 95"/>
              <a:gd name="T31" fmla="*/ 12 h 83"/>
              <a:gd name="T32" fmla="*/ 78 w 95"/>
              <a:gd name="T33" fmla="*/ 7 h 83"/>
              <a:gd name="T34" fmla="*/ 80 w 95"/>
              <a:gd name="T35" fmla="*/ 5 h 83"/>
              <a:gd name="T36" fmla="*/ 82 w 95"/>
              <a:gd name="T37" fmla="*/ 7 h 83"/>
              <a:gd name="T38" fmla="*/ 86 w 95"/>
              <a:gd name="T39" fmla="*/ 12 h 83"/>
              <a:gd name="T40" fmla="*/ 89 w 95"/>
              <a:gd name="T41" fmla="*/ 34 h 83"/>
              <a:gd name="T42" fmla="*/ 86 w 95"/>
              <a:gd name="T43" fmla="*/ 55 h 83"/>
              <a:gd name="T44" fmla="*/ 82 w 95"/>
              <a:gd name="T45" fmla="*/ 61 h 83"/>
              <a:gd name="T46" fmla="*/ 80 w 95"/>
              <a:gd name="T47" fmla="*/ 62 h 83"/>
              <a:gd name="T48" fmla="*/ 23 w 95"/>
              <a:gd name="T49" fmla="*/ 34 h 83"/>
              <a:gd name="T50" fmla="*/ 24 w 95"/>
              <a:gd name="T51" fmla="*/ 20 h 83"/>
              <a:gd name="T52" fmla="*/ 12 w 95"/>
              <a:gd name="T53" fmla="*/ 21 h 83"/>
              <a:gd name="T54" fmla="*/ 5 w 95"/>
              <a:gd name="T55" fmla="*/ 21 h 83"/>
              <a:gd name="T56" fmla="*/ 0 w 95"/>
              <a:gd name="T57" fmla="*/ 30 h 83"/>
              <a:gd name="T58" fmla="*/ 0 w 95"/>
              <a:gd name="T59" fmla="*/ 38 h 83"/>
              <a:gd name="T60" fmla="*/ 5 w 95"/>
              <a:gd name="T61" fmla="*/ 47 h 83"/>
              <a:gd name="T62" fmla="*/ 12 w 95"/>
              <a:gd name="T63" fmla="*/ 47 h 83"/>
              <a:gd name="T64" fmla="*/ 24 w 95"/>
              <a:gd name="T65" fmla="*/ 47 h 83"/>
              <a:gd name="T66" fmla="*/ 23 w 95"/>
              <a:gd name="T67" fmla="*/ 34 h 83"/>
              <a:gd name="T68" fmla="*/ 34 w 95"/>
              <a:gd name="T69" fmla="*/ 53 h 83"/>
              <a:gd name="T70" fmla="*/ 22 w 95"/>
              <a:gd name="T71" fmla="*/ 51 h 83"/>
              <a:gd name="T72" fmla="*/ 30 w 95"/>
              <a:gd name="T73" fmla="*/ 81 h 83"/>
              <a:gd name="T74" fmla="*/ 33 w 95"/>
              <a:gd name="T75" fmla="*/ 83 h 83"/>
              <a:gd name="T76" fmla="*/ 44 w 95"/>
              <a:gd name="T77" fmla="*/ 78 h 83"/>
              <a:gd name="T78" fmla="*/ 46 w 95"/>
              <a:gd name="T79" fmla="*/ 75 h 83"/>
              <a:gd name="T80" fmla="*/ 34 w 95"/>
              <a:gd name="T81" fmla="*/ 53 h 83"/>
              <a:gd name="T82" fmla="*/ 80 w 95"/>
              <a:gd name="T83" fmla="*/ 45 h 83"/>
              <a:gd name="T84" fmla="*/ 79 w 95"/>
              <a:gd name="T85" fmla="*/ 44 h 83"/>
              <a:gd name="T86" fmla="*/ 78 w 95"/>
              <a:gd name="T87" fmla="*/ 42 h 83"/>
              <a:gd name="T88" fmla="*/ 77 w 95"/>
              <a:gd name="T89" fmla="*/ 34 h 83"/>
              <a:gd name="T90" fmla="*/ 78 w 95"/>
              <a:gd name="T91" fmla="*/ 25 h 83"/>
              <a:gd name="T92" fmla="*/ 79 w 95"/>
              <a:gd name="T93" fmla="*/ 23 h 83"/>
              <a:gd name="T94" fmla="*/ 80 w 95"/>
              <a:gd name="T95" fmla="*/ 23 h 83"/>
              <a:gd name="T96" fmla="*/ 81 w 95"/>
              <a:gd name="T97" fmla="*/ 23 h 83"/>
              <a:gd name="T98" fmla="*/ 82 w 95"/>
              <a:gd name="T99" fmla="*/ 25 h 83"/>
              <a:gd name="T100" fmla="*/ 84 w 95"/>
              <a:gd name="T101" fmla="*/ 34 h 83"/>
              <a:gd name="T102" fmla="*/ 82 w 95"/>
              <a:gd name="T103" fmla="*/ 42 h 83"/>
              <a:gd name="T104" fmla="*/ 81 w 95"/>
              <a:gd name="T105" fmla="*/ 44 h 83"/>
              <a:gd name="T106" fmla="*/ 80 w 95"/>
              <a:gd name="T107" fmla="*/ 4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 h="83">
                <a:moveTo>
                  <a:pt x="95" y="34"/>
                </a:moveTo>
                <a:cubicBezTo>
                  <a:pt x="95" y="15"/>
                  <a:pt x="89" y="0"/>
                  <a:pt x="83" y="0"/>
                </a:cubicBezTo>
                <a:cubicBezTo>
                  <a:pt x="83" y="0"/>
                  <a:pt x="83" y="0"/>
                  <a:pt x="83" y="0"/>
                </a:cubicBezTo>
                <a:cubicBezTo>
                  <a:pt x="75" y="0"/>
                  <a:pt x="75" y="0"/>
                  <a:pt x="75" y="0"/>
                </a:cubicBezTo>
                <a:cubicBezTo>
                  <a:pt x="75" y="0"/>
                  <a:pt x="57" y="13"/>
                  <a:pt x="31" y="19"/>
                </a:cubicBezTo>
                <a:cubicBezTo>
                  <a:pt x="30" y="23"/>
                  <a:pt x="30" y="28"/>
                  <a:pt x="30" y="34"/>
                </a:cubicBezTo>
                <a:cubicBezTo>
                  <a:pt x="30" y="39"/>
                  <a:pt x="30" y="44"/>
                  <a:pt x="31" y="49"/>
                </a:cubicBezTo>
                <a:cubicBezTo>
                  <a:pt x="57" y="54"/>
                  <a:pt x="75" y="67"/>
                  <a:pt x="75" y="67"/>
                </a:cubicBezTo>
                <a:cubicBezTo>
                  <a:pt x="83" y="67"/>
                  <a:pt x="83" y="67"/>
                  <a:pt x="83" y="67"/>
                </a:cubicBezTo>
                <a:cubicBezTo>
                  <a:pt x="83" y="67"/>
                  <a:pt x="83" y="67"/>
                  <a:pt x="83" y="67"/>
                </a:cubicBezTo>
                <a:cubicBezTo>
                  <a:pt x="89" y="67"/>
                  <a:pt x="95" y="52"/>
                  <a:pt x="95" y="34"/>
                </a:cubicBezTo>
                <a:close/>
                <a:moveTo>
                  <a:pt x="80" y="62"/>
                </a:moveTo>
                <a:cubicBezTo>
                  <a:pt x="79" y="62"/>
                  <a:pt x="78" y="61"/>
                  <a:pt x="78" y="61"/>
                </a:cubicBezTo>
                <a:cubicBezTo>
                  <a:pt x="77" y="60"/>
                  <a:pt x="76" y="58"/>
                  <a:pt x="75" y="55"/>
                </a:cubicBezTo>
                <a:cubicBezTo>
                  <a:pt x="72" y="49"/>
                  <a:pt x="71" y="42"/>
                  <a:pt x="71" y="34"/>
                </a:cubicBezTo>
                <a:cubicBezTo>
                  <a:pt x="71" y="26"/>
                  <a:pt x="72" y="18"/>
                  <a:pt x="75" y="12"/>
                </a:cubicBezTo>
                <a:cubicBezTo>
                  <a:pt x="76" y="10"/>
                  <a:pt x="77" y="8"/>
                  <a:pt x="78" y="7"/>
                </a:cubicBezTo>
                <a:cubicBezTo>
                  <a:pt x="78" y="6"/>
                  <a:pt x="79" y="5"/>
                  <a:pt x="80" y="5"/>
                </a:cubicBezTo>
                <a:cubicBezTo>
                  <a:pt x="81" y="5"/>
                  <a:pt x="82" y="6"/>
                  <a:pt x="82" y="7"/>
                </a:cubicBezTo>
                <a:cubicBezTo>
                  <a:pt x="84" y="8"/>
                  <a:pt x="85" y="10"/>
                  <a:pt x="86" y="12"/>
                </a:cubicBezTo>
                <a:cubicBezTo>
                  <a:pt x="88" y="18"/>
                  <a:pt x="89" y="26"/>
                  <a:pt x="89" y="34"/>
                </a:cubicBezTo>
                <a:cubicBezTo>
                  <a:pt x="89" y="42"/>
                  <a:pt x="88" y="49"/>
                  <a:pt x="86" y="55"/>
                </a:cubicBezTo>
                <a:cubicBezTo>
                  <a:pt x="85" y="58"/>
                  <a:pt x="84" y="60"/>
                  <a:pt x="82" y="61"/>
                </a:cubicBezTo>
                <a:cubicBezTo>
                  <a:pt x="82" y="61"/>
                  <a:pt x="81" y="62"/>
                  <a:pt x="80" y="62"/>
                </a:cubicBezTo>
                <a:close/>
                <a:moveTo>
                  <a:pt x="23" y="34"/>
                </a:moveTo>
                <a:cubicBezTo>
                  <a:pt x="23" y="29"/>
                  <a:pt x="24" y="24"/>
                  <a:pt x="24" y="20"/>
                </a:cubicBezTo>
                <a:cubicBezTo>
                  <a:pt x="20" y="21"/>
                  <a:pt x="16" y="21"/>
                  <a:pt x="12" y="21"/>
                </a:cubicBezTo>
                <a:cubicBezTo>
                  <a:pt x="5" y="21"/>
                  <a:pt x="5" y="21"/>
                  <a:pt x="5" y="21"/>
                </a:cubicBezTo>
                <a:cubicBezTo>
                  <a:pt x="0" y="30"/>
                  <a:pt x="0" y="30"/>
                  <a:pt x="0" y="30"/>
                </a:cubicBezTo>
                <a:cubicBezTo>
                  <a:pt x="0" y="38"/>
                  <a:pt x="0" y="38"/>
                  <a:pt x="0" y="38"/>
                </a:cubicBezTo>
                <a:cubicBezTo>
                  <a:pt x="5" y="47"/>
                  <a:pt x="5" y="47"/>
                  <a:pt x="5" y="47"/>
                </a:cubicBezTo>
                <a:cubicBezTo>
                  <a:pt x="5" y="47"/>
                  <a:pt x="5" y="47"/>
                  <a:pt x="12" y="47"/>
                </a:cubicBezTo>
                <a:cubicBezTo>
                  <a:pt x="16" y="47"/>
                  <a:pt x="20" y="47"/>
                  <a:pt x="24" y="47"/>
                </a:cubicBezTo>
                <a:cubicBezTo>
                  <a:pt x="24" y="43"/>
                  <a:pt x="23" y="39"/>
                  <a:pt x="23" y="34"/>
                </a:cubicBezTo>
                <a:close/>
                <a:moveTo>
                  <a:pt x="34" y="53"/>
                </a:moveTo>
                <a:cubicBezTo>
                  <a:pt x="22" y="51"/>
                  <a:pt x="22" y="51"/>
                  <a:pt x="22" y="51"/>
                </a:cubicBezTo>
                <a:cubicBezTo>
                  <a:pt x="30" y="81"/>
                  <a:pt x="30" y="81"/>
                  <a:pt x="30" y="81"/>
                </a:cubicBezTo>
                <a:cubicBezTo>
                  <a:pt x="30" y="82"/>
                  <a:pt x="32" y="83"/>
                  <a:pt x="33" y="83"/>
                </a:cubicBezTo>
                <a:cubicBezTo>
                  <a:pt x="44" y="78"/>
                  <a:pt x="44" y="78"/>
                  <a:pt x="44" y="78"/>
                </a:cubicBezTo>
                <a:cubicBezTo>
                  <a:pt x="46" y="78"/>
                  <a:pt x="46" y="76"/>
                  <a:pt x="46" y="75"/>
                </a:cubicBezTo>
                <a:lnTo>
                  <a:pt x="34" y="53"/>
                </a:lnTo>
                <a:close/>
                <a:moveTo>
                  <a:pt x="80" y="45"/>
                </a:moveTo>
                <a:cubicBezTo>
                  <a:pt x="80" y="45"/>
                  <a:pt x="79" y="44"/>
                  <a:pt x="79" y="44"/>
                </a:cubicBezTo>
                <a:cubicBezTo>
                  <a:pt x="79" y="44"/>
                  <a:pt x="78" y="43"/>
                  <a:pt x="78" y="42"/>
                </a:cubicBezTo>
                <a:cubicBezTo>
                  <a:pt x="77" y="40"/>
                  <a:pt x="77" y="37"/>
                  <a:pt x="77" y="34"/>
                </a:cubicBezTo>
                <a:cubicBezTo>
                  <a:pt x="77" y="31"/>
                  <a:pt x="77" y="28"/>
                  <a:pt x="78" y="25"/>
                </a:cubicBezTo>
                <a:cubicBezTo>
                  <a:pt x="78" y="25"/>
                  <a:pt x="79" y="24"/>
                  <a:pt x="79" y="23"/>
                </a:cubicBezTo>
                <a:cubicBezTo>
                  <a:pt x="79" y="23"/>
                  <a:pt x="80" y="23"/>
                  <a:pt x="80" y="23"/>
                </a:cubicBezTo>
                <a:cubicBezTo>
                  <a:pt x="80" y="23"/>
                  <a:pt x="81" y="23"/>
                  <a:pt x="81" y="23"/>
                </a:cubicBezTo>
                <a:cubicBezTo>
                  <a:pt x="81" y="24"/>
                  <a:pt x="82" y="25"/>
                  <a:pt x="82" y="25"/>
                </a:cubicBezTo>
                <a:cubicBezTo>
                  <a:pt x="83" y="28"/>
                  <a:pt x="84" y="31"/>
                  <a:pt x="84" y="34"/>
                </a:cubicBezTo>
                <a:cubicBezTo>
                  <a:pt x="84" y="37"/>
                  <a:pt x="83" y="40"/>
                  <a:pt x="82" y="42"/>
                </a:cubicBezTo>
                <a:cubicBezTo>
                  <a:pt x="82" y="43"/>
                  <a:pt x="81" y="44"/>
                  <a:pt x="81" y="44"/>
                </a:cubicBezTo>
                <a:cubicBezTo>
                  <a:pt x="81" y="44"/>
                  <a:pt x="80" y="45"/>
                  <a:pt x="80" y="45"/>
                </a:cubicBez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Freeform 18"/>
          <p:cNvSpPr>
            <a:spLocks noEditPoints="1"/>
          </p:cNvSpPr>
          <p:nvPr/>
        </p:nvSpPr>
        <p:spPr bwMode="auto">
          <a:xfrm>
            <a:off x="10888892" y="4450905"/>
            <a:ext cx="120208" cy="48376"/>
          </a:xfrm>
          <a:custGeom>
            <a:avLst/>
            <a:gdLst>
              <a:gd name="T0" fmla="*/ 50 w 50"/>
              <a:gd name="T1" fmla="*/ 10 h 20"/>
              <a:gd name="T2" fmla="*/ 50 w 50"/>
              <a:gd name="T3" fmla="*/ 10 h 20"/>
              <a:gd name="T4" fmla="*/ 40 w 50"/>
              <a:gd name="T5" fmla="*/ 0 h 20"/>
              <a:gd name="T6" fmla="*/ 28 w 50"/>
              <a:gd name="T7" fmla="*/ 0 h 20"/>
              <a:gd name="T8" fmla="*/ 18 w 50"/>
              <a:gd name="T9" fmla="*/ 10 h 20"/>
              <a:gd name="T10" fmla="*/ 18 w 50"/>
              <a:gd name="T11" fmla="*/ 10 h 20"/>
              <a:gd name="T12" fmla="*/ 18 w 50"/>
              <a:gd name="T13" fmla="*/ 11 h 20"/>
              <a:gd name="T14" fmla="*/ 23 w 50"/>
              <a:gd name="T15" fmla="*/ 11 h 20"/>
              <a:gd name="T16" fmla="*/ 23 w 50"/>
              <a:gd name="T17" fmla="*/ 10 h 20"/>
              <a:gd name="T18" fmla="*/ 23 w 50"/>
              <a:gd name="T19" fmla="*/ 10 h 20"/>
              <a:gd name="T20" fmla="*/ 28 w 50"/>
              <a:gd name="T21" fmla="*/ 5 h 20"/>
              <a:gd name="T22" fmla="*/ 40 w 50"/>
              <a:gd name="T23" fmla="*/ 5 h 20"/>
              <a:gd name="T24" fmla="*/ 45 w 50"/>
              <a:gd name="T25" fmla="*/ 10 h 20"/>
              <a:gd name="T26" fmla="*/ 45 w 50"/>
              <a:gd name="T27" fmla="*/ 10 h 20"/>
              <a:gd name="T28" fmla="*/ 40 w 50"/>
              <a:gd name="T29" fmla="*/ 15 h 20"/>
              <a:gd name="T30" fmla="*/ 35 w 50"/>
              <a:gd name="T31" fmla="*/ 15 h 20"/>
              <a:gd name="T32" fmla="*/ 32 w 50"/>
              <a:gd name="T33" fmla="*/ 20 h 20"/>
              <a:gd name="T34" fmla="*/ 40 w 50"/>
              <a:gd name="T35" fmla="*/ 20 h 20"/>
              <a:gd name="T36" fmla="*/ 50 w 50"/>
              <a:gd name="T37" fmla="*/ 10 h 20"/>
              <a:gd name="T38" fmla="*/ 32 w 50"/>
              <a:gd name="T39" fmla="*/ 10 h 20"/>
              <a:gd name="T40" fmla="*/ 32 w 50"/>
              <a:gd name="T41" fmla="*/ 9 h 20"/>
              <a:gd name="T42" fmla="*/ 27 w 50"/>
              <a:gd name="T43" fmla="*/ 9 h 20"/>
              <a:gd name="T44" fmla="*/ 28 w 50"/>
              <a:gd name="T45" fmla="*/ 10 h 20"/>
              <a:gd name="T46" fmla="*/ 28 w 50"/>
              <a:gd name="T47" fmla="*/ 10 h 20"/>
              <a:gd name="T48" fmla="*/ 22 w 50"/>
              <a:gd name="T49" fmla="*/ 15 h 20"/>
              <a:gd name="T50" fmla="*/ 10 w 50"/>
              <a:gd name="T51" fmla="*/ 15 h 20"/>
              <a:gd name="T52" fmla="*/ 5 w 50"/>
              <a:gd name="T53" fmla="*/ 10 h 20"/>
              <a:gd name="T54" fmla="*/ 5 w 50"/>
              <a:gd name="T55" fmla="*/ 10 h 20"/>
              <a:gd name="T56" fmla="*/ 10 w 50"/>
              <a:gd name="T57" fmla="*/ 5 h 20"/>
              <a:gd name="T58" fmla="*/ 16 w 50"/>
              <a:gd name="T59" fmla="*/ 5 h 20"/>
              <a:gd name="T60" fmla="*/ 19 w 50"/>
              <a:gd name="T61" fmla="*/ 0 h 20"/>
              <a:gd name="T62" fmla="*/ 10 w 50"/>
              <a:gd name="T63" fmla="*/ 0 h 20"/>
              <a:gd name="T64" fmla="*/ 0 w 50"/>
              <a:gd name="T65" fmla="*/ 10 h 20"/>
              <a:gd name="T66" fmla="*/ 0 w 50"/>
              <a:gd name="T67" fmla="*/ 10 h 20"/>
              <a:gd name="T68" fmla="*/ 10 w 50"/>
              <a:gd name="T69" fmla="*/ 20 h 20"/>
              <a:gd name="T70" fmla="*/ 22 w 50"/>
              <a:gd name="T71" fmla="*/ 20 h 20"/>
              <a:gd name="T72" fmla="*/ 32 w 50"/>
              <a:gd name="T73"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0" h="20">
                <a:moveTo>
                  <a:pt x="50" y="10"/>
                </a:moveTo>
                <a:cubicBezTo>
                  <a:pt x="50" y="10"/>
                  <a:pt x="50" y="10"/>
                  <a:pt x="50" y="10"/>
                </a:cubicBezTo>
                <a:cubicBezTo>
                  <a:pt x="50" y="5"/>
                  <a:pt x="46" y="0"/>
                  <a:pt x="40" y="0"/>
                </a:cubicBezTo>
                <a:cubicBezTo>
                  <a:pt x="28" y="0"/>
                  <a:pt x="28" y="0"/>
                  <a:pt x="28" y="0"/>
                </a:cubicBezTo>
                <a:cubicBezTo>
                  <a:pt x="23" y="0"/>
                  <a:pt x="18" y="5"/>
                  <a:pt x="18" y="10"/>
                </a:cubicBezTo>
                <a:cubicBezTo>
                  <a:pt x="18" y="10"/>
                  <a:pt x="18" y="10"/>
                  <a:pt x="18" y="10"/>
                </a:cubicBezTo>
                <a:cubicBezTo>
                  <a:pt x="18" y="10"/>
                  <a:pt x="18" y="11"/>
                  <a:pt x="18" y="11"/>
                </a:cubicBezTo>
                <a:cubicBezTo>
                  <a:pt x="23" y="11"/>
                  <a:pt x="23" y="11"/>
                  <a:pt x="23" y="11"/>
                </a:cubicBezTo>
                <a:cubicBezTo>
                  <a:pt x="23" y="11"/>
                  <a:pt x="23" y="10"/>
                  <a:pt x="23" y="10"/>
                </a:cubicBezTo>
                <a:cubicBezTo>
                  <a:pt x="23" y="10"/>
                  <a:pt x="23" y="10"/>
                  <a:pt x="23" y="10"/>
                </a:cubicBezTo>
                <a:cubicBezTo>
                  <a:pt x="23" y="7"/>
                  <a:pt x="25" y="5"/>
                  <a:pt x="28" y="5"/>
                </a:cubicBezTo>
                <a:cubicBezTo>
                  <a:pt x="40" y="5"/>
                  <a:pt x="40" y="5"/>
                  <a:pt x="40" y="5"/>
                </a:cubicBezTo>
                <a:cubicBezTo>
                  <a:pt x="43" y="5"/>
                  <a:pt x="45" y="7"/>
                  <a:pt x="45" y="10"/>
                </a:cubicBezTo>
                <a:cubicBezTo>
                  <a:pt x="45" y="10"/>
                  <a:pt x="45" y="10"/>
                  <a:pt x="45" y="10"/>
                </a:cubicBezTo>
                <a:cubicBezTo>
                  <a:pt x="45" y="13"/>
                  <a:pt x="43" y="15"/>
                  <a:pt x="40" y="15"/>
                </a:cubicBezTo>
                <a:cubicBezTo>
                  <a:pt x="35" y="15"/>
                  <a:pt x="35" y="15"/>
                  <a:pt x="35" y="15"/>
                </a:cubicBezTo>
                <a:cubicBezTo>
                  <a:pt x="34" y="17"/>
                  <a:pt x="33" y="18"/>
                  <a:pt x="32" y="20"/>
                </a:cubicBezTo>
                <a:cubicBezTo>
                  <a:pt x="40" y="20"/>
                  <a:pt x="40" y="20"/>
                  <a:pt x="40" y="20"/>
                </a:cubicBezTo>
                <a:cubicBezTo>
                  <a:pt x="46" y="20"/>
                  <a:pt x="50" y="15"/>
                  <a:pt x="50" y="10"/>
                </a:cubicBezTo>
                <a:close/>
                <a:moveTo>
                  <a:pt x="32" y="10"/>
                </a:moveTo>
                <a:cubicBezTo>
                  <a:pt x="32" y="9"/>
                  <a:pt x="32" y="9"/>
                  <a:pt x="32" y="9"/>
                </a:cubicBezTo>
                <a:cubicBezTo>
                  <a:pt x="27" y="9"/>
                  <a:pt x="27" y="9"/>
                  <a:pt x="27" y="9"/>
                </a:cubicBezTo>
                <a:cubicBezTo>
                  <a:pt x="28" y="9"/>
                  <a:pt x="28" y="9"/>
                  <a:pt x="28" y="10"/>
                </a:cubicBezTo>
                <a:cubicBezTo>
                  <a:pt x="28" y="10"/>
                  <a:pt x="28" y="10"/>
                  <a:pt x="28" y="10"/>
                </a:cubicBezTo>
                <a:cubicBezTo>
                  <a:pt x="28" y="13"/>
                  <a:pt x="25" y="15"/>
                  <a:pt x="22" y="15"/>
                </a:cubicBezTo>
                <a:cubicBezTo>
                  <a:pt x="10" y="15"/>
                  <a:pt x="10" y="15"/>
                  <a:pt x="10" y="15"/>
                </a:cubicBezTo>
                <a:cubicBezTo>
                  <a:pt x="7" y="15"/>
                  <a:pt x="5" y="13"/>
                  <a:pt x="5" y="10"/>
                </a:cubicBezTo>
                <a:cubicBezTo>
                  <a:pt x="5" y="10"/>
                  <a:pt x="5" y="10"/>
                  <a:pt x="5" y="10"/>
                </a:cubicBezTo>
                <a:cubicBezTo>
                  <a:pt x="5" y="7"/>
                  <a:pt x="7" y="5"/>
                  <a:pt x="10" y="5"/>
                </a:cubicBezTo>
                <a:cubicBezTo>
                  <a:pt x="16" y="5"/>
                  <a:pt x="16" y="5"/>
                  <a:pt x="16" y="5"/>
                </a:cubicBezTo>
                <a:cubicBezTo>
                  <a:pt x="16" y="3"/>
                  <a:pt x="17" y="1"/>
                  <a:pt x="19" y="0"/>
                </a:cubicBezTo>
                <a:cubicBezTo>
                  <a:pt x="10" y="0"/>
                  <a:pt x="10" y="0"/>
                  <a:pt x="10" y="0"/>
                </a:cubicBezTo>
                <a:cubicBezTo>
                  <a:pt x="5" y="0"/>
                  <a:pt x="0" y="5"/>
                  <a:pt x="0" y="10"/>
                </a:cubicBezTo>
                <a:cubicBezTo>
                  <a:pt x="0" y="10"/>
                  <a:pt x="0" y="10"/>
                  <a:pt x="0" y="10"/>
                </a:cubicBezTo>
                <a:cubicBezTo>
                  <a:pt x="0" y="15"/>
                  <a:pt x="5" y="20"/>
                  <a:pt x="10" y="20"/>
                </a:cubicBezTo>
                <a:cubicBezTo>
                  <a:pt x="22" y="20"/>
                  <a:pt x="22" y="20"/>
                  <a:pt x="22" y="20"/>
                </a:cubicBezTo>
                <a:cubicBezTo>
                  <a:pt x="28" y="20"/>
                  <a:pt x="32" y="15"/>
                  <a:pt x="32" y="10"/>
                </a:cubicBez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Freeform 19"/>
          <p:cNvSpPr>
            <a:spLocks noEditPoints="1"/>
          </p:cNvSpPr>
          <p:nvPr/>
        </p:nvSpPr>
        <p:spPr bwMode="auto">
          <a:xfrm>
            <a:off x="11001770" y="3936357"/>
            <a:ext cx="129004" cy="126072"/>
          </a:xfrm>
          <a:custGeom>
            <a:avLst/>
            <a:gdLst>
              <a:gd name="T0" fmla="*/ 27 w 54"/>
              <a:gd name="T1" fmla="*/ 0 h 53"/>
              <a:gd name="T2" fmla="*/ 0 w 54"/>
              <a:gd name="T3" fmla="*/ 27 h 53"/>
              <a:gd name="T4" fmla="*/ 27 w 54"/>
              <a:gd name="T5" fmla="*/ 53 h 53"/>
              <a:gd name="T6" fmla="*/ 54 w 54"/>
              <a:gd name="T7" fmla="*/ 27 h 53"/>
              <a:gd name="T8" fmla="*/ 27 w 54"/>
              <a:gd name="T9" fmla="*/ 0 h 53"/>
              <a:gd name="T10" fmla="*/ 16 w 54"/>
              <a:gd name="T11" fmla="*/ 43 h 53"/>
              <a:gd name="T12" fmla="*/ 17 w 54"/>
              <a:gd name="T13" fmla="*/ 38 h 53"/>
              <a:gd name="T14" fmla="*/ 7 w 54"/>
              <a:gd name="T15" fmla="*/ 24 h 53"/>
              <a:gd name="T16" fmla="*/ 13 w 54"/>
              <a:gd name="T17" fmla="*/ 12 h 53"/>
              <a:gd name="T18" fmla="*/ 27 w 54"/>
              <a:gd name="T19" fmla="*/ 7 h 53"/>
              <a:gd name="T20" fmla="*/ 41 w 54"/>
              <a:gd name="T21" fmla="*/ 12 h 53"/>
              <a:gd name="T22" fmla="*/ 47 w 54"/>
              <a:gd name="T23" fmla="*/ 24 h 53"/>
              <a:gd name="T24" fmla="*/ 37 w 54"/>
              <a:gd name="T25" fmla="*/ 38 h 53"/>
              <a:gd name="T26" fmla="*/ 38 w 54"/>
              <a:gd name="T27" fmla="*/ 43 h 53"/>
              <a:gd name="T28" fmla="*/ 27 w 54"/>
              <a:gd name="T29" fmla="*/ 47 h 53"/>
              <a:gd name="T30" fmla="*/ 16 w 54"/>
              <a:gd name="T31" fmla="*/ 43 h 53"/>
              <a:gd name="T32" fmla="*/ 29 w 54"/>
              <a:gd name="T33" fmla="*/ 33 h 53"/>
              <a:gd name="T34" fmla="*/ 30 w 54"/>
              <a:gd name="T35" fmla="*/ 35 h 53"/>
              <a:gd name="T36" fmla="*/ 30 w 54"/>
              <a:gd name="T37" fmla="*/ 38 h 53"/>
              <a:gd name="T38" fmla="*/ 29 w 54"/>
              <a:gd name="T39" fmla="*/ 40 h 53"/>
              <a:gd name="T40" fmla="*/ 25 w 54"/>
              <a:gd name="T41" fmla="*/ 40 h 53"/>
              <a:gd name="T42" fmla="*/ 24 w 54"/>
              <a:gd name="T43" fmla="*/ 38 h 53"/>
              <a:gd name="T44" fmla="*/ 24 w 54"/>
              <a:gd name="T45" fmla="*/ 35 h 53"/>
              <a:gd name="T46" fmla="*/ 25 w 54"/>
              <a:gd name="T47" fmla="*/ 33 h 53"/>
              <a:gd name="T48" fmla="*/ 26 w 54"/>
              <a:gd name="T49" fmla="*/ 10 h 53"/>
              <a:gd name="T50" fmla="*/ 28 w 54"/>
              <a:gd name="T51" fmla="*/ 10 h 53"/>
              <a:gd name="T52" fmla="*/ 29 w 54"/>
              <a:gd name="T53" fmla="*/ 3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4" h="53">
                <a:moveTo>
                  <a:pt x="27" y="0"/>
                </a:moveTo>
                <a:cubicBezTo>
                  <a:pt x="12" y="0"/>
                  <a:pt x="0" y="12"/>
                  <a:pt x="0" y="27"/>
                </a:cubicBezTo>
                <a:cubicBezTo>
                  <a:pt x="0" y="41"/>
                  <a:pt x="12" y="53"/>
                  <a:pt x="27" y="53"/>
                </a:cubicBezTo>
                <a:cubicBezTo>
                  <a:pt x="42" y="53"/>
                  <a:pt x="54" y="41"/>
                  <a:pt x="54" y="27"/>
                </a:cubicBezTo>
                <a:cubicBezTo>
                  <a:pt x="54" y="12"/>
                  <a:pt x="42" y="0"/>
                  <a:pt x="27" y="0"/>
                </a:cubicBezTo>
                <a:close/>
                <a:moveTo>
                  <a:pt x="16" y="43"/>
                </a:moveTo>
                <a:cubicBezTo>
                  <a:pt x="17" y="42"/>
                  <a:pt x="17" y="40"/>
                  <a:pt x="17" y="38"/>
                </a:cubicBezTo>
                <a:cubicBezTo>
                  <a:pt x="17" y="32"/>
                  <a:pt x="13" y="26"/>
                  <a:pt x="7" y="24"/>
                </a:cubicBezTo>
                <a:cubicBezTo>
                  <a:pt x="8" y="20"/>
                  <a:pt x="10" y="16"/>
                  <a:pt x="13" y="12"/>
                </a:cubicBezTo>
                <a:cubicBezTo>
                  <a:pt x="17" y="9"/>
                  <a:pt x="22" y="7"/>
                  <a:pt x="27" y="7"/>
                </a:cubicBezTo>
                <a:cubicBezTo>
                  <a:pt x="32" y="7"/>
                  <a:pt x="37" y="9"/>
                  <a:pt x="41" y="12"/>
                </a:cubicBezTo>
                <a:cubicBezTo>
                  <a:pt x="44" y="16"/>
                  <a:pt x="46" y="20"/>
                  <a:pt x="47" y="24"/>
                </a:cubicBezTo>
                <a:cubicBezTo>
                  <a:pt x="41" y="26"/>
                  <a:pt x="37" y="32"/>
                  <a:pt x="37" y="38"/>
                </a:cubicBezTo>
                <a:cubicBezTo>
                  <a:pt x="37" y="40"/>
                  <a:pt x="37" y="42"/>
                  <a:pt x="38" y="43"/>
                </a:cubicBezTo>
                <a:cubicBezTo>
                  <a:pt x="35" y="45"/>
                  <a:pt x="31" y="47"/>
                  <a:pt x="27" y="47"/>
                </a:cubicBezTo>
                <a:cubicBezTo>
                  <a:pt x="23" y="47"/>
                  <a:pt x="19" y="45"/>
                  <a:pt x="16" y="43"/>
                </a:cubicBezTo>
                <a:close/>
                <a:moveTo>
                  <a:pt x="29" y="33"/>
                </a:moveTo>
                <a:cubicBezTo>
                  <a:pt x="30" y="33"/>
                  <a:pt x="30" y="34"/>
                  <a:pt x="30" y="35"/>
                </a:cubicBezTo>
                <a:cubicBezTo>
                  <a:pt x="30" y="38"/>
                  <a:pt x="30" y="38"/>
                  <a:pt x="30" y="38"/>
                </a:cubicBezTo>
                <a:cubicBezTo>
                  <a:pt x="30" y="39"/>
                  <a:pt x="30" y="40"/>
                  <a:pt x="29" y="40"/>
                </a:cubicBezTo>
                <a:cubicBezTo>
                  <a:pt x="25" y="40"/>
                  <a:pt x="25" y="40"/>
                  <a:pt x="25" y="40"/>
                </a:cubicBezTo>
                <a:cubicBezTo>
                  <a:pt x="25" y="40"/>
                  <a:pt x="24" y="39"/>
                  <a:pt x="24" y="38"/>
                </a:cubicBezTo>
                <a:cubicBezTo>
                  <a:pt x="24" y="35"/>
                  <a:pt x="24" y="35"/>
                  <a:pt x="24" y="35"/>
                </a:cubicBezTo>
                <a:cubicBezTo>
                  <a:pt x="24" y="34"/>
                  <a:pt x="24" y="33"/>
                  <a:pt x="25" y="33"/>
                </a:cubicBezTo>
                <a:cubicBezTo>
                  <a:pt x="26" y="10"/>
                  <a:pt x="26" y="10"/>
                  <a:pt x="26" y="10"/>
                </a:cubicBezTo>
                <a:cubicBezTo>
                  <a:pt x="28" y="10"/>
                  <a:pt x="28" y="10"/>
                  <a:pt x="28" y="10"/>
                </a:cubicBezTo>
                <a:lnTo>
                  <a:pt x="29" y="33"/>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Freeform 20"/>
          <p:cNvSpPr>
            <a:spLocks noEditPoints="1"/>
          </p:cNvSpPr>
          <p:nvPr/>
        </p:nvSpPr>
        <p:spPr bwMode="auto">
          <a:xfrm>
            <a:off x="10984179" y="4077088"/>
            <a:ext cx="112878" cy="90889"/>
          </a:xfrm>
          <a:custGeom>
            <a:avLst/>
            <a:gdLst>
              <a:gd name="T0" fmla="*/ 30 w 77"/>
              <a:gd name="T1" fmla="*/ 62 h 62"/>
              <a:gd name="T2" fmla="*/ 0 w 77"/>
              <a:gd name="T3" fmla="*/ 31 h 62"/>
              <a:gd name="T4" fmla="*/ 15 w 77"/>
              <a:gd name="T5" fmla="*/ 17 h 62"/>
              <a:gd name="T6" fmla="*/ 30 w 77"/>
              <a:gd name="T7" fmla="*/ 33 h 62"/>
              <a:gd name="T8" fmla="*/ 62 w 77"/>
              <a:gd name="T9" fmla="*/ 0 h 62"/>
              <a:gd name="T10" fmla="*/ 77 w 77"/>
              <a:gd name="T11" fmla="*/ 15 h 62"/>
              <a:gd name="T12" fmla="*/ 30 w 77"/>
              <a:gd name="T13" fmla="*/ 62 h 62"/>
              <a:gd name="T14" fmla="*/ 9 w 77"/>
              <a:gd name="T15" fmla="*/ 31 h 62"/>
              <a:gd name="T16" fmla="*/ 30 w 77"/>
              <a:gd name="T17" fmla="*/ 54 h 62"/>
              <a:gd name="T18" fmla="*/ 69 w 77"/>
              <a:gd name="T19" fmla="*/ 15 h 62"/>
              <a:gd name="T20" fmla="*/ 62 w 77"/>
              <a:gd name="T21" fmla="*/ 8 h 62"/>
              <a:gd name="T22" fmla="*/ 30 w 77"/>
              <a:gd name="T23" fmla="*/ 41 h 62"/>
              <a:gd name="T24" fmla="*/ 15 w 77"/>
              <a:gd name="T25" fmla="*/ 25 h 62"/>
              <a:gd name="T26" fmla="*/ 9 w 77"/>
              <a:gd name="T27" fmla="*/ 3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 h="62">
                <a:moveTo>
                  <a:pt x="30" y="62"/>
                </a:moveTo>
                <a:lnTo>
                  <a:pt x="0" y="31"/>
                </a:lnTo>
                <a:lnTo>
                  <a:pt x="15" y="17"/>
                </a:lnTo>
                <a:lnTo>
                  <a:pt x="30" y="33"/>
                </a:lnTo>
                <a:lnTo>
                  <a:pt x="62" y="0"/>
                </a:lnTo>
                <a:lnTo>
                  <a:pt x="77" y="15"/>
                </a:lnTo>
                <a:lnTo>
                  <a:pt x="30" y="62"/>
                </a:lnTo>
                <a:close/>
                <a:moveTo>
                  <a:pt x="9" y="31"/>
                </a:moveTo>
                <a:lnTo>
                  <a:pt x="30" y="54"/>
                </a:lnTo>
                <a:lnTo>
                  <a:pt x="69" y="15"/>
                </a:lnTo>
                <a:lnTo>
                  <a:pt x="62" y="8"/>
                </a:lnTo>
                <a:lnTo>
                  <a:pt x="30" y="41"/>
                </a:lnTo>
                <a:lnTo>
                  <a:pt x="15" y="25"/>
                </a:lnTo>
                <a:lnTo>
                  <a:pt x="9" y="31"/>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21"/>
          <p:cNvSpPr>
            <a:spLocks noEditPoints="1"/>
          </p:cNvSpPr>
          <p:nvPr/>
        </p:nvSpPr>
        <p:spPr bwMode="auto">
          <a:xfrm>
            <a:off x="10793605" y="4254468"/>
            <a:ext cx="133402" cy="177380"/>
          </a:xfrm>
          <a:custGeom>
            <a:avLst/>
            <a:gdLst>
              <a:gd name="T0" fmla="*/ 53 w 56"/>
              <a:gd name="T1" fmla="*/ 9 h 74"/>
              <a:gd name="T2" fmla="*/ 49 w 56"/>
              <a:gd name="T3" fmla="*/ 9 h 74"/>
              <a:gd name="T4" fmla="*/ 49 w 56"/>
              <a:gd name="T5" fmla="*/ 14 h 74"/>
              <a:gd name="T6" fmla="*/ 51 w 56"/>
              <a:gd name="T7" fmla="*/ 14 h 74"/>
              <a:gd name="T8" fmla="*/ 51 w 56"/>
              <a:gd name="T9" fmla="*/ 51 h 74"/>
              <a:gd name="T10" fmla="*/ 32 w 56"/>
              <a:gd name="T11" fmla="*/ 51 h 74"/>
              <a:gd name="T12" fmla="*/ 32 w 56"/>
              <a:gd name="T13" fmla="*/ 70 h 74"/>
              <a:gd name="T14" fmla="*/ 5 w 56"/>
              <a:gd name="T15" fmla="*/ 70 h 74"/>
              <a:gd name="T16" fmla="*/ 5 w 56"/>
              <a:gd name="T17" fmla="*/ 14 h 74"/>
              <a:gd name="T18" fmla="*/ 7 w 56"/>
              <a:gd name="T19" fmla="*/ 14 h 74"/>
              <a:gd name="T20" fmla="*/ 7 w 56"/>
              <a:gd name="T21" fmla="*/ 9 h 74"/>
              <a:gd name="T22" fmla="*/ 2 w 56"/>
              <a:gd name="T23" fmla="*/ 9 h 74"/>
              <a:gd name="T24" fmla="*/ 0 w 56"/>
              <a:gd name="T25" fmla="*/ 12 h 74"/>
              <a:gd name="T26" fmla="*/ 0 w 56"/>
              <a:gd name="T27" fmla="*/ 72 h 74"/>
              <a:gd name="T28" fmla="*/ 2 w 56"/>
              <a:gd name="T29" fmla="*/ 74 h 74"/>
              <a:gd name="T30" fmla="*/ 39 w 56"/>
              <a:gd name="T31" fmla="*/ 74 h 74"/>
              <a:gd name="T32" fmla="*/ 56 w 56"/>
              <a:gd name="T33" fmla="*/ 58 h 74"/>
              <a:gd name="T34" fmla="*/ 56 w 56"/>
              <a:gd name="T35" fmla="*/ 12 h 74"/>
              <a:gd name="T36" fmla="*/ 53 w 56"/>
              <a:gd name="T37" fmla="*/ 9 h 74"/>
              <a:gd name="T38" fmla="*/ 37 w 56"/>
              <a:gd name="T39" fmla="*/ 70 h 74"/>
              <a:gd name="T40" fmla="*/ 37 w 56"/>
              <a:gd name="T41" fmla="*/ 56 h 74"/>
              <a:gd name="T42" fmla="*/ 51 w 56"/>
              <a:gd name="T43" fmla="*/ 56 h 74"/>
              <a:gd name="T44" fmla="*/ 37 w 56"/>
              <a:gd name="T45" fmla="*/ 70 h 74"/>
              <a:gd name="T46" fmla="*/ 46 w 56"/>
              <a:gd name="T47" fmla="*/ 9 h 74"/>
              <a:gd name="T48" fmla="*/ 37 w 56"/>
              <a:gd name="T49" fmla="*/ 9 h 74"/>
              <a:gd name="T50" fmla="*/ 37 w 56"/>
              <a:gd name="T51" fmla="*/ 5 h 74"/>
              <a:gd name="T52" fmla="*/ 32 w 56"/>
              <a:gd name="T53" fmla="*/ 0 h 74"/>
              <a:gd name="T54" fmla="*/ 23 w 56"/>
              <a:gd name="T55" fmla="*/ 0 h 74"/>
              <a:gd name="T56" fmla="*/ 19 w 56"/>
              <a:gd name="T57" fmla="*/ 5 h 74"/>
              <a:gd name="T58" fmla="*/ 19 w 56"/>
              <a:gd name="T59" fmla="*/ 9 h 74"/>
              <a:gd name="T60" fmla="*/ 9 w 56"/>
              <a:gd name="T61" fmla="*/ 9 h 74"/>
              <a:gd name="T62" fmla="*/ 9 w 56"/>
              <a:gd name="T63" fmla="*/ 19 h 74"/>
              <a:gd name="T64" fmla="*/ 46 w 56"/>
              <a:gd name="T65" fmla="*/ 19 h 74"/>
              <a:gd name="T66" fmla="*/ 46 w 56"/>
              <a:gd name="T67" fmla="*/ 9 h 74"/>
              <a:gd name="T68" fmla="*/ 32 w 56"/>
              <a:gd name="T69" fmla="*/ 9 h 74"/>
              <a:gd name="T70" fmla="*/ 23 w 56"/>
              <a:gd name="T71" fmla="*/ 9 h 74"/>
              <a:gd name="T72" fmla="*/ 23 w 56"/>
              <a:gd name="T73" fmla="*/ 5 h 74"/>
              <a:gd name="T74" fmla="*/ 23 w 56"/>
              <a:gd name="T75" fmla="*/ 5 h 74"/>
              <a:gd name="T76" fmla="*/ 32 w 56"/>
              <a:gd name="T77" fmla="*/ 5 h 74"/>
              <a:gd name="T78" fmla="*/ 32 w 56"/>
              <a:gd name="T79" fmla="*/ 5 h 74"/>
              <a:gd name="T80" fmla="*/ 32 w 56"/>
              <a:gd name="T81" fmla="*/ 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 h="74">
                <a:moveTo>
                  <a:pt x="53" y="9"/>
                </a:moveTo>
                <a:cubicBezTo>
                  <a:pt x="49" y="9"/>
                  <a:pt x="49" y="9"/>
                  <a:pt x="49" y="9"/>
                </a:cubicBezTo>
                <a:cubicBezTo>
                  <a:pt x="49" y="14"/>
                  <a:pt x="49" y="14"/>
                  <a:pt x="49" y="14"/>
                </a:cubicBezTo>
                <a:cubicBezTo>
                  <a:pt x="51" y="14"/>
                  <a:pt x="51" y="14"/>
                  <a:pt x="51" y="14"/>
                </a:cubicBezTo>
                <a:cubicBezTo>
                  <a:pt x="51" y="51"/>
                  <a:pt x="51" y="51"/>
                  <a:pt x="51" y="51"/>
                </a:cubicBezTo>
                <a:cubicBezTo>
                  <a:pt x="32" y="51"/>
                  <a:pt x="32" y="51"/>
                  <a:pt x="32" y="51"/>
                </a:cubicBezTo>
                <a:cubicBezTo>
                  <a:pt x="32" y="70"/>
                  <a:pt x="32" y="70"/>
                  <a:pt x="32" y="70"/>
                </a:cubicBezTo>
                <a:cubicBezTo>
                  <a:pt x="5" y="70"/>
                  <a:pt x="5" y="70"/>
                  <a:pt x="5" y="70"/>
                </a:cubicBezTo>
                <a:cubicBezTo>
                  <a:pt x="5" y="14"/>
                  <a:pt x="5" y="14"/>
                  <a:pt x="5" y="14"/>
                </a:cubicBezTo>
                <a:cubicBezTo>
                  <a:pt x="7" y="14"/>
                  <a:pt x="7" y="14"/>
                  <a:pt x="7" y="14"/>
                </a:cubicBezTo>
                <a:cubicBezTo>
                  <a:pt x="7" y="9"/>
                  <a:pt x="7" y="9"/>
                  <a:pt x="7" y="9"/>
                </a:cubicBezTo>
                <a:cubicBezTo>
                  <a:pt x="2" y="9"/>
                  <a:pt x="2" y="9"/>
                  <a:pt x="2" y="9"/>
                </a:cubicBezTo>
                <a:cubicBezTo>
                  <a:pt x="1" y="9"/>
                  <a:pt x="0" y="10"/>
                  <a:pt x="0" y="12"/>
                </a:cubicBezTo>
                <a:cubicBezTo>
                  <a:pt x="0" y="72"/>
                  <a:pt x="0" y="72"/>
                  <a:pt x="0" y="72"/>
                </a:cubicBezTo>
                <a:cubicBezTo>
                  <a:pt x="0" y="73"/>
                  <a:pt x="1" y="74"/>
                  <a:pt x="2" y="74"/>
                </a:cubicBezTo>
                <a:cubicBezTo>
                  <a:pt x="39" y="74"/>
                  <a:pt x="39" y="74"/>
                  <a:pt x="39" y="74"/>
                </a:cubicBezTo>
                <a:cubicBezTo>
                  <a:pt x="56" y="58"/>
                  <a:pt x="56" y="58"/>
                  <a:pt x="56" y="58"/>
                </a:cubicBezTo>
                <a:cubicBezTo>
                  <a:pt x="56" y="12"/>
                  <a:pt x="56" y="12"/>
                  <a:pt x="56" y="12"/>
                </a:cubicBezTo>
                <a:cubicBezTo>
                  <a:pt x="56" y="10"/>
                  <a:pt x="55" y="9"/>
                  <a:pt x="53" y="9"/>
                </a:cubicBezTo>
                <a:close/>
                <a:moveTo>
                  <a:pt x="37" y="70"/>
                </a:moveTo>
                <a:cubicBezTo>
                  <a:pt x="37" y="56"/>
                  <a:pt x="37" y="56"/>
                  <a:pt x="37" y="56"/>
                </a:cubicBezTo>
                <a:cubicBezTo>
                  <a:pt x="51" y="56"/>
                  <a:pt x="51" y="56"/>
                  <a:pt x="51" y="56"/>
                </a:cubicBezTo>
                <a:lnTo>
                  <a:pt x="37" y="70"/>
                </a:lnTo>
                <a:close/>
                <a:moveTo>
                  <a:pt x="46" y="9"/>
                </a:moveTo>
                <a:cubicBezTo>
                  <a:pt x="37" y="9"/>
                  <a:pt x="37" y="9"/>
                  <a:pt x="37" y="9"/>
                </a:cubicBezTo>
                <a:cubicBezTo>
                  <a:pt x="37" y="5"/>
                  <a:pt x="37" y="5"/>
                  <a:pt x="37" y="5"/>
                </a:cubicBezTo>
                <a:cubicBezTo>
                  <a:pt x="37" y="2"/>
                  <a:pt x="35" y="0"/>
                  <a:pt x="32" y="0"/>
                </a:cubicBezTo>
                <a:cubicBezTo>
                  <a:pt x="23" y="0"/>
                  <a:pt x="23" y="0"/>
                  <a:pt x="23" y="0"/>
                </a:cubicBezTo>
                <a:cubicBezTo>
                  <a:pt x="21" y="0"/>
                  <a:pt x="19" y="2"/>
                  <a:pt x="19" y="5"/>
                </a:cubicBezTo>
                <a:cubicBezTo>
                  <a:pt x="19" y="9"/>
                  <a:pt x="19" y="9"/>
                  <a:pt x="19" y="9"/>
                </a:cubicBezTo>
                <a:cubicBezTo>
                  <a:pt x="9" y="9"/>
                  <a:pt x="9" y="9"/>
                  <a:pt x="9" y="9"/>
                </a:cubicBezTo>
                <a:cubicBezTo>
                  <a:pt x="9" y="19"/>
                  <a:pt x="9" y="19"/>
                  <a:pt x="9" y="19"/>
                </a:cubicBezTo>
                <a:cubicBezTo>
                  <a:pt x="46" y="19"/>
                  <a:pt x="46" y="19"/>
                  <a:pt x="46" y="19"/>
                </a:cubicBezTo>
                <a:lnTo>
                  <a:pt x="46" y="9"/>
                </a:lnTo>
                <a:close/>
                <a:moveTo>
                  <a:pt x="32" y="9"/>
                </a:moveTo>
                <a:cubicBezTo>
                  <a:pt x="23" y="9"/>
                  <a:pt x="23" y="9"/>
                  <a:pt x="23" y="9"/>
                </a:cubicBezTo>
                <a:cubicBezTo>
                  <a:pt x="23" y="5"/>
                  <a:pt x="23" y="5"/>
                  <a:pt x="23" y="5"/>
                </a:cubicBezTo>
                <a:cubicBezTo>
                  <a:pt x="23" y="5"/>
                  <a:pt x="23" y="5"/>
                  <a:pt x="23" y="5"/>
                </a:cubicBezTo>
                <a:cubicBezTo>
                  <a:pt x="32" y="5"/>
                  <a:pt x="32" y="5"/>
                  <a:pt x="32" y="5"/>
                </a:cubicBezTo>
                <a:cubicBezTo>
                  <a:pt x="32" y="5"/>
                  <a:pt x="32" y="5"/>
                  <a:pt x="32" y="5"/>
                </a:cubicBezTo>
                <a:lnTo>
                  <a:pt x="32" y="9"/>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Freeform 22"/>
          <p:cNvSpPr/>
          <p:nvPr/>
        </p:nvSpPr>
        <p:spPr bwMode="auto">
          <a:xfrm>
            <a:off x="10303978" y="4465566"/>
            <a:ext cx="455911" cy="256542"/>
          </a:xfrm>
          <a:custGeom>
            <a:avLst/>
            <a:gdLst>
              <a:gd name="T0" fmla="*/ 190 w 190"/>
              <a:gd name="T1" fmla="*/ 74 h 107"/>
              <a:gd name="T2" fmla="*/ 166 w 190"/>
              <a:gd name="T3" fmla="*/ 43 h 107"/>
              <a:gd name="T4" fmla="*/ 122 w 190"/>
              <a:gd name="T5" fmla="*/ 0 h 107"/>
              <a:gd name="T6" fmla="*/ 87 w 190"/>
              <a:gd name="T7" fmla="*/ 17 h 107"/>
              <a:gd name="T8" fmla="*/ 67 w 190"/>
              <a:gd name="T9" fmla="*/ 7 h 107"/>
              <a:gd name="T10" fmla="*/ 42 w 190"/>
              <a:gd name="T11" fmla="*/ 32 h 107"/>
              <a:gd name="T12" fmla="*/ 43 w 190"/>
              <a:gd name="T13" fmla="*/ 35 h 107"/>
              <a:gd name="T14" fmla="*/ 36 w 190"/>
              <a:gd name="T15" fmla="*/ 35 h 107"/>
              <a:gd name="T16" fmla="*/ 0 w 190"/>
              <a:gd name="T17" fmla="*/ 71 h 107"/>
              <a:gd name="T18" fmla="*/ 36 w 190"/>
              <a:gd name="T19" fmla="*/ 107 h 107"/>
              <a:gd name="T20" fmla="*/ 158 w 190"/>
              <a:gd name="T21" fmla="*/ 107 h 107"/>
              <a:gd name="T22" fmla="*/ 158 w 190"/>
              <a:gd name="T23" fmla="*/ 107 h 107"/>
              <a:gd name="T24" fmla="*/ 190 w 190"/>
              <a:gd name="T25" fmla="*/ 7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0" h="107">
                <a:moveTo>
                  <a:pt x="190" y="74"/>
                </a:moveTo>
                <a:cubicBezTo>
                  <a:pt x="190" y="59"/>
                  <a:pt x="180" y="46"/>
                  <a:pt x="166" y="43"/>
                </a:cubicBezTo>
                <a:cubicBezTo>
                  <a:pt x="165" y="19"/>
                  <a:pt x="146" y="0"/>
                  <a:pt x="122" y="0"/>
                </a:cubicBezTo>
                <a:cubicBezTo>
                  <a:pt x="107" y="0"/>
                  <a:pt x="95" y="6"/>
                  <a:pt x="87" y="17"/>
                </a:cubicBezTo>
                <a:cubicBezTo>
                  <a:pt x="82" y="11"/>
                  <a:pt x="75" y="7"/>
                  <a:pt x="67" y="7"/>
                </a:cubicBezTo>
                <a:cubicBezTo>
                  <a:pt x="54" y="7"/>
                  <a:pt x="42" y="18"/>
                  <a:pt x="42" y="32"/>
                </a:cubicBezTo>
                <a:cubicBezTo>
                  <a:pt x="42" y="33"/>
                  <a:pt x="43" y="34"/>
                  <a:pt x="43" y="35"/>
                </a:cubicBezTo>
                <a:cubicBezTo>
                  <a:pt x="41" y="35"/>
                  <a:pt x="38" y="35"/>
                  <a:pt x="36" y="35"/>
                </a:cubicBezTo>
                <a:cubicBezTo>
                  <a:pt x="16" y="35"/>
                  <a:pt x="0" y="51"/>
                  <a:pt x="0" y="71"/>
                </a:cubicBezTo>
                <a:cubicBezTo>
                  <a:pt x="0" y="91"/>
                  <a:pt x="16" y="107"/>
                  <a:pt x="36" y="107"/>
                </a:cubicBezTo>
                <a:cubicBezTo>
                  <a:pt x="158" y="107"/>
                  <a:pt x="158" y="107"/>
                  <a:pt x="158" y="107"/>
                </a:cubicBezTo>
                <a:cubicBezTo>
                  <a:pt x="158" y="107"/>
                  <a:pt x="158" y="107"/>
                  <a:pt x="158" y="107"/>
                </a:cubicBezTo>
                <a:cubicBezTo>
                  <a:pt x="176" y="107"/>
                  <a:pt x="190" y="92"/>
                  <a:pt x="190" y="74"/>
                </a:cubicBez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23"/>
          <p:cNvSpPr/>
          <p:nvPr/>
        </p:nvSpPr>
        <p:spPr bwMode="auto">
          <a:xfrm>
            <a:off x="10787741" y="3794159"/>
            <a:ext cx="218427" cy="237484"/>
          </a:xfrm>
          <a:custGeom>
            <a:avLst/>
            <a:gdLst>
              <a:gd name="T0" fmla="*/ 61 w 91"/>
              <a:gd name="T1" fmla="*/ 27 h 99"/>
              <a:gd name="T2" fmla="*/ 51 w 91"/>
              <a:gd name="T3" fmla="*/ 38 h 99"/>
              <a:gd name="T4" fmla="*/ 46 w 91"/>
              <a:gd name="T5" fmla="*/ 46 h 99"/>
              <a:gd name="T6" fmla="*/ 48 w 91"/>
              <a:gd name="T7" fmla="*/ 29 h 99"/>
              <a:gd name="T8" fmla="*/ 48 w 91"/>
              <a:gd name="T9" fmla="*/ 14 h 99"/>
              <a:gd name="T10" fmla="*/ 23 w 91"/>
              <a:gd name="T11" fmla="*/ 4 h 99"/>
              <a:gd name="T12" fmla="*/ 13 w 91"/>
              <a:gd name="T13" fmla="*/ 29 h 99"/>
              <a:gd name="T14" fmla="*/ 24 w 91"/>
              <a:gd name="T15" fmla="*/ 40 h 99"/>
              <a:gd name="T16" fmla="*/ 38 w 91"/>
              <a:gd name="T17" fmla="*/ 50 h 99"/>
              <a:gd name="T18" fmla="*/ 29 w 91"/>
              <a:gd name="T19" fmla="*/ 48 h 99"/>
              <a:gd name="T20" fmla="*/ 14 w 91"/>
              <a:gd name="T21" fmla="*/ 48 h 99"/>
              <a:gd name="T22" fmla="*/ 4 w 91"/>
              <a:gd name="T23" fmla="*/ 74 h 99"/>
              <a:gd name="T24" fmla="*/ 30 w 91"/>
              <a:gd name="T25" fmla="*/ 84 h 99"/>
              <a:gd name="T26" fmla="*/ 40 w 91"/>
              <a:gd name="T27" fmla="*/ 73 h 99"/>
              <a:gd name="T28" fmla="*/ 45 w 91"/>
              <a:gd name="T29" fmla="*/ 65 h 99"/>
              <a:gd name="T30" fmla="*/ 43 w 91"/>
              <a:gd name="T31" fmla="*/ 96 h 99"/>
              <a:gd name="T32" fmla="*/ 45 w 91"/>
              <a:gd name="T33" fmla="*/ 99 h 99"/>
              <a:gd name="T34" fmla="*/ 61 w 91"/>
              <a:gd name="T35" fmla="*/ 92 h 99"/>
              <a:gd name="T36" fmla="*/ 78 w 91"/>
              <a:gd name="T37" fmla="*/ 84 h 99"/>
              <a:gd name="T38" fmla="*/ 76 w 91"/>
              <a:gd name="T39" fmla="*/ 81 h 99"/>
              <a:gd name="T40" fmla="*/ 53 w 91"/>
              <a:gd name="T41" fmla="*/ 61 h 99"/>
              <a:gd name="T42" fmla="*/ 61 w 91"/>
              <a:gd name="T43" fmla="*/ 63 h 99"/>
              <a:gd name="T44" fmla="*/ 77 w 91"/>
              <a:gd name="T45" fmla="*/ 63 h 99"/>
              <a:gd name="T46" fmla="*/ 87 w 91"/>
              <a:gd name="T47" fmla="*/ 37 h 99"/>
              <a:gd name="T48" fmla="*/ 61 w 91"/>
              <a:gd name="T49" fmla="*/ 27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1" h="99">
                <a:moveTo>
                  <a:pt x="61" y="27"/>
                </a:moveTo>
                <a:cubicBezTo>
                  <a:pt x="56" y="29"/>
                  <a:pt x="52" y="33"/>
                  <a:pt x="51" y="38"/>
                </a:cubicBezTo>
                <a:cubicBezTo>
                  <a:pt x="50" y="40"/>
                  <a:pt x="48" y="43"/>
                  <a:pt x="46" y="46"/>
                </a:cubicBezTo>
                <a:cubicBezTo>
                  <a:pt x="46" y="41"/>
                  <a:pt x="47" y="33"/>
                  <a:pt x="48" y="29"/>
                </a:cubicBezTo>
                <a:cubicBezTo>
                  <a:pt x="50" y="25"/>
                  <a:pt x="50" y="19"/>
                  <a:pt x="48" y="14"/>
                </a:cubicBezTo>
                <a:cubicBezTo>
                  <a:pt x="44" y="4"/>
                  <a:pt x="32" y="0"/>
                  <a:pt x="23" y="4"/>
                </a:cubicBezTo>
                <a:cubicBezTo>
                  <a:pt x="13" y="8"/>
                  <a:pt x="9" y="20"/>
                  <a:pt x="13" y="29"/>
                </a:cubicBezTo>
                <a:cubicBezTo>
                  <a:pt x="15" y="35"/>
                  <a:pt x="19" y="38"/>
                  <a:pt x="24" y="40"/>
                </a:cubicBezTo>
                <a:cubicBezTo>
                  <a:pt x="28" y="41"/>
                  <a:pt x="34" y="46"/>
                  <a:pt x="38" y="50"/>
                </a:cubicBezTo>
                <a:cubicBezTo>
                  <a:pt x="34" y="49"/>
                  <a:pt x="31" y="49"/>
                  <a:pt x="29" y="48"/>
                </a:cubicBezTo>
                <a:cubicBezTo>
                  <a:pt x="24" y="46"/>
                  <a:pt x="19" y="46"/>
                  <a:pt x="14" y="48"/>
                </a:cubicBezTo>
                <a:cubicBezTo>
                  <a:pt x="4" y="52"/>
                  <a:pt x="0" y="64"/>
                  <a:pt x="4" y="74"/>
                </a:cubicBezTo>
                <a:cubicBezTo>
                  <a:pt x="8" y="84"/>
                  <a:pt x="20" y="88"/>
                  <a:pt x="30" y="84"/>
                </a:cubicBezTo>
                <a:cubicBezTo>
                  <a:pt x="35" y="82"/>
                  <a:pt x="38" y="77"/>
                  <a:pt x="40" y="73"/>
                </a:cubicBezTo>
                <a:cubicBezTo>
                  <a:pt x="41" y="70"/>
                  <a:pt x="42" y="67"/>
                  <a:pt x="45" y="65"/>
                </a:cubicBezTo>
                <a:cubicBezTo>
                  <a:pt x="50" y="77"/>
                  <a:pt x="48" y="89"/>
                  <a:pt x="43" y="96"/>
                </a:cubicBezTo>
                <a:cubicBezTo>
                  <a:pt x="45" y="99"/>
                  <a:pt x="45" y="99"/>
                  <a:pt x="45" y="99"/>
                </a:cubicBezTo>
                <a:cubicBezTo>
                  <a:pt x="61" y="92"/>
                  <a:pt x="61" y="92"/>
                  <a:pt x="61" y="92"/>
                </a:cubicBezTo>
                <a:cubicBezTo>
                  <a:pt x="78" y="84"/>
                  <a:pt x="78" y="84"/>
                  <a:pt x="78" y="84"/>
                </a:cubicBezTo>
                <a:cubicBezTo>
                  <a:pt x="76" y="81"/>
                  <a:pt x="76" y="81"/>
                  <a:pt x="76" y="81"/>
                </a:cubicBezTo>
                <a:cubicBezTo>
                  <a:pt x="68" y="80"/>
                  <a:pt x="58" y="74"/>
                  <a:pt x="53" y="61"/>
                </a:cubicBezTo>
                <a:cubicBezTo>
                  <a:pt x="56" y="61"/>
                  <a:pt x="59" y="62"/>
                  <a:pt x="61" y="63"/>
                </a:cubicBezTo>
                <a:cubicBezTo>
                  <a:pt x="66" y="65"/>
                  <a:pt x="72" y="65"/>
                  <a:pt x="77" y="63"/>
                </a:cubicBezTo>
                <a:cubicBezTo>
                  <a:pt x="87" y="59"/>
                  <a:pt x="91" y="47"/>
                  <a:pt x="87" y="37"/>
                </a:cubicBezTo>
                <a:cubicBezTo>
                  <a:pt x="82" y="27"/>
                  <a:pt x="71" y="23"/>
                  <a:pt x="61" y="27"/>
                </a:cubicBez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24"/>
          <p:cNvSpPr>
            <a:spLocks noEditPoints="1"/>
          </p:cNvSpPr>
          <p:nvPr/>
        </p:nvSpPr>
        <p:spPr bwMode="auto">
          <a:xfrm>
            <a:off x="10658737" y="4364415"/>
            <a:ext cx="109947" cy="115809"/>
          </a:xfrm>
          <a:custGeom>
            <a:avLst/>
            <a:gdLst>
              <a:gd name="T0" fmla="*/ 43 w 46"/>
              <a:gd name="T1" fmla="*/ 29 h 48"/>
              <a:gd name="T2" fmla="*/ 46 w 46"/>
              <a:gd name="T3" fmla="*/ 16 h 48"/>
              <a:gd name="T4" fmla="*/ 41 w 46"/>
              <a:gd name="T5" fmla="*/ 8 h 48"/>
              <a:gd name="T6" fmla="*/ 37 w 46"/>
              <a:gd name="T7" fmla="*/ 9 h 48"/>
              <a:gd name="T8" fmla="*/ 28 w 46"/>
              <a:gd name="T9" fmla="*/ 0 h 48"/>
              <a:gd name="T10" fmla="*/ 18 w 46"/>
              <a:gd name="T11" fmla="*/ 0 h 48"/>
              <a:gd name="T12" fmla="*/ 17 w 46"/>
              <a:gd name="T13" fmla="*/ 4 h 48"/>
              <a:gd name="T14" fmla="*/ 4 w 46"/>
              <a:gd name="T15" fmla="*/ 8 h 48"/>
              <a:gd name="T16" fmla="*/ 0 w 46"/>
              <a:gd name="T17" fmla="*/ 16 h 48"/>
              <a:gd name="T18" fmla="*/ 3 w 46"/>
              <a:gd name="T19" fmla="*/ 19 h 48"/>
              <a:gd name="T20" fmla="*/ 0 w 46"/>
              <a:gd name="T21" fmla="*/ 32 h 48"/>
              <a:gd name="T22" fmla="*/ 4 w 46"/>
              <a:gd name="T23" fmla="*/ 40 h 48"/>
              <a:gd name="T24" fmla="*/ 9 w 46"/>
              <a:gd name="T25" fmla="*/ 39 h 48"/>
              <a:gd name="T26" fmla="*/ 18 w 46"/>
              <a:gd name="T27" fmla="*/ 48 h 48"/>
              <a:gd name="T28" fmla="*/ 28 w 46"/>
              <a:gd name="T29" fmla="*/ 48 h 48"/>
              <a:gd name="T30" fmla="*/ 29 w 46"/>
              <a:gd name="T31" fmla="*/ 44 h 48"/>
              <a:gd name="T32" fmla="*/ 41 w 46"/>
              <a:gd name="T33" fmla="*/ 40 h 48"/>
              <a:gd name="T34" fmla="*/ 46 w 46"/>
              <a:gd name="T35" fmla="*/ 32 h 48"/>
              <a:gd name="T36" fmla="*/ 43 w 46"/>
              <a:gd name="T37" fmla="*/ 29 h 48"/>
              <a:gd name="T38" fmla="*/ 23 w 46"/>
              <a:gd name="T39" fmla="*/ 34 h 48"/>
              <a:gd name="T40" fmla="*/ 13 w 46"/>
              <a:gd name="T41" fmla="*/ 24 h 48"/>
              <a:gd name="T42" fmla="*/ 23 w 46"/>
              <a:gd name="T43" fmla="*/ 14 h 48"/>
              <a:gd name="T44" fmla="*/ 33 w 46"/>
              <a:gd name="T45" fmla="*/ 24 h 48"/>
              <a:gd name="T46" fmla="*/ 23 w 46"/>
              <a:gd name="T47" fmla="*/ 3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 h="48">
                <a:moveTo>
                  <a:pt x="43" y="29"/>
                </a:moveTo>
                <a:cubicBezTo>
                  <a:pt x="40" y="24"/>
                  <a:pt x="42" y="19"/>
                  <a:pt x="46" y="16"/>
                </a:cubicBezTo>
                <a:cubicBezTo>
                  <a:pt x="41" y="8"/>
                  <a:pt x="41" y="8"/>
                  <a:pt x="41" y="8"/>
                </a:cubicBezTo>
                <a:cubicBezTo>
                  <a:pt x="40" y="9"/>
                  <a:pt x="38" y="9"/>
                  <a:pt x="37" y="9"/>
                </a:cubicBezTo>
                <a:cubicBezTo>
                  <a:pt x="32" y="9"/>
                  <a:pt x="28" y="5"/>
                  <a:pt x="28" y="0"/>
                </a:cubicBezTo>
                <a:cubicBezTo>
                  <a:pt x="18" y="0"/>
                  <a:pt x="18" y="0"/>
                  <a:pt x="18" y="0"/>
                </a:cubicBezTo>
                <a:cubicBezTo>
                  <a:pt x="18" y="1"/>
                  <a:pt x="18" y="3"/>
                  <a:pt x="17" y="4"/>
                </a:cubicBezTo>
                <a:cubicBezTo>
                  <a:pt x="14" y="9"/>
                  <a:pt x="9" y="10"/>
                  <a:pt x="4" y="8"/>
                </a:cubicBezTo>
                <a:cubicBezTo>
                  <a:pt x="0" y="16"/>
                  <a:pt x="0" y="16"/>
                  <a:pt x="0" y="16"/>
                </a:cubicBezTo>
                <a:cubicBezTo>
                  <a:pt x="1" y="17"/>
                  <a:pt x="2" y="18"/>
                  <a:pt x="3" y="19"/>
                </a:cubicBezTo>
                <a:cubicBezTo>
                  <a:pt x="5" y="24"/>
                  <a:pt x="4" y="29"/>
                  <a:pt x="0" y="32"/>
                </a:cubicBezTo>
                <a:cubicBezTo>
                  <a:pt x="4" y="40"/>
                  <a:pt x="4" y="40"/>
                  <a:pt x="4" y="40"/>
                </a:cubicBezTo>
                <a:cubicBezTo>
                  <a:pt x="6" y="39"/>
                  <a:pt x="7" y="39"/>
                  <a:pt x="9" y="39"/>
                </a:cubicBezTo>
                <a:cubicBezTo>
                  <a:pt x="14" y="39"/>
                  <a:pt x="18" y="43"/>
                  <a:pt x="18" y="48"/>
                </a:cubicBezTo>
                <a:cubicBezTo>
                  <a:pt x="28" y="48"/>
                  <a:pt x="28" y="48"/>
                  <a:pt x="28" y="48"/>
                </a:cubicBezTo>
                <a:cubicBezTo>
                  <a:pt x="28" y="47"/>
                  <a:pt x="28" y="45"/>
                  <a:pt x="29" y="44"/>
                </a:cubicBezTo>
                <a:cubicBezTo>
                  <a:pt x="31" y="39"/>
                  <a:pt x="37" y="38"/>
                  <a:pt x="41" y="40"/>
                </a:cubicBezTo>
                <a:cubicBezTo>
                  <a:pt x="46" y="32"/>
                  <a:pt x="46" y="32"/>
                  <a:pt x="46" y="32"/>
                </a:cubicBezTo>
                <a:cubicBezTo>
                  <a:pt x="45" y="31"/>
                  <a:pt x="44" y="30"/>
                  <a:pt x="43" y="29"/>
                </a:cubicBezTo>
                <a:close/>
                <a:moveTo>
                  <a:pt x="23" y="34"/>
                </a:moveTo>
                <a:cubicBezTo>
                  <a:pt x="17" y="34"/>
                  <a:pt x="13" y="29"/>
                  <a:pt x="13" y="24"/>
                </a:cubicBezTo>
                <a:cubicBezTo>
                  <a:pt x="13" y="19"/>
                  <a:pt x="17" y="14"/>
                  <a:pt x="23" y="14"/>
                </a:cubicBezTo>
                <a:cubicBezTo>
                  <a:pt x="28" y="14"/>
                  <a:pt x="33" y="19"/>
                  <a:pt x="33" y="24"/>
                </a:cubicBezTo>
                <a:cubicBezTo>
                  <a:pt x="33" y="29"/>
                  <a:pt x="28" y="34"/>
                  <a:pt x="23" y="34"/>
                </a:cubicBez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Freeform 25"/>
          <p:cNvSpPr/>
          <p:nvPr/>
        </p:nvSpPr>
        <p:spPr bwMode="auto">
          <a:xfrm>
            <a:off x="10752558" y="4060962"/>
            <a:ext cx="167118" cy="170051"/>
          </a:xfrm>
          <a:custGeom>
            <a:avLst/>
            <a:gdLst>
              <a:gd name="T0" fmla="*/ 53 w 70"/>
              <a:gd name="T1" fmla="*/ 45 h 71"/>
              <a:gd name="T2" fmla="*/ 41 w 70"/>
              <a:gd name="T3" fmla="*/ 32 h 71"/>
              <a:gd name="T4" fmla="*/ 70 w 70"/>
              <a:gd name="T5" fmla="*/ 10 h 71"/>
              <a:gd name="T6" fmla="*/ 62 w 70"/>
              <a:gd name="T7" fmla="*/ 1 h 71"/>
              <a:gd name="T8" fmla="*/ 25 w 70"/>
              <a:gd name="T9" fmla="*/ 16 h 71"/>
              <a:gd name="T10" fmla="*/ 13 w 70"/>
              <a:gd name="T11" fmla="*/ 5 h 71"/>
              <a:gd name="T12" fmla="*/ 2 w 70"/>
              <a:gd name="T13" fmla="*/ 3 h 71"/>
              <a:gd name="T14" fmla="*/ 4 w 70"/>
              <a:gd name="T15" fmla="*/ 13 h 71"/>
              <a:gd name="T16" fmla="*/ 16 w 70"/>
              <a:gd name="T17" fmla="*/ 25 h 71"/>
              <a:gd name="T18" fmla="*/ 1 w 70"/>
              <a:gd name="T19" fmla="*/ 62 h 71"/>
              <a:gd name="T20" fmla="*/ 10 w 70"/>
              <a:gd name="T21" fmla="*/ 71 h 71"/>
              <a:gd name="T22" fmla="*/ 32 w 70"/>
              <a:gd name="T23" fmla="*/ 41 h 71"/>
              <a:gd name="T24" fmla="*/ 44 w 70"/>
              <a:gd name="T25" fmla="*/ 53 h 71"/>
              <a:gd name="T26" fmla="*/ 44 w 70"/>
              <a:gd name="T27" fmla="*/ 71 h 71"/>
              <a:gd name="T28" fmla="*/ 53 w 70"/>
              <a:gd name="T29" fmla="*/ 71 h 71"/>
              <a:gd name="T30" fmla="*/ 57 w 70"/>
              <a:gd name="T31" fmla="*/ 58 h 71"/>
              <a:gd name="T32" fmla="*/ 70 w 70"/>
              <a:gd name="T33" fmla="*/ 53 h 71"/>
              <a:gd name="T34" fmla="*/ 70 w 70"/>
              <a:gd name="T35" fmla="*/ 45 h 71"/>
              <a:gd name="T36" fmla="*/ 53 w 70"/>
              <a:gd name="T37" fmla="*/ 4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0" h="71">
                <a:moveTo>
                  <a:pt x="53" y="45"/>
                </a:moveTo>
                <a:cubicBezTo>
                  <a:pt x="41" y="32"/>
                  <a:pt x="41" y="32"/>
                  <a:pt x="41" y="32"/>
                </a:cubicBezTo>
                <a:cubicBezTo>
                  <a:pt x="70" y="10"/>
                  <a:pt x="70" y="10"/>
                  <a:pt x="70" y="10"/>
                </a:cubicBezTo>
                <a:cubicBezTo>
                  <a:pt x="62" y="1"/>
                  <a:pt x="62" y="1"/>
                  <a:pt x="62" y="1"/>
                </a:cubicBezTo>
                <a:cubicBezTo>
                  <a:pt x="25" y="16"/>
                  <a:pt x="25" y="16"/>
                  <a:pt x="25" y="16"/>
                </a:cubicBezTo>
                <a:cubicBezTo>
                  <a:pt x="13" y="5"/>
                  <a:pt x="13" y="5"/>
                  <a:pt x="13" y="5"/>
                </a:cubicBezTo>
                <a:cubicBezTo>
                  <a:pt x="10" y="1"/>
                  <a:pt x="5" y="0"/>
                  <a:pt x="2" y="3"/>
                </a:cubicBezTo>
                <a:cubicBezTo>
                  <a:pt x="0" y="5"/>
                  <a:pt x="1" y="10"/>
                  <a:pt x="4" y="13"/>
                </a:cubicBezTo>
                <a:cubicBezTo>
                  <a:pt x="16" y="25"/>
                  <a:pt x="16" y="25"/>
                  <a:pt x="16" y="25"/>
                </a:cubicBezTo>
                <a:cubicBezTo>
                  <a:pt x="1" y="62"/>
                  <a:pt x="1" y="62"/>
                  <a:pt x="1" y="62"/>
                </a:cubicBezTo>
                <a:cubicBezTo>
                  <a:pt x="10" y="71"/>
                  <a:pt x="10" y="71"/>
                  <a:pt x="10" y="71"/>
                </a:cubicBezTo>
                <a:cubicBezTo>
                  <a:pt x="32" y="41"/>
                  <a:pt x="32" y="41"/>
                  <a:pt x="32" y="41"/>
                </a:cubicBezTo>
                <a:cubicBezTo>
                  <a:pt x="44" y="53"/>
                  <a:pt x="44" y="53"/>
                  <a:pt x="44" y="53"/>
                </a:cubicBezTo>
                <a:cubicBezTo>
                  <a:pt x="44" y="71"/>
                  <a:pt x="44" y="71"/>
                  <a:pt x="44" y="71"/>
                </a:cubicBezTo>
                <a:cubicBezTo>
                  <a:pt x="53" y="71"/>
                  <a:pt x="53" y="71"/>
                  <a:pt x="53" y="71"/>
                </a:cubicBezTo>
                <a:cubicBezTo>
                  <a:pt x="57" y="58"/>
                  <a:pt x="57" y="58"/>
                  <a:pt x="57" y="58"/>
                </a:cubicBezTo>
                <a:cubicBezTo>
                  <a:pt x="70" y="53"/>
                  <a:pt x="70" y="53"/>
                  <a:pt x="70" y="53"/>
                </a:cubicBezTo>
                <a:cubicBezTo>
                  <a:pt x="70" y="45"/>
                  <a:pt x="70" y="45"/>
                  <a:pt x="70" y="45"/>
                </a:cubicBezTo>
                <a:cubicBezTo>
                  <a:pt x="53" y="45"/>
                  <a:pt x="53" y="45"/>
                  <a:pt x="53" y="45"/>
                </a:cubicBez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Freeform 26"/>
          <p:cNvSpPr>
            <a:spLocks noEditPoints="1"/>
          </p:cNvSpPr>
          <p:nvPr/>
        </p:nvSpPr>
        <p:spPr bwMode="auto">
          <a:xfrm>
            <a:off x="10957792" y="4170909"/>
            <a:ext cx="58638" cy="107014"/>
          </a:xfrm>
          <a:custGeom>
            <a:avLst/>
            <a:gdLst>
              <a:gd name="T0" fmla="*/ 16 w 24"/>
              <a:gd name="T1" fmla="*/ 44 h 45"/>
              <a:gd name="T2" fmla="*/ 16 w 24"/>
              <a:gd name="T3" fmla="*/ 44 h 45"/>
              <a:gd name="T4" fmla="*/ 23 w 24"/>
              <a:gd name="T5" fmla="*/ 34 h 45"/>
              <a:gd name="T6" fmla="*/ 21 w 24"/>
              <a:gd name="T7" fmla="*/ 23 h 45"/>
              <a:gd name="T8" fmla="*/ 11 w 24"/>
              <a:gd name="T9" fmla="*/ 16 h 45"/>
              <a:gd name="T10" fmla="*/ 11 w 24"/>
              <a:gd name="T11" fmla="*/ 16 h 45"/>
              <a:gd name="T12" fmla="*/ 10 w 24"/>
              <a:gd name="T13" fmla="*/ 17 h 45"/>
              <a:gd name="T14" fmla="*/ 11 w 24"/>
              <a:gd name="T15" fmla="*/ 20 h 45"/>
              <a:gd name="T16" fmla="*/ 12 w 24"/>
              <a:gd name="T17" fmla="*/ 20 h 45"/>
              <a:gd name="T18" fmla="*/ 12 w 24"/>
              <a:gd name="T19" fmla="*/ 20 h 45"/>
              <a:gd name="T20" fmla="*/ 17 w 24"/>
              <a:gd name="T21" fmla="*/ 24 h 45"/>
              <a:gd name="T22" fmla="*/ 19 w 24"/>
              <a:gd name="T23" fmla="*/ 35 h 45"/>
              <a:gd name="T24" fmla="*/ 16 w 24"/>
              <a:gd name="T25" fmla="*/ 40 h 45"/>
              <a:gd name="T26" fmla="*/ 16 w 24"/>
              <a:gd name="T27" fmla="*/ 40 h 45"/>
              <a:gd name="T28" fmla="*/ 10 w 24"/>
              <a:gd name="T29" fmla="*/ 36 h 45"/>
              <a:gd name="T30" fmla="*/ 9 w 24"/>
              <a:gd name="T31" fmla="*/ 31 h 45"/>
              <a:gd name="T32" fmla="*/ 5 w 24"/>
              <a:gd name="T33" fmla="*/ 30 h 45"/>
              <a:gd name="T34" fmla="*/ 6 w 24"/>
              <a:gd name="T35" fmla="*/ 37 h 45"/>
              <a:gd name="T36" fmla="*/ 16 w 24"/>
              <a:gd name="T37" fmla="*/ 44 h 45"/>
              <a:gd name="T38" fmla="*/ 13 w 24"/>
              <a:gd name="T39" fmla="*/ 28 h 45"/>
              <a:gd name="T40" fmla="*/ 15 w 24"/>
              <a:gd name="T41" fmla="*/ 28 h 45"/>
              <a:gd name="T42" fmla="*/ 14 w 24"/>
              <a:gd name="T43" fmla="*/ 24 h 45"/>
              <a:gd name="T44" fmla="*/ 13 w 24"/>
              <a:gd name="T45" fmla="*/ 24 h 45"/>
              <a:gd name="T46" fmla="*/ 12 w 24"/>
              <a:gd name="T47" fmla="*/ 24 h 45"/>
              <a:gd name="T48" fmla="*/ 7 w 24"/>
              <a:gd name="T49" fmla="*/ 21 h 45"/>
              <a:gd name="T50" fmla="*/ 5 w 24"/>
              <a:gd name="T51" fmla="*/ 10 h 45"/>
              <a:gd name="T52" fmla="*/ 9 w 24"/>
              <a:gd name="T53" fmla="*/ 4 h 45"/>
              <a:gd name="T54" fmla="*/ 9 w 24"/>
              <a:gd name="T55" fmla="*/ 4 h 45"/>
              <a:gd name="T56" fmla="*/ 14 w 24"/>
              <a:gd name="T57" fmla="*/ 8 h 45"/>
              <a:gd name="T58" fmla="*/ 15 w 24"/>
              <a:gd name="T59" fmla="*/ 13 h 45"/>
              <a:gd name="T60" fmla="*/ 20 w 24"/>
              <a:gd name="T61" fmla="*/ 15 h 45"/>
              <a:gd name="T62" fmla="*/ 18 w 24"/>
              <a:gd name="T63" fmla="*/ 7 h 45"/>
              <a:gd name="T64" fmla="*/ 8 w 24"/>
              <a:gd name="T65" fmla="*/ 0 h 45"/>
              <a:gd name="T66" fmla="*/ 8 w 24"/>
              <a:gd name="T67" fmla="*/ 1 h 45"/>
              <a:gd name="T68" fmla="*/ 1 w 24"/>
              <a:gd name="T69" fmla="*/ 11 h 45"/>
              <a:gd name="T70" fmla="*/ 3 w 24"/>
              <a:gd name="T71" fmla="*/ 21 h 45"/>
              <a:gd name="T72" fmla="*/ 13 w 24"/>
              <a:gd name="T73" fmla="*/ 2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 h="45">
                <a:moveTo>
                  <a:pt x="16" y="44"/>
                </a:moveTo>
                <a:cubicBezTo>
                  <a:pt x="16" y="44"/>
                  <a:pt x="16" y="44"/>
                  <a:pt x="16" y="44"/>
                </a:cubicBezTo>
                <a:cubicBezTo>
                  <a:pt x="21" y="43"/>
                  <a:pt x="24" y="38"/>
                  <a:pt x="23" y="34"/>
                </a:cubicBezTo>
                <a:cubicBezTo>
                  <a:pt x="21" y="23"/>
                  <a:pt x="21" y="23"/>
                  <a:pt x="21" y="23"/>
                </a:cubicBezTo>
                <a:cubicBezTo>
                  <a:pt x="20" y="18"/>
                  <a:pt x="16" y="15"/>
                  <a:pt x="11" y="16"/>
                </a:cubicBezTo>
                <a:cubicBezTo>
                  <a:pt x="11" y="16"/>
                  <a:pt x="11" y="16"/>
                  <a:pt x="11" y="16"/>
                </a:cubicBezTo>
                <a:cubicBezTo>
                  <a:pt x="11" y="16"/>
                  <a:pt x="10" y="16"/>
                  <a:pt x="10" y="17"/>
                </a:cubicBezTo>
                <a:cubicBezTo>
                  <a:pt x="11" y="20"/>
                  <a:pt x="11" y="20"/>
                  <a:pt x="11" y="20"/>
                </a:cubicBezTo>
                <a:cubicBezTo>
                  <a:pt x="11" y="20"/>
                  <a:pt x="11" y="20"/>
                  <a:pt x="12" y="20"/>
                </a:cubicBezTo>
                <a:cubicBezTo>
                  <a:pt x="12" y="20"/>
                  <a:pt x="12" y="20"/>
                  <a:pt x="12" y="20"/>
                </a:cubicBezTo>
                <a:cubicBezTo>
                  <a:pt x="14" y="20"/>
                  <a:pt x="17" y="21"/>
                  <a:pt x="17" y="24"/>
                </a:cubicBezTo>
                <a:cubicBezTo>
                  <a:pt x="19" y="35"/>
                  <a:pt x="19" y="35"/>
                  <a:pt x="19" y="35"/>
                </a:cubicBezTo>
                <a:cubicBezTo>
                  <a:pt x="20" y="37"/>
                  <a:pt x="18" y="39"/>
                  <a:pt x="16" y="40"/>
                </a:cubicBezTo>
                <a:cubicBezTo>
                  <a:pt x="16" y="40"/>
                  <a:pt x="16" y="40"/>
                  <a:pt x="16" y="40"/>
                </a:cubicBezTo>
                <a:cubicBezTo>
                  <a:pt x="13" y="41"/>
                  <a:pt x="11" y="39"/>
                  <a:pt x="10" y="36"/>
                </a:cubicBezTo>
                <a:cubicBezTo>
                  <a:pt x="9" y="31"/>
                  <a:pt x="9" y="31"/>
                  <a:pt x="9" y="31"/>
                </a:cubicBezTo>
                <a:cubicBezTo>
                  <a:pt x="8" y="31"/>
                  <a:pt x="6" y="30"/>
                  <a:pt x="5" y="30"/>
                </a:cubicBezTo>
                <a:cubicBezTo>
                  <a:pt x="6" y="37"/>
                  <a:pt x="6" y="37"/>
                  <a:pt x="6" y="37"/>
                </a:cubicBezTo>
                <a:cubicBezTo>
                  <a:pt x="7" y="42"/>
                  <a:pt x="12" y="45"/>
                  <a:pt x="16" y="44"/>
                </a:cubicBezTo>
                <a:close/>
                <a:moveTo>
                  <a:pt x="13" y="28"/>
                </a:moveTo>
                <a:cubicBezTo>
                  <a:pt x="14" y="28"/>
                  <a:pt x="14" y="28"/>
                  <a:pt x="15" y="28"/>
                </a:cubicBezTo>
                <a:cubicBezTo>
                  <a:pt x="14" y="24"/>
                  <a:pt x="14" y="24"/>
                  <a:pt x="14" y="24"/>
                </a:cubicBezTo>
                <a:cubicBezTo>
                  <a:pt x="13" y="24"/>
                  <a:pt x="13" y="24"/>
                  <a:pt x="13" y="24"/>
                </a:cubicBezTo>
                <a:cubicBezTo>
                  <a:pt x="12" y="24"/>
                  <a:pt x="12" y="24"/>
                  <a:pt x="12" y="24"/>
                </a:cubicBezTo>
                <a:cubicBezTo>
                  <a:pt x="10" y="25"/>
                  <a:pt x="8" y="23"/>
                  <a:pt x="7" y="21"/>
                </a:cubicBezTo>
                <a:cubicBezTo>
                  <a:pt x="5" y="10"/>
                  <a:pt x="5" y="10"/>
                  <a:pt x="5" y="10"/>
                </a:cubicBezTo>
                <a:cubicBezTo>
                  <a:pt x="4" y="7"/>
                  <a:pt x="6" y="5"/>
                  <a:pt x="9" y="4"/>
                </a:cubicBezTo>
                <a:cubicBezTo>
                  <a:pt x="9" y="4"/>
                  <a:pt x="9" y="4"/>
                  <a:pt x="9" y="4"/>
                </a:cubicBezTo>
                <a:cubicBezTo>
                  <a:pt x="11" y="4"/>
                  <a:pt x="14" y="6"/>
                  <a:pt x="14" y="8"/>
                </a:cubicBezTo>
                <a:cubicBezTo>
                  <a:pt x="15" y="13"/>
                  <a:pt x="15" y="13"/>
                  <a:pt x="15" y="13"/>
                </a:cubicBezTo>
                <a:cubicBezTo>
                  <a:pt x="17" y="13"/>
                  <a:pt x="18" y="14"/>
                  <a:pt x="20" y="15"/>
                </a:cubicBezTo>
                <a:cubicBezTo>
                  <a:pt x="18" y="7"/>
                  <a:pt x="18" y="7"/>
                  <a:pt x="18" y="7"/>
                </a:cubicBezTo>
                <a:cubicBezTo>
                  <a:pt x="17" y="3"/>
                  <a:pt x="13" y="0"/>
                  <a:pt x="8" y="0"/>
                </a:cubicBezTo>
                <a:cubicBezTo>
                  <a:pt x="8" y="1"/>
                  <a:pt x="8" y="1"/>
                  <a:pt x="8" y="1"/>
                </a:cubicBezTo>
                <a:cubicBezTo>
                  <a:pt x="3" y="1"/>
                  <a:pt x="0" y="6"/>
                  <a:pt x="1" y="11"/>
                </a:cubicBezTo>
                <a:cubicBezTo>
                  <a:pt x="3" y="21"/>
                  <a:pt x="3" y="21"/>
                  <a:pt x="3" y="21"/>
                </a:cubicBezTo>
                <a:cubicBezTo>
                  <a:pt x="4" y="26"/>
                  <a:pt x="9" y="29"/>
                  <a:pt x="13" y="28"/>
                </a:cubicBez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Freeform 27"/>
          <p:cNvSpPr/>
          <p:nvPr/>
        </p:nvSpPr>
        <p:spPr bwMode="auto">
          <a:xfrm>
            <a:off x="10503346" y="4141591"/>
            <a:ext cx="219892" cy="221358"/>
          </a:xfrm>
          <a:custGeom>
            <a:avLst/>
            <a:gdLst>
              <a:gd name="T0" fmla="*/ 29 w 92"/>
              <a:gd name="T1" fmla="*/ 18 h 92"/>
              <a:gd name="T2" fmla="*/ 92 w 92"/>
              <a:gd name="T3" fmla="*/ 0 h 92"/>
              <a:gd name="T4" fmla="*/ 92 w 92"/>
              <a:gd name="T5" fmla="*/ 6 h 92"/>
              <a:gd name="T6" fmla="*/ 92 w 92"/>
              <a:gd name="T7" fmla="*/ 18 h 92"/>
              <a:gd name="T8" fmla="*/ 92 w 92"/>
              <a:gd name="T9" fmla="*/ 67 h 92"/>
              <a:gd name="T10" fmla="*/ 72 w 92"/>
              <a:gd name="T11" fmla="*/ 81 h 92"/>
              <a:gd name="T12" fmla="*/ 52 w 92"/>
              <a:gd name="T13" fmla="*/ 67 h 92"/>
              <a:gd name="T14" fmla="*/ 72 w 92"/>
              <a:gd name="T15" fmla="*/ 52 h 92"/>
              <a:gd name="T16" fmla="*/ 80 w 92"/>
              <a:gd name="T17" fmla="*/ 54 h 92"/>
              <a:gd name="T18" fmla="*/ 80 w 92"/>
              <a:gd name="T19" fmla="*/ 24 h 92"/>
              <a:gd name="T20" fmla="*/ 40 w 92"/>
              <a:gd name="T21" fmla="*/ 35 h 92"/>
              <a:gd name="T22" fmla="*/ 40 w 92"/>
              <a:gd name="T23" fmla="*/ 78 h 92"/>
              <a:gd name="T24" fmla="*/ 20 w 92"/>
              <a:gd name="T25" fmla="*/ 92 h 92"/>
              <a:gd name="T26" fmla="*/ 0 w 92"/>
              <a:gd name="T27" fmla="*/ 78 h 92"/>
              <a:gd name="T28" fmla="*/ 20 w 92"/>
              <a:gd name="T29" fmla="*/ 64 h 92"/>
              <a:gd name="T30" fmla="*/ 29 w 92"/>
              <a:gd name="T31" fmla="*/ 65 h 92"/>
              <a:gd name="T32" fmla="*/ 29 w 92"/>
              <a:gd name="T33" fmla="*/ 35 h 92"/>
              <a:gd name="T34" fmla="*/ 29 w 92"/>
              <a:gd name="T35" fmla="*/ 1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2" h="92">
                <a:moveTo>
                  <a:pt x="29" y="18"/>
                </a:moveTo>
                <a:cubicBezTo>
                  <a:pt x="92" y="0"/>
                  <a:pt x="92" y="0"/>
                  <a:pt x="92" y="0"/>
                </a:cubicBezTo>
                <a:cubicBezTo>
                  <a:pt x="92" y="6"/>
                  <a:pt x="92" y="6"/>
                  <a:pt x="92" y="6"/>
                </a:cubicBezTo>
                <a:cubicBezTo>
                  <a:pt x="92" y="18"/>
                  <a:pt x="92" y="18"/>
                  <a:pt x="92" y="18"/>
                </a:cubicBezTo>
                <a:cubicBezTo>
                  <a:pt x="92" y="67"/>
                  <a:pt x="92" y="67"/>
                  <a:pt x="92" y="67"/>
                </a:cubicBezTo>
                <a:cubicBezTo>
                  <a:pt x="92" y="74"/>
                  <a:pt x="83" y="81"/>
                  <a:pt x="72" y="81"/>
                </a:cubicBezTo>
                <a:cubicBezTo>
                  <a:pt x="61" y="81"/>
                  <a:pt x="52" y="74"/>
                  <a:pt x="52" y="67"/>
                </a:cubicBezTo>
                <a:cubicBezTo>
                  <a:pt x="52" y="59"/>
                  <a:pt x="61" y="52"/>
                  <a:pt x="72" y="52"/>
                </a:cubicBezTo>
                <a:cubicBezTo>
                  <a:pt x="75" y="52"/>
                  <a:pt x="78" y="53"/>
                  <a:pt x="80" y="54"/>
                </a:cubicBezTo>
                <a:cubicBezTo>
                  <a:pt x="80" y="24"/>
                  <a:pt x="80" y="24"/>
                  <a:pt x="80" y="24"/>
                </a:cubicBezTo>
                <a:cubicBezTo>
                  <a:pt x="40" y="35"/>
                  <a:pt x="40" y="35"/>
                  <a:pt x="40" y="35"/>
                </a:cubicBezTo>
                <a:cubicBezTo>
                  <a:pt x="40" y="78"/>
                  <a:pt x="40" y="78"/>
                  <a:pt x="40" y="78"/>
                </a:cubicBezTo>
                <a:cubicBezTo>
                  <a:pt x="40" y="86"/>
                  <a:pt x="31" y="92"/>
                  <a:pt x="20" y="92"/>
                </a:cubicBezTo>
                <a:cubicBezTo>
                  <a:pt x="9" y="92"/>
                  <a:pt x="0" y="86"/>
                  <a:pt x="0" y="78"/>
                </a:cubicBezTo>
                <a:cubicBezTo>
                  <a:pt x="0" y="70"/>
                  <a:pt x="9" y="64"/>
                  <a:pt x="20" y="64"/>
                </a:cubicBezTo>
                <a:cubicBezTo>
                  <a:pt x="23" y="64"/>
                  <a:pt x="26" y="64"/>
                  <a:pt x="29" y="65"/>
                </a:cubicBezTo>
                <a:cubicBezTo>
                  <a:pt x="29" y="35"/>
                  <a:pt x="29" y="35"/>
                  <a:pt x="29" y="35"/>
                </a:cubicBezTo>
                <a:lnTo>
                  <a:pt x="29" y="18"/>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28"/>
          <p:cNvSpPr>
            <a:spLocks noEditPoints="1"/>
          </p:cNvSpPr>
          <p:nvPr/>
        </p:nvSpPr>
        <p:spPr bwMode="auto">
          <a:xfrm>
            <a:off x="10680727" y="3657825"/>
            <a:ext cx="155392" cy="218426"/>
          </a:xfrm>
          <a:custGeom>
            <a:avLst/>
            <a:gdLst>
              <a:gd name="T0" fmla="*/ 38 w 65"/>
              <a:gd name="T1" fmla="*/ 46 h 91"/>
              <a:gd name="T2" fmla="*/ 46 w 65"/>
              <a:gd name="T3" fmla="*/ 26 h 91"/>
              <a:gd name="T4" fmla="*/ 52 w 65"/>
              <a:gd name="T5" fmla="*/ 33 h 91"/>
              <a:gd name="T6" fmla="*/ 47 w 65"/>
              <a:gd name="T7" fmla="*/ 46 h 91"/>
              <a:gd name="T8" fmla="*/ 52 w 65"/>
              <a:gd name="T9" fmla="*/ 59 h 91"/>
              <a:gd name="T10" fmla="*/ 45 w 65"/>
              <a:gd name="T11" fmla="*/ 65 h 91"/>
              <a:gd name="T12" fmla="*/ 38 w 65"/>
              <a:gd name="T13" fmla="*/ 46 h 91"/>
              <a:gd name="T14" fmla="*/ 32 w 65"/>
              <a:gd name="T15" fmla="*/ 78 h 91"/>
              <a:gd name="T16" fmla="*/ 19 w 65"/>
              <a:gd name="T17" fmla="*/ 46 h 91"/>
              <a:gd name="T18" fmla="*/ 33 w 65"/>
              <a:gd name="T19" fmla="*/ 13 h 91"/>
              <a:gd name="T20" fmla="*/ 39 w 65"/>
              <a:gd name="T21" fmla="*/ 20 h 91"/>
              <a:gd name="T22" fmla="*/ 39 w 65"/>
              <a:gd name="T23" fmla="*/ 20 h 91"/>
              <a:gd name="T24" fmla="*/ 28 w 65"/>
              <a:gd name="T25" fmla="*/ 46 h 91"/>
              <a:gd name="T26" fmla="*/ 39 w 65"/>
              <a:gd name="T27" fmla="*/ 72 h 91"/>
              <a:gd name="T28" fmla="*/ 32 w 65"/>
              <a:gd name="T29" fmla="*/ 78 h 91"/>
              <a:gd name="T30" fmla="*/ 6 w 65"/>
              <a:gd name="T31" fmla="*/ 20 h 91"/>
              <a:gd name="T32" fmla="*/ 20 w 65"/>
              <a:gd name="T33" fmla="*/ 0 h 91"/>
              <a:gd name="T34" fmla="*/ 20 w 65"/>
              <a:gd name="T35" fmla="*/ 0 h 91"/>
              <a:gd name="T36" fmla="*/ 27 w 65"/>
              <a:gd name="T37" fmla="*/ 6 h 91"/>
              <a:gd name="T38" fmla="*/ 10 w 65"/>
              <a:gd name="T39" fmla="*/ 45 h 91"/>
              <a:gd name="T40" fmla="*/ 26 w 65"/>
              <a:gd name="T41" fmla="*/ 85 h 91"/>
              <a:gd name="T42" fmla="*/ 19 w 65"/>
              <a:gd name="T43" fmla="*/ 91 h 91"/>
              <a:gd name="T44" fmla="*/ 5 w 65"/>
              <a:gd name="T45" fmla="*/ 70 h 91"/>
              <a:gd name="T46" fmla="*/ 1 w 65"/>
              <a:gd name="T47" fmla="*/ 45 h 91"/>
              <a:gd name="T48" fmla="*/ 6 w 65"/>
              <a:gd name="T49" fmla="*/ 20 h 91"/>
              <a:gd name="T50" fmla="*/ 61 w 65"/>
              <a:gd name="T51" fmla="*/ 51 h 91"/>
              <a:gd name="T52" fmla="*/ 65 w 65"/>
              <a:gd name="T53" fmla="*/ 46 h 91"/>
              <a:gd name="T54" fmla="*/ 61 w 65"/>
              <a:gd name="T55" fmla="*/ 41 h 91"/>
              <a:gd name="T56" fmla="*/ 56 w 65"/>
              <a:gd name="T57" fmla="*/ 46 h 91"/>
              <a:gd name="T58" fmla="*/ 61 w 65"/>
              <a:gd name="T59" fmla="*/ 5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5" h="91">
                <a:moveTo>
                  <a:pt x="38" y="46"/>
                </a:moveTo>
                <a:cubicBezTo>
                  <a:pt x="38" y="38"/>
                  <a:pt x="41" y="31"/>
                  <a:pt x="46" y="26"/>
                </a:cubicBezTo>
                <a:cubicBezTo>
                  <a:pt x="52" y="33"/>
                  <a:pt x="52" y="33"/>
                  <a:pt x="52" y="33"/>
                </a:cubicBezTo>
                <a:cubicBezTo>
                  <a:pt x="49" y="36"/>
                  <a:pt x="47" y="41"/>
                  <a:pt x="47" y="46"/>
                </a:cubicBezTo>
                <a:cubicBezTo>
                  <a:pt x="47" y="51"/>
                  <a:pt x="49" y="56"/>
                  <a:pt x="52" y="59"/>
                </a:cubicBezTo>
                <a:cubicBezTo>
                  <a:pt x="45" y="65"/>
                  <a:pt x="45" y="65"/>
                  <a:pt x="45" y="65"/>
                </a:cubicBezTo>
                <a:cubicBezTo>
                  <a:pt x="40" y="60"/>
                  <a:pt x="37" y="53"/>
                  <a:pt x="38" y="46"/>
                </a:cubicBezTo>
                <a:close/>
                <a:moveTo>
                  <a:pt x="32" y="78"/>
                </a:moveTo>
                <a:cubicBezTo>
                  <a:pt x="24" y="69"/>
                  <a:pt x="19" y="58"/>
                  <a:pt x="19" y="46"/>
                </a:cubicBezTo>
                <a:cubicBezTo>
                  <a:pt x="19" y="33"/>
                  <a:pt x="24" y="22"/>
                  <a:pt x="33" y="13"/>
                </a:cubicBezTo>
                <a:cubicBezTo>
                  <a:pt x="39" y="20"/>
                  <a:pt x="39" y="20"/>
                  <a:pt x="39" y="20"/>
                </a:cubicBezTo>
                <a:cubicBezTo>
                  <a:pt x="39" y="20"/>
                  <a:pt x="39" y="20"/>
                  <a:pt x="39" y="20"/>
                </a:cubicBezTo>
                <a:cubicBezTo>
                  <a:pt x="32" y="27"/>
                  <a:pt x="28" y="36"/>
                  <a:pt x="28" y="46"/>
                </a:cubicBezTo>
                <a:cubicBezTo>
                  <a:pt x="28" y="55"/>
                  <a:pt x="32" y="65"/>
                  <a:pt x="39" y="72"/>
                </a:cubicBezTo>
                <a:lnTo>
                  <a:pt x="32" y="78"/>
                </a:lnTo>
                <a:close/>
                <a:moveTo>
                  <a:pt x="6" y="20"/>
                </a:moveTo>
                <a:cubicBezTo>
                  <a:pt x="9" y="13"/>
                  <a:pt x="14" y="6"/>
                  <a:pt x="20" y="0"/>
                </a:cubicBezTo>
                <a:cubicBezTo>
                  <a:pt x="20" y="0"/>
                  <a:pt x="20" y="0"/>
                  <a:pt x="20" y="0"/>
                </a:cubicBezTo>
                <a:cubicBezTo>
                  <a:pt x="27" y="6"/>
                  <a:pt x="27" y="6"/>
                  <a:pt x="27" y="6"/>
                </a:cubicBezTo>
                <a:cubicBezTo>
                  <a:pt x="16" y="17"/>
                  <a:pt x="10" y="31"/>
                  <a:pt x="10" y="45"/>
                </a:cubicBezTo>
                <a:cubicBezTo>
                  <a:pt x="10" y="60"/>
                  <a:pt x="15" y="74"/>
                  <a:pt x="26" y="85"/>
                </a:cubicBezTo>
                <a:cubicBezTo>
                  <a:pt x="19" y="91"/>
                  <a:pt x="19" y="91"/>
                  <a:pt x="19" y="91"/>
                </a:cubicBezTo>
                <a:cubicBezTo>
                  <a:pt x="13" y="85"/>
                  <a:pt x="9" y="78"/>
                  <a:pt x="5" y="70"/>
                </a:cubicBezTo>
                <a:cubicBezTo>
                  <a:pt x="2" y="62"/>
                  <a:pt x="0" y="54"/>
                  <a:pt x="1" y="45"/>
                </a:cubicBezTo>
                <a:cubicBezTo>
                  <a:pt x="1" y="37"/>
                  <a:pt x="3" y="28"/>
                  <a:pt x="6" y="20"/>
                </a:cubicBezTo>
                <a:close/>
                <a:moveTo>
                  <a:pt x="61" y="51"/>
                </a:moveTo>
                <a:cubicBezTo>
                  <a:pt x="63" y="51"/>
                  <a:pt x="65" y="49"/>
                  <a:pt x="65" y="46"/>
                </a:cubicBezTo>
                <a:cubicBezTo>
                  <a:pt x="65" y="44"/>
                  <a:pt x="63" y="41"/>
                  <a:pt x="61" y="41"/>
                </a:cubicBezTo>
                <a:cubicBezTo>
                  <a:pt x="58" y="41"/>
                  <a:pt x="56" y="43"/>
                  <a:pt x="56" y="46"/>
                </a:cubicBezTo>
                <a:cubicBezTo>
                  <a:pt x="56" y="49"/>
                  <a:pt x="58" y="51"/>
                  <a:pt x="61" y="51"/>
                </a:cubicBez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Freeform 29"/>
          <p:cNvSpPr>
            <a:spLocks noEditPoints="1"/>
          </p:cNvSpPr>
          <p:nvPr/>
        </p:nvSpPr>
        <p:spPr bwMode="auto">
          <a:xfrm>
            <a:off x="10623554" y="3892379"/>
            <a:ext cx="150993" cy="150993"/>
          </a:xfrm>
          <a:custGeom>
            <a:avLst/>
            <a:gdLst>
              <a:gd name="T0" fmla="*/ 63 w 103"/>
              <a:gd name="T1" fmla="*/ 27 h 103"/>
              <a:gd name="T2" fmla="*/ 65 w 103"/>
              <a:gd name="T3" fmla="*/ 2 h 103"/>
              <a:gd name="T4" fmla="*/ 19 w 103"/>
              <a:gd name="T5" fmla="*/ 0 h 103"/>
              <a:gd name="T6" fmla="*/ 1 w 103"/>
              <a:gd name="T7" fmla="*/ 20 h 103"/>
              <a:gd name="T8" fmla="*/ 0 w 103"/>
              <a:gd name="T9" fmla="*/ 77 h 103"/>
              <a:gd name="T10" fmla="*/ 39 w 103"/>
              <a:gd name="T11" fmla="*/ 77 h 103"/>
              <a:gd name="T12" fmla="*/ 37 w 103"/>
              <a:gd name="T13" fmla="*/ 102 h 103"/>
              <a:gd name="T14" fmla="*/ 101 w 103"/>
              <a:gd name="T15" fmla="*/ 103 h 103"/>
              <a:gd name="T16" fmla="*/ 103 w 103"/>
              <a:gd name="T17" fmla="*/ 27 h 103"/>
              <a:gd name="T18" fmla="*/ 63 w 103"/>
              <a:gd name="T19" fmla="*/ 27 h 103"/>
              <a:gd name="T20" fmla="*/ 19 w 103"/>
              <a:gd name="T21" fmla="*/ 10 h 103"/>
              <a:gd name="T22" fmla="*/ 19 w 103"/>
              <a:gd name="T23" fmla="*/ 20 h 103"/>
              <a:gd name="T24" fmla="*/ 9 w 103"/>
              <a:gd name="T25" fmla="*/ 20 h 103"/>
              <a:gd name="T26" fmla="*/ 19 w 103"/>
              <a:gd name="T27" fmla="*/ 10 h 103"/>
              <a:gd name="T28" fmla="*/ 6 w 103"/>
              <a:gd name="T29" fmla="*/ 71 h 103"/>
              <a:gd name="T30" fmla="*/ 6 w 103"/>
              <a:gd name="T31" fmla="*/ 27 h 103"/>
              <a:gd name="T32" fmla="*/ 26 w 103"/>
              <a:gd name="T33" fmla="*/ 27 h 103"/>
              <a:gd name="T34" fmla="*/ 26 w 103"/>
              <a:gd name="T35" fmla="*/ 7 h 103"/>
              <a:gd name="T36" fmla="*/ 58 w 103"/>
              <a:gd name="T37" fmla="*/ 7 h 103"/>
              <a:gd name="T38" fmla="*/ 58 w 103"/>
              <a:gd name="T39" fmla="*/ 27 h 103"/>
              <a:gd name="T40" fmla="*/ 39 w 103"/>
              <a:gd name="T41" fmla="*/ 46 h 103"/>
              <a:gd name="T42" fmla="*/ 39 w 103"/>
              <a:gd name="T43" fmla="*/ 71 h 103"/>
              <a:gd name="T44" fmla="*/ 6 w 103"/>
              <a:gd name="T45" fmla="*/ 71 h 103"/>
              <a:gd name="T46" fmla="*/ 57 w 103"/>
              <a:gd name="T47" fmla="*/ 36 h 103"/>
              <a:gd name="T48" fmla="*/ 57 w 103"/>
              <a:gd name="T49" fmla="*/ 46 h 103"/>
              <a:gd name="T50" fmla="*/ 47 w 103"/>
              <a:gd name="T51" fmla="*/ 46 h 103"/>
              <a:gd name="T52" fmla="*/ 57 w 103"/>
              <a:gd name="T53" fmla="*/ 36 h 103"/>
              <a:gd name="T54" fmla="*/ 94 w 103"/>
              <a:gd name="T55" fmla="*/ 97 h 103"/>
              <a:gd name="T56" fmla="*/ 44 w 103"/>
              <a:gd name="T57" fmla="*/ 97 h 103"/>
              <a:gd name="T58" fmla="*/ 45 w 103"/>
              <a:gd name="T59" fmla="*/ 51 h 103"/>
              <a:gd name="T60" fmla="*/ 63 w 103"/>
              <a:gd name="T61" fmla="*/ 53 h 103"/>
              <a:gd name="T62" fmla="*/ 63 w 103"/>
              <a:gd name="T63" fmla="*/ 33 h 103"/>
              <a:gd name="T64" fmla="*/ 96 w 103"/>
              <a:gd name="T65" fmla="*/ 33 h 103"/>
              <a:gd name="T66" fmla="*/ 94 w 103"/>
              <a:gd name="T67" fmla="*/ 97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3" h="103">
                <a:moveTo>
                  <a:pt x="63" y="27"/>
                </a:moveTo>
                <a:lnTo>
                  <a:pt x="65" y="2"/>
                </a:lnTo>
                <a:lnTo>
                  <a:pt x="19" y="0"/>
                </a:lnTo>
                <a:lnTo>
                  <a:pt x="1" y="20"/>
                </a:lnTo>
                <a:lnTo>
                  <a:pt x="0" y="77"/>
                </a:lnTo>
                <a:lnTo>
                  <a:pt x="39" y="77"/>
                </a:lnTo>
                <a:lnTo>
                  <a:pt x="37" y="102"/>
                </a:lnTo>
                <a:lnTo>
                  <a:pt x="101" y="103"/>
                </a:lnTo>
                <a:lnTo>
                  <a:pt x="103" y="27"/>
                </a:lnTo>
                <a:lnTo>
                  <a:pt x="63" y="27"/>
                </a:lnTo>
                <a:close/>
                <a:moveTo>
                  <a:pt x="19" y="10"/>
                </a:moveTo>
                <a:lnTo>
                  <a:pt x="19" y="20"/>
                </a:lnTo>
                <a:lnTo>
                  <a:pt x="9" y="20"/>
                </a:lnTo>
                <a:lnTo>
                  <a:pt x="19" y="10"/>
                </a:lnTo>
                <a:close/>
                <a:moveTo>
                  <a:pt x="6" y="71"/>
                </a:moveTo>
                <a:lnTo>
                  <a:pt x="6" y="27"/>
                </a:lnTo>
                <a:lnTo>
                  <a:pt x="26" y="27"/>
                </a:lnTo>
                <a:lnTo>
                  <a:pt x="26" y="7"/>
                </a:lnTo>
                <a:lnTo>
                  <a:pt x="58" y="7"/>
                </a:lnTo>
                <a:lnTo>
                  <a:pt x="58" y="27"/>
                </a:lnTo>
                <a:lnTo>
                  <a:pt x="39" y="46"/>
                </a:lnTo>
                <a:lnTo>
                  <a:pt x="39" y="71"/>
                </a:lnTo>
                <a:lnTo>
                  <a:pt x="6" y="71"/>
                </a:lnTo>
                <a:close/>
                <a:moveTo>
                  <a:pt x="57" y="36"/>
                </a:moveTo>
                <a:lnTo>
                  <a:pt x="57" y="46"/>
                </a:lnTo>
                <a:lnTo>
                  <a:pt x="47" y="46"/>
                </a:lnTo>
                <a:lnTo>
                  <a:pt x="57" y="36"/>
                </a:lnTo>
                <a:close/>
                <a:moveTo>
                  <a:pt x="94" y="97"/>
                </a:moveTo>
                <a:lnTo>
                  <a:pt x="44" y="97"/>
                </a:lnTo>
                <a:lnTo>
                  <a:pt x="45" y="51"/>
                </a:lnTo>
                <a:lnTo>
                  <a:pt x="63" y="53"/>
                </a:lnTo>
                <a:lnTo>
                  <a:pt x="63" y="33"/>
                </a:lnTo>
                <a:lnTo>
                  <a:pt x="96" y="33"/>
                </a:lnTo>
                <a:lnTo>
                  <a:pt x="94" y="97"/>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Freeform 30"/>
          <p:cNvSpPr>
            <a:spLocks noEditPoints="1"/>
          </p:cNvSpPr>
          <p:nvPr/>
        </p:nvSpPr>
        <p:spPr bwMode="auto">
          <a:xfrm>
            <a:off x="10428583" y="4975717"/>
            <a:ext cx="244815" cy="208166"/>
          </a:xfrm>
          <a:custGeom>
            <a:avLst/>
            <a:gdLst>
              <a:gd name="T0" fmla="*/ 76 w 102"/>
              <a:gd name="T1" fmla="*/ 1 h 87"/>
              <a:gd name="T2" fmla="*/ 7 w 102"/>
              <a:gd name="T3" fmla="*/ 22 h 87"/>
              <a:gd name="T4" fmla="*/ 1 w 102"/>
              <a:gd name="T5" fmla="*/ 32 h 87"/>
              <a:gd name="T6" fmla="*/ 15 w 102"/>
              <a:gd name="T7" fmla="*/ 80 h 87"/>
              <a:gd name="T8" fmla="*/ 26 w 102"/>
              <a:gd name="T9" fmla="*/ 86 h 87"/>
              <a:gd name="T10" fmla="*/ 95 w 102"/>
              <a:gd name="T11" fmla="*/ 65 h 87"/>
              <a:gd name="T12" fmla="*/ 101 w 102"/>
              <a:gd name="T13" fmla="*/ 55 h 87"/>
              <a:gd name="T14" fmla="*/ 87 w 102"/>
              <a:gd name="T15" fmla="*/ 7 h 87"/>
              <a:gd name="T16" fmla="*/ 76 w 102"/>
              <a:gd name="T17" fmla="*/ 1 h 87"/>
              <a:gd name="T18" fmla="*/ 8 w 102"/>
              <a:gd name="T19" fmla="*/ 27 h 87"/>
              <a:gd name="T20" fmla="*/ 78 w 102"/>
              <a:gd name="T21" fmla="*/ 7 h 87"/>
              <a:gd name="T22" fmla="*/ 81 w 102"/>
              <a:gd name="T23" fmla="*/ 8 h 87"/>
              <a:gd name="T24" fmla="*/ 84 w 102"/>
              <a:gd name="T25" fmla="*/ 17 h 87"/>
              <a:gd name="T26" fmla="*/ 9 w 102"/>
              <a:gd name="T27" fmla="*/ 38 h 87"/>
              <a:gd name="T28" fmla="*/ 7 w 102"/>
              <a:gd name="T29" fmla="*/ 30 h 87"/>
              <a:gd name="T30" fmla="*/ 8 w 102"/>
              <a:gd name="T31" fmla="*/ 27 h 87"/>
              <a:gd name="T32" fmla="*/ 94 w 102"/>
              <a:gd name="T33" fmla="*/ 60 h 87"/>
              <a:gd name="T34" fmla="*/ 24 w 102"/>
              <a:gd name="T35" fmla="*/ 80 h 87"/>
              <a:gd name="T36" fmla="*/ 21 w 102"/>
              <a:gd name="T37" fmla="*/ 78 h 87"/>
              <a:gd name="T38" fmla="*/ 14 w 102"/>
              <a:gd name="T39" fmla="*/ 54 h 87"/>
              <a:gd name="T40" fmla="*/ 88 w 102"/>
              <a:gd name="T41" fmla="*/ 33 h 87"/>
              <a:gd name="T42" fmla="*/ 95 w 102"/>
              <a:gd name="T43" fmla="*/ 57 h 87"/>
              <a:gd name="T44" fmla="*/ 94 w 102"/>
              <a:gd name="T45" fmla="*/ 60 h 87"/>
              <a:gd name="T46" fmla="*/ 22 w 102"/>
              <a:gd name="T47" fmla="*/ 64 h 87"/>
              <a:gd name="T48" fmla="*/ 27 w 102"/>
              <a:gd name="T49" fmla="*/ 62 h 87"/>
              <a:gd name="T50" fmla="*/ 31 w 102"/>
              <a:gd name="T51" fmla="*/ 73 h 87"/>
              <a:gd name="T52" fmla="*/ 25 w 102"/>
              <a:gd name="T53" fmla="*/ 74 h 87"/>
              <a:gd name="T54" fmla="*/ 22 w 102"/>
              <a:gd name="T55" fmla="*/ 64 h 87"/>
              <a:gd name="T56" fmla="*/ 33 w 102"/>
              <a:gd name="T57" fmla="*/ 60 h 87"/>
              <a:gd name="T58" fmla="*/ 38 w 102"/>
              <a:gd name="T59" fmla="*/ 59 h 87"/>
              <a:gd name="T60" fmla="*/ 41 w 102"/>
              <a:gd name="T61" fmla="*/ 70 h 87"/>
              <a:gd name="T62" fmla="*/ 36 w 102"/>
              <a:gd name="T63" fmla="*/ 71 h 87"/>
              <a:gd name="T64" fmla="*/ 33 w 102"/>
              <a:gd name="T65" fmla="*/ 60 h 87"/>
              <a:gd name="T66" fmla="*/ 43 w 102"/>
              <a:gd name="T67" fmla="*/ 57 h 87"/>
              <a:gd name="T68" fmla="*/ 49 w 102"/>
              <a:gd name="T69" fmla="*/ 56 h 87"/>
              <a:gd name="T70" fmla="*/ 52 w 102"/>
              <a:gd name="T71" fmla="*/ 66 h 87"/>
              <a:gd name="T72" fmla="*/ 47 w 102"/>
              <a:gd name="T73" fmla="*/ 68 h 87"/>
              <a:gd name="T74" fmla="*/ 43 w 102"/>
              <a:gd name="T75" fmla="*/ 5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2" h="87">
                <a:moveTo>
                  <a:pt x="76" y="1"/>
                </a:moveTo>
                <a:cubicBezTo>
                  <a:pt x="7" y="22"/>
                  <a:pt x="7" y="22"/>
                  <a:pt x="7" y="22"/>
                </a:cubicBezTo>
                <a:cubicBezTo>
                  <a:pt x="2" y="23"/>
                  <a:pt x="0" y="28"/>
                  <a:pt x="1" y="32"/>
                </a:cubicBezTo>
                <a:cubicBezTo>
                  <a:pt x="15" y="80"/>
                  <a:pt x="15" y="80"/>
                  <a:pt x="15" y="80"/>
                </a:cubicBezTo>
                <a:cubicBezTo>
                  <a:pt x="17" y="84"/>
                  <a:pt x="21" y="87"/>
                  <a:pt x="26" y="86"/>
                </a:cubicBezTo>
                <a:cubicBezTo>
                  <a:pt x="95" y="65"/>
                  <a:pt x="95" y="65"/>
                  <a:pt x="95" y="65"/>
                </a:cubicBezTo>
                <a:cubicBezTo>
                  <a:pt x="100" y="64"/>
                  <a:pt x="102" y="59"/>
                  <a:pt x="101" y="55"/>
                </a:cubicBezTo>
                <a:cubicBezTo>
                  <a:pt x="87" y="7"/>
                  <a:pt x="87" y="7"/>
                  <a:pt x="87" y="7"/>
                </a:cubicBezTo>
                <a:cubicBezTo>
                  <a:pt x="85" y="3"/>
                  <a:pt x="81" y="0"/>
                  <a:pt x="76" y="1"/>
                </a:cubicBezTo>
                <a:close/>
                <a:moveTo>
                  <a:pt x="8" y="27"/>
                </a:moveTo>
                <a:cubicBezTo>
                  <a:pt x="78" y="7"/>
                  <a:pt x="78" y="7"/>
                  <a:pt x="78" y="7"/>
                </a:cubicBezTo>
                <a:cubicBezTo>
                  <a:pt x="79" y="6"/>
                  <a:pt x="81" y="7"/>
                  <a:pt x="81" y="8"/>
                </a:cubicBezTo>
                <a:cubicBezTo>
                  <a:pt x="84" y="17"/>
                  <a:pt x="84" y="17"/>
                  <a:pt x="84" y="17"/>
                </a:cubicBezTo>
                <a:cubicBezTo>
                  <a:pt x="9" y="38"/>
                  <a:pt x="9" y="38"/>
                  <a:pt x="9" y="38"/>
                </a:cubicBezTo>
                <a:cubicBezTo>
                  <a:pt x="7" y="30"/>
                  <a:pt x="7" y="30"/>
                  <a:pt x="7" y="30"/>
                </a:cubicBezTo>
                <a:cubicBezTo>
                  <a:pt x="6" y="29"/>
                  <a:pt x="7" y="27"/>
                  <a:pt x="8" y="27"/>
                </a:cubicBezTo>
                <a:close/>
                <a:moveTo>
                  <a:pt x="94" y="60"/>
                </a:moveTo>
                <a:cubicBezTo>
                  <a:pt x="24" y="80"/>
                  <a:pt x="24" y="80"/>
                  <a:pt x="24" y="80"/>
                </a:cubicBezTo>
                <a:cubicBezTo>
                  <a:pt x="23" y="81"/>
                  <a:pt x="21" y="80"/>
                  <a:pt x="21" y="78"/>
                </a:cubicBezTo>
                <a:cubicBezTo>
                  <a:pt x="14" y="54"/>
                  <a:pt x="14" y="54"/>
                  <a:pt x="14" y="54"/>
                </a:cubicBezTo>
                <a:cubicBezTo>
                  <a:pt x="88" y="33"/>
                  <a:pt x="88" y="33"/>
                  <a:pt x="88" y="33"/>
                </a:cubicBezTo>
                <a:cubicBezTo>
                  <a:pt x="95" y="57"/>
                  <a:pt x="95" y="57"/>
                  <a:pt x="95" y="57"/>
                </a:cubicBezTo>
                <a:cubicBezTo>
                  <a:pt x="96" y="58"/>
                  <a:pt x="95" y="60"/>
                  <a:pt x="94" y="60"/>
                </a:cubicBezTo>
                <a:close/>
                <a:moveTo>
                  <a:pt x="22" y="64"/>
                </a:moveTo>
                <a:cubicBezTo>
                  <a:pt x="27" y="62"/>
                  <a:pt x="27" y="62"/>
                  <a:pt x="27" y="62"/>
                </a:cubicBezTo>
                <a:cubicBezTo>
                  <a:pt x="31" y="73"/>
                  <a:pt x="31" y="73"/>
                  <a:pt x="31" y="73"/>
                </a:cubicBezTo>
                <a:cubicBezTo>
                  <a:pt x="25" y="74"/>
                  <a:pt x="25" y="74"/>
                  <a:pt x="25" y="74"/>
                </a:cubicBezTo>
                <a:lnTo>
                  <a:pt x="22" y="64"/>
                </a:lnTo>
                <a:close/>
                <a:moveTo>
                  <a:pt x="33" y="60"/>
                </a:moveTo>
                <a:cubicBezTo>
                  <a:pt x="38" y="59"/>
                  <a:pt x="38" y="59"/>
                  <a:pt x="38" y="59"/>
                </a:cubicBezTo>
                <a:cubicBezTo>
                  <a:pt x="41" y="70"/>
                  <a:pt x="41" y="70"/>
                  <a:pt x="41" y="70"/>
                </a:cubicBezTo>
                <a:cubicBezTo>
                  <a:pt x="36" y="71"/>
                  <a:pt x="36" y="71"/>
                  <a:pt x="36" y="71"/>
                </a:cubicBezTo>
                <a:lnTo>
                  <a:pt x="33" y="60"/>
                </a:lnTo>
                <a:close/>
                <a:moveTo>
                  <a:pt x="43" y="57"/>
                </a:moveTo>
                <a:cubicBezTo>
                  <a:pt x="49" y="56"/>
                  <a:pt x="49" y="56"/>
                  <a:pt x="49" y="56"/>
                </a:cubicBezTo>
                <a:cubicBezTo>
                  <a:pt x="52" y="66"/>
                  <a:pt x="52" y="66"/>
                  <a:pt x="52" y="66"/>
                </a:cubicBezTo>
                <a:cubicBezTo>
                  <a:pt x="47" y="68"/>
                  <a:pt x="47" y="68"/>
                  <a:pt x="47" y="68"/>
                </a:cubicBezTo>
                <a:lnTo>
                  <a:pt x="43" y="57"/>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Freeform 31"/>
          <p:cNvSpPr/>
          <p:nvPr/>
        </p:nvSpPr>
        <p:spPr bwMode="auto">
          <a:xfrm>
            <a:off x="10519473" y="3459922"/>
            <a:ext cx="221359" cy="228689"/>
          </a:xfrm>
          <a:custGeom>
            <a:avLst/>
            <a:gdLst>
              <a:gd name="T0" fmla="*/ 65 w 92"/>
              <a:gd name="T1" fmla="*/ 96 h 96"/>
              <a:gd name="T2" fmla="*/ 36 w 92"/>
              <a:gd name="T3" fmla="*/ 49 h 96"/>
              <a:gd name="T4" fmla="*/ 36 w 92"/>
              <a:gd name="T5" fmla="*/ 72 h 96"/>
              <a:gd name="T6" fmla="*/ 0 w 92"/>
              <a:gd name="T7" fmla="*/ 36 h 96"/>
              <a:gd name="T8" fmla="*/ 36 w 92"/>
              <a:gd name="T9" fmla="*/ 0 h 96"/>
              <a:gd name="T10" fmla="*/ 36 w 92"/>
              <a:gd name="T11" fmla="*/ 24 h 96"/>
              <a:gd name="T12" fmla="*/ 65 w 92"/>
              <a:gd name="T13" fmla="*/ 96 h 96"/>
            </a:gdLst>
            <a:ahLst/>
            <a:cxnLst>
              <a:cxn ang="0">
                <a:pos x="T0" y="T1"/>
              </a:cxn>
              <a:cxn ang="0">
                <a:pos x="T2" y="T3"/>
              </a:cxn>
              <a:cxn ang="0">
                <a:pos x="T4" y="T5"/>
              </a:cxn>
              <a:cxn ang="0">
                <a:pos x="T6" y="T7"/>
              </a:cxn>
              <a:cxn ang="0">
                <a:pos x="T8" y="T9"/>
              </a:cxn>
              <a:cxn ang="0">
                <a:pos x="T10" y="T11"/>
              </a:cxn>
              <a:cxn ang="0">
                <a:pos x="T12" y="T13"/>
              </a:cxn>
            </a:cxnLst>
            <a:rect l="0" t="0" r="r" b="b"/>
            <a:pathLst>
              <a:path w="92" h="96">
                <a:moveTo>
                  <a:pt x="65" y="96"/>
                </a:moveTo>
                <a:cubicBezTo>
                  <a:pt x="76" y="77"/>
                  <a:pt x="78" y="48"/>
                  <a:pt x="36" y="49"/>
                </a:cubicBezTo>
                <a:cubicBezTo>
                  <a:pt x="36" y="72"/>
                  <a:pt x="36" y="72"/>
                  <a:pt x="36" y="72"/>
                </a:cubicBezTo>
                <a:cubicBezTo>
                  <a:pt x="0" y="36"/>
                  <a:pt x="0" y="36"/>
                  <a:pt x="0" y="36"/>
                </a:cubicBezTo>
                <a:cubicBezTo>
                  <a:pt x="36" y="0"/>
                  <a:pt x="36" y="0"/>
                  <a:pt x="36" y="0"/>
                </a:cubicBezTo>
                <a:cubicBezTo>
                  <a:pt x="36" y="24"/>
                  <a:pt x="36" y="24"/>
                  <a:pt x="36" y="24"/>
                </a:cubicBezTo>
                <a:cubicBezTo>
                  <a:pt x="86" y="22"/>
                  <a:pt x="92" y="68"/>
                  <a:pt x="65" y="96"/>
                </a:cubicBez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Freeform 32"/>
          <p:cNvSpPr>
            <a:spLocks noEditPoints="1"/>
          </p:cNvSpPr>
          <p:nvPr/>
        </p:nvSpPr>
        <p:spPr bwMode="auto">
          <a:xfrm>
            <a:off x="10454970" y="3634371"/>
            <a:ext cx="206700" cy="146595"/>
          </a:xfrm>
          <a:custGeom>
            <a:avLst/>
            <a:gdLst>
              <a:gd name="T0" fmla="*/ 70 w 86"/>
              <a:gd name="T1" fmla="*/ 58 h 61"/>
              <a:gd name="T2" fmla="*/ 75 w 86"/>
              <a:gd name="T3" fmla="*/ 49 h 61"/>
              <a:gd name="T4" fmla="*/ 80 w 86"/>
              <a:gd name="T5" fmla="*/ 41 h 61"/>
              <a:gd name="T6" fmla="*/ 85 w 86"/>
              <a:gd name="T7" fmla="*/ 32 h 61"/>
              <a:gd name="T8" fmla="*/ 83 w 86"/>
              <a:gd name="T9" fmla="*/ 25 h 61"/>
              <a:gd name="T10" fmla="*/ 65 w 86"/>
              <a:gd name="T11" fmla="*/ 9 h 61"/>
              <a:gd name="T12" fmla="*/ 58 w 86"/>
              <a:gd name="T13" fmla="*/ 9 h 61"/>
              <a:gd name="T14" fmla="*/ 50 w 86"/>
              <a:gd name="T15" fmla="*/ 17 h 61"/>
              <a:gd name="T16" fmla="*/ 49 w 86"/>
              <a:gd name="T17" fmla="*/ 18 h 61"/>
              <a:gd name="T18" fmla="*/ 17 w 86"/>
              <a:gd name="T19" fmla="*/ 0 h 61"/>
              <a:gd name="T20" fmla="*/ 0 w 86"/>
              <a:gd name="T21" fmla="*/ 3 h 61"/>
              <a:gd name="T22" fmla="*/ 4 w 86"/>
              <a:gd name="T23" fmla="*/ 16 h 61"/>
              <a:gd name="T24" fmla="*/ 9 w 86"/>
              <a:gd name="T25" fmla="*/ 15 h 61"/>
              <a:gd name="T26" fmla="*/ 11 w 86"/>
              <a:gd name="T27" fmla="*/ 24 h 61"/>
              <a:gd name="T28" fmla="*/ 20 w 86"/>
              <a:gd name="T29" fmla="*/ 21 h 61"/>
              <a:gd name="T30" fmla="*/ 23 w 86"/>
              <a:gd name="T31" fmla="*/ 30 h 61"/>
              <a:gd name="T32" fmla="*/ 32 w 86"/>
              <a:gd name="T33" fmla="*/ 27 h 61"/>
              <a:gd name="T34" fmla="*/ 35 w 86"/>
              <a:gd name="T35" fmla="*/ 36 h 61"/>
              <a:gd name="T36" fmla="*/ 39 w 86"/>
              <a:gd name="T37" fmla="*/ 35 h 61"/>
              <a:gd name="T38" fmla="*/ 39 w 86"/>
              <a:gd name="T39" fmla="*/ 36 h 61"/>
              <a:gd name="T40" fmla="*/ 37 w 86"/>
              <a:gd name="T41" fmla="*/ 47 h 61"/>
              <a:gd name="T42" fmla="*/ 41 w 86"/>
              <a:gd name="T43" fmla="*/ 53 h 61"/>
              <a:gd name="T44" fmla="*/ 64 w 86"/>
              <a:gd name="T45" fmla="*/ 61 h 61"/>
              <a:gd name="T46" fmla="*/ 70 w 86"/>
              <a:gd name="T47" fmla="*/ 58 h 61"/>
              <a:gd name="T48" fmla="*/ 15 w 86"/>
              <a:gd name="T49" fmla="*/ 10 h 61"/>
              <a:gd name="T50" fmla="*/ 18 w 86"/>
              <a:gd name="T51" fmla="*/ 6 h 61"/>
              <a:gd name="T52" fmla="*/ 46 w 86"/>
              <a:gd name="T53" fmla="*/ 21 h 61"/>
              <a:gd name="T54" fmla="*/ 43 w 86"/>
              <a:gd name="T55" fmla="*/ 25 h 61"/>
              <a:gd name="T56" fmla="*/ 15 w 86"/>
              <a:gd name="T57" fmla="*/ 10 h 61"/>
              <a:gd name="T58" fmla="*/ 61 w 86"/>
              <a:gd name="T59" fmla="*/ 54 h 61"/>
              <a:gd name="T60" fmla="*/ 57 w 86"/>
              <a:gd name="T61" fmla="*/ 52 h 61"/>
              <a:gd name="T62" fmla="*/ 56 w 86"/>
              <a:gd name="T63" fmla="*/ 49 h 61"/>
              <a:gd name="T64" fmla="*/ 69 w 86"/>
              <a:gd name="T65" fmla="*/ 24 h 61"/>
              <a:gd name="T66" fmla="*/ 72 w 86"/>
              <a:gd name="T67" fmla="*/ 23 h 61"/>
              <a:gd name="T68" fmla="*/ 77 w 86"/>
              <a:gd name="T69" fmla="*/ 26 h 61"/>
              <a:gd name="T70" fmla="*/ 77 w 86"/>
              <a:gd name="T71" fmla="*/ 29 h 61"/>
              <a:gd name="T72" fmla="*/ 64 w 86"/>
              <a:gd name="T73" fmla="*/ 53 h 61"/>
              <a:gd name="T74" fmla="*/ 61 w 86"/>
              <a:gd name="T75" fmla="*/ 5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6" h="61">
                <a:moveTo>
                  <a:pt x="70" y="58"/>
                </a:moveTo>
                <a:cubicBezTo>
                  <a:pt x="75" y="49"/>
                  <a:pt x="75" y="49"/>
                  <a:pt x="75" y="49"/>
                </a:cubicBezTo>
                <a:cubicBezTo>
                  <a:pt x="77" y="47"/>
                  <a:pt x="79" y="43"/>
                  <a:pt x="80" y="41"/>
                </a:cubicBezTo>
                <a:cubicBezTo>
                  <a:pt x="85" y="32"/>
                  <a:pt x="85" y="32"/>
                  <a:pt x="85" y="32"/>
                </a:cubicBezTo>
                <a:cubicBezTo>
                  <a:pt x="86" y="29"/>
                  <a:pt x="85" y="26"/>
                  <a:pt x="83" y="25"/>
                </a:cubicBezTo>
                <a:cubicBezTo>
                  <a:pt x="65" y="9"/>
                  <a:pt x="65" y="9"/>
                  <a:pt x="65" y="9"/>
                </a:cubicBezTo>
                <a:cubicBezTo>
                  <a:pt x="63" y="7"/>
                  <a:pt x="60" y="8"/>
                  <a:pt x="58" y="9"/>
                </a:cubicBezTo>
                <a:cubicBezTo>
                  <a:pt x="50" y="17"/>
                  <a:pt x="50" y="17"/>
                  <a:pt x="50" y="17"/>
                </a:cubicBezTo>
                <a:cubicBezTo>
                  <a:pt x="49" y="17"/>
                  <a:pt x="49" y="18"/>
                  <a:pt x="49" y="18"/>
                </a:cubicBezTo>
                <a:cubicBezTo>
                  <a:pt x="17" y="0"/>
                  <a:pt x="17" y="0"/>
                  <a:pt x="17" y="0"/>
                </a:cubicBezTo>
                <a:cubicBezTo>
                  <a:pt x="0" y="3"/>
                  <a:pt x="0" y="3"/>
                  <a:pt x="0" y="3"/>
                </a:cubicBezTo>
                <a:cubicBezTo>
                  <a:pt x="4" y="16"/>
                  <a:pt x="4" y="16"/>
                  <a:pt x="4" y="16"/>
                </a:cubicBezTo>
                <a:cubicBezTo>
                  <a:pt x="9" y="15"/>
                  <a:pt x="9" y="15"/>
                  <a:pt x="9" y="15"/>
                </a:cubicBezTo>
                <a:cubicBezTo>
                  <a:pt x="11" y="24"/>
                  <a:pt x="11" y="24"/>
                  <a:pt x="11" y="24"/>
                </a:cubicBezTo>
                <a:cubicBezTo>
                  <a:pt x="20" y="21"/>
                  <a:pt x="20" y="21"/>
                  <a:pt x="20" y="21"/>
                </a:cubicBezTo>
                <a:cubicBezTo>
                  <a:pt x="23" y="30"/>
                  <a:pt x="23" y="30"/>
                  <a:pt x="23" y="30"/>
                </a:cubicBezTo>
                <a:cubicBezTo>
                  <a:pt x="32" y="27"/>
                  <a:pt x="32" y="27"/>
                  <a:pt x="32" y="27"/>
                </a:cubicBezTo>
                <a:cubicBezTo>
                  <a:pt x="35" y="36"/>
                  <a:pt x="35" y="36"/>
                  <a:pt x="35" y="36"/>
                </a:cubicBezTo>
                <a:cubicBezTo>
                  <a:pt x="39" y="35"/>
                  <a:pt x="39" y="35"/>
                  <a:pt x="39" y="35"/>
                </a:cubicBezTo>
                <a:cubicBezTo>
                  <a:pt x="39" y="35"/>
                  <a:pt x="39" y="36"/>
                  <a:pt x="39" y="36"/>
                </a:cubicBezTo>
                <a:cubicBezTo>
                  <a:pt x="37" y="47"/>
                  <a:pt x="37" y="47"/>
                  <a:pt x="37" y="47"/>
                </a:cubicBezTo>
                <a:cubicBezTo>
                  <a:pt x="37" y="50"/>
                  <a:pt x="38" y="53"/>
                  <a:pt x="41" y="53"/>
                </a:cubicBezTo>
                <a:cubicBezTo>
                  <a:pt x="64" y="61"/>
                  <a:pt x="64" y="61"/>
                  <a:pt x="64" y="61"/>
                </a:cubicBezTo>
                <a:cubicBezTo>
                  <a:pt x="66" y="61"/>
                  <a:pt x="69" y="60"/>
                  <a:pt x="70" y="58"/>
                </a:cubicBezTo>
                <a:close/>
                <a:moveTo>
                  <a:pt x="15" y="10"/>
                </a:moveTo>
                <a:cubicBezTo>
                  <a:pt x="18" y="6"/>
                  <a:pt x="18" y="6"/>
                  <a:pt x="18" y="6"/>
                </a:cubicBezTo>
                <a:cubicBezTo>
                  <a:pt x="46" y="21"/>
                  <a:pt x="46" y="21"/>
                  <a:pt x="46" y="21"/>
                </a:cubicBezTo>
                <a:cubicBezTo>
                  <a:pt x="43" y="25"/>
                  <a:pt x="43" y="25"/>
                  <a:pt x="43" y="25"/>
                </a:cubicBezTo>
                <a:lnTo>
                  <a:pt x="15" y="10"/>
                </a:lnTo>
                <a:close/>
                <a:moveTo>
                  <a:pt x="61" y="54"/>
                </a:moveTo>
                <a:cubicBezTo>
                  <a:pt x="57" y="52"/>
                  <a:pt x="57" y="52"/>
                  <a:pt x="57" y="52"/>
                </a:cubicBezTo>
                <a:cubicBezTo>
                  <a:pt x="56" y="51"/>
                  <a:pt x="55" y="50"/>
                  <a:pt x="56" y="49"/>
                </a:cubicBezTo>
                <a:cubicBezTo>
                  <a:pt x="69" y="24"/>
                  <a:pt x="69" y="24"/>
                  <a:pt x="69" y="24"/>
                </a:cubicBezTo>
                <a:cubicBezTo>
                  <a:pt x="70" y="23"/>
                  <a:pt x="71" y="23"/>
                  <a:pt x="72" y="23"/>
                </a:cubicBezTo>
                <a:cubicBezTo>
                  <a:pt x="77" y="26"/>
                  <a:pt x="77" y="26"/>
                  <a:pt x="77" y="26"/>
                </a:cubicBezTo>
                <a:cubicBezTo>
                  <a:pt x="78" y="26"/>
                  <a:pt x="78" y="28"/>
                  <a:pt x="77" y="29"/>
                </a:cubicBezTo>
                <a:cubicBezTo>
                  <a:pt x="64" y="53"/>
                  <a:pt x="64" y="53"/>
                  <a:pt x="64" y="53"/>
                </a:cubicBezTo>
                <a:cubicBezTo>
                  <a:pt x="64" y="54"/>
                  <a:pt x="62" y="55"/>
                  <a:pt x="61" y="54"/>
                </a:cubicBez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Freeform 33"/>
          <p:cNvSpPr>
            <a:spLocks noEditPoints="1"/>
          </p:cNvSpPr>
          <p:nvPr/>
        </p:nvSpPr>
        <p:spPr bwMode="auto">
          <a:xfrm>
            <a:off x="10311307" y="4848179"/>
            <a:ext cx="165653" cy="143663"/>
          </a:xfrm>
          <a:custGeom>
            <a:avLst/>
            <a:gdLst>
              <a:gd name="T0" fmla="*/ 56 w 69"/>
              <a:gd name="T1" fmla="*/ 0 h 60"/>
              <a:gd name="T2" fmla="*/ 13 w 69"/>
              <a:gd name="T3" fmla="*/ 0 h 60"/>
              <a:gd name="T4" fmla="*/ 0 w 69"/>
              <a:gd name="T5" fmla="*/ 13 h 60"/>
              <a:gd name="T6" fmla="*/ 0 w 69"/>
              <a:gd name="T7" fmla="*/ 58 h 60"/>
              <a:gd name="T8" fmla="*/ 2 w 69"/>
              <a:gd name="T9" fmla="*/ 60 h 60"/>
              <a:gd name="T10" fmla="*/ 66 w 69"/>
              <a:gd name="T11" fmla="*/ 60 h 60"/>
              <a:gd name="T12" fmla="*/ 69 w 69"/>
              <a:gd name="T13" fmla="*/ 58 h 60"/>
              <a:gd name="T14" fmla="*/ 69 w 69"/>
              <a:gd name="T15" fmla="*/ 13 h 60"/>
              <a:gd name="T16" fmla="*/ 56 w 69"/>
              <a:gd name="T17" fmla="*/ 0 h 60"/>
              <a:gd name="T18" fmla="*/ 34 w 69"/>
              <a:gd name="T19" fmla="*/ 51 h 60"/>
              <a:gd name="T20" fmla="*/ 13 w 69"/>
              <a:gd name="T21" fmla="*/ 34 h 60"/>
              <a:gd name="T22" fmla="*/ 26 w 69"/>
              <a:gd name="T23" fmla="*/ 34 h 60"/>
              <a:gd name="T24" fmla="*/ 26 w 69"/>
              <a:gd name="T25" fmla="*/ 21 h 60"/>
              <a:gd name="T26" fmla="*/ 43 w 69"/>
              <a:gd name="T27" fmla="*/ 21 h 60"/>
              <a:gd name="T28" fmla="*/ 43 w 69"/>
              <a:gd name="T29" fmla="*/ 34 h 60"/>
              <a:gd name="T30" fmla="*/ 56 w 69"/>
              <a:gd name="T31" fmla="*/ 34 h 60"/>
              <a:gd name="T32" fmla="*/ 34 w 69"/>
              <a:gd name="T33" fmla="*/ 51 h 60"/>
              <a:gd name="T34" fmla="*/ 10 w 69"/>
              <a:gd name="T35" fmla="*/ 9 h 60"/>
              <a:gd name="T36" fmla="*/ 15 w 69"/>
              <a:gd name="T37" fmla="*/ 4 h 60"/>
              <a:gd name="T38" fmla="*/ 54 w 69"/>
              <a:gd name="T39" fmla="*/ 4 h 60"/>
              <a:gd name="T40" fmla="*/ 58 w 69"/>
              <a:gd name="T41" fmla="*/ 9 h 60"/>
              <a:gd name="T42" fmla="*/ 10 w 69"/>
              <a:gd name="T43" fmla="*/ 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9" h="60">
                <a:moveTo>
                  <a:pt x="56" y="0"/>
                </a:moveTo>
                <a:cubicBezTo>
                  <a:pt x="13" y="0"/>
                  <a:pt x="13" y="0"/>
                  <a:pt x="13" y="0"/>
                </a:cubicBezTo>
                <a:cubicBezTo>
                  <a:pt x="0" y="13"/>
                  <a:pt x="0" y="13"/>
                  <a:pt x="0" y="13"/>
                </a:cubicBezTo>
                <a:cubicBezTo>
                  <a:pt x="0" y="58"/>
                  <a:pt x="0" y="58"/>
                  <a:pt x="0" y="58"/>
                </a:cubicBezTo>
                <a:cubicBezTo>
                  <a:pt x="0" y="59"/>
                  <a:pt x="1" y="60"/>
                  <a:pt x="2" y="60"/>
                </a:cubicBezTo>
                <a:cubicBezTo>
                  <a:pt x="66" y="60"/>
                  <a:pt x="66" y="60"/>
                  <a:pt x="66" y="60"/>
                </a:cubicBezTo>
                <a:cubicBezTo>
                  <a:pt x="68" y="60"/>
                  <a:pt x="69" y="59"/>
                  <a:pt x="69" y="58"/>
                </a:cubicBezTo>
                <a:cubicBezTo>
                  <a:pt x="69" y="13"/>
                  <a:pt x="69" y="13"/>
                  <a:pt x="69" y="13"/>
                </a:cubicBezTo>
                <a:lnTo>
                  <a:pt x="56" y="0"/>
                </a:lnTo>
                <a:close/>
                <a:moveTo>
                  <a:pt x="34" y="51"/>
                </a:moveTo>
                <a:cubicBezTo>
                  <a:pt x="13" y="34"/>
                  <a:pt x="13" y="34"/>
                  <a:pt x="13" y="34"/>
                </a:cubicBezTo>
                <a:cubicBezTo>
                  <a:pt x="26" y="34"/>
                  <a:pt x="26" y="34"/>
                  <a:pt x="26" y="34"/>
                </a:cubicBezTo>
                <a:cubicBezTo>
                  <a:pt x="26" y="21"/>
                  <a:pt x="26" y="21"/>
                  <a:pt x="26" y="21"/>
                </a:cubicBezTo>
                <a:cubicBezTo>
                  <a:pt x="43" y="21"/>
                  <a:pt x="43" y="21"/>
                  <a:pt x="43" y="21"/>
                </a:cubicBezTo>
                <a:cubicBezTo>
                  <a:pt x="43" y="34"/>
                  <a:pt x="43" y="34"/>
                  <a:pt x="43" y="34"/>
                </a:cubicBezTo>
                <a:cubicBezTo>
                  <a:pt x="56" y="34"/>
                  <a:pt x="56" y="34"/>
                  <a:pt x="56" y="34"/>
                </a:cubicBezTo>
                <a:lnTo>
                  <a:pt x="34" y="51"/>
                </a:lnTo>
                <a:close/>
                <a:moveTo>
                  <a:pt x="10" y="9"/>
                </a:moveTo>
                <a:cubicBezTo>
                  <a:pt x="15" y="4"/>
                  <a:pt x="15" y="4"/>
                  <a:pt x="15" y="4"/>
                </a:cubicBezTo>
                <a:cubicBezTo>
                  <a:pt x="54" y="4"/>
                  <a:pt x="54" y="4"/>
                  <a:pt x="54" y="4"/>
                </a:cubicBezTo>
                <a:cubicBezTo>
                  <a:pt x="58" y="9"/>
                  <a:pt x="58" y="9"/>
                  <a:pt x="58" y="9"/>
                </a:cubicBezTo>
                <a:lnTo>
                  <a:pt x="10" y="9"/>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Freeform 34"/>
          <p:cNvSpPr>
            <a:spLocks noEditPoints="1"/>
          </p:cNvSpPr>
          <p:nvPr/>
        </p:nvSpPr>
        <p:spPr bwMode="auto">
          <a:xfrm>
            <a:off x="10541462" y="3256154"/>
            <a:ext cx="136334" cy="186175"/>
          </a:xfrm>
          <a:custGeom>
            <a:avLst/>
            <a:gdLst>
              <a:gd name="T0" fmla="*/ 57 w 57"/>
              <a:gd name="T1" fmla="*/ 48 h 78"/>
              <a:gd name="T2" fmla="*/ 57 w 57"/>
              <a:gd name="T3" fmla="*/ 48 h 78"/>
              <a:gd name="T4" fmla="*/ 57 w 57"/>
              <a:gd name="T5" fmla="*/ 48 h 78"/>
              <a:gd name="T6" fmla="*/ 28 w 57"/>
              <a:gd name="T7" fmla="*/ 0 h 78"/>
              <a:gd name="T8" fmla="*/ 0 w 57"/>
              <a:gd name="T9" fmla="*/ 48 h 78"/>
              <a:gd name="T10" fmla="*/ 0 w 57"/>
              <a:gd name="T11" fmla="*/ 48 h 78"/>
              <a:gd name="T12" fmla="*/ 0 w 57"/>
              <a:gd name="T13" fmla="*/ 48 h 78"/>
              <a:gd name="T14" fmla="*/ 0 w 57"/>
              <a:gd name="T15" fmla="*/ 49 h 78"/>
              <a:gd name="T16" fmla="*/ 0 w 57"/>
              <a:gd name="T17" fmla="*/ 49 h 78"/>
              <a:gd name="T18" fmla="*/ 0 w 57"/>
              <a:gd name="T19" fmla="*/ 49 h 78"/>
              <a:gd name="T20" fmla="*/ 28 w 57"/>
              <a:gd name="T21" fmla="*/ 78 h 78"/>
              <a:gd name="T22" fmla="*/ 57 w 57"/>
              <a:gd name="T23" fmla="*/ 49 h 78"/>
              <a:gd name="T24" fmla="*/ 57 w 57"/>
              <a:gd name="T25" fmla="*/ 49 h 78"/>
              <a:gd name="T26" fmla="*/ 57 w 57"/>
              <a:gd name="T27" fmla="*/ 49 h 78"/>
              <a:gd name="T28" fmla="*/ 57 w 57"/>
              <a:gd name="T29" fmla="*/ 48 h 78"/>
              <a:gd name="T30" fmla="*/ 48 w 57"/>
              <a:gd name="T31" fmla="*/ 49 h 78"/>
              <a:gd name="T32" fmla="*/ 48 w 57"/>
              <a:gd name="T33" fmla="*/ 49 h 78"/>
              <a:gd name="T34" fmla="*/ 42 w 57"/>
              <a:gd name="T35" fmla="*/ 62 h 78"/>
              <a:gd name="T36" fmla="*/ 28 w 57"/>
              <a:gd name="T37" fmla="*/ 68 h 78"/>
              <a:gd name="T38" fmla="*/ 26 w 57"/>
              <a:gd name="T39" fmla="*/ 68 h 78"/>
              <a:gd name="T40" fmla="*/ 43 w 57"/>
              <a:gd name="T41" fmla="*/ 37 h 78"/>
              <a:gd name="T42" fmla="*/ 43 w 57"/>
              <a:gd name="T43" fmla="*/ 33 h 78"/>
              <a:gd name="T44" fmla="*/ 48 w 57"/>
              <a:gd name="T45" fmla="*/ 48 h 78"/>
              <a:gd name="T46" fmla="*/ 48 w 57"/>
              <a:gd name="T47" fmla="*/ 48 h 78"/>
              <a:gd name="T48" fmla="*/ 48 w 57"/>
              <a:gd name="T49" fmla="*/ 48 h 78"/>
              <a:gd name="T50" fmla="*/ 48 w 57"/>
              <a:gd name="T51" fmla="*/ 48 h 78"/>
              <a:gd name="T52" fmla="*/ 48 w 57"/>
              <a:gd name="T53" fmla="*/ 49 h 78"/>
              <a:gd name="T54" fmla="*/ 48 w 57"/>
              <a:gd name="T55" fmla="*/ 4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7" h="78">
                <a:moveTo>
                  <a:pt x="57" y="48"/>
                </a:moveTo>
                <a:cubicBezTo>
                  <a:pt x="57" y="48"/>
                  <a:pt x="57" y="48"/>
                  <a:pt x="57" y="48"/>
                </a:cubicBezTo>
                <a:cubicBezTo>
                  <a:pt x="57" y="48"/>
                  <a:pt x="57" y="48"/>
                  <a:pt x="57" y="48"/>
                </a:cubicBezTo>
                <a:cubicBezTo>
                  <a:pt x="57" y="24"/>
                  <a:pt x="28" y="0"/>
                  <a:pt x="28" y="0"/>
                </a:cubicBezTo>
                <a:cubicBezTo>
                  <a:pt x="28" y="0"/>
                  <a:pt x="0" y="24"/>
                  <a:pt x="0" y="48"/>
                </a:cubicBezTo>
                <a:cubicBezTo>
                  <a:pt x="0" y="48"/>
                  <a:pt x="0" y="48"/>
                  <a:pt x="0" y="48"/>
                </a:cubicBezTo>
                <a:cubicBezTo>
                  <a:pt x="0" y="48"/>
                  <a:pt x="0" y="48"/>
                  <a:pt x="0" y="48"/>
                </a:cubicBezTo>
                <a:cubicBezTo>
                  <a:pt x="0" y="48"/>
                  <a:pt x="0" y="48"/>
                  <a:pt x="0" y="49"/>
                </a:cubicBezTo>
                <a:cubicBezTo>
                  <a:pt x="0" y="49"/>
                  <a:pt x="0" y="49"/>
                  <a:pt x="0" y="49"/>
                </a:cubicBezTo>
                <a:cubicBezTo>
                  <a:pt x="0" y="49"/>
                  <a:pt x="0" y="49"/>
                  <a:pt x="0" y="49"/>
                </a:cubicBezTo>
                <a:cubicBezTo>
                  <a:pt x="0" y="65"/>
                  <a:pt x="13" y="78"/>
                  <a:pt x="28" y="78"/>
                </a:cubicBezTo>
                <a:cubicBezTo>
                  <a:pt x="44" y="78"/>
                  <a:pt x="57" y="65"/>
                  <a:pt x="57" y="49"/>
                </a:cubicBezTo>
                <a:cubicBezTo>
                  <a:pt x="57" y="49"/>
                  <a:pt x="57" y="49"/>
                  <a:pt x="57" y="49"/>
                </a:cubicBezTo>
                <a:cubicBezTo>
                  <a:pt x="57" y="49"/>
                  <a:pt x="57" y="49"/>
                  <a:pt x="57" y="49"/>
                </a:cubicBezTo>
                <a:cubicBezTo>
                  <a:pt x="57" y="48"/>
                  <a:pt x="57" y="48"/>
                  <a:pt x="57" y="48"/>
                </a:cubicBezTo>
                <a:close/>
                <a:moveTo>
                  <a:pt x="48" y="49"/>
                </a:moveTo>
                <a:cubicBezTo>
                  <a:pt x="48" y="49"/>
                  <a:pt x="48" y="49"/>
                  <a:pt x="48" y="49"/>
                </a:cubicBezTo>
                <a:cubicBezTo>
                  <a:pt x="48" y="54"/>
                  <a:pt x="46" y="59"/>
                  <a:pt x="42" y="62"/>
                </a:cubicBezTo>
                <a:cubicBezTo>
                  <a:pt x="38" y="66"/>
                  <a:pt x="34" y="68"/>
                  <a:pt x="28" y="68"/>
                </a:cubicBezTo>
                <a:cubicBezTo>
                  <a:pt x="28" y="68"/>
                  <a:pt x="27" y="68"/>
                  <a:pt x="26" y="68"/>
                </a:cubicBezTo>
                <a:cubicBezTo>
                  <a:pt x="36" y="61"/>
                  <a:pt x="43" y="50"/>
                  <a:pt x="43" y="37"/>
                </a:cubicBezTo>
                <a:cubicBezTo>
                  <a:pt x="43" y="35"/>
                  <a:pt x="43" y="34"/>
                  <a:pt x="43" y="33"/>
                </a:cubicBezTo>
                <a:cubicBezTo>
                  <a:pt x="46" y="38"/>
                  <a:pt x="48" y="43"/>
                  <a:pt x="48" y="48"/>
                </a:cubicBezTo>
                <a:cubicBezTo>
                  <a:pt x="48" y="48"/>
                  <a:pt x="48" y="48"/>
                  <a:pt x="48" y="48"/>
                </a:cubicBezTo>
                <a:cubicBezTo>
                  <a:pt x="48" y="48"/>
                  <a:pt x="48" y="48"/>
                  <a:pt x="48" y="48"/>
                </a:cubicBezTo>
                <a:cubicBezTo>
                  <a:pt x="48" y="48"/>
                  <a:pt x="48" y="48"/>
                  <a:pt x="48" y="48"/>
                </a:cubicBezTo>
                <a:cubicBezTo>
                  <a:pt x="48" y="48"/>
                  <a:pt x="48" y="48"/>
                  <a:pt x="48" y="49"/>
                </a:cubicBezTo>
                <a:cubicBezTo>
                  <a:pt x="48" y="49"/>
                  <a:pt x="48" y="49"/>
                  <a:pt x="48" y="49"/>
                </a:cubicBez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Freeform 35"/>
          <p:cNvSpPr>
            <a:spLocks noEditPoints="1"/>
          </p:cNvSpPr>
          <p:nvPr/>
        </p:nvSpPr>
        <p:spPr bwMode="auto">
          <a:xfrm>
            <a:off x="10394866" y="3121288"/>
            <a:ext cx="214029" cy="203767"/>
          </a:xfrm>
          <a:custGeom>
            <a:avLst/>
            <a:gdLst>
              <a:gd name="T0" fmla="*/ 52 w 89"/>
              <a:gd name="T1" fmla="*/ 3 h 85"/>
              <a:gd name="T2" fmla="*/ 4 w 89"/>
              <a:gd name="T3" fmla="*/ 36 h 85"/>
              <a:gd name="T4" fmla="*/ 3 w 89"/>
              <a:gd name="T5" fmla="*/ 45 h 85"/>
              <a:gd name="T6" fmla="*/ 28 w 89"/>
              <a:gd name="T7" fmla="*/ 82 h 85"/>
              <a:gd name="T8" fmla="*/ 37 w 89"/>
              <a:gd name="T9" fmla="*/ 83 h 85"/>
              <a:gd name="T10" fmla="*/ 85 w 89"/>
              <a:gd name="T11" fmla="*/ 50 h 85"/>
              <a:gd name="T12" fmla="*/ 87 w 89"/>
              <a:gd name="T13" fmla="*/ 41 h 85"/>
              <a:gd name="T14" fmla="*/ 61 w 89"/>
              <a:gd name="T15" fmla="*/ 4 h 85"/>
              <a:gd name="T16" fmla="*/ 52 w 89"/>
              <a:gd name="T17" fmla="*/ 3 h 85"/>
              <a:gd name="T18" fmla="*/ 38 w 89"/>
              <a:gd name="T19" fmla="*/ 48 h 85"/>
              <a:gd name="T20" fmla="*/ 31 w 89"/>
              <a:gd name="T21" fmla="*/ 71 h 85"/>
              <a:gd name="T22" fmla="*/ 11 w 89"/>
              <a:gd name="T23" fmla="*/ 42 h 85"/>
              <a:gd name="T24" fmla="*/ 38 w 89"/>
              <a:gd name="T25" fmla="*/ 48 h 85"/>
              <a:gd name="T26" fmla="*/ 14 w 89"/>
              <a:gd name="T27" fmla="*/ 40 h 85"/>
              <a:gd name="T28" fmla="*/ 52 w 89"/>
              <a:gd name="T29" fmla="*/ 13 h 85"/>
              <a:gd name="T30" fmla="*/ 43 w 89"/>
              <a:gd name="T31" fmla="*/ 41 h 85"/>
              <a:gd name="T32" fmla="*/ 14 w 89"/>
              <a:gd name="T33" fmla="*/ 40 h 85"/>
              <a:gd name="T34" fmla="*/ 39 w 89"/>
              <a:gd name="T35" fmla="*/ 48 h 85"/>
              <a:gd name="T36" fmla="*/ 50 w 89"/>
              <a:gd name="T37" fmla="*/ 50 h 85"/>
              <a:gd name="T38" fmla="*/ 51 w 89"/>
              <a:gd name="T39" fmla="*/ 40 h 85"/>
              <a:gd name="T40" fmla="*/ 74 w 89"/>
              <a:gd name="T41" fmla="*/ 47 h 85"/>
              <a:gd name="T42" fmla="*/ 38 w 89"/>
              <a:gd name="T43" fmla="*/ 72 h 85"/>
              <a:gd name="T44" fmla="*/ 39 w 89"/>
              <a:gd name="T45" fmla="*/ 48 h 85"/>
              <a:gd name="T46" fmla="*/ 51 w 89"/>
              <a:gd name="T47" fmla="*/ 39 h 85"/>
              <a:gd name="T48" fmla="*/ 55 w 89"/>
              <a:gd name="T49" fmla="*/ 11 h 85"/>
              <a:gd name="T50" fmla="*/ 75 w 89"/>
              <a:gd name="T51" fmla="*/ 40 h 85"/>
              <a:gd name="T52" fmla="*/ 51 w 89"/>
              <a:gd name="T53" fmla="*/ 3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9" h="85">
                <a:moveTo>
                  <a:pt x="52" y="3"/>
                </a:moveTo>
                <a:cubicBezTo>
                  <a:pt x="4" y="36"/>
                  <a:pt x="4" y="36"/>
                  <a:pt x="4" y="36"/>
                </a:cubicBezTo>
                <a:cubicBezTo>
                  <a:pt x="1" y="38"/>
                  <a:pt x="0" y="42"/>
                  <a:pt x="3" y="45"/>
                </a:cubicBezTo>
                <a:cubicBezTo>
                  <a:pt x="28" y="82"/>
                  <a:pt x="28" y="82"/>
                  <a:pt x="28" y="82"/>
                </a:cubicBezTo>
                <a:cubicBezTo>
                  <a:pt x="30" y="85"/>
                  <a:pt x="34" y="85"/>
                  <a:pt x="37" y="83"/>
                </a:cubicBezTo>
                <a:cubicBezTo>
                  <a:pt x="85" y="50"/>
                  <a:pt x="85" y="50"/>
                  <a:pt x="85" y="50"/>
                </a:cubicBezTo>
                <a:cubicBezTo>
                  <a:pt x="88" y="48"/>
                  <a:pt x="89" y="44"/>
                  <a:pt x="87" y="41"/>
                </a:cubicBezTo>
                <a:cubicBezTo>
                  <a:pt x="61" y="4"/>
                  <a:pt x="61" y="4"/>
                  <a:pt x="61" y="4"/>
                </a:cubicBezTo>
                <a:cubicBezTo>
                  <a:pt x="59" y="1"/>
                  <a:pt x="55" y="0"/>
                  <a:pt x="52" y="3"/>
                </a:cubicBezTo>
                <a:close/>
                <a:moveTo>
                  <a:pt x="38" y="48"/>
                </a:moveTo>
                <a:cubicBezTo>
                  <a:pt x="31" y="71"/>
                  <a:pt x="31" y="71"/>
                  <a:pt x="31" y="71"/>
                </a:cubicBezTo>
                <a:cubicBezTo>
                  <a:pt x="11" y="42"/>
                  <a:pt x="11" y="42"/>
                  <a:pt x="11" y="42"/>
                </a:cubicBezTo>
                <a:lnTo>
                  <a:pt x="38" y="48"/>
                </a:lnTo>
                <a:close/>
                <a:moveTo>
                  <a:pt x="14" y="40"/>
                </a:moveTo>
                <a:cubicBezTo>
                  <a:pt x="52" y="13"/>
                  <a:pt x="52" y="13"/>
                  <a:pt x="52" y="13"/>
                </a:cubicBezTo>
                <a:cubicBezTo>
                  <a:pt x="43" y="41"/>
                  <a:pt x="43" y="41"/>
                  <a:pt x="43" y="41"/>
                </a:cubicBezTo>
                <a:lnTo>
                  <a:pt x="14" y="40"/>
                </a:lnTo>
                <a:close/>
                <a:moveTo>
                  <a:pt x="39" y="48"/>
                </a:moveTo>
                <a:cubicBezTo>
                  <a:pt x="50" y="50"/>
                  <a:pt x="50" y="50"/>
                  <a:pt x="50" y="50"/>
                </a:cubicBezTo>
                <a:cubicBezTo>
                  <a:pt x="51" y="40"/>
                  <a:pt x="51" y="40"/>
                  <a:pt x="51" y="40"/>
                </a:cubicBezTo>
                <a:cubicBezTo>
                  <a:pt x="74" y="47"/>
                  <a:pt x="74" y="47"/>
                  <a:pt x="74" y="47"/>
                </a:cubicBezTo>
                <a:cubicBezTo>
                  <a:pt x="38" y="72"/>
                  <a:pt x="38" y="72"/>
                  <a:pt x="38" y="72"/>
                </a:cubicBezTo>
                <a:lnTo>
                  <a:pt x="39" y="48"/>
                </a:lnTo>
                <a:close/>
                <a:moveTo>
                  <a:pt x="51" y="39"/>
                </a:moveTo>
                <a:cubicBezTo>
                  <a:pt x="55" y="11"/>
                  <a:pt x="55" y="11"/>
                  <a:pt x="55" y="11"/>
                </a:cubicBezTo>
                <a:cubicBezTo>
                  <a:pt x="75" y="40"/>
                  <a:pt x="75" y="40"/>
                  <a:pt x="75" y="40"/>
                </a:cubicBezTo>
                <a:lnTo>
                  <a:pt x="51" y="39"/>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Freeform 36"/>
          <p:cNvSpPr>
            <a:spLocks noEditPoints="1"/>
          </p:cNvSpPr>
          <p:nvPr/>
        </p:nvSpPr>
        <p:spPr bwMode="auto">
          <a:xfrm>
            <a:off x="10311307" y="3004011"/>
            <a:ext cx="162721" cy="165653"/>
          </a:xfrm>
          <a:custGeom>
            <a:avLst/>
            <a:gdLst>
              <a:gd name="T0" fmla="*/ 34 w 68"/>
              <a:gd name="T1" fmla="*/ 0 h 69"/>
              <a:gd name="T2" fmla="*/ 0 w 68"/>
              <a:gd name="T3" fmla="*/ 35 h 69"/>
              <a:gd name="T4" fmla="*/ 34 w 68"/>
              <a:gd name="T5" fmla="*/ 69 h 69"/>
              <a:gd name="T6" fmla="*/ 68 w 68"/>
              <a:gd name="T7" fmla="*/ 35 h 69"/>
              <a:gd name="T8" fmla="*/ 34 w 68"/>
              <a:gd name="T9" fmla="*/ 0 h 69"/>
              <a:gd name="T10" fmla="*/ 34 w 68"/>
              <a:gd name="T11" fmla="*/ 62 h 69"/>
              <a:gd name="T12" fmla="*/ 7 w 68"/>
              <a:gd name="T13" fmla="*/ 35 h 69"/>
              <a:gd name="T14" fmla="*/ 34 w 68"/>
              <a:gd name="T15" fmla="*/ 7 h 69"/>
              <a:gd name="T16" fmla="*/ 62 w 68"/>
              <a:gd name="T17" fmla="*/ 35 h 69"/>
              <a:gd name="T18" fmla="*/ 34 w 68"/>
              <a:gd name="T19" fmla="*/ 62 h 69"/>
              <a:gd name="T20" fmla="*/ 22 w 68"/>
              <a:gd name="T21" fmla="*/ 24 h 69"/>
              <a:gd name="T22" fmla="*/ 36 w 68"/>
              <a:gd name="T23" fmla="*/ 35 h 69"/>
              <a:gd name="T24" fmla="*/ 22 w 68"/>
              <a:gd name="T25" fmla="*/ 45 h 69"/>
              <a:gd name="T26" fmla="*/ 22 w 68"/>
              <a:gd name="T27" fmla="*/ 24 h 69"/>
              <a:gd name="T28" fmla="*/ 39 w 68"/>
              <a:gd name="T29" fmla="*/ 24 h 69"/>
              <a:gd name="T30" fmla="*/ 54 w 68"/>
              <a:gd name="T31" fmla="*/ 35 h 69"/>
              <a:gd name="T32" fmla="*/ 39 w 68"/>
              <a:gd name="T33" fmla="*/ 45 h 69"/>
              <a:gd name="T34" fmla="*/ 39 w 68"/>
              <a:gd name="T35" fmla="*/ 2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8" h="69">
                <a:moveTo>
                  <a:pt x="34" y="0"/>
                </a:moveTo>
                <a:cubicBezTo>
                  <a:pt x="15" y="0"/>
                  <a:pt x="0" y="16"/>
                  <a:pt x="0" y="35"/>
                </a:cubicBezTo>
                <a:cubicBezTo>
                  <a:pt x="0" y="53"/>
                  <a:pt x="15" y="69"/>
                  <a:pt x="34" y="69"/>
                </a:cubicBezTo>
                <a:cubicBezTo>
                  <a:pt x="53" y="69"/>
                  <a:pt x="68" y="53"/>
                  <a:pt x="68" y="35"/>
                </a:cubicBezTo>
                <a:cubicBezTo>
                  <a:pt x="68" y="16"/>
                  <a:pt x="53" y="0"/>
                  <a:pt x="34" y="0"/>
                </a:cubicBezTo>
                <a:close/>
                <a:moveTo>
                  <a:pt x="34" y="62"/>
                </a:moveTo>
                <a:cubicBezTo>
                  <a:pt x="19" y="62"/>
                  <a:pt x="7" y="50"/>
                  <a:pt x="7" y="35"/>
                </a:cubicBezTo>
                <a:cubicBezTo>
                  <a:pt x="7" y="19"/>
                  <a:pt x="19" y="7"/>
                  <a:pt x="34" y="7"/>
                </a:cubicBezTo>
                <a:cubicBezTo>
                  <a:pt x="50" y="7"/>
                  <a:pt x="62" y="19"/>
                  <a:pt x="62" y="35"/>
                </a:cubicBezTo>
                <a:cubicBezTo>
                  <a:pt x="62" y="50"/>
                  <a:pt x="50" y="62"/>
                  <a:pt x="34" y="62"/>
                </a:cubicBezTo>
                <a:close/>
                <a:moveTo>
                  <a:pt x="22" y="24"/>
                </a:moveTo>
                <a:cubicBezTo>
                  <a:pt x="36" y="35"/>
                  <a:pt x="36" y="35"/>
                  <a:pt x="36" y="35"/>
                </a:cubicBezTo>
                <a:cubicBezTo>
                  <a:pt x="22" y="45"/>
                  <a:pt x="22" y="45"/>
                  <a:pt x="22" y="45"/>
                </a:cubicBezTo>
                <a:lnTo>
                  <a:pt x="22" y="24"/>
                </a:lnTo>
                <a:close/>
                <a:moveTo>
                  <a:pt x="39" y="24"/>
                </a:moveTo>
                <a:cubicBezTo>
                  <a:pt x="54" y="35"/>
                  <a:pt x="54" y="35"/>
                  <a:pt x="54" y="35"/>
                </a:cubicBezTo>
                <a:cubicBezTo>
                  <a:pt x="39" y="45"/>
                  <a:pt x="39" y="45"/>
                  <a:pt x="39" y="45"/>
                </a:cubicBezTo>
                <a:lnTo>
                  <a:pt x="39" y="24"/>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37"/>
          <p:cNvSpPr>
            <a:spLocks noEditPoints="1"/>
          </p:cNvSpPr>
          <p:nvPr/>
        </p:nvSpPr>
        <p:spPr bwMode="auto">
          <a:xfrm>
            <a:off x="10386070" y="3354374"/>
            <a:ext cx="129004" cy="148061"/>
          </a:xfrm>
          <a:custGeom>
            <a:avLst/>
            <a:gdLst>
              <a:gd name="T0" fmla="*/ 50 w 54"/>
              <a:gd name="T1" fmla="*/ 12 h 62"/>
              <a:gd name="T2" fmla="*/ 42 w 54"/>
              <a:gd name="T3" fmla="*/ 5 h 62"/>
              <a:gd name="T4" fmla="*/ 33 w 54"/>
              <a:gd name="T5" fmla="*/ 0 h 62"/>
              <a:gd name="T6" fmla="*/ 6 w 54"/>
              <a:gd name="T7" fmla="*/ 0 h 62"/>
              <a:gd name="T8" fmla="*/ 0 w 54"/>
              <a:gd name="T9" fmla="*/ 6 h 62"/>
              <a:gd name="T10" fmla="*/ 0 w 54"/>
              <a:gd name="T11" fmla="*/ 56 h 62"/>
              <a:gd name="T12" fmla="*/ 6 w 54"/>
              <a:gd name="T13" fmla="*/ 62 h 62"/>
              <a:gd name="T14" fmla="*/ 48 w 54"/>
              <a:gd name="T15" fmla="*/ 62 h 62"/>
              <a:gd name="T16" fmla="*/ 54 w 54"/>
              <a:gd name="T17" fmla="*/ 56 h 62"/>
              <a:gd name="T18" fmla="*/ 54 w 54"/>
              <a:gd name="T19" fmla="*/ 21 h 62"/>
              <a:gd name="T20" fmla="*/ 50 w 54"/>
              <a:gd name="T21" fmla="*/ 12 h 62"/>
              <a:gd name="T22" fmla="*/ 35 w 54"/>
              <a:gd name="T23" fmla="*/ 9 h 62"/>
              <a:gd name="T24" fmla="*/ 35 w 54"/>
              <a:gd name="T25" fmla="*/ 9 h 62"/>
              <a:gd name="T26" fmla="*/ 37 w 54"/>
              <a:gd name="T27" fmla="*/ 10 h 62"/>
              <a:gd name="T28" fmla="*/ 44 w 54"/>
              <a:gd name="T29" fmla="*/ 17 h 62"/>
              <a:gd name="T30" fmla="*/ 45 w 54"/>
              <a:gd name="T31" fmla="*/ 19 h 62"/>
              <a:gd name="T32" fmla="*/ 46 w 54"/>
              <a:gd name="T33" fmla="*/ 20 h 62"/>
              <a:gd name="T34" fmla="*/ 35 w 54"/>
              <a:gd name="T35" fmla="*/ 20 h 62"/>
              <a:gd name="T36" fmla="*/ 35 w 54"/>
              <a:gd name="T37" fmla="*/ 9 h 62"/>
              <a:gd name="T38" fmla="*/ 46 w 54"/>
              <a:gd name="T39" fmla="*/ 54 h 62"/>
              <a:gd name="T40" fmla="*/ 8 w 54"/>
              <a:gd name="T41" fmla="*/ 54 h 62"/>
              <a:gd name="T42" fmla="*/ 8 w 54"/>
              <a:gd name="T43" fmla="*/ 8 h 62"/>
              <a:gd name="T44" fmla="*/ 31 w 54"/>
              <a:gd name="T45" fmla="*/ 8 h 62"/>
              <a:gd name="T46" fmla="*/ 31 w 54"/>
              <a:gd name="T47" fmla="*/ 23 h 62"/>
              <a:gd name="T48" fmla="*/ 46 w 54"/>
              <a:gd name="T49" fmla="*/ 23 h 62"/>
              <a:gd name="T50" fmla="*/ 46 w 54"/>
              <a:gd name="T51" fmla="*/ 5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4" h="62">
                <a:moveTo>
                  <a:pt x="50" y="12"/>
                </a:moveTo>
                <a:cubicBezTo>
                  <a:pt x="42" y="5"/>
                  <a:pt x="42" y="5"/>
                  <a:pt x="42" y="5"/>
                </a:cubicBezTo>
                <a:cubicBezTo>
                  <a:pt x="40" y="2"/>
                  <a:pt x="36" y="0"/>
                  <a:pt x="33" y="0"/>
                </a:cubicBezTo>
                <a:cubicBezTo>
                  <a:pt x="6" y="0"/>
                  <a:pt x="6" y="0"/>
                  <a:pt x="6" y="0"/>
                </a:cubicBezTo>
                <a:cubicBezTo>
                  <a:pt x="3" y="0"/>
                  <a:pt x="0" y="3"/>
                  <a:pt x="0" y="6"/>
                </a:cubicBezTo>
                <a:cubicBezTo>
                  <a:pt x="0" y="56"/>
                  <a:pt x="0" y="56"/>
                  <a:pt x="0" y="56"/>
                </a:cubicBezTo>
                <a:cubicBezTo>
                  <a:pt x="0" y="59"/>
                  <a:pt x="3" y="62"/>
                  <a:pt x="6" y="62"/>
                </a:cubicBezTo>
                <a:cubicBezTo>
                  <a:pt x="48" y="62"/>
                  <a:pt x="48" y="62"/>
                  <a:pt x="48" y="62"/>
                </a:cubicBezTo>
                <a:cubicBezTo>
                  <a:pt x="51" y="62"/>
                  <a:pt x="54" y="59"/>
                  <a:pt x="54" y="56"/>
                </a:cubicBezTo>
                <a:cubicBezTo>
                  <a:pt x="54" y="21"/>
                  <a:pt x="54" y="21"/>
                  <a:pt x="54" y="21"/>
                </a:cubicBezTo>
                <a:cubicBezTo>
                  <a:pt x="54" y="18"/>
                  <a:pt x="52" y="14"/>
                  <a:pt x="50" y="12"/>
                </a:cubicBezTo>
                <a:close/>
                <a:moveTo>
                  <a:pt x="35" y="9"/>
                </a:moveTo>
                <a:cubicBezTo>
                  <a:pt x="35" y="9"/>
                  <a:pt x="35" y="9"/>
                  <a:pt x="35" y="9"/>
                </a:cubicBezTo>
                <a:cubicBezTo>
                  <a:pt x="36" y="9"/>
                  <a:pt x="37" y="10"/>
                  <a:pt x="37" y="10"/>
                </a:cubicBezTo>
                <a:cubicBezTo>
                  <a:pt x="44" y="17"/>
                  <a:pt x="44" y="17"/>
                  <a:pt x="44" y="17"/>
                </a:cubicBezTo>
                <a:cubicBezTo>
                  <a:pt x="45" y="17"/>
                  <a:pt x="45" y="18"/>
                  <a:pt x="45" y="19"/>
                </a:cubicBezTo>
                <a:cubicBezTo>
                  <a:pt x="46" y="19"/>
                  <a:pt x="46" y="19"/>
                  <a:pt x="46" y="20"/>
                </a:cubicBezTo>
                <a:cubicBezTo>
                  <a:pt x="35" y="20"/>
                  <a:pt x="35" y="20"/>
                  <a:pt x="35" y="20"/>
                </a:cubicBezTo>
                <a:lnTo>
                  <a:pt x="35" y="9"/>
                </a:lnTo>
                <a:close/>
                <a:moveTo>
                  <a:pt x="46" y="54"/>
                </a:moveTo>
                <a:cubicBezTo>
                  <a:pt x="8" y="54"/>
                  <a:pt x="8" y="54"/>
                  <a:pt x="8" y="54"/>
                </a:cubicBezTo>
                <a:cubicBezTo>
                  <a:pt x="8" y="8"/>
                  <a:pt x="8" y="8"/>
                  <a:pt x="8" y="8"/>
                </a:cubicBezTo>
                <a:cubicBezTo>
                  <a:pt x="31" y="8"/>
                  <a:pt x="31" y="8"/>
                  <a:pt x="31" y="8"/>
                </a:cubicBezTo>
                <a:cubicBezTo>
                  <a:pt x="31" y="23"/>
                  <a:pt x="31" y="23"/>
                  <a:pt x="31" y="23"/>
                </a:cubicBezTo>
                <a:cubicBezTo>
                  <a:pt x="46" y="23"/>
                  <a:pt x="46" y="23"/>
                  <a:pt x="46" y="23"/>
                </a:cubicBezTo>
                <a:lnTo>
                  <a:pt x="46" y="54"/>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Freeform 38"/>
          <p:cNvSpPr>
            <a:spLocks noEditPoints="1"/>
          </p:cNvSpPr>
          <p:nvPr/>
        </p:nvSpPr>
        <p:spPr bwMode="auto">
          <a:xfrm>
            <a:off x="10375809" y="3800023"/>
            <a:ext cx="209632" cy="222825"/>
          </a:xfrm>
          <a:custGeom>
            <a:avLst/>
            <a:gdLst>
              <a:gd name="T0" fmla="*/ 78 w 87"/>
              <a:gd name="T1" fmla="*/ 0 h 93"/>
              <a:gd name="T2" fmla="*/ 9 w 87"/>
              <a:gd name="T3" fmla="*/ 0 h 93"/>
              <a:gd name="T4" fmla="*/ 0 w 87"/>
              <a:gd name="T5" fmla="*/ 9 h 93"/>
              <a:gd name="T6" fmla="*/ 0 w 87"/>
              <a:gd name="T7" fmla="*/ 84 h 93"/>
              <a:gd name="T8" fmla="*/ 9 w 87"/>
              <a:gd name="T9" fmla="*/ 93 h 93"/>
              <a:gd name="T10" fmla="*/ 78 w 87"/>
              <a:gd name="T11" fmla="*/ 93 h 93"/>
              <a:gd name="T12" fmla="*/ 87 w 87"/>
              <a:gd name="T13" fmla="*/ 84 h 93"/>
              <a:gd name="T14" fmla="*/ 87 w 87"/>
              <a:gd name="T15" fmla="*/ 9 h 93"/>
              <a:gd name="T16" fmla="*/ 78 w 87"/>
              <a:gd name="T17" fmla="*/ 0 h 93"/>
              <a:gd name="T18" fmla="*/ 75 w 87"/>
              <a:gd name="T19" fmla="*/ 81 h 93"/>
              <a:gd name="T20" fmla="*/ 12 w 87"/>
              <a:gd name="T21" fmla="*/ 81 h 93"/>
              <a:gd name="T22" fmla="*/ 12 w 87"/>
              <a:gd name="T23" fmla="*/ 12 h 93"/>
              <a:gd name="T24" fmla="*/ 75 w 87"/>
              <a:gd name="T25" fmla="*/ 12 h 93"/>
              <a:gd name="T26" fmla="*/ 75 w 87"/>
              <a:gd name="T27" fmla="*/ 81 h 93"/>
              <a:gd name="T28" fmla="*/ 23 w 87"/>
              <a:gd name="T29" fmla="*/ 41 h 93"/>
              <a:gd name="T30" fmla="*/ 64 w 87"/>
              <a:gd name="T31" fmla="*/ 41 h 93"/>
              <a:gd name="T32" fmla="*/ 64 w 87"/>
              <a:gd name="T33" fmla="*/ 46 h 93"/>
              <a:gd name="T34" fmla="*/ 23 w 87"/>
              <a:gd name="T35" fmla="*/ 46 h 93"/>
              <a:gd name="T36" fmla="*/ 23 w 87"/>
              <a:gd name="T37" fmla="*/ 41 h 93"/>
              <a:gd name="T38" fmla="*/ 23 w 87"/>
              <a:gd name="T39" fmla="*/ 52 h 93"/>
              <a:gd name="T40" fmla="*/ 64 w 87"/>
              <a:gd name="T41" fmla="*/ 52 h 93"/>
              <a:gd name="T42" fmla="*/ 64 w 87"/>
              <a:gd name="T43" fmla="*/ 58 h 93"/>
              <a:gd name="T44" fmla="*/ 23 w 87"/>
              <a:gd name="T45" fmla="*/ 58 h 93"/>
              <a:gd name="T46" fmla="*/ 23 w 87"/>
              <a:gd name="T47" fmla="*/ 52 h 93"/>
              <a:gd name="T48" fmla="*/ 23 w 87"/>
              <a:gd name="T49" fmla="*/ 64 h 93"/>
              <a:gd name="T50" fmla="*/ 64 w 87"/>
              <a:gd name="T51" fmla="*/ 64 h 93"/>
              <a:gd name="T52" fmla="*/ 64 w 87"/>
              <a:gd name="T53" fmla="*/ 69 h 93"/>
              <a:gd name="T54" fmla="*/ 23 w 87"/>
              <a:gd name="T55" fmla="*/ 69 h 93"/>
              <a:gd name="T56" fmla="*/ 23 w 87"/>
              <a:gd name="T57" fmla="*/ 64 h 93"/>
              <a:gd name="T58" fmla="*/ 23 w 87"/>
              <a:gd name="T59" fmla="*/ 29 h 93"/>
              <a:gd name="T60" fmla="*/ 64 w 87"/>
              <a:gd name="T61" fmla="*/ 29 h 93"/>
              <a:gd name="T62" fmla="*/ 64 w 87"/>
              <a:gd name="T63" fmla="*/ 35 h 93"/>
              <a:gd name="T64" fmla="*/ 23 w 87"/>
              <a:gd name="T65" fmla="*/ 35 h 93"/>
              <a:gd name="T66" fmla="*/ 23 w 87"/>
              <a:gd name="T67" fmla="*/ 2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7" h="93">
                <a:moveTo>
                  <a:pt x="78" y="0"/>
                </a:moveTo>
                <a:cubicBezTo>
                  <a:pt x="9" y="0"/>
                  <a:pt x="9" y="0"/>
                  <a:pt x="9" y="0"/>
                </a:cubicBezTo>
                <a:cubicBezTo>
                  <a:pt x="4" y="0"/>
                  <a:pt x="0" y="4"/>
                  <a:pt x="0" y="9"/>
                </a:cubicBezTo>
                <a:cubicBezTo>
                  <a:pt x="0" y="84"/>
                  <a:pt x="0" y="84"/>
                  <a:pt x="0" y="84"/>
                </a:cubicBezTo>
                <a:cubicBezTo>
                  <a:pt x="0" y="89"/>
                  <a:pt x="4" y="93"/>
                  <a:pt x="9" y="93"/>
                </a:cubicBezTo>
                <a:cubicBezTo>
                  <a:pt x="78" y="93"/>
                  <a:pt x="78" y="93"/>
                  <a:pt x="78" y="93"/>
                </a:cubicBezTo>
                <a:cubicBezTo>
                  <a:pt x="83" y="93"/>
                  <a:pt x="87" y="89"/>
                  <a:pt x="87" y="84"/>
                </a:cubicBezTo>
                <a:cubicBezTo>
                  <a:pt x="87" y="9"/>
                  <a:pt x="87" y="9"/>
                  <a:pt x="87" y="9"/>
                </a:cubicBezTo>
                <a:cubicBezTo>
                  <a:pt x="87" y="4"/>
                  <a:pt x="83" y="0"/>
                  <a:pt x="78" y="0"/>
                </a:cubicBezTo>
                <a:close/>
                <a:moveTo>
                  <a:pt x="75" y="81"/>
                </a:moveTo>
                <a:cubicBezTo>
                  <a:pt x="12" y="81"/>
                  <a:pt x="12" y="81"/>
                  <a:pt x="12" y="81"/>
                </a:cubicBezTo>
                <a:cubicBezTo>
                  <a:pt x="12" y="12"/>
                  <a:pt x="12" y="12"/>
                  <a:pt x="12" y="12"/>
                </a:cubicBezTo>
                <a:cubicBezTo>
                  <a:pt x="75" y="12"/>
                  <a:pt x="75" y="12"/>
                  <a:pt x="75" y="12"/>
                </a:cubicBezTo>
                <a:lnTo>
                  <a:pt x="75" y="81"/>
                </a:lnTo>
                <a:close/>
                <a:moveTo>
                  <a:pt x="23" y="41"/>
                </a:moveTo>
                <a:cubicBezTo>
                  <a:pt x="64" y="41"/>
                  <a:pt x="64" y="41"/>
                  <a:pt x="64" y="41"/>
                </a:cubicBezTo>
                <a:cubicBezTo>
                  <a:pt x="64" y="46"/>
                  <a:pt x="64" y="46"/>
                  <a:pt x="64" y="46"/>
                </a:cubicBezTo>
                <a:cubicBezTo>
                  <a:pt x="23" y="46"/>
                  <a:pt x="23" y="46"/>
                  <a:pt x="23" y="46"/>
                </a:cubicBezTo>
                <a:lnTo>
                  <a:pt x="23" y="41"/>
                </a:lnTo>
                <a:close/>
                <a:moveTo>
                  <a:pt x="23" y="52"/>
                </a:moveTo>
                <a:cubicBezTo>
                  <a:pt x="64" y="52"/>
                  <a:pt x="64" y="52"/>
                  <a:pt x="64" y="52"/>
                </a:cubicBezTo>
                <a:cubicBezTo>
                  <a:pt x="64" y="58"/>
                  <a:pt x="64" y="58"/>
                  <a:pt x="64" y="58"/>
                </a:cubicBezTo>
                <a:cubicBezTo>
                  <a:pt x="23" y="58"/>
                  <a:pt x="23" y="58"/>
                  <a:pt x="23" y="58"/>
                </a:cubicBezTo>
                <a:lnTo>
                  <a:pt x="23" y="52"/>
                </a:lnTo>
                <a:close/>
                <a:moveTo>
                  <a:pt x="23" y="64"/>
                </a:moveTo>
                <a:cubicBezTo>
                  <a:pt x="64" y="64"/>
                  <a:pt x="64" y="64"/>
                  <a:pt x="64" y="64"/>
                </a:cubicBezTo>
                <a:cubicBezTo>
                  <a:pt x="64" y="69"/>
                  <a:pt x="64" y="69"/>
                  <a:pt x="64" y="69"/>
                </a:cubicBezTo>
                <a:cubicBezTo>
                  <a:pt x="23" y="69"/>
                  <a:pt x="23" y="69"/>
                  <a:pt x="23" y="69"/>
                </a:cubicBezTo>
                <a:lnTo>
                  <a:pt x="23" y="64"/>
                </a:lnTo>
                <a:close/>
                <a:moveTo>
                  <a:pt x="23" y="29"/>
                </a:moveTo>
                <a:cubicBezTo>
                  <a:pt x="64" y="29"/>
                  <a:pt x="64" y="29"/>
                  <a:pt x="64" y="29"/>
                </a:cubicBezTo>
                <a:cubicBezTo>
                  <a:pt x="64" y="35"/>
                  <a:pt x="64" y="35"/>
                  <a:pt x="64" y="35"/>
                </a:cubicBezTo>
                <a:cubicBezTo>
                  <a:pt x="23" y="35"/>
                  <a:pt x="23" y="35"/>
                  <a:pt x="23" y="35"/>
                </a:cubicBezTo>
                <a:lnTo>
                  <a:pt x="23" y="29"/>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Freeform 39"/>
          <p:cNvSpPr>
            <a:spLocks noEditPoints="1"/>
          </p:cNvSpPr>
          <p:nvPr/>
        </p:nvSpPr>
        <p:spPr bwMode="auto">
          <a:xfrm>
            <a:off x="10337694" y="4065361"/>
            <a:ext cx="196438" cy="148061"/>
          </a:xfrm>
          <a:custGeom>
            <a:avLst/>
            <a:gdLst>
              <a:gd name="T0" fmla="*/ 0 w 134"/>
              <a:gd name="T1" fmla="*/ 0 h 101"/>
              <a:gd name="T2" fmla="*/ 0 w 134"/>
              <a:gd name="T3" fmla="*/ 101 h 101"/>
              <a:gd name="T4" fmla="*/ 134 w 134"/>
              <a:gd name="T5" fmla="*/ 101 h 101"/>
              <a:gd name="T6" fmla="*/ 134 w 134"/>
              <a:gd name="T7" fmla="*/ 0 h 101"/>
              <a:gd name="T8" fmla="*/ 0 w 134"/>
              <a:gd name="T9" fmla="*/ 0 h 101"/>
              <a:gd name="T10" fmla="*/ 25 w 134"/>
              <a:gd name="T11" fmla="*/ 93 h 101"/>
              <a:gd name="T12" fmla="*/ 8 w 134"/>
              <a:gd name="T13" fmla="*/ 93 h 101"/>
              <a:gd name="T14" fmla="*/ 8 w 134"/>
              <a:gd name="T15" fmla="*/ 77 h 101"/>
              <a:gd name="T16" fmla="*/ 25 w 134"/>
              <a:gd name="T17" fmla="*/ 77 h 101"/>
              <a:gd name="T18" fmla="*/ 25 w 134"/>
              <a:gd name="T19" fmla="*/ 93 h 101"/>
              <a:gd name="T20" fmla="*/ 25 w 134"/>
              <a:gd name="T21" fmla="*/ 59 h 101"/>
              <a:gd name="T22" fmla="*/ 8 w 134"/>
              <a:gd name="T23" fmla="*/ 59 h 101"/>
              <a:gd name="T24" fmla="*/ 8 w 134"/>
              <a:gd name="T25" fmla="*/ 43 h 101"/>
              <a:gd name="T26" fmla="*/ 25 w 134"/>
              <a:gd name="T27" fmla="*/ 43 h 101"/>
              <a:gd name="T28" fmla="*/ 25 w 134"/>
              <a:gd name="T29" fmla="*/ 59 h 101"/>
              <a:gd name="T30" fmla="*/ 25 w 134"/>
              <a:gd name="T31" fmla="*/ 26 h 101"/>
              <a:gd name="T32" fmla="*/ 8 w 134"/>
              <a:gd name="T33" fmla="*/ 26 h 101"/>
              <a:gd name="T34" fmla="*/ 8 w 134"/>
              <a:gd name="T35" fmla="*/ 8 h 101"/>
              <a:gd name="T36" fmla="*/ 25 w 134"/>
              <a:gd name="T37" fmla="*/ 8 h 101"/>
              <a:gd name="T38" fmla="*/ 25 w 134"/>
              <a:gd name="T39" fmla="*/ 26 h 101"/>
              <a:gd name="T40" fmla="*/ 102 w 134"/>
              <a:gd name="T41" fmla="*/ 93 h 101"/>
              <a:gd name="T42" fmla="*/ 35 w 134"/>
              <a:gd name="T43" fmla="*/ 93 h 101"/>
              <a:gd name="T44" fmla="*/ 35 w 134"/>
              <a:gd name="T45" fmla="*/ 8 h 101"/>
              <a:gd name="T46" fmla="*/ 102 w 134"/>
              <a:gd name="T47" fmla="*/ 8 h 101"/>
              <a:gd name="T48" fmla="*/ 102 w 134"/>
              <a:gd name="T49" fmla="*/ 93 h 101"/>
              <a:gd name="T50" fmla="*/ 126 w 134"/>
              <a:gd name="T51" fmla="*/ 93 h 101"/>
              <a:gd name="T52" fmla="*/ 110 w 134"/>
              <a:gd name="T53" fmla="*/ 93 h 101"/>
              <a:gd name="T54" fmla="*/ 110 w 134"/>
              <a:gd name="T55" fmla="*/ 77 h 101"/>
              <a:gd name="T56" fmla="*/ 126 w 134"/>
              <a:gd name="T57" fmla="*/ 77 h 101"/>
              <a:gd name="T58" fmla="*/ 126 w 134"/>
              <a:gd name="T59" fmla="*/ 93 h 101"/>
              <a:gd name="T60" fmla="*/ 126 w 134"/>
              <a:gd name="T61" fmla="*/ 59 h 101"/>
              <a:gd name="T62" fmla="*/ 110 w 134"/>
              <a:gd name="T63" fmla="*/ 59 h 101"/>
              <a:gd name="T64" fmla="*/ 110 w 134"/>
              <a:gd name="T65" fmla="*/ 43 h 101"/>
              <a:gd name="T66" fmla="*/ 126 w 134"/>
              <a:gd name="T67" fmla="*/ 43 h 101"/>
              <a:gd name="T68" fmla="*/ 126 w 134"/>
              <a:gd name="T69" fmla="*/ 59 h 101"/>
              <a:gd name="T70" fmla="*/ 126 w 134"/>
              <a:gd name="T71" fmla="*/ 26 h 101"/>
              <a:gd name="T72" fmla="*/ 110 w 134"/>
              <a:gd name="T73" fmla="*/ 26 h 101"/>
              <a:gd name="T74" fmla="*/ 110 w 134"/>
              <a:gd name="T75" fmla="*/ 8 h 101"/>
              <a:gd name="T76" fmla="*/ 126 w 134"/>
              <a:gd name="T77" fmla="*/ 8 h 101"/>
              <a:gd name="T78" fmla="*/ 126 w 134"/>
              <a:gd name="T79" fmla="*/ 26 h 101"/>
              <a:gd name="T80" fmla="*/ 51 w 134"/>
              <a:gd name="T81" fmla="*/ 26 h 101"/>
              <a:gd name="T82" fmla="*/ 51 w 134"/>
              <a:gd name="T83" fmla="*/ 77 h 101"/>
              <a:gd name="T84" fmla="*/ 84 w 134"/>
              <a:gd name="T85" fmla="*/ 51 h 101"/>
              <a:gd name="T86" fmla="*/ 51 w 134"/>
              <a:gd name="T87" fmla="*/ 2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4" h="101">
                <a:moveTo>
                  <a:pt x="0" y="0"/>
                </a:moveTo>
                <a:lnTo>
                  <a:pt x="0" y="101"/>
                </a:lnTo>
                <a:lnTo>
                  <a:pt x="134" y="101"/>
                </a:lnTo>
                <a:lnTo>
                  <a:pt x="134" y="0"/>
                </a:lnTo>
                <a:lnTo>
                  <a:pt x="0" y="0"/>
                </a:lnTo>
                <a:close/>
                <a:moveTo>
                  <a:pt x="25" y="93"/>
                </a:moveTo>
                <a:lnTo>
                  <a:pt x="8" y="93"/>
                </a:lnTo>
                <a:lnTo>
                  <a:pt x="8" y="77"/>
                </a:lnTo>
                <a:lnTo>
                  <a:pt x="25" y="77"/>
                </a:lnTo>
                <a:lnTo>
                  <a:pt x="25" y="93"/>
                </a:lnTo>
                <a:close/>
                <a:moveTo>
                  <a:pt x="25" y="59"/>
                </a:moveTo>
                <a:lnTo>
                  <a:pt x="8" y="59"/>
                </a:lnTo>
                <a:lnTo>
                  <a:pt x="8" y="43"/>
                </a:lnTo>
                <a:lnTo>
                  <a:pt x="25" y="43"/>
                </a:lnTo>
                <a:lnTo>
                  <a:pt x="25" y="59"/>
                </a:lnTo>
                <a:close/>
                <a:moveTo>
                  <a:pt x="25" y="26"/>
                </a:moveTo>
                <a:lnTo>
                  <a:pt x="8" y="26"/>
                </a:lnTo>
                <a:lnTo>
                  <a:pt x="8" y="8"/>
                </a:lnTo>
                <a:lnTo>
                  <a:pt x="25" y="8"/>
                </a:lnTo>
                <a:lnTo>
                  <a:pt x="25" y="26"/>
                </a:lnTo>
                <a:close/>
                <a:moveTo>
                  <a:pt x="102" y="93"/>
                </a:moveTo>
                <a:lnTo>
                  <a:pt x="35" y="93"/>
                </a:lnTo>
                <a:lnTo>
                  <a:pt x="35" y="8"/>
                </a:lnTo>
                <a:lnTo>
                  <a:pt x="102" y="8"/>
                </a:lnTo>
                <a:lnTo>
                  <a:pt x="102" y="93"/>
                </a:lnTo>
                <a:close/>
                <a:moveTo>
                  <a:pt x="126" y="93"/>
                </a:moveTo>
                <a:lnTo>
                  <a:pt x="110" y="93"/>
                </a:lnTo>
                <a:lnTo>
                  <a:pt x="110" y="77"/>
                </a:lnTo>
                <a:lnTo>
                  <a:pt x="126" y="77"/>
                </a:lnTo>
                <a:lnTo>
                  <a:pt x="126" y="93"/>
                </a:lnTo>
                <a:close/>
                <a:moveTo>
                  <a:pt x="126" y="59"/>
                </a:moveTo>
                <a:lnTo>
                  <a:pt x="110" y="59"/>
                </a:lnTo>
                <a:lnTo>
                  <a:pt x="110" y="43"/>
                </a:lnTo>
                <a:lnTo>
                  <a:pt x="126" y="43"/>
                </a:lnTo>
                <a:lnTo>
                  <a:pt x="126" y="59"/>
                </a:lnTo>
                <a:close/>
                <a:moveTo>
                  <a:pt x="126" y="26"/>
                </a:moveTo>
                <a:lnTo>
                  <a:pt x="110" y="26"/>
                </a:lnTo>
                <a:lnTo>
                  <a:pt x="110" y="8"/>
                </a:lnTo>
                <a:lnTo>
                  <a:pt x="126" y="8"/>
                </a:lnTo>
                <a:lnTo>
                  <a:pt x="126" y="26"/>
                </a:lnTo>
                <a:close/>
                <a:moveTo>
                  <a:pt x="51" y="26"/>
                </a:moveTo>
                <a:lnTo>
                  <a:pt x="51" y="77"/>
                </a:lnTo>
                <a:lnTo>
                  <a:pt x="84" y="51"/>
                </a:lnTo>
                <a:lnTo>
                  <a:pt x="51" y="26"/>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40"/>
          <p:cNvSpPr>
            <a:spLocks noEditPoints="1"/>
          </p:cNvSpPr>
          <p:nvPr/>
        </p:nvSpPr>
        <p:spPr bwMode="auto">
          <a:xfrm>
            <a:off x="10563450" y="4022847"/>
            <a:ext cx="117276" cy="109946"/>
          </a:xfrm>
          <a:custGeom>
            <a:avLst/>
            <a:gdLst>
              <a:gd name="T0" fmla="*/ 80 w 80"/>
              <a:gd name="T1" fmla="*/ 29 h 75"/>
              <a:gd name="T2" fmla="*/ 52 w 80"/>
              <a:gd name="T3" fmla="*/ 24 h 75"/>
              <a:gd name="T4" fmla="*/ 41 w 80"/>
              <a:gd name="T5" fmla="*/ 0 h 75"/>
              <a:gd name="T6" fmla="*/ 28 w 80"/>
              <a:gd name="T7" fmla="*/ 24 h 75"/>
              <a:gd name="T8" fmla="*/ 0 w 80"/>
              <a:gd name="T9" fmla="*/ 29 h 75"/>
              <a:gd name="T10" fmla="*/ 19 w 80"/>
              <a:gd name="T11" fmla="*/ 49 h 75"/>
              <a:gd name="T12" fmla="*/ 15 w 80"/>
              <a:gd name="T13" fmla="*/ 75 h 75"/>
              <a:gd name="T14" fmla="*/ 41 w 80"/>
              <a:gd name="T15" fmla="*/ 62 h 75"/>
              <a:gd name="T16" fmla="*/ 65 w 80"/>
              <a:gd name="T17" fmla="*/ 75 h 75"/>
              <a:gd name="T18" fmla="*/ 60 w 80"/>
              <a:gd name="T19" fmla="*/ 49 h 75"/>
              <a:gd name="T20" fmla="*/ 80 w 80"/>
              <a:gd name="T21" fmla="*/ 29 h 75"/>
              <a:gd name="T22" fmla="*/ 41 w 80"/>
              <a:gd name="T23" fmla="*/ 57 h 75"/>
              <a:gd name="T24" fmla="*/ 23 w 80"/>
              <a:gd name="T25" fmla="*/ 65 h 75"/>
              <a:gd name="T26" fmla="*/ 26 w 80"/>
              <a:gd name="T27" fmla="*/ 45 h 75"/>
              <a:gd name="T28" fmla="*/ 11 w 80"/>
              <a:gd name="T29" fmla="*/ 32 h 75"/>
              <a:gd name="T30" fmla="*/ 31 w 80"/>
              <a:gd name="T31" fmla="*/ 29 h 75"/>
              <a:gd name="T32" fmla="*/ 41 w 80"/>
              <a:gd name="T33" fmla="*/ 11 h 75"/>
              <a:gd name="T34" fmla="*/ 49 w 80"/>
              <a:gd name="T35" fmla="*/ 29 h 75"/>
              <a:gd name="T36" fmla="*/ 68 w 80"/>
              <a:gd name="T37" fmla="*/ 32 h 75"/>
              <a:gd name="T38" fmla="*/ 54 w 80"/>
              <a:gd name="T39" fmla="*/ 45 h 75"/>
              <a:gd name="T40" fmla="*/ 57 w 80"/>
              <a:gd name="T41" fmla="*/ 65 h 75"/>
              <a:gd name="T42" fmla="*/ 41 w 80"/>
              <a:gd name="T43" fmla="*/ 5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 h="75">
                <a:moveTo>
                  <a:pt x="80" y="29"/>
                </a:moveTo>
                <a:lnTo>
                  <a:pt x="52" y="24"/>
                </a:lnTo>
                <a:lnTo>
                  <a:pt x="41" y="0"/>
                </a:lnTo>
                <a:lnTo>
                  <a:pt x="28" y="24"/>
                </a:lnTo>
                <a:lnTo>
                  <a:pt x="0" y="29"/>
                </a:lnTo>
                <a:lnTo>
                  <a:pt x="19" y="49"/>
                </a:lnTo>
                <a:lnTo>
                  <a:pt x="15" y="75"/>
                </a:lnTo>
                <a:lnTo>
                  <a:pt x="41" y="62"/>
                </a:lnTo>
                <a:lnTo>
                  <a:pt x="65" y="75"/>
                </a:lnTo>
                <a:lnTo>
                  <a:pt x="60" y="49"/>
                </a:lnTo>
                <a:lnTo>
                  <a:pt x="80" y="29"/>
                </a:lnTo>
                <a:close/>
                <a:moveTo>
                  <a:pt x="41" y="57"/>
                </a:moveTo>
                <a:lnTo>
                  <a:pt x="23" y="65"/>
                </a:lnTo>
                <a:lnTo>
                  <a:pt x="26" y="45"/>
                </a:lnTo>
                <a:lnTo>
                  <a:pt x="11" y="32"/>
                </a:lnTo>
                <a:lnTo>
                  <a:pt x="31" y="29"/>
                </a:lnTo>
                <a:lnTo>
                  <a:pt x="41" y="11"/>
                </a:lnTo>
                <a:lnTo>
                  <a:pt x="49" y="29"/>
                </a:lnTo>
                <a:lnTo>
                  <a:pt x="68" y="32"/>
                </a:lnTo>
                <a:lnTo>
                  <a:pt x="54" y="45"/>
                </a:lnTo>
                <a:lnTo>
                  <a:pt x="57" y="65"/>
                </a:lnTo>
                <a:lnTo>
                  <a:pt x="41" y="57"/>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Freeform 41"/>
          <p:cNvSpPr>
            <a:spLocks noEditPoints="1"/>
          </p:cNvSpPr>
          <p:nvPr/>
        </p:nvSpPr>
        <p:spPr bwMode="auto">
          <a:xfrm>
            <a:off x="10177905" y="2898463"/>
            <a:ext cx="143663" cy="155392"/>
          </a:xfrm>
          <a:custGeom>
            <a:avLst/>
            <a:gdLst>
              <a:gd name="T0" fmla="*/ 48 w 60"/>
              <a:gd name="T1" fmla="*/ 11 h 65"/>
              <a:gd name="T2" fmla="*/ 60 w 60"/>
              <a:gd name="T3" fmla="*/ 6 h 65"/>
              <a:gd name="T4" fmla="*/ 60 w 60"/>
              <a:gd name="T5" fmla="*/ 44 h 65"/>
              <a:gd name="T6" fmla="*/ 48 w 60"/>
              <a:gd name="T7" fmla="*/ 48 h 65"/>
              <a:gd name="T8" fmla="*/ 36 w 60"/>
              <a:gd name="T9" fmla="*/ 45 h 65"/>
              <a:gd name="T10" fmla="*/ 24 w 60"/>
              <a:gd name="T11" fmla="*/ 41 h 65"/>
              <a:gd name="T12" fmla="*/ 12 w 60"/>
              <a:gd name="T13" fmla="*/ 46 h 65"/>
              <a:gd name="T14" fmla="*/ 12 w 60"/>
              <a:gd name="T15" fmla="*/ 8 h 65"/>
              <a:gd name="T16" fmla="*/ 24 w 60"/>
              <a:gd name="T17" fmla="*/ 4 h 65"/>
              <a:gd name="T18" fmla="*/ 36 w 60"/>
              <a:gd name="T19" fmla="*/ 7 h 65"/>
              <a:gd name="T20" fmla="*/ 48 w 60"/>
              <a:gd name="T21" fmla="*/ 11 h 65"/>
              <a:gd name="T22" fmla="*/ 4 w 60"/>
              <a:gd name="T23" fmla="*/ 0 h 65"/>
              <a:gd name="T24" fmla="*/ 8 w 60"/>
              <a:gd name="T25" fmla="*/ 4 h 65"/>
              <a:gd name="T26" fmla="*/ 8 w 60"/>
              <a:gd name="T27" fmla="*/ 65 h 65"/>
              <a:gd name="T28" fmla="*/ 0 w 60"/>
              <a:gd name="T29" fmla="*/ 65 h 65"/>
              <a:gd name="T30" fmla="*/ 0 w 60"/>
              <a:gd name="T31" fmla="*/ 4 h 65"/>
              <a:gd name="T32" fmla="*/ 4 w 60"/>
              <a:gd name="T33"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0" h="65">
                <a:moveTo>
                  <a:pt x="48" y="11"/>
                </a:moveTo>
                <a:cubicBezTo>
                  <a:pt x="53" y="11"/>
                  <a:pt x="58" y="8"/>
                  <a:pt x="60" y="6"/>
                </a:cubicBezTo>
                <a:cubicBezTo>
                  <a:pt x="60" y="44"/>
                  <a:pt x="60" y="44"/>
                  <a:pt x="60" y="44"/>
                </a:cubicBezTo>
                <a:cubicBezTo>
                  <a:pt x="58" y="46"/>
                  <a:pt x="53" y="48"/>
                  <a:pt x="48" y="48"/>
                </a:cubicBezTo>
                <a:cubicBezTo>
                  <a:pt x="43" y="48"/>
                  <a:pt x="39" y="47"/>
                  <a:pt x="36" y="45"/>
                </a:cubicBezTo>
                <a:cubicBezTo>
                  <a:pt x="33" y="43"/>
                  <a:pt x="29" y="41"/>
                  <a:pt x="24" y="41"/>
                </a:cubicBezTo>
                <a:cubicBezTo>
                  <a:pt x="19" y="41"/>
                  <a:pt x="15" y="44"/>
                  <a:pt x="12" y="46"/>
                </a:cubicBezTo>
                <a:cubicBezTo>
                  <a:pt x="12" y="8"/>
                  <a:pt x="12" y="8"/>
                  <a:pt x="12" y="8"/>
                </a:cubicBezTo>
                <a:cubicBezTo>
                  <a:pt x="15" y="6"/>
                  <a:pt x="19" y="4"/>
                  <a:pt x="24" y="4"/>
                </a:cubicBezTo>
                <a:cubicBezTo>
                  <a:pt x="29" y="4"/>
                  <a:pt x="33" y="5"/>
                  <a:pt x="36" y="7"/>
                </a:cubicBezTo>
                <a:cubicBezTo>
                  <a:pt x="39" y="9"/>
                  <a:pt x="43" y="11"/>
                  <a:pt x="48" y="11"/>
                </a:cubicBezTo>
                <a:close/>
                <a:moveTo>
                  <a:pt x="4" y="0"/>
                </a:moveTo>
                <a:cubicBezTo>
                  <a:pt x="6" y="0"/>
                  <a:pt x="8" y="1"/>
                  <a:pt x="8" y="4"/>
                </a:cubicBezTo>
                <a:cubicBezTo>
                  <a:pt x="8" y="65"/>
                  <a:pt x="8" y="65"/>
                  <a:pt x="8" y="65"/>
                </a:cubicBezTo>
                <a:cubicBezTo>
                  <a:pt x="0" y="65"/>
                  <a:pt x="0" y="65"/>
                  <a:pt x="0" y="65"/>
                </a:cubicBezTo>
                <a:cubicBezTo>
                  <a:pt x="0" y="4"/>
                  <a:pt x="0" y="4"/>
                  <a:pt x="0" y="4"/>
                </a:cubicBezTo>
                <a:cubicBezTo>
                  <a:pt x="0" y="1"/>
                  <a:pt x="1" y="0"/>
                  <a:pt x="4" y="0"/>
                </a:cubicBez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Freeform 42"/>
          <p:cNvSpPr>
            <a:spLocks noEditPoints="1"/>
          </p:cNvSpPr>
          <p:nvPr/>
        </p:nvSpPr>
        <p:spPr bwMode="auto">
          <a:xfrm>
            <a:off x="9996127" y="2822233"/>
            <a:ext cx="152459" cy="155392"/>
          </a:xfrm>
          <a:custGeom>
            <a:avLst/>
            <a:gdLst>
              <a:gd name="T0" fmla="*/ 54 w 64"/>
              <a:gd name="T1" fmla="*/ 0 h 65"/>
              <a:gd name="T2" fmla="*/ 44 w 64"/>
              <a:gd name="T3" fmla="*/ 11 h 65"/>
              <a:gd name="T4" fmla="*/ 44 w 64"/>
              <a:gd name="T5" fmla="*/ 41 h 65"/>
              <a:gd name="T6" fmla="*/ 52 w 64"/>
              <a:gd name="T7" fmla="*/ 41 h 65"/>
              <a:gd name="T8" fmla="*/ 52 w 64"/>
              <a:gd name="T9" fmla="*/ 65 h 65"/>
              <a:gd name="T10" fmla="*/ 64 w 64"/>
              <a:gd name="T11" fmla="*/ 65 h 65"/>
              <a:gd name="T12" fmla="*/ 64 w 64"/>
              <a:gd name="T13" fmla="*/ 11 h 65"/>
              <a:gd name="T14" fmla="*/ 54 w 64"/>
              <a:gd name="T15" fmla="*/ 0 h 65"/>
              <a:gd name="T16" fmla="*/ 26 w 64"/>
              <a:gd name="T17" fmla="*/ 0 h 65"/>
              <a:gd name="T18" fmla="*/ 24 w 64"/>
              <a:gd name="T19" fmla="*/ 2 h 65"/>
              <a:gd name="T20" fmla="*/ 24 w 64"/>
              <a:gd name="T21" fmla="*/ 17 h 65"/>
              <a:gd name="T22" fmla="*/ 22 w 64"/>
              <a:gd name="T23" fmla="*/ 18 h 65"/>
              <a:gd name="T24" fmla="*/ 20 w 64"/>
              <a:gd name="T25" fmla="*/ 17 h 65"/>
              <a:gd name="T26" fmla="*/ 20 w 64"/>
              <a:gd name="T27" fmla="*/ 2 h 65"/>
              <a:gd name="T28" fmla="*/ 18 w 64"/>
              <a:gd name="T29" fmla="*/ 0 h 65"/>
              <a:gd name="T30" fmla="*/ 16 w 64"/>
              <a:gd name="T31" fmla="*/ 2 h 65"/>
              <a:gd name="T32" fmla="*/ 16 w 64"/>
              <a:gd name="T33" fmla="*/ 17 h 65"/>
              <a:gd name="T34" fmla="*/ 14 w 64"/>
              <a:gd name="T35" fmla="*/ 18 h 65"/>
              <a:gd name="T36" fmla="*/ 12 w 64"/>
              <a:gd name="T37" fmla="*/ 17 h 65"/>
              <a:gd name="T38" fmla="*/ 12 w 64"/>
              <a:gd name="T39" fmla="*/ 2 h 65"/>
              <a:gd name="T40" fmla="*/ 10 w 64"/>
              <a:gd name="T41" fmla="*/ 0 h 65"/>
              <a:gd name="T42" fmla="*/ 8 w 64"/>
              <a:gd name="T43" fmla="*/ 2 h 65"/>
              <a:gd name="T44" fmla="*/ 8 w 64"/>
              <a:gd name="T45" fmla="*/ 17 h 65"/>
              <a:gd name="T46" fmla="*/ 6 w 64"/>
              <a:gd name="T47" fmla="*/ 18 h 65"/>
              <a:gd name="T48" fmla="*/ 4 w 64"/>
              <a:gd name="T49" fmla="*/ 17 h 65"/>
              <a:gd name="T50" fmla="*/ 4 w 64"/>
              <a:gd name="T51" fmla="*/ 2 h 65"/>
              <a:gd name="T52" fmla="*/ 2 w 64"/>
              <a:gd name="T53" fmla="*/ 0 h 65"/>
              <a:gd name="T54" fmla="*/ 0 w 64"/>
              <a:gd name="T55" fmla="*/ 2 h 65"/>
              <a:gd name="T56" fmla="*/ 0 w 64"/>
              <a:gd name="T57" fmla="*/ 17 h 65"/>
              <a:gd name="T58" fmla="*/ 0 w 64"/>
              <a:gd name="T59" fmla="*/ 21 h 65"/>
              <a:gd name="T60" fmla="*/ 3 w 64"/>
              <a:gd name="T61" fmla="*/ 25 h 65"/>
              <a:gd name="T62" fmla="*/ 8 w 64"/>
              <a:gd name="T63" fmla="*/ 33 h 65"/>
              <a:gd name="T64" fmla="*/ 8 w 64"/>
              <a:gd name="T65" fmla="*/ 65 h 65"/>
              <a:gd name="T66" fmla="*/ 20 w 64"/>
              <a:gd name="T67" fmla="*/ 65 h 65"/>
              <a:gd name="T68" fmla="*/ 20 w 64"/>
              <a:gd name="T69" fmla="*/ 33 h 65"/>
              <a:gd name="T70" fmla="*/ 25 w 64"/>
              <a:gd name="T71" fmla="*/ 25 h 65"/>
              <a:gd name="T72" fmla="*/ 28 w 64"/>
              <a:gd name="T73" fmla="*/ 21 h 65"/>
              <a:gd name="T74" fmla="*/ 28 w 64"/>
              <a:gd name="T75" fmla="*/ 17 h 65"/>
              <a:gd name="T76" fmla="*/ 28 w 64"/>
              <a:gd name="T77" fmla="*/ 2 h 65"/>
              <a:gd name="T78" fmla="*/ 26 w 64"/>
              <a:gd name="T7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4" h="65">
                <a:moveTo>
                  <a:pt x="54" y="0"/>
                </a:moveTo>
                <a:cubicBezTo>
                  <a:pt x="49" y="0"/>
                  <a:pt x="44" y="5"/>
                  <a:pt x="44" y="11"/>
                </a:cubicBezTo>
                <a:cubicBezTo>
                  <a:pt x="44" y="41"/>
                  <a:pt x="44" y="41"/>
                  <a:pt x="44" y="41"/>
                </a:cubicBezTo>
                <a:cubicBezTo>
                  <a:pt x="52" y="41"/>
                  <a:pt x="52" y="41"/>
                  <a:pt x="52" y="41"/>
                </a:cubicBezTo>
                <a:cubicBezTo>
                  <a:pt x="52" y="65"/>
                  <a:pt x="52" y="65"/>
                  <a:pt x="52" y="65"/>
                </a:cubicBezTo>
                <a:cubicBezTo>
                  <a:pt x="64" y="65"/>
                  <a:pt x="64" y="65"/>
                  <a:pt x="64" y="65"/>
                </a:cubicBezTo>
                <a:cubicBezTo>
                  <a:pt x="64" y="11"/>
                  <a:pt x="64" y="11"/>
                  <a:pt x="64" y="11"/>
                </a:cubicBezTo>
                <a:cubicBezTo>
                  <a:pt x="64" y="5"/>
                  <a:pt x="60" y="0"/>
                  <a:pt x="54" y="0"/>
                </a:cubicBezTo>
                <a:close/>
                <a:moveTo>
                  <a:pt x="26" y="0"/>
                </a:moveTo>
                <a:cubicBezTo>
                  <a:pt x="25" y="0"/>
                  <a:pt x="24" y="1"/>
                  <a:pt x="24" y="2"/>
                </a:cubicBezTo>
                <a:cubicBezTo>
                  <a:pt x="24" y="17"/>
                  <a:pt x="24" y="17"/>
                  <a:pt x="24" y="17"/>
                </a:cubicBezTo>
                <a:cubicBezTo>
                  <a:pt x="24" y="17"/>
                  <a:pt x="23" y="18"/>
                  <a:pt x="22" y="18"/>
                </a:cubicBezTo>
                <a:cubicBezTo>
                  <a:pt x="21" y="18"/>
                  <a:pt x="20" y="17"/>
                  <a:pt x="20" y="17"/>
                </a:cubicBezTo>
                <a:cubicBezTo>
                  <a:pt x="20" y="2"/>
                  <a:pt x="20" y="2"/>
                  <a:pt x="20" y="2"/>
                </a:cubicBezTo>
                <a:cubicBezTo>
                  <a:pt x="20" y="1"/>
                  <a:pt x="19" y="0"/>
                  <a:pt x="18" y="0"/>
                </a:cubicBezTo>
                <a:cubicBezTo>
                  <a:pt x="17" y="0"/>
                  <a:pt x="16" y="1"/>
                  <a:pt x="16" y="2"/>
                </a:cubicBezTo>
                <a:cubicBezTo>
                  <a:pt x="16" y="17"/>
                  <a:pt x="16" y="17"/>
                  <a:pt x="16" y="17"/>
                </a:cubicBezTo>
                <a:cubicBezTo>
                  <a:pt x="16" y="17"/>
                  <a:pt x="15" y="18"/>
                  <a:pt x="14" y="18"/>
                </a:cubicBezTo>
                <a:cubicBezTo>
                  <a:pt x="13" y="18"/>
                  <a:pt x="12" y="17"/>
                  <a:pt x="12" y="17"/>
                </a:cubicBezTo>
                <a:cubicBezTo>
                  <a:pt x="12" y="2"/>
                  <a:pt x="12" y="2"/>
                  <a:pt x="12" y="2"/>
                </a:cubicBezTo>
                <a:cubicBezTo>
                  <a:pt x="12" y="1"/>
                  <a:pt x="11" y="0"/>
                  <a:pt x="10" y="0"/>
                </a:cubicBezTo>
                <a:cubicBezTo>
                  <a:pt x="9" y="0"/>
                  <a:pt x="8" y="1"/>
                  <a:pt x="8" y="2"/>
                </a:cubicBezTo>
                <a:cubicBezTo>
                  <a:pt x="8" y="17"/>
                  <a:pt x="8" y="17"/>
                  <a:pt x="8" y="17"/>
                </a:cubicBezTo>
                <a:cubicBezTo>
                  <a:pt x="8" y="17"/>
                  <a:pt x="7" y="18"/>
                  <a:pt x="6" y="18"/>
                </a:cubicBezTo>
                <a:cubicBezTo>
                  <a:pt x="5" y="18"/>
                  <a:pt x="4" y="17"/>
                  <a:pt x="4" y="17"/>
                </a:cubicBezTo>
                <a:cubicBezTo>
                  <a:pt x="4" y="2"/>
                  <a:pt x="4" y="2"/>
                  <a:pt x="4" y="2"/>
                </a:cubicBezTo>
                <a:cubicBezTo>
                  <a:pt x="4" y="1"/>
                  <a:pt x="3" y="0"/>
                  <a:pt x="2" y="0"/>
                </a:cubicBezTo>
                <a:cubicBezTo>
                  <a:pt x="0" y="0"/>
                  <a:pt x="0" y="1"/>
                  <a:pt x="0" y="2"/>
                </a:cubicBezTo>
                <a:cubicBezTo>
                  <a:pt x="0" y="17"/>
                  <a:pt x="0" y="17"/>
                  <a:pt x="0" y="17"/>
                </a:cubicBezTo>
                <a:cubicBezTo>
                  <a:pt x="0" y="21"/>
                  <a:pt x="0" y="21"/>
                  <a:pt x="0" y="21"/>
                </a:cubicBezTo>
                <a:cubicBezTo>
                  <a:pt x="0" y="22"/>
                  <a:pt x="1" y="23"/>
                  <a:pt x="3" y="25"/>
                </a:cubicBezTo>
                <a:cubicBezTo>
                  <a:pt x="5" y="26"/>
                  <a:pt x="8" y="28"/>
                  <a:pt x="8" y="33"/>
                </a:cubicBezTo>
                <a:cubicBezTo>
                  <a:pt x="8" y="65"/>
                  <a:pt x="8" y="65"/>
                  <a:pt x="8" y="65"/>
                </a:cubicBezTo>
                <a:cubicBezTo>
                  <a:pt x="20" y="65"/>
                  <a:pt x="20" y="65"/>
                  <a:pt x="20" y="65"/>
                </a:cubicBezTo>
                <a:cubicBezTo>
                  <a:pt x="20" y="33"/>
                  <a:pt x="20" y="33"/>
                  <a:pt x="20" y="33"/>
                </a:cubicBezTo>
                <a:cubicBezTo>
                  <a:pt x="20" y="28"/>
                  <a:pt x="22" y="26"/>
                  <a:pt x="25" y="25"/>
                </a:cubicBezTo>
                <a:cubicBezTo>
                  <a:pt x="26" y="23"/>
                  <a:pt x="28" y="22"/>
                  <a:pt x="28" y="21"/>
                </a:cubicBezTo>
                <a:cubicBezTo>
                  <a:pt x="28" y="17"/>
                  <a:pt x="28" y="17"/>
                  <a:pt x="28" y="17"/>
                </a:cubicBezTo>
                <a:cubicBezTo>
                  <a:pt x="28" y="2"/>
                  <a:pt x="28" y="2"/>
                  <a:pt x="28" y="2"/>
                </a:cubicBezTo>
                <a:cubicBezTo>
                  <a:pt x="28" y="1"/>
                  <a:pt x="27" y="0"/>
                  <a:pt x="26" y="0"/>
                </a:cubicBez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Freeform 43"/>
          <p:cNvSpPr>
            <a:spLocks noEditPoints="1"/>
          </p:cNvSpPr>
          <p:nvPr/>
        </p:nvSpPr>
        <p:spPr bwMode="auto">
          <a:xfrm>
            <a:off x="10296648" y="4247139"/>
            <a:ext cx="177380" cy="199370"/>
          </a:xfrm>
          <a:custGeom>
            <a:avLst/>
            <a:gdLst>
              <a:gd name="T0" fmla="*/ 58 w 74"/>
              <a:gd name="T1" fmla="*/ 25 h 83"/>
              <a:gd name="T2" fmla="*/ 63 w 74"/>
              <a:gd name="T3" fmla="*/ 22 h 83"/>
              <a:gd name="T4" fmla="*/ 68 w 74"/>
              <a:gd name="T5" fmla="*/ 12 h 83"/>
              <a:gd name="T6" fmla="*/ 65 w 74"/>
              <a:gd name="T7" fmla="*/ 3 h 83"/>
              <a:gd name="T8" fmla="*/ 58 w 74"/>
              <a:gd name="T9" fmla="*/ 0 h 83"/>
              <a:gd name="T10" fmla="*/ 46 w 74"/>
              <a:gd name="T11" fmla="*/ 6 h 83"/>
              <a:gd name="T12" fmla="*/ 36 w 74"/>
              <a:gd name="T13" fmla="*/ 24 h 83"/>
              <a:gd name="T14" fmla="*/ 27 w 74"/>
              <a:gd name="T15" fmla="*/ 6 h 83"/>
              <a:gd name="T16" fmla="*/ 18 w 74"/>
              <a:gd name="T17" fmla="*/ 2 h 83"/>
              <a:gd name="T18" fmla="*/ 11 w 74"/>
              <a:gd name="T19" fmla="*/ 5 h 83"/>
              <a:gd name="T20" fmla="*/ 12 w 74"/>
              <a:gd name="T21" fmla="*/ 21 h 83"/>
              <a:gd name="T22" fmla="*/ 18 w 74"/>
              <a:gd name="T23" fmla="*/ 25 h 83"/>
              <a:gd name="T24" fmla="*/ 0 w 74"/>
              <a:gd name="T25" fmla="*/ 25 h 83"/>
              <a:gd name="T26" fmla="*/ 0 w 74"/>
              <a:gd name="T27" fmla="*/ 47 h 83"/>
              <a:gd name="T28" fmla="*/ 6 w 74"/>
              <a:gd name="T29" fmla="*/ 47 h 83"/>
              <a:gd name="T30" fmla="*/ 6 w 74"/>
              <a:gd name="T31" fmla="*/ 83 h 83"/>
              <a:gd name="T32" fmla="*/ 69 w 74"/>
              <a:gd name="T33" fmla="*/ 83 h 83"/>
              <a:gd name="T34" fmla="*/ 69 w 74"/>
              <a:gd name="T35" fmla="*/ 47 h 83"/>
              <a:gd name="T36" fmla="*/ 74 w 74"/>
              <a:gd name="T37" fmla="*/ 47 h 83"/>
              <a:gd name="T38" fmla="*/ 74 w 74"/>
              <a:gd name="T39" fmla="*/ 25 h 83"/>
              <a:gd name="T40" fmla="*/ 58 w 74"/>
              <a:gd name="T41" fmla="*/ 25 h 83"/>
              <a:gd name="T42" fmla="*/ 50 w 74"/>
              <a:gd name="T43" fmla="*/ 10 h 83"/>
              <a:gd name="T44" fmla="*/ 58 w 74"/>
              <a:gd name="T45" fmla="*/ 6 h 83"/>
              <a:gd name="T46" fmla="*/ 61 w 74"/>
              <a:gd name="T47" fmla="*/ 7 h 83"/>
              <a:gd name="T48" fmla="*/ 59 w 74"/>
              <a:gd name="T49" fmla="*/ 18 h 83"/>
              <a:gd name="T50" fmla="*/ 46 w 74"/>
              <a:gd name="T51" fmla="*/ 25 h 83"/>
              <a:gd name="T52" fmla="*/ 42 w 74"/>
              <a:gd name="T53" fmla="*/ 25 h 83"/>
              <a:gd name="T54" fmla="*/ 50 w 74"/>
              <a:gd name="T55" fmla="*/ 10 h 83"/>
              <a:gd name="T56" fmla="*/ 14 w 74"/>
              <a:gd name="T57" fmla="*/ 12 h 83"/>
              <a:gd name="T58" fmla="*/ 15 w 74"/>
              <a:gd name="T59" fmla="*/ 9 h 83"/>
              <a:gd name="T60" fmla="*/ 18 w 74"/>
              <a:gd name="T61" fmla="*/ 8 h 83"/>
              <a:gd name="T62" fmla="*/ 18 w 74"/>
              <a:gd name="T63" fmla="*/ 8 h 83"/>
              <a:gd name="T64" fmla="*/ 23 w 74"/>
              <a:gd name="T65" fmla="*/ 10 h 83"/>
              <a:gd name="T66" fmla="*/ 30 w 74"/>
              <a:gd name="T67" fmla="*/ 23 h 83"/>
              <a:gd name="T68" fmla="*/ 30 w 74"/>
              <a:gd name="T69" fmla="*/ 24 h 83"/>
              <a:gd name="T70" fmla="*/ 29 w 74"/>
              <a:gd name="T71" fmla="*/ 24 h 83"/>
              <a:gd name="T72" fmla="*/ 17 w 74"/>
              <a:gd name="T73" fmla="*/ 17 h 83"/>
              <a:gd name="T74" fmla="*/ 14 w 74"/>
              <a:gd name="T75" fmla="*/ 12 h 83"/>
              <a:gd name="T76" fmla="*/ 32 w 74"/>
              <a:gd name="T77" fmla="*/ 78 h 83"/>
              <a:gd name="T78" fmla="*/ 11 w 74"/>
              <a:gd name="T79" fmla="*/ 78 h 83"/>
              <a:gd name="T80" fmla="*/ 11 w 74"/>
              <a:gd name="T81" fmla="*/ 44 h 83"/>
              <a:gd name="T82" fmla="*/ 32 w 74"/>
              <a:gd name="T83" fmla="*/ 44 h 83"/>
              <a:gd name="T84" fmla="*/ 32 w 74"/>
              <a:gd name="T85" fmla="*/ 78 h 83"/>
              <a:gd name="T86" fmla="*/ 32 w 74"/>
              <a:gd name="T87" fmla="*/ 41 h 83"/>
              <a:gd name="T88" fmla="*/ 6 w 74"/>
              <a:gd name="T89" fmla="*/ 41 h 83"/>
              <a:gd name="T90" fmla="*/ 6 w 74"/>
              <a:gd name="T91" fmla="*/ 31 h 83"/>
              <a:gd name="T92" fmla="*/ 32 w 74"/>
              <a:gd name="T93" fmla="*/ 31 h 83"/>
              <a:gd name="T94" fmla="*/ 32 w 74"/>
              <a:gd name="T95" fmla="*/ 41 h 83"/>
              <a:gd name="T96" fmla="*/ 63 w 74"/>
              <a:gd name="T97" fmla="*/ 78 h 83"/>
              <a:gd name="T98" fmla="*/ 42 w 74"/>
              <a:gd name="T99" fmla="*/ 78 h 83"/>
              <a:gd name="T100" fmla="*/ 42 w 74"/>
              <a:gd name="T101" fmla="*/ 44 h 83"/>
              <a:gd name="T102" fmla="*/ 63 w 74"/>
              <a:gd name="T103" fmla="*/ 44 h 83"/>
              <a:gd name="T104" fmla="*/ 63 w 74"/>
              <a:gd name="T105" fmla="*/ 78 h 83"/>
              <a:gd name="T106" fmla="*/ 69 w 74"/>
              <a:gd name="T107" fmla="*/ 41 h 83"/>
              <a:gd name="T108" fmla="*/ 42 w 74"/>
              <a:gd name="T109" fmla="*/ 41 h 83"/>
              <a:gd name="T110" fmla="*/ 42 w 74"/>
              <a:gd name="T111" fmla="*/ 31 h 83"/>
              <a:gd name="T112" fmla="*/ 69 w 74"/>
              <a:gd name="T113" fmla="*/ 31 h 83"/>
              <a:gd name="T114" fmla="*/ 69 w 74"/>
              <a:gd name="T115" fmla="*/ 4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4" h="83">
                <a:moveTo>
                  <a:pt x="58" y="25"/>
                </a:moveTo>
                <a:cubicBezTo>
                  <a:pt x="60" y="24"/>
                  <a:pt x="61" y="23"/>
                  <a:pt x="63" y="22"/>
                </a:cubicBezTo>
                <a:cubicBezTo>
                  <a:pt x="65" y="19"/>
                  <a:pt x="67" y="16"/>
                  <a:pt x="68" y="12"/>
                </a:cubicBezTo>
                <a:cubicBezTo>
                  <a:pt x="69" y="9"/>
                  <a:pt x="68" y="5"/>
                  <a:pt x="65" y="3"/>
                </a:cubicBezTo>
                <a:cubicBezTo>
                  <a:pt x="63" y="1"/>
                  <a:pt x="61" y="0"/>
                  <a:pt x="58" y="0"/>
                </a:cubicBezTo>
                <a:cubicBezTo>
                  <a:pt x="54" y="0"/>
                  <a:pt x="50" y="2"/>
                  <a:pt x="46" y="6"/>
                </a:cubicBezTo>
                <a:cubicBezTo>
                  <a:pt x="41" y="11"/>
                  <a:pt x="38" y="19"/>
                  <a:pt x="36" y="24"/>
                </a:cubicBezTo>
                <a:cubicBezTo>
                  <a:pt x="35" y="19"/>
                  <a:pt x="32" y="11"/>
                  <a:pt x="27" y="6"/>
                </a:cubicBezTo>
                <a:cubicBezTo>
                  <a:pt x="25" y="4"/>
                  <a:pt x="21" y="2"/>
                  <a:pt x="18" y="2"/>
                </a:cubicBezTo>
                <a:cubicBezTo>
                  <a:pt x="15" y="2"/>
                  <a:pt x="13" y="3"/>
                  <a:pt x="11" y="5"/>
                </a:cubicBezTo>
                <a:cubicBezTo>
                  <a:pt x="7" y="9"/>
                  <a:pt x="8" y="16"/>
                  <a:pt x="12" y="21"/>
                </a:cubicBezTo>
                <a:cubicBezTo>
                  <a:pt x="14" y="23"/>
                  <a:pt x="16" y="24"/>
                  <a:pt x="18" y="25"/>
                </a:cubicBezTo>
                <a:cubicBezTo>
                  <a:pt x="0" y="25"/>
                  <a:pt x="0" y="25"/>
                  <a:pt x="0" y="25"/>
                </a:cubicBezTo>
                <a:cubicBezTo>
                  <a:pt x="0" y="47"/>
                  <a:pt x="0" y="47"/>
                  <a:pt x="0" y="47"/>
                </a:cubicBezTo>
                <a:cubicBezTo>
                  <a:pt x="6" y="47"/>
                  <a:pt x="6" y="47"/>
                  <a:pt x="6" y="47"/>
                </a:cubicBezTo>
                <a:cubicBezTo>
                  <a:pt x="6" y="83"/>
                  <a:pt x="6" y="83"/>
                  <a:pt x="6" y="83"/>
                </a:cubicBezTo>
                <a:cubicBezTo>
                  <a:pt x="69" y="83"/>
                  <a:pt x="69" y="83"/>
                  <a:pt x="69" y="83"/>
                </a:cubicBezTo>
                <a:cubicBezTo>
                  <a:pt x="69" y="47"/>
                  <a:pt x="69" y="47"/>
                  <a:pt x="69" y="47"/>
                </a:cubicBezTo>
                <a:cubicBezTo>
                  <a:pt x="74" y="47"/>
                  <a:pt x="74" y="47"/>
                  <a:pt x="74" y="47"/>
                </a:cubicBezTo>
                <a:cubicBezTo>
                  <a:pt x="74" y="25"/>
                  <a:pt x="74" y="25"/>
                  <a:pt x="74" y="25"/>
                </a:cubicBezTo>
                <a:lnTo>
                  <a:pt x="58" y="25"/>
                </a:lnTo>
                <a:close/>
                <a:moveTo>
                  <a:pt x="50" y="10"/>
                </a:moveTo>
                <a:cubicBezTo>
                  <a:pt x="53" y="7"/>
                  <a:pt x="56" y="6"/>
                  <a:pt x="58" y="6"/>
                </a:cubicBezTo>
                <a:cubicBezTo>
                  <a:pt x="59" y="6"/>
                  <a:pt x="60" y="6"/>
                  <a:pt x="61" y="7"/>
                </a:cubicBezTo>
                <a:cubicBezTo>
                  <a:pt x="63" y="9"/>
                  <a:pt x="62" y="14"/>
                  <a:pt x="59" y="18"/>
                </a:cubicBezTo>
                <a:cubicBezTo>
                  <a:pt x="55" y="21"/>
                  <a:pt x="50" y="24"/>
                  <a:pt x="46" y="25"/>
                </a:cubicBezTo>
                <a:cubicBezTo>
                  <a:pt x="42" y="25"/>
                  <a:pt x="42" y="25"/>
                  <a:pt x="42" y="25"/>
                </a:cubicBezTo>
                <a:cubicBezTo>
                  <a:pt x="43" y="21"/>
                  <a:pt x="46" y="14"/>
                  <a:pt x="50" y="10"/>
                </a:cubicBezTo>
                <a:close/>
                <a:moveTo>
                  <a:pt x="14" y="12"/>
                </a:moveTo>
                <a:cubicBezTo>
                  <a:pt x="14" y="12"/>
                  <a:pt x="14" y="10"/>
                  <a:pt x="15" y="9"/>
                </a:cubicBezTo>
                <a:cubicBezTo>
                  <a:pt x="16" y="8"/>
                  <a:pt x="17" y="8"/>
                  <a:pt x="18" y="8"/>
                </a:cubicBezTo>
                <a:cubicBezTo>
                  <a:pt x="18" y="8"/>
                  <a:pt x="18" y="8"/>
                  <a:pt x="18" y="8"/>
                </a:cubicBezTo>
                <a:cubicBezTo>
                  <a:pt x="20" y="8"/>
                  <a:pt x="22" y="9"/>
                  <a:pt x="23" y="10"/>
                </a:cubicBezTo>
                <a:cubicBezTo>
                  <a:pt x="26" y="13"/>
                  <a:pt x="28" y="18"/>
                  <a:pt x="30" y="23"/>
                </a:cubicBezTo>
                <a:cubicBezTo>
                  <a:pt x="30" y="23"/>
                  <a:pt x="30" y="24"/>
                  <a:pt x="30" y="24"/>
                </a:cubicBezTo>
                <a:cubicBezTo>
                  <a:pt x="30" y="24"/>
                  <a:pt x="29" y="24"/>
                  <a:pt x="29" y="24"/>
                </a:cubicBezTo>
                <a:cubicBezTo>
                  <a:pt x="24" y="22"/>
                  <a:pt x="19" y="20"/>
                  <a:pt x="17" y="17"/>
                </a:cubicBezTo>
                <a:cubicBezTo>
                  <a:pt x="15" y="16"/>
                  <a:pt x="14" y="14"/>
                  <a:pt x="14" y="12"/>
                </a:cubicBezTo>
                <a:close/>
                <a:moveTo>
                  <a:pt x="32" y="78"/>
                </a:moveTo>
                <a:cubicBezTo>
                  <a:pt x="11" y="78"/>
                  <a:pt x="11" y="78"/>
                  <a:pt x="11" y="78"/>
                </a:cubicBezTo>
                <a:cubicBezTo>
                  <a:pt x="11" y="44"/>
                  <a:pt x="11" y="44"/>
                  <a:pt x="11" y="44"/>
                </a:cubicBezTo>
                <a:cubicBezTo>
                  <a:pt x="32" y="44"/>
                  <a:pt x="32" y="44"/>
                  <a:pt x="32" y="44"/>
                </a:cubicBezTo>
                <a:lnTo>
                  <a:pt x="32" y="78"/>
                </a:lnTo>
                <a:close/>
                <a:moveTo>
                  <a:pt x="32" y="41"/>
                </a:moveTo>
                <a:cubicBezTo>
                  <a:pt x="6" y="41"/>
                  <a:pt x="6" y="41"/>
                  <a:pt x="6" y="41"/>
                </a:cubicBezTo>
                <a:cubicBezTo>
                  <a:pt x="6" y="31"/>
                  <a:pt x="6" y="31"/>
                  <a:pt x="6" y="31"/>
                </a:cubicBezTo>
                <a:cubicBezTo>
                  <a:pt x="32" y="31"/>
                  <a:pt x="32" y="31"/>
                  <a:pt x="32" y="31"/>
                </a:cubicBezTo>
                <a:lnTo>
                  <a:pt x="32" y="41"/>
                </a:lnTo>
                <a:close/>
                <a:moveTo>
                  <a:pt x="63" y="78"/>
                </a:moveTo>
                <a:cubicBezTo>
                  <a:pt x="42" y="78"/>
                  <a:pt x="42" y="78"/>
                  <a:pt x="42" y="78"/>
                </a:cubicBezTo>
                <a:cubicBezTo>
                  <a:pt x="42" y="44"/>
                  <a:pt x="42" y="44"/>
                  <a:pt x="42" y="44"/>
                </a:cubicBezTo>
                <a:cubicBezTo>
                  <a:pt x="63" y="44"/>
                  <a:pt x="63" y="44"/>
                  <a:pt x="63" y="44"/>
                </a:cubicBezTo>
                <a:lnTo>
                  <a:pt x="63" y="78"/>
                </a:lnTo>
                <a:close/>
                <a:moveTo>
                  <a:pt x="69" y="41"/>
                </a:moveTo>
                <a:cubicBezTo>
                  <a:pt x="42" y="41"/>
                  <a:pt x="42" y="41"/>
                  <a:pt x="42" y="41"/>
                </a:cubicBezTo>
                <a:cubicBezTo>
                  <a:pt x="42" y="31"/>
                  <a:pt x="42" y="31"/>
                  <a:pt x="42" y="31"/>
                </a:cubicBezTo>
                <a:cubicBezTo>
                  <a:pt x="69" y="31"/>
                  <a:pt x="69" y="31"/>
                  <a:pt x="69" y="31"/>
                </a:cubicBezTo>
                <a:lnTo>
                  <a:pt x="69" y="41"/>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Freeform 44"/>
          <p:cNvSpPr>
            <a:spLocks noEditPoints="1"/>
          </p:cNvSpPr>
          <p:nvPr/>
        </p:nvSpPr>
        <p:spPr bwMode="auto">
          <a:xfrm>
            <a:off x="10243874" y="5145767"/>
            <a:ext cx="184710" cy="150993"/>
          </a:xfrm>
          <a:custGeom>
            <a:avLst/>
            <a:gdLst>
              <a:gd name="T0" fmla="*/ 1 w 77"/>
              <a:gd name="T1" fmla="*/ 42 h 63"/>
              <a:gd name="T2" fmla="*/ 8 w 77"/>
              <a:gd name="T3" fmla="*/ 55 h 63"/>
              <a:gd name="T4" fmla="*/ 21 w 77"/>
              <a:gd name="T5" fmla="*/ 61 h 63"/>
              <a:gd name="T6" fmla="*/ 38 w 77"/>
              <a:gd name="T7" fmla="*/ 63 h 63"/>
              <a:gd name="T8" fmla="*/ 56 w 77"/>
              <a:gd name="T9" fmla="*/ 61 h 63"/>
              <a:gd name="T10" fmla="*/ 69 w 77"/>
              <a:gd name="T11" fmla="*/ 55 h 63"/>
              <a:gd name="T12" fmla="*/ 76 w 77"/>
              <a:gd name="T13" fmla="*/ 42 h 63"/>
              <a:gd name="T14" fmla="*/ 71 w 77"/>
              <a:gd name="T15" fmla="*/ 16 h 63"/>
              <a:gd name="T16" fmla="*/ 72 w 77"/>
              <a:gd name="T17" fmla="*/ 11 h 63"/>
              <a:gd name="T18" fmla="*/ 70 w 77"/>
              <a:gd name="T19" fmla="*/ 0 h 63"/>
              <a:gd name="T20" fmla="*/ 67 w 77"/>
              <a:gd name="T21" fmla="*/ 0 h 63"/>
              <a:gd name="T22" fmla="*/ 60 w 77"/>
              <a:gd name="T23" fmla="*/ 3 h 63"/>
              <a:gd name="T24" fmla="*/ 38 w 77"/>
              <a:gd name="T25" fmla="*/ 5 h 63"/>
              <a:gd name="T26" fmla="*/ 17 w 77"/>
              <a:gd name="T27" fmla="*/ 3 h 63"/>
              <a:gd name="T28" fmla="*/ 9 w 77"/>
              <a:gd name="T29" fmla="*/ 0 h 63"/>
              <a:gd name="T30" fmla="*/ 7 w 77"/>
              <a:gd name="T31" fmla="*/ 0 h 63"/>
              <a:gd name="T32" fmla="*/ 5 w 77"/>
              <a:gd name="T33" fmla="*/ 11 h 63"/>
              <a:gd name="T34" fmla="*/ 6 w 77"/>
              <a:gd name="T35" fmla="*/ 16 h 63"/>
              <a:gd name="T36" fmla="*/ 9 w 77"/>
              <a:gd name="T37" fmla="*/ 42 h 63"/>
              <a:gd name="T38" fmla="*/ 18 w 77"/>
              <a:gd name="T39" fmla="*/ 30 h 63"/>
              <a:gd name="T40" fmla="*/ 27 w 77"/>
              <a:gd name="T41" fmla="*/ 29 h 63"/>
              <a:gd name="T42" fmla="*/ 38 w 77"/>
              <a:gd name="T43" fmla="*/ 30 h 63"/>
              <a:gd name="T44" fmla="*/ 49 w 77"/>
              <a:gd name="T45" fmla="*/ 29 h 63"/>
              <a:gd name="T46" fmla="*/ 59 w 77"/>
              <a:gd name="T47" fmla="*/ 30 h 63"/>
              <a:gd name="T48" fmla="*/ 67 w 77"/>
              <a:gd name="T49" fmla="*/ 42 h 63"/>
              <a:gd name="T50" fmla="*/ 64 w 77"/>
              <a:gd name="T51" fmla="*/ 52 h 63"/>
              <a:gd name="T52" fmla="*/ 56 w 77"/>
              <a:gd name="T53" fmla="*/ 57 h 63"/>
              <a:gd name="T54" fmla="*/ 45 w 77"/>
              <a:gd name="T55" fmla="*/ 58 h 63"/>
              <a:gd name="T56" fmla="*/ 31 w 77"/>
              <a:gd name="T57" fmla="*/ 58 h 63"/>
              <a:gd name="T58" fmla="*/ 20 w 77"/>
              <a:gd name="T59" fmla="*/ 57 h 63"/>
              <a:gd name="T60" fmla="*/ 12 w 77"/>
              <a:gd name="T61" fmla="*/ 52 h 63"/>
              <a:gd name="T62" fmla="*/ 9 w 77"/>
              <a:gd name="T63" fmla="*/ 42 h 63"/>
              <a:gd name="T64" fmla="*/ 53 w 77"/>
              <a:gd name="T65" fmla="*/ 48 h 63"/>
              <a:gd name="T66" fmla="*/ 53 w 77"/>
              <a:gd name="T67" fmla="*/ 34 h 63"/>
              <a:gd name="T68" fmla="*/ 19 w 77"/>
              <a:gd name="T69" fmla="*/ 41 h 63"/>
              <a:gd name="T70" fmla="*/ 29 w 77"/>
              <a:gd name="T71" fmla="*/ 41 h 63"/>
              <a:gd name="T72" fmla="*/ 19 w 77"/>
              <a:gd name="T73" fmla="*/ 4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7" h="63">
                <a:moveTo>
                  <a:pt x="0" y="33"/>
                </a:moveTo>
                <a:cubicBezTo>
                  <a:pt x="0" y="36"/>
                  <a:pt x="0" y="39"/>
                  <a:pt x="1" y="42"/>
                </a:cubicBezTo>
                <a:cubicBezTo>
                  <a:pt x="1" y="45"/>
                  <a:pt x="2" y="47"/>
                  <a:pt x="3" y="49"/>
                </a:cubicBezTo>
                <a:cubicBezTo>
                  <a:pt x="5" y="51"/>
                  <a:pt x="6" y="53"/>
                  <a:pt x="8" y="55"/>
                </a:cubicBezTo>
                <a:cubicBezTo>
                  <a:pt x="10" y="56"/>
                  <a:pt x="12" y="58"/>
                  <a:pt x="14" y="59"/>
                </a:cubicBezTo>
                <a:cubicBezTo>
                  <a:pt x="16" y="60"/>
                  <a:pt x="18" y="61"/>
                  <a:pt x="21" y="61"/>
                </a:cubicBezTo>
                <a:cubicBezTo>
                  <a:pt x="23" y="62"/>
                  <a:pt x="26" y="62"/>
                  <a:pt x="29" y="63"/>
                </a:cubicBezTo>
                <a:cubicBezTo>
                  <a:pt x="32" y="63"/>
                  <a:pt x="35" y="63"/>
                  <a:pt x="38" y="63"/>
                </a:cubicBezTo>
                <a:cubicBezTo>
                  <a:pt x="42" y="63"/>
                  <a:pt x="45" y="63"/>
                  <a:pt x="47" y="63"/>
                </a:cubicBezTo>
                <a:cubicBezTo>
                  <a:pt x="50" y="62"/>
                  <a:pt x="53" y="62"/>
                  <a:pt x="56" y="61"/>
                </a:cubicBezTo>
                <a:cubicBezTo>
                  <a:pt x="58" y="61"/>
                  <a:pt x="61" y="60"/>
                  <a:pt x="63" y="59"/>
                </a:cubicBezTo>
                <a:cubicBezTo>
                  <a:pt x="65" y="58"/>
                  <a:pt x="67" y="56"/>
                  <a:pt x="69" y="55"/>
                </a:cubicBezTo>
                <a:cubicBezTo>
                  <a:pt x="71" y="53"/>
                  <a:pt x="72" y="51"/>
                  <a:pt x="73" y="49"/>
                </a:cubicBezTo>
                <a:cubicBezTo>
                  <a:pt x="74" y="47"/>
                  <a:pt x="75" y="45"/>
                  <a:pt x="76" y="42"/>
                </a:cubicBezTo>
                <a:cubicBezTo>
                  <a:pt x="77" y="39"/>
                  <a:pt x="77" y="36"/>
                  <a:pt x="77" y="33"/>
                </a:cubicBezTo>
                <a:cubicBezTo>
                  <a:pt x="77" y="26"/>
                  <a:pt x="75" y="21"/>
                  <a:pt x="71" y="16"/>
                </a:cubicBezTo>
                <a:cubicBezTo>
                  <a:pt x="71" y="16"/>
                  <a:pt x="71" y="15"/>
                  <a:pt x="71" y="14"/>
                </a:cubicBezTo>
                <a:cubicBezTo>
                  <a:pt x="71" y="13"/>
                  <a:pt x="72" y="12"/>
                  <a:pt x="72" y="11"/>
                </a:cubicBezTo>
                <a:cubicBezTo>
                  <a:pt x="72" y="10"/>
                  <a:pt x="72" y="8"/>
                  <a:pt x="72" y="6"/>
                </a:cubicBezTo>
                <a:cubicBezTo>
                  <a:pt x="71" y="4"/>
                  <a:pt x="71" y="2"/>
                  <a:pt x="70" y="0"/>
                </a:cubicBezTo>
                <a:cubicBezTo>
                  <a:pt x="69" y="0"/>
                  <a:pt x="69" y="0"/>
                  <a:pt x="69" y="0"/>
                </a:cubicBezTo>
                <a:cubicBezTo>
                  <a:pt x="69" y="0"/>
                  <a:pt x="68" y="0"/>
                  <a:pt x="67" y="0"/>
                </a:cubicBezTo>
                <a:cubicBezTo>
                  <a:pt x="67" y="0"/>
                  <a:pt x="65" y="1"/>
                  <a:pt x="64" y="1"/>
                </a:cubicBezTo>
                <a:cubicBezTo>
                  <a:pt x="63" y="1"/>
                  <a:pt x="61" y="2"/>
                  <a:pt x="60" y="3"/>
                </a:cubicBezTo>
                <a:cubicBezTo>
                  <a:pt x="58" y="4"/>
                  <a:pt x="56" y="5"/>
                  <a:pt x="53" y="7"/>
                </a:cubicBezTo>
                <a:cubicBezTo>
                  <a:pt x="50" y="6"/>
                  <a:pt x="45" y="5"/>
                  <a:pt x="38" y="5"/>
                </a:cubicBezTo>
                <a:cubicBezTo>
                  <a:pt x="32" y="5"/>
                  <a:pt x="27" y="6"/>
                  <a:pt x="23" y="7"/>
                </a:cubicBezTo>
                <a:cubicBezTo>
                  <a:pt x="21" y="5"/>
                  <a:pt x="19" y="4"/>
                  <a:pt x="17" y="3"/>
                </a:cubicBezTo>
                <a:cubicBezTo>
                  <a:pt x="15" y="2"/>
                  <a:pt x="14" y="1"/>
                  <a:pt x="12" y="1"/>
                </a:cubicBezTo>
                <a:cubicBezTo>
                  <a:pt x="11" y="1"/>
                  <a:pt x="10" y="0"/>
                  <a:pt x="9" y="0"/>
                </a:cubicBezTo>
                <a:cubicBezTo>
                  <a:pt x="8" y="0"/>
                  <a:pt x="8" y="0"/>
                  <a:pt x="7" y="0"/>
                </a:cubicBezTo>
                <a:cubicBezTo>
                  <a:pt x="7" y="0"/>
                  <a:pt x="7" y="0"/>
                  <a:pt x="7" y="0"/>
                </a:cubicBezTo>
                <a:cubicBezTo>
                  <a:pt x="6" y="2"/>
                  <a:pt x="5" y="4"/>
                  <a:pt x="5" y="6"/>
                </a:cubicBezTo>
                <a:cubicBezTo>
                  <a:pt x="5" y="8"/>
                  <a:pt x="5" y="10"/>
                  <a:pt x="5" y="11"/>
                </a:cubicBezTo>
                <a:cubicBezTo>
                  <a:pt x="5" y="12"/>
                  <a:pt x="5" y="13"/>
                  <a:pt x="5" y="14"/>
                </a:cubicBezTo>
                <a:cubicBezTo>
                  <a:pt x="6" y="15"/>
                  <a:pt x="6" y="16"/>
                  <a:pt x="6" y="16"/>
                </a:cubicBezTo>
                <a:cubicBezTo>
                  <a:pt x="2" y="21"/>
                  <a:pt x="0" y="26"/>
                  <a:pt x="0" y="33"/>
                </a:cubicBezTo>
                <a:close/>
                <a:moveTo>
                  <a:pt x="9" y="42"/>
                </a:moveTo>
                <a:cubicBezTo>
                  <a:pt x="9" y="38"/>
                  <a:pt x="11" y="35"/>
                  <a:pt x="14" y="32"/>
                </a:cubicBezTo>
                <a:cubicBezTo>
                  <a:pt x="15" y="31"/>
                  <a:pt x="16" y="30"/>
                  <a:pt x="18" y="30"/>
                </a:cubicBezTo>
                <a:cubicBezTo>
                  <a:pt x="19" y="30"/>
                  <a:pt x="20" y="29"/>
                  <a:pt x="22" y="29"/>
                </a:cubicBezTo>
                <a:cubicBezTo>
                  <a:pt x="24" y="29"/>
                  <a:pt x="25" y="29"/>
                  <a:pt x="27" y="29"/>
                </a:cubicBezTo>
                <a:cubicBezTo>
                  <a:pt x="28" y="29"/>
                  <a:pt x="30" y="29"/>
                  <a:pt x="32" y="30"/>
                </a:cubicBezTo>
                <a:cubicBezTo>
                  <a:pt x="35" y="30"/>
                  <a:pt x="36" y="30"/>
                  <a:pt x="38" y="30"/>
                </a:cubicBezTo>
                <a:cubicBezTo>
                  <a:pt x="40" y="30"/>
                  <a:pt x="42" y="30"/>
                  <a:pt x="44" y="30"/>
                </a:cubicBezTo>
                <a:cubicBezTo>
                  <a:pt x="46" y="29"/>
                  <a:pt x="48" y="29"/>
                  <a:pt x="49" y="29"/>
                </a:cubicBezTo>
                <a:cubicBezTo>
                  <a:pt x="51" y="29"/>
                  <a:pt x="52" y="29"/>
                  <a:pt x="54" y="29"/>
                </a:cubicBezTo>
                <a:cubicBezTo>
                  <a:pt x="56" y="29"/>
                  <a:pt x="57" y="30"/>
                  <a:pt x="59" y="30"/>
                </a:cubicBezTo>
                <a:cubicBezTo>
                  <a:pt x="60" y="30"/>
                  <a:pt x="61" y="31"/>
                  <a:pt x="62" y="32"/>
                </a:cubicBezTo>
                <a:cubicBezTo>
                  <a:pt x="65" y="35"/>
                  <a:pt x="67" y="38"/>
                  <a:pt x="67" y="42"/>
                </a:cubicBezTo>
                <a:cubicBezTo>
                  <a:pt x="67" y="44"/>
                  <a:pt x="67" y="46"/>
                  <a:pt x="66" y="48"/>
                </a:cubicBezTo>
                <a:cubicBezTo>
                  <a:pt x="66" y="49"/>
                  <a:pt x="65" y="51"/>
                  <a:pt x="64" y="52"/>
                </a:cubicBezTo>
                <a:cubicBezTo>
                  <a:pt x="63" y="53"/>
                  <a:pt x="62" y="54"/>
                  <a:pt x="61" y="55"/>
                </a:cubicBezTo>
                <a:cubicBezTo>
                  <a:pt x="59" y="56"/>
                  <a:pt x="58" y="56"/>
                  <a:pt x="56" y="57"/>
                </a:cubicBezTo>
                <a:cubicBezTo>
                  <a:pt x="55" y="57"/>
                  <a:pt x="53" y="57"/>
                  <a:pt x="51" y="58"/>
                </a:cubicBezTo>
                <a:cubicBezTo>
                  <a:pt x="48" y="58"/>
                  <a:pt x="46" y="58"/>
                  <a:pt x="45" y="58"/>
                </a:cubicBezTo>
                <a:cubicBezTo>
                  <a:pt x="43" y="58"/>
                  <a:pt x="41" y="58"/>
                  <a:pt x="38" y="58"/>
                </a:cubicBezTo>
                <a:cubicBezTo>
                  <a:pt x="35" y="58"/>
                  <a:pt x="33" y="58"/>
                  <a:pt x="31" y="58"/>
                </a:cubicBezTo>
                <a:cubicBezTo>
                  <a:pt x="30" y="58"/>
                  <a:pt x="28" y="58"/>
                  <a:pt x="25" y="58"/>
                </a:cubicBezTo>
                <a:cubicBezTo>
                  <a:pt x="23" y="57"/>
                  <a:pt x="21" y="57"/>
                  <a:pt x="20" y="57"/>
                </a:cubicBezTo>
                <a:cubicBezTo>
                  <a:pt x="19" y="56"/>
                  <a:pt x="17" y="56"/>
                  <a:pt x="16" y="55"/>
                </a:cubicBezTo>
                <a:cubicBezTo>
                  <a:pt x="14" y="54"/>
                  <a:pt x="13" y="53"/>
                  <a:pt x="12" y="52"/>
                </a:cubicBezTo>
                <a:cubicBezTo>
                  <a:pt x="11" y="51"/>
                  <a:pt x="11" y="49"/>
                  <a:pt x="10" y="48"/>
                </a:cubicBezTo>
                <a:cubicBezTo>
                  <a:pt x="9" y="46"/>
                  <a:pt x="9" y="44"/>
                  <a:pt x="9" y="42"/>
                </a:cubicBezTo>
                <a:close/>
                <a:moveTo>
                  <a:pt x="48" y="41"/>
                </a:moveTo>
                <a:cubicBezTo>
                  <a:pt x="48" y="45"/>
                  <a:pt x="50" y="48"/>
                  <a:pt x="53" y="48"/>
                </a:cubicBezTo>
                <a:cubicBezTo>
                  <a:pt x="55" y="48"/>
                  <a:pt x="58" y="45"/>
                  <a:pt x="58" y="41"/>
                </a:cubicBezTo>
                <a:cubicBezTo>
                  <a:pt x="58" y="37"/>
                  <a:pt x="55" y="34"/>
                  <a:pt x="53" y="34"/>
                </a:cubicBezTo>
                <a:cubicBezTo>
                  <a:pt x="50" y="34"/>
                  <a:pt x="48" y="37"/>
                  <a:pt x="48" y="41"/>
                </a:cubicBezTo>
                <a:close/>
                <a:moveTo>
                  <a:pt x="19" y="41"/>
                </a:moveTo>
                <a:cubicBezTo>
                  <a:pt x="19" y="45"/>
                  <a:pt x="21" y="48"/>
                  <a:pt x="24" y="48"/>
                </a:cubicBezTo>
                <a:cubicBezTo>
                  <a:pt x="27" y="48"/>
                  <a:pt x="29" y="45"/>
                  <a:pt x="29" y="41"/>
                </a:cubicBezTo>
                <a:cubicBezTo>
                  <a:pt x="29" y="37"/>
                  <a:pt x="27" y="34"/>
                  <a:pt x="24" y="34"/>
                </a:cubicBezTo>
                <a:cubicBezTo>
                  <a:pt x="21" y="34"/>
                  <a:pt x="19" y="37"/>
                  <a:pt x="19" y="41"/>
                </a:cubicBez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Freeform 45"/>
          <p:cNvSpPr>
            <a:spLocks noEditPoints="1"/>
          </p:cNvSpPr>
          <p:nvPr/>
        </p:nvSpPr>
        <p:spPr bwMode="auto">
          <a:xfrm>
            <a:off x="10054765" y="3178459"/>
            <a:ext cx="300521" cy="300520"/>
          </a:xfrm>
          <a:custGeom>
            <a:avLst/>
            <a:gdLst>
              <a:gd name="T0" fmla="*/ 0 w 125"/>
              <a:gd name="T1" fmla="*/ 63 h 125"/>
              <a:gd name="T2" fmla="*/ 125 w 125"/>
              <a:gd name="T3" fmla="*/ 63 h 125"/>
              <a:gd name="T4" fmla="*/ 98 w 125"/>
              <a:gd name="T5" fmla="*/ 83 h 125"/>
              <a:gd name="T6" fmla="*/ 117 w 125"/>
              <a:gd name="T7" fmla="*/ 67 h 125"/>
              <a:gd name="T8" fmla="*/ 98 w 125"/>
              <a:gd name="T9" fmla="*/ 83 h 125"/>
              <a:gd name="T10" fmla="*/ 25 w 125"/>
              <a:gd name="T11" fmla="*/ 59 h 125"/>
              <a:gd name="T12" fmla="*/ 13 w 125"/>
              <a:gd name="T13" fmla="*/ 42 h 125"/>
              <a:gd name="T14" fmla="*/ 90 w 125"/>
              <a:gd name="T15" fmla="*/ 42 h 125"/>
              <a:gd name="T16" fmla="*/ 67 w 125"/>
              <a:gd name="T17" fmla="*/ 59 h 125"/>
              <a:gd name="T18" fmla="*/ 90 w 125"/>
              <a:gd name="T19" fmla="*/ 42 h 125"/>
              <a:gd name="T20" fmla="*/ 67 w 125"/>
              <a:gd name="T21" fmla="*/ 9 h 125"/>
              <a:gd name="T22" fmla="*/ 82 w 125"/>
              <a:gd name="T23" fmla="*/ 23 h 125"/>
              <a:gd name="T24" fmla="*/ 67 w 125"/>
              <a:gd name="T25" fmla="*/ 34 h 125"/>
              <a:gd name="T26" fmla="*/ 53 w 125"/>
              <a:gd name="T27" fmla="*/ 12 h 125"/>
              <a:gd name="T28" fmla="*/ 59 w 125"/>
              <a:gd name="T29" fmla="*/ 34 h 125"/>
              <a:gd name="T30" fmla="*/ 43 w 125"/>
              <a:gd name="T31" fmla="*/ 23 h 125"/>
              <a:gd name="T32" fmla="*/ 59 w 125"/>
              <a:gd name="T33" fmla="*/ 59 h 125"/>
              <a:gd name="T34" fmla="*/ 36 w 125"/>
              <a:gd name="T35" fmla="*/ 42 h 125"/>
              <a:gd name="T36" fmla="*/ 13 w 125"/>
              <a:gd name="T37" fmla="*/ 83 h 125"/>
              <a:gd name="T38" fmla="*/ 25 w 125"/>
              <a:gd name="T39" fmla="*/ 67 h 125"/>
              <a:gd name="T40" fmla="*/ 13 w 125"/>
              <a:gd name="T41" fmla="*/ 83 h 125"/>
              <a:gd name="T42" fmla="*/ 59 w 125"/>
              <a:gd name="T43" fmla="*/ 67 h 125"/>
              <a:gd name="T44" fmla="*/ 36 w 125"/>
              <a:gd name="T45" fmla="*/ 83 h 125"/>
              <a:gd name="T46" fmla="*/ 59 w 125"/>
              <a:gd name="T47" fmla="*/ 92 h 125"/>
              <a:gd name="T48" fmla="*/ 53 w 125"/>
              <a:gd name="T49" fmla="*/ 113 h 125"/>
              <a:gd name="T50" fmla="*/ 38 w 125"/>
              <a:gd name="T51" fmla="*/ 92 h 125"/>
              <a:gd name="T52" fmla="*/ 82 w 125"/>
              <a:gd name="T53" fmla="*/ 102 h 125"/>
              <a:gd name="T54" fmla="*/ 67 w 125"/>
              <a:gd name="T55" fmla="*/ 116 h 125"/>
              <a:gd name="T56" fmla="*/ 87 w 125"/>
              <a:gd name="T57" fmla="*/ 92 h 125"/>
              <a:gd name="T58" fmla="*/ 67 w 125"/>
              <a:gd name="T59" fmla="*/ 83 h 125"/>
              <a:gd name="T60" fmla="*/ 92 w 125"/>
              <a:gd name="T61" fmla="*/ 67 h 125"/>
              <a:gd name="T62" fmla="*/ 67 w 125"/>
              <a:gd name="T63" fmla="*/ 83 h 125"/>
              <a:gd name="T64" fmla="*/ 98 w 125"/>
              <a:gd name="T65" fmla="*/ 42 h 125"/>
              <a:gd name="T66" fmla="*/ 117 w 125"/>
              <a:gd name="T67" fmla="*/ 59 h 125"/>
              <a:gd name="T68" fmla="*/ 108 w 125"/>
              <a:gd name="T69" fmla="*/ 34 h 125"/>
              <a:gd name="T70" fmla="*/ 86 w 125"/>
              <a:gd name="T71" fmla="*/ 14 h 125"/>
              <a:gd name="T72" fmla="*/ 108 w 125"/>
              <a:gd name="T73" fmla="*/ 34 h 125"/>
              <a:gd name="T74" fmla="*/ 39 w 125"/>
              <a:gd name="T75" fmla="*/ 14 h 125"/>
              <a:gd name="T76" fmla="*/ 17 w 125"/>
              <a:gd name="T77" fmla="*/ 34 h 125"/>
              <a:gd name="T78" fmla="*/ 17 w 125"/>
              <a:gd name="T79" fmla="*/ 92 h 125"/>
              <a:gd name="T80" fmla="*/ 39 w 125"/>
              <a:gd name="T81" fmla="*/ 111 h 125"/>
              <a:gd name="T82" fmla="*/ 17 w 125"/>
              <a:gd name="T83" fmla="*/ 92 h 125"/>
              <a:gd name="T84" fmla="*/ 86 w 125"/>
              <a:gd name="T85" fmla="*/ 111 h 125"/>
              <a:gd name="T86" fmla="*/ 108 w 125"/>
              <a:gd name="T87" fmla="*/ 9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5" h="125">
                <a:moveTo>
                  <a:pt x="63" y="0"/>
                </a:moveTo>
                <a:cubicBezTo>
                  <a:pt x="28" y="0"/>
                  <a:pt x="0" y="28"/>
                  <a:pt x="0" y="63"/>
                </a:cubicBezTo>
                <a:cubicBezTo>
                  <a:pt x="0" y="97"/>
                  <a:pt x="28" y="125"/>
                  <a:pt x="63" y="125"/>
                </a:cubicBezTo>
                <a:cubicBezTo>
                  <a:pt x="97" y="125"/>
                  <a:pt x="125" y="97"/>
                  <a:pt x="125" y="63"/>
                </a:cubicBezTo>
                <a:cubicBezTo>
                  <a:pt x="125" y="28"/>
                  <a:pt x="97" y="0"/>
                  <a:pt x="63" y="0"/>
                </a:cubicBezTo>
                <a:close/>
                <a:moveTo>
                  <a:pt x="98" y="83"/>
                </a:moveTo>
                <a:cubicBezTo>
                  <a:pt x="99" y="78"/>
                  <a:pt x="100" y="73"/>
                  <a:pt x="100" y="67"/>
                </a:cubicBezTo>
                <a:cubicBezTo>
                  <a:pt x="117" y="67"/>
                  <a:pt x="117" y="67"/>
                  <a:pt x="117" y="67"/>
                </a:cubicBezTo>
                <a:cubicBezTo>
                  <a:pt x="116" y="73"/>
                  <a:pt x="115" y="78"/>
                  <a:pt x="113" y="83"/>
                </a:cubicBezTo>
                <a:lnTo>
                  <a:pt x="98" y="83"/>
                </a:lnTo>
                <a:close/>
                <a:moveTo>
                  <a:pt x="27" y="42"/>
                </a:moveTo>
                <a:cubicBezTo>
                  <a:pt x="26" y="47"/>
                  <a:pt x="26" y="53"/>
                  <a:pt x="25" y="59"/>
                </a:cubicBezTo>
                <a:cubicBezTo>
                  <a:pt x="9" y="59"/>
                  <a:pt x="9" y="59"/>
                  <a:pt x="9" y="59"/>
                </a:cubicBezTo>
                <a:cubicBezTo>
                  <a:pt x="9" y="53"/>
                  <a:pt x="11" y="47"/>
                  <a:pt x="13" y="42"/>
                </a:cubicBezTo>
                <a:lnTo>
                  <a:pt x="27" y="42"/>
                </a:lnTo>
                <a:close/>
                <a:moveTo>
                  <a:pt x="90" y="42"/>
                </a:moveTo>
                <a:cubicBezTo>
                  <a:pt x="91" y="47"/>
                  <a:pt x="92" y="53"/>
                  <a:pt x="92" y="59"/>
                </a:cubicBezTo>
                <a:cubicBezTo>
                  <a:pt x="67" y="59"/>
                  <a:pt x="67" y="59"/>
                  <a:pt x="67" y="59"/>
                </a:cubicBezTo>
                <a:cubicBezTo>
                  <a:pt x="67" y="42"/>
                  <a:pt x="67" y="42"/>
                  <a:pt x="67" y="42"/>
                </a:cubicBezTo>
                <a:lnTo>
                  <a:pt x="90" y="42"/>
                </a:lnTo>
                <a:close/>
                <a:moveTo>
                  <a:pt x="67" y="34"/>
                </a:moveTo>
                <a:cubicBezTo>
                  <a:pt x="67" y="9"/>
                  <a:pt x="67" y="9"/>
                  <a:pt x="67" y="9"/>
                </a:cubicBezTo>
                <a:cubicBezTo>
                  <a:pt x="69" y="10"/>
                  <a:pt x="71" y="11"/>
                  <a:pt x="73" y="12"/>
                </a:cubicBezTo>
                <a:cubicBezTo>
                  <a:pt x="76" y="14"/>
                  <a:pt x="79" y="18"/>
                  <a:pt x="82" y="23"/>
                </a:cubicBezTo>
                <a:cubicBezTo>
                  <a:pt x="84" y="26"/>
                  <a:pt x="86" y="30"/>
                  <a:pt x="87" y="34"/>
                </a:cubicBezTo>
                <a:cubicBezTo>
                  <a:pt x="67" y="34"/>
                  <a:pt x="67" y="34"/>
                  <a:pt x="67" y="34"/>
                </a:cubicBezTo>
                <a:close/>
                <a:moveTo>
                  <a:pt x="43" y="23"/>
                </a:moveTo>
                <a:cubicBezTo>
                  <a:pt x="46" y="18"/>
                  <a:pt x="50" y="14"/>
                  <a:pt x="53" y="12"/>
                </a:cubicBezTo>
                <a:cubicBezTo>
                  <a:pt x="55" y="11"/>
                  <a:pt x="57" y="10"/>
                  <a:pt x="59" y="9"/>
                </a:cubicBezTo>
                <a:cubicBezTo>
                  <a:pt x="59" y="34"/>
                  <a:pt x="59" y="34"/>
                  <a:pt x="59" y="34"/>
                </a:cubicBezTo>
                <a:cubicBezTo>
                  <a:pt x="38" y="34"/>
                  <a:pt x="38" y="34"/>
                  <a:pt x="38" y="34"/>
                </a:cubicBezTo>
                <a:cubicBezTo>
                  <a:pt x="40" y="30"/>
                  <a:pt x="41" y="26"/>
                  <a:pt x="43" y="23"/>
                </a:cubicBezTo>
                <a:close/>
                <a:moveTo>
                  <a:pt x="59" y="42"/>
                </a:moveTo>
                <a:cubicBezTo>
                  <a:pt x="59" y="59"/>
                  <a:pt x="59" y="59"/>
                  <a:pt x="59" y="59"/>
                </a:cubicBezTo>
                <a:cubicBezTo>
                  <a:pt x="34" y="59"/>
                  <a:pt x="34" y="59"/>
                  <a:pt x="34" y="59"/>
                </a:cubicBezTo>
                <a:cubicBezTo>
                  <a:pt x="34" y="53"/>
                  <a:pt x="35" y="47"/>
                  <a:pt x="36" y="42"/>
                </a:cubicBezTo>
                <a:lnTo>
                  <a:pt x="59" y="42"/>
                </a:lnTo>
                <a:close/>
                <a:moveTo>
                  <a:pt x="13" y="83"/>
                </a:moveTo>
                <a:cubicBezTo>
                  <a:pt x="11" y="78"/>
                  <a:pt x="9" y="73"/>
                  <a:pt x="9" y="67"/>
                </a:cubicBezTo>
                <a:cubicBezTo>
                  <a:pt x="25" y="67"/>
                  <a:pt x="25" y="67"/>
                  <a:pt x="25" y="67"/>
                </a:cubicBezTo>
                <a:cubicBezTo>
                  <a:pt x="26" y="73"/>
                  <a:pt x="26" y="78"/>
                  <a:pt x="27" y="83"/>
                </a:cubicBezTo>
                <a:lnTo>
                  <a:pt x="13" y="83"/>
                </a:lnTo>
                <a:close/>
                <a:moveTo>
                  <a:pt x="34" y="67"/>
                </a:moveTo>
                <a:cubicBezTo>
                  <a:pt x="59" y="67"/>
                  <a:pt x="59" y="67"/>
                  <a:pt x="59" y="67"/>
                </a:cubicBezTo>
                <a:cubicBezTo>
                  <a:pt x="59" y="83"/>
                  <a:pt x="59" y="83"/>
                  <a:pt x="59" y="83"/>
                </a:cubicBezTo>
                <a:cubicBezTo>
                  <a:pt x="36" y="83"/>
                  <a:pt x="36" y="83"/>
                  <a:pt x="36" y="83"/>
                </a:cubicBezTo>
                <a:cubicBezTo>
                  <a:pt x="35" y="78"/>
                  <a:pt x="34" y="73"/>
                  <a:pt x="34" y="67"/>
                </a:cubicBezTo>
                <a:close/>
                <a:moveTo>
                  <a:pt x="59" y="92"/>
                </a:moveTo>
                <a:cubicBezTo>
                  <a:pt x="59" y="116"/>
                  <a:pt x="59" y="116"/>
                  <a:pt x="59" y="116"/>
                </a:cubicBezTo>
                <a:cubicBezTo>
                  <a:pt x="57" y="116"/>
                  <a:pt x="55" y="115"/>
                  <a:pt x="53" y="113"/>
                </a:cubicBezTo>
                <a:cubicBezTo>
                  <a:pt x="50" y="111"/>
                  <a:pt x="46" y="107"/>
                  <a:pt x="43" y="102"/>
                </a:cubicBezTo>
                <a:cubicBezTo>
                  <a:pt x="41" y="99"/>
                  <a:pt x="40" y="96"/>
                  <a:pt x="38" y="92"/>
                </a:cubicBezTo>
                <a:cubicBezTo>
                  <a:pt x="59" y="92"/>
                  <a:pt x="59" y="92"/>
                  <a:pt x="59" y="92"/>
                </a:cubicBezTo>
                <a:close/>
                <a:moveTo>
                  <a:pt x="82" y="102"/>
                </a:moveTo>
                <a:cubicBezTo>
                  <a:pt x="79" y="107"/>
                  <a:pt x="76" y="111"/>
                  <a:pt x="73" y="113"/>
                </a:cubicBezTo>
                <a:cubicBezTo>
                  <a:pt x="71" y="115"/>
                  <a:pt x="69" y="116"/>
                  <a:pt x="67" y="116"/>
                </a:cubicBezTo>
                <a:cubicBezTo>
                  <a:pt x="67" y="92"/>
                  <a:pt x="67" y="92"/>
                  <a:pt x="67" y="92"/>
                </a:cubicBezTo>
                <a:cubicBezTo>
                  <a:pt x="87" y="92"/>
                  <a:pt x="87" y="92"/>
                  <a:pt x="87" y="92"/>
                </a:cubicBezTo>
                <a:cubicBezTo>
                  <a:pt x="86" y="96"/>
                  <a:pt x="84" y="99"/>
                  <a:pt x="82" y="102"/>
                </a:cubicBezTo>
                <a:close/>
                <a:moveTo>
                  <a:pt x="67" y="83"/>
                </a:moveTo>
                <a:cubicBezTo>
                  <a:pt x="67" y="67"/>
                  <a:pt x="67" y="67"/>
                  <a:pt x="67" y="67"/>
                </a:cubicBezTo>
                <a:cubicBezTo>
                  <a:pt x="92" y="67"/>
                  <a:pt x="92" y="67"/>
                  <a:pt x="92" y="67"/>
                </a:cubicBezTo>
                <a:cubicBezTo>
                  <a:pt x="92" y="73"/>
                  <a:pt x="91" y="78"/>
                  <a:pt x="90" y="83"/>
                </a:cubicBezTo>
                <a:lnTo>
                  <a:pt x="67" y="83"/>
                </a:lnTo>
                <a:close/>
                <a:moveTo>
                  <a:pt x="100" y="59"/>
                </a:moveTo>
                <a:cubicBezTo>
                  <a:pt x="100" y="53"/>
                  <a:pt x="99" y="47"/>
                  <a:pt x="98" y="42"/>
                </a:cubicBezTo>
                <a:cubicBezTo>
                  <a:pt x="113" y="42"/>
                  <a:pt x="113" y="42"/>
                  <a:pt x="113" y="42"/>
                </a:cubicBezTo>
                <a:cubicBezTo>
                  <a:pt x="115" y="47"/>
                  <a:pt x="116" y="53"/>
                  <a:pt x="117" y="59"/>
                </a:cubicBezTo>
                <a:lnTo>
                  <a:pt x="100" y="59"/>
                </a:lnTo>
                <a:close/>
                <a:moveTo>
                  <a:pt x="108" y="34"/>
                </a:moveTo>
                <a:cubicBezTo>
                  <a:pt x="96" y="34"/>
                  <a:pt x="96" y="34"/>
                  <a:pt x="96" y="34"/>
                </a:cubicBezTo>
                <a:cubicBezTo>
                  <a:pt x="93" y="26"/>
                  <a:pt x="90" y="19"/>
                  <a:pt x="86" y="14"/>
                </a:cubicBezTo>
                <a:cubicBezTo>
                  <a:pt x="92" y="17"/>
                  <a:pt x="97" y="20"/>
                  <a:pt x="101" y="24"/>
                </a:cubicBezTo>
                <a:cubicBezTo>
                  <a:pt x="104" y="27"/>
                  <a:pt x="106" y="30"/>
                  <a:pt x="108" y="34"/>
                </a:cubicBezTo>
                <a:close/>
                <a:moveTo>
                  <a:pt x="25" y="24"/>
                </a:moveTo>
                <a:cubicBezTo>
                  <a:pt x="29" y="20"/>
                  <a:pt x="34" y="17"/>
                  <a:pt x="39" y="14"/>
                </a:cubicBezTo>
                <a:cubicBezTo>
                  <a:pt x="35" y="19"/>
                  <a:pt x="32" y="26"/>
                  <a:pt x="30" y="34"/>
                </a:cubicBezTo>
                <a:cubicBezTo>
                  <a:pt x="17" y="34"/>
                  <a:pt x="17" y="34"/>
                  <a:pt x="17" y="34"/>
                </a:cubicBezTo>
                <a:cubicBezTo>
                  <a:pt x="19" y="30"/>
                  <a:pt x="22" y="27"/>
                  <a:pt x="25" y="24"/>
                </a:cubicBezTo>
                <a:close/>
                <a:moveTo>
                  <a:pt x="17" y="92"/>
                </a:moveTo>
                <a:cubicBezTo>
                  <a:pt x="30" y="92"/>
                  <a:pt x="30" y="92"/>
                  <a:pt x="30" y="92"/>
                </a:cubicBezTo>
                <a:cubicBezTo>
                  <a:pt x="32" y="99"/>
                  <a:pt x="35" y="106"/>
                  <a:pt x="39" y="111"/>
                </a:cubicBezTo>
                <a:cubicBezTo>
                  <a:pt x="34" y="109"/>
                  <a:pt x="29" y="105"/>
                  <a:pt x="25" y="101"/>
                </a:cubicBezTo>
                <a:cubicBezTo>
                  <a:pt x="22" y="98"/>
                  <a:pt x="19" y="95"/>
                  <a:pt x="17" y="92"/>
                </a:cubicBezTo>
                <a:close/>
                <a:moveTo>
                  <a:pt x="101" y="101"/>
                </a:moveTo>
                <a:cubicBezTo>
                  <a:pt x="97" y="105"/>
                  <a:pt x="92" y="109"/>
                  <a:pt x="86" y="111"/>
                </a:cubicBezTo>
                <a:cubicBezTo>
                  <a:pt x="90" y="106"/>
                  <a:pt x="93" y="99"/>
                  <a:pt x="96" y="92"/>
                </a:cubicBezTo>
                <a:cubicBezTo>
                  <a:pt x="108" y="92"/>
                  <a:pt x="108" y="92"/>
                  <a:pt x="108" y="92"/>
                </a:cubicBezTo>
                <a:cubicBezTo>
                  <a:pt x="106" y="95"/>
                  <a:pt x="104" y="98"/>
                  <a:pt x="101" y="101"/>
                </a:cubicBez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Freeform 46"/>
          <p:cNvSpPr>
            <a:spLocks noEditPoints="1"/>
          </p:cNvSpPr>
          <p:nvPr/>
        </p:nvSpPr>
        <p:spPr bwMode="auto">
          <a:xfrm>
            <a:off x="9997593" y="3021602"/>
            <a:ext cx="142197" cy="140732"/>
          </a:xfrm>
          <a:custGeom>
            <a:avLst/>
            <a:gdLst>
              <a:gd name="T0" fmla="*/ 49 w 59"/>
              <a:gd name="T1" fmla="*/ 0 h 59"/>
              <a:gd name="T2" fmla="*/ 9 w 59"/>
              <a:gd name="T3" fmla="*/ 0 h 59"/>
              <a:gd name="T4" fmla="*/ 0 w 59"/>
              <a:gd name="T5" fmla="*/ 10 h 59"/>
              <a:gd name="T6" fmla="*/ 0 w 59"/>
              <a:gd name="T7" fmla="*/ 49 h 59"/>
              <a:gd name="T8" fmla="*/ 9 w 59"/>
              <a:gd name="T9" fmla="*/ 59 h 59"/>
              <a:gd name="T10" fmla="*/ 49 w 59"/>
              <a:gd name="T11" fmla="*/ 59 h 59"/>
              <a:gd name="T12" fmla="*/ 59 w 59"/>
              <a:gd name="T13" fmla="*/ 49 h 59"/>
              <a:gd name="T14" fmla="*/ 59 w 59"/>
              <a:gd name="T15" fmla="*/ 10 h 59"/>
              <a:gd name="T16" fmla="*/ 49 w 59"/>
              <a:gd name="T17" fmla="*/ 0 h 59"/>
              <a:gd name="T18" fmla="*/ 40 w 59"/>
              <a:gd name="T19" fmla="*/ 2 h 59"/>
              <a:gd name="T20" fmla="*/ 40 w 59"/>
              <a:gd name="T21" fmla="*/ 11 h 59"/>
              <a:gd name="T22" fmla="*/ 31 w 59"/>
              <a:gd name="T23" fmla="*/ 11 h 59"/>
              <a:gd name="T24" fmla="*/ 31 w 59"/>
              <a:gd name="T25" fmla="*/ 2 h 59"/>
              <a:gd name="T26" fmla="*/ 40 w 59"/>
              <a:gd name="T27" fmla="*/ 2 h 59"/>
              <a:gd name="T28" fmla="*/ 27 w 59"/>
              <a:gd name="T29" fmla="*/ 2 h 59"/>
              <a:gd name="T30" fmla="*/ 27 w 59"/>
              <a:gd name="T31" fmla="*/ 11 h 59"/>
              <a:gd name="T32" fmla="*/ 18 w 59"/>
              <a:gd name="T33" fmla="*/ 11 h 59"/>
              <a:gd name="T34" fmla="*/ 18 w 59"/>
              <a:gd name="T35" fmla="*/ 2 h 59"/>
              <a:gd name="T36" fmla="*/ 27 w 59"/>
              <a:gd name="T37" fmla="*/ 2 h 59"/>
              <a:gd name="T38" fmla="*/ 1 w 59"/>
              <a:gd name="T39" fmla="*/ 11 h 59"/>
              <a:gd name="T40" fmla="*/ 1 w 59"/>
              <a:gd name="T41" fmla="*/ 10 h 59"/>
              <a:gd name="T42" fmla="*/ 9 w 59"/>
              <a:gd name="T43" fmla="*/ 2 h 59"/>
              <a:gd name="T44" fmla="*/ 14 w 59"/>
              <a:gd name="T45" fmla="*/ 2 h 59"/>
              <a:gd name="T46" fmla="*/ 14 w 59"/>
              <a:gd name="T47" fmla="*/ 11 h 59"/>
              <a:gd name="T48" fmla="*/ 1 w 59"/>
              <a:gd name="T49" fmla="*/ 11 h 59"/>
              <a:gd name="T50" fmla="*/ 44 w 59"/>
              <a:gd name="T51" fmla="*/ 37 h 59"/>
              <a:gd name="T52" fmla="*/ 33 w 59"/>
              <a:gd name="T53" fmla="*/ 37 h 59"/>
              <a:gd name="T54" fmla="*/ 33 w 59"/>
              <a:gd name="T55" fmla="*/ 48 h 59"/>
              <a:gd name="T56" fmla="*/ 25 w 59"/>
              <a:gd name="T57" fmla="*/ 48 h 59"/>
              <a:gd name="T58" fmla="*/ 25 w 59"/>
              <a:gd name="T59" fmla="*/ 37 h 59"/>
              <a:gd name="T60" fmla="*/ 14 w 59"/>
              <a:gd name="T61" fmla="*/ 37 h 59"/>
              <a:gd name="T62" fmla="*/ 14 w 59"/>
              <a:gd name="T63" fmla="*/ 30 h 59"/>
              <a:gd name="T64" fmla="*/ 25 w 59"/>
              <a:gd name="T65" fmla="*/ 30 h 59"/>
              <a:gd name="T66" fmla="*/ 25 w 59"/>
              <a:gd name="T67" fmla="*/ 18 h 59"/>
              <a:gd name="T68" fmla="*/ 33 w 59"/>
              <a:gd name="T69" fmla="*/ 18 h 59"/>
              <a:gd name="T70" fmla="*/ 33 w 59"/>
              <a:gd name="T71" fmla="*/ 30 h 59"/>
              <a:gd name="T72" fmla="*/ 44 w 59"/>
              <a:gd name="T73" fmla="*/ 30 h 59"/>
              <a:gd name="T74" fmla="*/ 44 w 59"/>
              <a:gd name="T75" fmla="*/ 37 h 59"/>
              <a:gd name="T76" fmla="*/ 57 w 59"/>
              <a:gd name="T77" fmla="*/ 11 h 59"/>
              <a:gd name="T78" fmla="*/ 44 w 59"/>
              <a:gd name="T79" fmla="*/ 11 h 59"/>
              <a:gd name="T80" fmla="*/ 44 w 59"/>
              <a:gd name="T81" fmla="*/ 2 h 59"/>
              <a:gd name="T82" fmla="*/ 49 w 59"/>
              <a:gd name="T83" fmla="*/ 2 h 59"/>
              <a:gd name="T84" fmla="*/ 57 w 59"/>
              <a:gd name="T85" fmla="*/ 10 h 59"/>
              <a:gd name="T86" fmla="*/ 57 w 59"/>
              <a:gd name="T87" fmla="*/ 1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9" h="59">
                <a:moveTo>
                  <a:pt x="49" y="0"/>
                </a:moveTo>
                <a:cubicBezTo>
                  <a:pt x="9" y="0"/>
                  <a:pt x="9" y="0"/>
                  <a:pt x="9" y="0"/>
                </a:cubicBezTo>
                <a:cubicBezTo>
                  <a:pt x="4" y="0"/>
                  <a:pt x="0" y="4"/>
                  <a:pt x="0" y="10"/>
                </a:cubicBezTo>
                <a:cubicBezTo>
                  <a:pt x="0" y="49"/>
                  <a:pt x="0" y="49"/>
                  <a:pt x="0" y="49"/>
                </a:cubicBezTo>
                <a:cubicBezTo>
                  <a:pt x="0" y="55"/>
                  <a:pt x="4" y="59"/>
                  <a:pt x="9" y="59"/>
                </a:cubicBezTo>
                <a:cubicBezTo>
                  <a:pt x="49" y="59"/>
                  <a:pt x="49" y="59"/>
                  <a:pt x="49" y="59"/>
                </a:cubicBezTo>
                <a:cubicBezTo>
                  <a:pt x="54" y="59"/>
                  <a:pt x="59" y="55"/>
                  <a:pt x="59" y="49"/>
                </a:cubicBezTo>
                <a:cubicBezTo>
                  <a:pt x="59" y="10"/>
                  <a:pt x="59" y="10"/>
                  <a:pt x="59" y="10"/>
                </a:cubicBezTo>
                <a:cubicBezTo>
                  <a:pt x="59" y="4"/>
                  <a:pt x="54" y="0"/>
                  <a:pt x="49" y="0"/>
                </a:cubicBezTo>
                <a:close/>
                <a:moveTo>
                  <a:pt x="40" y="2"/>
                </a:moveTo>
                <a:cubicBezTo>
                  <a:pt x="40" y="11"/>
                  <a:pt x="40" y="11"/>
                  <a:pt x="40" y="11"/>
                </a:cubicBezTo>
                <a:cubicBezTo>
                  <a:pt x="31" y="11"/>
                  <a:pt x="31" y="11"/>
                  <a:pt x="31" y="11"/>
                </a:cubicBezTo>
                <a:cubicBezTo>
                  <a:pt x="31" y="2"/>
                  <a:pt x="31" y="2"/>
                  <a:pt x="31" y="2"/>
                </a:cubicBezTo>
                <a:lnTo>
                  <a:pt x="40" y="2"/>
                </a:lnTo>
                <a:close/>
                <a:moveTo>
                  <a:pt x="27" y="2"/>
                </a:moveTo>
                <a:cubicBezTo>
                  <a:pt x="27" y="11"/>
                  <a:pt x="27" y="11"/>
                  <a:pt x="27" y="11"/>
                </a:cubicBezTo>
                <a:cubicBezTo>
                  <a:pt x="18" y="11"/>
                  <a:pt x="18" y="11"/>
                  <a:pt x="18" y="11"/>
                </a:cubicBezTo>
                <a:cubicBezTo>
                  <a:pt x="18" y="2"/>
                  <a:pt x="18" y="2"/>
                  <a:pt x="18" y="2"/>
                </a:cubicBezTo>
                <a:lnTo>
                  <a:pt x="27" y="2"/>
                </a:lnTo>
                <a:close/>
                <a:moveTo>
                  <a:pt x="1" y="11"/>
                </a:moveTo>
                <a:cubicBezTo>
                  <a:pt x="1" y="10"/>
                  <a:pt x="1" y="10"/>
                  <a:pt x="1" y="10"/>
                </a:cubicBezTo>
                <a:cubicBezTo>
                  <a:pt x="1" y="5"/>
                  <a:pt x="5" y="2"/>
                  <a:pt x="9" y="2"/>
                </a:cubicBezTo>
                <a:cubicBezTo>
                  <a:pt x="14" y="2"/>
                  <a:pt x="14" y="2"/>
                  <a:pt x="14" y="2"/>
                </a:cubicBezTo>
                <a:cubicBezTo>
                  <a:pt x="14" y="11"/>
                  <a:pt x="14" y="11"/>
                  <a:pt x="14" y="11"/>
                </a:cubicBezTo>
                <a:lnTo>
                  <a:pt x="1" y="11"/>
                </a:lnTo>
                <a:close/>
                <a:moveTo>
                  <a:pt x="44" y="37"/>
                </a:moveTo>
                <a:cubicBezTo>
                  <a:pt x="33" y="37"/>
                  <a:pt x="33" y="37"/>
                  <a:pt x="33" y="37"/>
                </a:cubicBezTo>
                <a:cubicBezTo>
                  <a:pt x="33" y="48"/>
                  <a:pt x="33" y="48"/>
                  <a:pt x="33" y="48"/>
                </a:cubicBezTo>
                <a:cubicBezTo>
                  <a:pt x="25" y="48"/>
                  <a:pt x="25" y="48"/>
                  <a:pt x="25" y="48"/>
                </a:cubicBezTo>
                <a:cubicBezTo>
                  <a:pt x="25" y="37"/>
                  <a:pt x="25" y="37"/>
                  <a:pt x="25" y="37"/>
                </a:cubicBezTo>
                <a:cubicBezTo>
                  <a:pt x="14" y="37"/>
                  <a:pt x="14" y="37"/>
                  <a:pt x="14" y="37"/>
                </a:cubicBezTo>
                <a:cubicBezTo>
                  <a:pt x="14" y="30"/>
                  <a:pt x="14" y="30"/>
                  <a:pt x="14" y="30"/>
                </a:cubicBezTo>
                <a:cubicBezTo>
                  <a:pt x="25" y="30"/>
                  <a:pt x="25" y="30"/>
                  <a:pt x="25" y="30"/>
                </a:cubicBezTo>
                <a:cubicBezTo>
                  <a:pt x="25" y="18"/>
                  <a:pt x="25" y="18"/>
                  <a:pt x="25" y="18"/>
                </a:cubicBezTo>
                <a:cubicBezTo>
                  <a:pt x="33" y="18"/>
                  <a:pt x="33" y="18"/>
                  <a:pt x="33" y="18"/>
                </a:cubicBezTo>
                <a:cubicBezTo>
                  <a:pt x="33" y="30"/>
                  <a:pt x="33" y="30"/>
                  <a:pt x="33" y="30"/>
                </a:cubicBezTo>
                <a:cubicBezTo>
                  <a:pt x="44" y="30"/>
                  <a:pt x="44" y="30"/>
                  <a:pt x="44" y="30"/>
                </a:cubicBezTo>
                <a:lnTo>
                  <a:pt x="44" y="37"/>
                </a:lnTo>
                <a:close/>
                <a:moveTo>
                  <a:pt x="57" y="11"/>
                </a:moveTo>
                <a:cubicBezTo>
                  <a:pt x="44" y="11"/>
                  <a:pt x="44" y="11"/>
                  <a:pt x="44" y="11"/>
                </a:cubicBezTo>
                <a:cubicBezTo>
                  <a:pt x="44" y="2"/>
                  <a:pt x="44" y="2"/>
                  <a:pt x="44" y="2"/>
                </a:cubicBezTo>
                <a:cubicBezTo>
                  <a:pt x="49" y="2"/>
                  <a:pt x="49" y="2"/>
                  <a:pt x="49" y="2"/>
                </a:cubicBezTo>
                <a:cubicBezTo>
                  <a:pt x="53" y="2"/>
                  <a:pt x="57" y="5"/>
                  <a:pt x="57" y="10"/>
                </a:cubicBezTo>
                <a:lnTo>
                  <a:pt x="57" y="11"/>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Freeform 47"/>
          <p:cNvSpPr>
            <a:spLocks noEditPoints="1"/>
          </p:cNvSpPr>
          <p:nvPr/>
        </p:nvSpPr>
        <p:spPr bwMode="auto">
          <a:xfrm>
            <a:off x="10158848" y="3052387"/>
            <a:ext cx="131936" cy="102617"/>
          </a:xfrm>
          <a:custGeom>
            <a:avLst/>
            <a:gdLst>
              <a:gd name="T0" fmla="*/ 34 w 90"/>
              <a:gd name="T1" fmla="*/ 70 h 70"/>
              <a:gd name="T2" fmla="*/ 0 w 90"/>
              <a:gd name="T3" fmla="*/ 36 h 70"/>
              <a:gd name="T4" fmla="*/ 18 w 90"/>
              <a:gd name="T5" fmla="*/ 19 h 70"/>
              <a:gd name="T6" fmla="*/ 34 w 90"/>
              <a:gd name="T7" fmla="*/ 36 h 70"/>
              <a:gd name="T8" fmla="*/ 72 w 90"/>
              <a:gd name="T9" fmla="*/ 0 h 70"/>
              <a:gd name="T10" fmla="*/ 90 w 90"/>
              <a:gd name="T11" fmla="*/ 16 h 70"/>
              <a:gd name="T12" fmla="*/ 34 w 90"/>
              <a:gd name="T13" fmla="*/ 70 h 70"/>
              <a:gd name="T14" fmla="*/ 9 w 90"/>
              <a:gd name="T15" fmla="*/ 36 h 70"/>
              <a:gd name="T16" fmla="*/ 34 w 90"/>
              <a:gd name="T17" fmla="*/ 60 h 70"/>
              <a:gd name="T18" fmla="*/ 80 w 90"/>
              <a:gd name="T19" fmla="*/ 16 h 70"/>
              <a:gd name="T20" fmla="*/ 72 w 90"/>
              <a:gd name="T21" fmla="*/ 8 h 70"/>
              <a:gd name="T22" fmla="*/ 34 w 90"/>
              <a:gd name="T23" fmla="*/ 46 h 70"/>
              <a:gd name="T24" fmla="*/ 18 w 90"/>
              <a:gd name="T25" fmla="*/ 28 h 70"/>
              <a:gd name="T26" fmla="*/ 9 w 90"/>
              <a:gd name="T27"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70">
                <a:moveTo>
                  <a:pt x="34" y="70"/>
                </a:moveTo>
                <a:lnTo>
                  <a:pt x="0" y="36"/>
                </a:lnTo>
                <a:lnTo>
                  <a:pt x="18" y="19"/>
                </a:lnTo>
                <a:lnTo>
                  <a:pt x="34" y="36"/>
                </a:lnTo>
                <a:lnTo>
                  <a:pt x="72" y="0"/>
                </a:lnTo>
                <a:lnTo>
                  <a:pt x="90" y="16"/>
                </a:lnTo>
                <a:lnTo>
                  <a:pt x="34" y="70"/>
                </a:lnTo>
                <a:close/>
                <a:moveTo>
                  <a:pt x="9" y="36"/>
                </a:moveTo>
                <a:lnTo>
                  <a:pt x="34" y="60"/>
                </a:lnTo>
                <a:lnTo>
                  <a:pt x="80" y="16"/>
                </a:lnTo>
                <a:lnTo>
                  <a:pt x="72" y="8"/>
                </a:lnTo>
                <a:lnTo>
                  <a:pt x="34" y="46"/>
                </a:lnTo>
                <a:lnTo>
                  <a:pt x="18" y="28"/>
                </a:lnTo>
                <a:lnTo>
                  <a:pt x="9" y="36"/>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Freeform 93"/>
          <p:cNvSpPr>
            <a:spLocks noEditPoints="1"/>
          </p:cNvSpPr>
          <p:nvPr/>
        </p:nvSpPr>
        <p:spPr bwMode="auto">
          <a:xfrm>
            <a:off x="10155917" y="5304091"/>
            <a:ext cx="189108" cy="193505"/>
          </a:xfrm>
          <a:custGeom>
            <a:avLst/>
            <a:gdLst>
              <a:gd name="T0" fmla="*/ 69 w 79"/>
              <a:gd name="T1" fmla="*/ 22 h 81"/>
              <a:gd name="T2" fmla="*/ 22 w 79"/>
              <a:gd name="T3" fmla="*/ 14 h 81"/>
              <a:gd name="T4" fmla="*/ 19 w 79"/>
              <a:gd name="T5" fmla="*/ 3 h 81"/>
              <a:gd name="T6" fmla="*/ 0 w 79"/>
              <a:gd name="T7" fmla="*/ 5 h 81"/>
              <a:gd name="T8" fmla="*/ 12 w 79"/>
              <a:gd name="T9" fmla="*/ 12 h 81"/>
              <a:gd name="T10" fmla="*/ 14 w 79"/>
              <a:gd name="T11" fmla="*/ 54 h 81"/>
              <a:gd name="T12" fmla="*/ 61 w 79"/>
              <a:gd name="T13" fmla="*/ 59 h 81"/>
              <a:gd name="T14" fmla="*/ 76 w 79"/>
              <a:gd name="T15" fmla="*/ 20 h 81"/>
              <a:gd name="T16" fmla="*/ 36 w 79"/>
              <a:gd name="T17" fmla="*/ 32 h 81"/>
              <a:gd name="T18" fmla="*/ 45 w 79"/>
              <a:gd name="T19" fmla="*/ 39 h 81"/>
              <a:gd name="T20" fmla="*/ 44 w 79"/>
              <a:gd name="T21" fmla="*/ 44 h 81"/>
              <a:gd name="T22" fmla="*/ 33 w 79"/>
              <a:gd name="T23" fmla="*/ 47 h 81"/>
              <a:gd name="T24" fmla="*/ 44 w 79"/>
              <a:gd name="T25" fmla="*/ 44 h 81"/>
              <a:gd name="T26" fmla="*/ 38 w 79"/>
              <a:gd name="T27" fmla="*/ 23 h 81"/>
              <a:gd name="T28" fmla="*/ 47 w 79"/>
              <a:gd name="T29" fmla="*/ 29 h 81"/>
              <a:gd name="T30" fmla="*/ 22 w 79"/>
              <a:gd name="T31" fmla="*/ 19 h 81"/>
              <a:gd name="T32" fmla="*/ 32 w 79"/>
              <a:gd name="T33" fmla="*/ 27 h 81"/>
              <a:gd name="T34" fmla="*/ 22 w 79"/>
              <a:gd name="T35" fmla="*/ 19 h 81"/>
              <a:gd name="T36" fmla="*/ 31 w 79"/>
              <a:gd name="T37" fmla="*/ 32 h 81"/>
              <a:gd name="T38" fmla="*/ 21 w 79"/>
              <a:gd name="T39" fmla="*/ 35 h 81"/>
              <a:gd name="T40" fmla="*/ 20 w 79"/>
              <a:gd name="T41" fmla="*/ 40 h 81"/>
              <a:gd name="T42" fmla="*/ 28 w 79"/>
              <a:gd name="T43" fmla="*/ 46 h 81"/>
              <a:gd name="T44" fmla="*/ 20 w 79"/>
              <a:gd name="T45" fmla="*/ 40 h 81"/>
              <a:gd name="T46" fmla="*/ 48 w 79"/>
              <a:gd name="T47" fmla="*/ 50 h 81"/>
              <a:gd name="T48" fmla="*/ 57 w 79"/>
              <a:gd name="T49" fmla="*/ 47 h 81"/>
              <a:gd name="T50" fmla="*/ 59 w 79"/>
              <a:gd name="T51" fmla="*/ 42 h 81"/>
              <a:gd name="T52" fmla="*/ 51 w 79"/>
              <a:gd name="T53" fmla="*/ 35 h 81"/>
              <a:gd name="T54" fmla="*/ 59 w 79"/>
              <a:gd name="T55" fmla="*/ 42 h 81"/>
              <a:gd name="T56" fmla="*/ 52 w 79"/>
              <a:gd name="T57" fmla="*/ 30 h 81"/>
              <a:gd name="T58" fmla="*/ 66 w 79"/>
              <a:gd name="T59" fmla="*/ 28 h 81"/>
              <a:gd name="T60" fmla="*/ 9 w 79"/>
              <a:gd name="T61" fmla="*/ 66 h 81"/>
              <a:gd name="T62" fmla="*/ 24 w 79"/>
              <a:gd name="T63" fmla="*/ 69 h 81"/>
              <a:gd name="T64" fmla="*/ 18 w 79"/>
              <a:gd name="T65" fmla="*/ 60 h 81"/>
              <a:gd name="T66" fmla="*/ 39 w 79"/>
              <a:gd name="T67" fmla="*/ 72 h 81"/>
              <a:gd name="T68" fmla="*/ 54 w 79"/>
              <a:gd name="T69" fmla="*/ 75 h 81"/>
              <a:gd name="T70" fmla="*/ 48 w 79"/>
              <a:gd name="T71" fmla="*/ 6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9" h="81">
                <a:moveTo>
                  <a:pt x="76" y="20"/>
                </a:moveTo>
                <a:cubicBezTo>
                  <a:pt x="73" y="19"/>
                  <a:pt x="70" y="20"/>
                  <a:pt x="69" y="22"/>
                </a:cubicBezTo>
                <a:cubicBezTo>
                  <a:pt x="68" y="23"/>
                  <a:pt x="68" y="23"/>
                  <a:pt x="68" y="23"/>
                </a:cubicBezTo>
                <a:cubicBezTo>
                  <a:pt x="22" y="14"/>
                  <a:pt x="22" y="14"/>
                  <a:pt x="22" y="14"/>
                </a:cubicBezTo>
                <a:cubicBezTo>
                  <a:pt x="23" y="9"/>
                  <a:pt x="23" y="9"/>
                  <a:pt x="23" y="9"/>
                </a:cubicBezTo>
                <a:cubicBezTo>
                  <a:pt x="23" y="6"/>
                  <a:pt x="21" y="4"/>
                  <a:pt x="19" y="3"/>
                </a:cubicBezTo>
                <a:cubicBezTo>
                  <a:pt x="6" y="1"/>
                  <a:pt x="6" y="1"/>
                  <a:pt x="6" y="1"/>
                </a:cubicBezTo>
                <a:cubicBezTo>
                  <a:pt x="3" y="0"/>
                  <a:pt x="1" y="2"/>
                  <a:pt x="0" y="5"/>
                </a:cubicBezTo>
                <a:cubicBezTo>
                  <a:pt x="0" y="8"/>
                  <a:pt x="1" y="10"/>
                  <a:pt x="4" y="11"/>
                </a:cubicBezTo>
                <a:cubicBezTo>
                  <a:pt x="12" y="12"/>
                  <a:pt x="12" y="12"/>
                  <a:pt x="12" y="12"/>
                </a:cubicBezTo>
                <a:cubicBezTo>
                  <a:pt x="10" y="49"/>
                  <a:pt x="10" y="49"/>
                  <a:pt x="10" y="49"/>
                </a:cubicBezTo>
                <a:cubicBezTo>
                  <a:pt x="10" y="51"/>
                  <a:pt x="11" y="53"/>
                  <a:pt x="14" y="54"/>
                </a:cubicBezTo>
                <a:cubicBezTo>
                  <a:pt x="56" y="62"/>
                  <a:pt x="56" y="62"/>
                  <a:pt x="56" y="62"/>
                </a:cubicBezTo>
                <a:cubicBezTo>
                  <a:pt x="58" y="63"/>
                  <a:pt x="60" y="62"/>
                  <a:pt x="61" y="59"/>
                </a:cubicBezTo>
                <a:cubicBezTo>
                  <a:pt x="78" y="27"/>
                  <a:pt x="78" y="27"/>
                  <a:pt x="78" y="27"/>
                </a:cubicBezTo>
                <a:cubicBezTo>
                  <a:pt x="79" y="24"/>
                  <a:pt x="78" y="21"/>
                  <a:pt x="76" y="20"/>
                </a:cubicBezTo>
                <a:close/>
                <a:moveTo>
                  <a:pt x="35" y="37"/>
                </a:moveTo>
                <a:cubicBezTo>
                  <a:pt x="36" y="32"/>
                  <a:pt x="36" y="32"/>
                  <a:pt x="36" y="32"/>
                </a:cubicBezTo>
                <a:cubicBezTo>
                  <a:pt x="46" y="34"/>
                  <a:pt x="46" y="34"/>
                  <a:pt x="46" y="34"/>
                </a:cubicBezTo>
                <a:cubicBezTo>
                  <a:pt x="45" y="39"/>
                  <a:pt x="45" y="39"/>
                  <a:pt x="45" y="39"/>
                </a:cubicBezTo>
                <a:lnTo>
                  <a:pt x="35" y="37"/>
                </a:lnTo>
                <a:close/>
                <a:moveTo>
                  <a:pt x="44" y="44"/>
                </a:moveTo>
                <a:cubicBezTo>
                  <a:pt x="43" y="49"/>
                  <a:pt x="43" y="49"/>
                  <a:pt x="43" y="49"/>
                </a:cubicBezTo>
                <a:cubicBezTo>
                  <a:pt x="33" y="47"/>
                  <a:pt x="33" y="47"/>
                  <a:pt x="33" y="47"/>
                </a:cubicBezTo>
                <a:cubicBezTo>
                  <a:pt x="34" y="42"/>
                  <a:pt x="34" y="42"/>
                  <a:pt x="34" y="42"/>
                </a:cubicBezTo>
                <a:lnTo>
                  <a:pt x="44" y="44"/>
                </a:lnTo>
                <a:close/>
                <a:moveTo>
                  <a:pt x="37" y="28"/>
                </a:moveTo>
                <a:cubicBezTo>
                  <a:pt x="38" y="23"/>
                  <a:pt x="38" y="23"/>
                  <a:pt x="38" y="23"/>
                </a:cubicBezTo>
                <a:cubicBezTo>
                  <a:pt x="48" y="25"/>
                  <a:pt x="48" y="25"/>
                  <a:pt x="48" y="25"/>
                </a:cubicBezTo>
                <a:cubicBezTo>
                  <a:pt x="47" y="29"/>
                  <a:pt x="47" y="29"/>
                  <a:pt x="47" y="29"/>
                </a:cubicBezTo>
                <a:lnTo>
                  <a:pt x="37" y="28"/>
                </a:lnTo>
                <a:close/>
                <a:moveTo>
                  <a:pt x="22" y="19"/>
                </a:moveTo>
                <a:cubicBezTo>
                  <a:pt x="33" y="22"/>
                  <a:pt x="33" y="22"/>
                  <a:pt x="33" y="22"/>
                </a:cubicBezTo>
                <a:cubicBezTo>
                  <a:pt x="32" y="27"/>
                  <a:pt x="32" y="27"/>
                  <a:pt x="32" y="27"/>
                </a:cubicBezTo>
                <a:cubicBezTo>
                  <a:pt x="21" y="25"/>
                  <a:pt x="21" y="25"/>
                  <a:pt x="21" y="25"/>
                </a:cubicBezTo>
                <a:lnTo>
                  <a:pt x="22" y="19"/>
                </a:lnTo>
                <a:close/>
                <a:moveTo>
                  <a:pt x="21" y="30"/>
                </a:moveTo>
                <a:cubicBezTo>
                  <a:pt x="31" y="32"/>
                  <a:pt x="31" y="32"/>
                  <a:pt x="31" y="32"/>
                </a:cubicBezTo>
                <a:cubicBezTo>
                  <a:pt x="30" y="36"/>
                  <a:pt x="30" y="36"/>
                  <a:pt x="30" y="36"/>
                </a:cubicBezTo>
                <a:cubicBezTo>
                  <a:pt x="21" y="35"/>
                  <a:pt x="21" y="35"/>
                  <a:pt x="21" y="35"/>
                </a:cubicBezTo>
                <a:lnTo>
                  <a:pt x="21" y="30"/>
                </a:lnTo>
                <a:close/>
                <a:moveTo>
                  <a:pt x="20" y="40"/>
                </a:moveTo>
                <a:cubicBezTo>
                  <a:pt x="29" y="41"/>
                  <a:pt x="29" y="41"/>
                  <a:pt x="29" y="41"/>
                </a:cubicBezTo>
                <a:cubicBezTo>
                  <a:pt x="28" y="46"/>
                  <a:pt x="28" y="46"/>
                  <a:pt x="28" y="46"/>
                </a:cubicBezTo>
                <a:cubicBezTo>
                  <a:pt x="20" y="45"/>
                  <a:pt x="20" y="45"/>
                  <a:pt x="20" y="45"/>
                </a:cubicBezTo>
                <a:lnTo>
                  <a:pt x="20" y="40"/>
                </a:lnTo>
                <a:close/>
                <a:moveTo>
                  <a:pt x="54" y="52"/>
                </a:moveTo>
                <a:cubicBezTo>
                  <a:pt x="48" y="50"/>
                  <a:pt x="48" y="50"/>
                  <a:pt x="48" y="50"/>
                </a:cubicBezTo>
                <a:cubicBezTo>
                  <a:pt x="49" y="45"/>
                  <a:pt x="49" y="45"/>
                  <a:pt x="49" y="45"/>
                </a:cubicBezTo>
                <a:cubicBezTo>
                  <a:pt x="57" y="47"/>
                  <a:pt x="57" y="47"/>
                  <a:pt x="57" y="47"/>
                </a:cubicBezTo>
                <a:lnTo>
                  <a:pt x="54" y="52"/>
                </a:lnTo>
                <a:close/>
                <a:moveTo>
                  <a:pt x="59" y="42"/>
                </a:moveTo>
                <a:cubicBezTo>
                  <a:pt x="50" y="40"/>
                  <a:pt x="50" y="40"/>
                  <a:pt x="50" y="40"/>
                </a:cubicBezTo>
                <a:cubicBezTo>
                  <a:pt x="51" y="35"/>
                  <a:pt x="51" y="35"/>
                  <a:pt x="51" y="35"/>
                </a:cubicBezTo>
                <a:cubicBezTo>
                  <a:pt x="61" y="37"/>
                  <a:pt x="61" y="37"/>
                  <a:pt x="61" y="37"/>
                </a:cubicBezTo>
                <a:lnTo>
                  <a:pt x="59" y="42"/>
                </a:lnTo>
                <a:close/>
                <a:moveTo>
                  <a:pt x="64" y="33"/>
                </a:moveTo>
                <a:cubicBezTo>
                  <a:pt x="52" y="30"/>
                  <a:pt x="52" y="30"/>
                  <a:pt x="52" y="30"/>
                </a:cubicBezTo>
                <a:cubicBezTo>
                  <a:pt x="53" y="25"/>
                  <a:pt x="53" y="25"/>
                  <a:pt x="53" y="25"/>
                </a:cubicBezTo>
                <a:cubicBezTo>
                  <a:pt x="66" y="28"/>
                  <a:pt x="66" y="28"/>
                  <a:pt x="66" y="28"/>
                </a:cubicBezTo>
                <a:lnTo>
                  <a:pt x="64" y="33"/>
                </a:lnTo>
                <a:close/>
                <a:moveTo>
                  <a:pt x="9" y="66"/>
                </a:moveTo>
                <a:cubicBezTo>
                  <a:pt x="8" y="70"/>
                  <a:pt x="11" y="74"/>
                  <a:pt x="15" y="75"/>
                </a:cubicBezTo>
                <a:cubicBezTo>
                  <a:pt x="19" y="76"/>
                  <a:pt x="23" y="73"/>
                  <a:pt x="24" y="69"/>
                </a:cubicBezTo>
                <a:cubicBezTo>
                  <a:pt x="24" y="69"/>
                  <a:pt x="24" y="69"/>
                  <a:pt x="24" y="69"/>
                </a:cubicBezTo>
                <a:cubicBezTo>
                  <a:pt x="25" y="65"/>
                  <a:pt x="22" y="61"/>
                  <a:pt x="18" y="60"/>
                </a:cubicBezTo>
                <a:cubicBezTo>
                  <a:pt x="14" y="59"/>
                  <a:pt x="10" y="62"/>
                  <a:pt x="9" y="66"/>
                </a:cubicBezTo>
                <a:close/>
                <a:moveTo>
                  <a:pt x="39" y="72"/>
                </a:moveTo>
                <a:cubicBezTo>
                  <a:pt x="38" y="76"/>
                  <a:pt x="41" y="80"/>
                  <a:pt x="45" y="81"/>
                </a:cubicBezTo>
                <a:cubicBezTo>
                  <a:pt x="49" y="81"/>
                  <a:pt x="53" y="79"/>
                  <a:pt x="54" y="75"/>
                </a:cubicBezTo>
                <a:cubicBezTo>
                  <a:pt x="54" y="75"/>
                  <a:pt x="54" y="75"/>
                  <a:pt x="54" y="75"/>
                </a:cubicBezTo>
                <a:cubicBezTo>
                  <a:pt x="54" y="70"/>
                  <a:pt x="52" y="66"/>
                  <a:pt x="48" y="66"/>
                </a:cubicBezTo>
                <a:cubicBezTo>
                  <a:pt x="43" y="65"/>
                  <a:pt x="39" y="68"/>
                  <a:pt x="39" y="72"/>
                </a:cubicBez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Freeform 94"/>
          <p:cNvSpPr>
            <a:spLocks noEditPoints="1"/>
          </p:cNvSpPr>
          <p:nvPr/>
        </p:nvSpPr>
        <p:spPr bwMode="auto">
          <a:xfrm>
            <a:off x="10295181" y="5016763"/>
            <a:ext cx="112878" cy="114344"/>
          </a:xfrm>
          <a:custGeom>
            <a:avLst/>
            <a:gdLst>
              <a:gd name="T0" fmla="*/ 24 w 47"/>
              <a:gd name="T1" fmla="*/ 0 h 48"/>
              <a:gd name="T2" fmla="*/ 0 w 47"/>
              <a:gd name="T3" fmla="*/ 24 h 48"/>
              <a:gd name="T4" fmla="*/ 24 w 47"/>
              <a:gd name="T5" fmla="*/ 48 h 48"/>
              <a:gd name="T6" fmla="*/ 47 w 47"/>
              <a:gd name="T7" fmla="*/ 24 h 48"/>
              <a:gd name="T8" fmla="*/ 24 w 47"/>
              <a:gd name="T9" fmla="*/ 0 h 48"/>
              <a:gd name="T10" fmla="*/ 6 w 47"/>
              <a:gd name="T11" fmla="*/ 24 h 48"/>
              <a:gd name="T12" fmla="*/ 24 w 47"/>
              <a:gd name="T13" fmla="*/ 6 h 48"/>
              <a:gd name="T14" fmla="*/ 24 w 47"/>
              <a:gd name="T15" fmla="*/ 42 h 48"/>
              <a:gd name="T16" fmla="*/ 6 w 47"/>
              <a:gd name="T17"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48">
                <a:moveTo>
                  <a:pt x="24" y="0"/>
                </a:moveTo>
                <a:cubicBezTo>
                  <a:pt x="11" y="0"/>
                  <a:pt x="0" y="11"/>
                  <a:pt x="0" y="24"/>
                </a:cubicBezTo>
                <a:cubicBezTo>
                  <a:pt x="0" y="37"/>
                  <a:pt x="11" y="48"/>
                  <a:pt x="24" y="48"/>
                </a:cubicBezTo>
                <a:cubicBezTo>
                  <a:pt x="37" y="48"/>
                  <a:pt x="47" y="37"/>
                  <a:pt x="47" y="24"/>
                </a:cubicBezTo>
                <a:cubicBezTo>
                  <a:pt x="47" y="11"/>
                  <a:pt x="37" y="0"/>
                  <a:pt x="24" y="0"/>
                </a:cubicBezTo>
                <a:close/>
                <a:moveTo>
                  <a:pt x="6" y="24"/>
                </a:moveTo>
                <a:cubicBezTo>
                  <a:pt x="6" y="14"/>
                  <a:pt x="14" y="6"/>
                  <a:pt x="24" y="6"/>
                </a:cubicBezTo>
                <a:cubicBezTo>
                  <a:pt x="24" y="42"/>
                  <a:pt x="24" y="42"/>
                  <a:pt x="24" y="42"/>
                </a:cubicBezTo>
                <a:cubicBezTo>
                  <a:pt x="14" y="42"/>
                  <a:pt x="6" y="34"/>
                  <a:pt x="6" y="24"/>
                </a:cubicBez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Freeform 95"/>
          <p:cNvSpPr>
            <a:spLocks noEditPoints="1"/>
          </p:cNvSpPr>
          <p:nvPr/>
        </p:nvSpPr>
        <p:spPr bwMode="auto">
          <a:xfrm>
            <a:off x="10045969" y="4631218"/>
            <a:ext cx="284395" cy="277064"/>
          </a:xfrm>
          <a:custGeom>
            <a:avLst/>
            <a:gdLst>
              <a:gd name="T0" fmla="*/ 22 w 119"/>
              <a:gd name="T1" fmla="*/ 19 h 116"/>
              <a:gd name="T2" fmla="*/ 58 w 119"/>
              <a:gd name="T3" fmla="*/ 33 h 116"/>
              <a:gd name="T4" fmla="*/ 62 w 119"/>
              <a:gd name="T5" fmla="*/ 12 h 116"/>
              <a:gd name="T6" fmla="*/ 82 w 119"/>
              <a:gd name="T7" fmla="*/ 3 h 116"/>
              <a:gd name="T8" fmla="*/ 91 w 119"/>
              <a:gd name="T9" fmla="*/ 23 h 116"/>
              <a:gd name="T10" fmla="*/ 95 w 119"/>
              <a:gd name="T11" fmla="*/ 49 h 116"/>
              <a:gd name="T12" fmla="*/ 95 w 119"/>
              <a:gd name="T13" fmla="*/ 50 h 116"/>
              <a:gd name="T14" fmla="*/ 99 w 119"/>
              <a:gd name="T15" fmla="*/ 41 h 116"/>
              <a:gd name="T16" fmla="*/ 119 w 119"/>
              <a:gd name="T17" fmla="*/ 49 h 116"/>
              <a:gd name="T18" fmla="*/ 93 w 119"/>
              <a:gd name="T19" fmla="*/ 116 h 116"/>
              <a:gd name="T20" fmla="*/ 73 w 119"/>
              <a:gd name="T21" fmla="*/ 109 h 116"/>
              <a:gd name="T22" fmla="*/ 75 w 119"/>
              <a:gd name="T23" fmla="*/ 103 h 116"/>
              <a:gd name="T24" fmla="*/ 63 w 119"/>
              <a:gd name="T25" fmla="*/ 103 h 116"/>
              <a:gd name="T26" fmla="*/ 53 w 119"/>
              <a:gd name="T27" fmla="*/ 106 h 116"/>
              <a:gd name="T28" fmla="*/ 35 w 119"/>
              <a:gd name="T29" fmla="*/ 102 h 116"/>
              <a:gd name="T30" fmla="*/ 30 w 119"/>
              <a:gd name="T31" fmla="*/ 100 h 116"/>
              <a:gd name="T32" fmla="*/ 28 w 119"/>
              <a:gd name="T33" fmla="*/ 99 h 116"/>
              <a:gd name="T34" fmla="*/ 21 w 119"/>
              <a:gd name="T35" fmla="*/ 83 h 116"/>
              <a:gd name="T36" fmla="*/ 22 w 119"/>
              <a:gd name="T37" fmla="*/ 80 h 116"/>
              <a:gd name="T38" fmla="*/ 22 w 119"/>
              <a:gd name="T39" fmla="*/ 70 h 116"/>
              <a:gd name="T40" fmla="*/ 24 w 119"/>
              <a:gd name="T41" fmla="*/ 67 h 116"/>
              <a:gd name="T42" fmla="*/ 24 w 119"/>
              <a:gd name="T43" fmla="*/ 57 h 116"/>
              <a:gd name="T44" fmla="*/ 27 w 119"/>
              <a:gd name="T45" fmla="*/ 52 h 116"/>
              <a:gd name="T46" fmla="*/ 11 w 119"/>
              <a:gd name="T47" fmla="*/ 46 h 116"/>
              <a:gd name="T48" fmla="*/ 3 w 119"/>
              <a:gd name="T49" fmla="*/ 28 h 116"/>
              <a:gd name="T50" fmla="*/ 22 w 119"/>
              <a:gd name="T51" fmla="*/ 19 h 116"/>
              <a:gd name="T52" fmla="*/ 86 w 119"/>
              <a:gd name="T53" fmla="*/ 106 h 116"/>
              <a:gd name="T54" fmla="*/ 90 w 119"/>
              <a:gd name="T55" fmla="*/ 104 h 116"/>
              <a:gd name="T56" fmla="*/ 88 w 119"/>
              <a:gd name="T57" fmla="*/ 99 h 116"/>
              <a:gd name="T58" fmla="*/ 84 w 119"/>
              <a:gd name="T59" fmla="*/ 101 h 116"/>
              <a:gd name="T60" fmla="*/ 86 w 119"/>
              <a:gd name="T61" fmla="*/ 106 h 116"/>
              <a:gd name="T62" fmla="*/ 15 w 119"/>
              <a:gd name="T63" fmla="*/ 40 h 116"/>
              <a:gd name="T64" fmla="*/ 41 w 119"/>
              <a:gd name="T65" fmla="*/ 50 h 116"/>
              <a:gd name="T66" fmla="*/ 42 w 119"/>
              <a:gd name="T67" fmla="*/ 50 h 116"/>
              <a:gd name="T68" fmla="*/ 39 w 119"/>
              <a:gd name="T69" fmla="*/ 57 h 116"/>
              <a:gd name="T70" fmla="*/ 38 w 119"/>
              <a:gd name="T71" fmla="*/ 57 h 116"/>
              <a:gd name="T72" fmla="*/ 31 w 119"/>
              <a:gd name="T73" fmla="*/ 60 h 116"/>
              <a:gd name="T74" fmla="*/ 32 w 119"/>
              <a:gd name="T75" fmla="*/ 66 h 116"/>
              <a:gd name="T76" fmla="*/ 34 w 119"/>
              <a:gd name="T77" fmla="*/ 68 h 116"/>
              <a:gd name="T78" fmla="*/ 31 w 119"/>
              <a:gd name="T79" fmla="*/ 70 h 116"/>
              <a:gd name="T80" fmla="*/ 30 w 119"/>
              <a:gd name="T81" fmla="*/ 73 h 116"/>
              <a:gd name="T82" fmla="*/ 30 w 119"/>
              <a:gd name="T83" fmla="*/ 78 h 116"/>
              <a:gd name="T84" fmla="*/ 32 w 119"/>
              <a:gd name="T85" fmla="*/ 81 h 116"/>
              <a:gd name="T86" fmla="*/ 30 w 119"/>
              <a:gd name="T87" fmla="*/ 83 h 116"/>
              <a:gd name="T88" fmla="*/ 28 w 119"/>
              <a:gd name="T89" fmla="*/ 85 h 116"/>
              <a:gd name="T90" fmla="*/ 31 w 119"/>
              <a:gd name="T91" fmla="*/ 93 h 116"/>
              <a:gd name="T92" fmla="*/ 33 w 119"/>
              <a:gd name="T93" fmla="*/ 93 h 116"/>
              <a:gd name="T94" fmla="*/ 38 w 119"/>
              <a:gd name="T95" fmla="*/ 95 h 116"/>
              <a:gd name="T96" fmla="*/ 60 w 119"/>
              <a:gd name="T97" fmla="*/ 96 h 116"/>
              <a:gd name="T98" fmla="*/ 78 w 119"/>
              <a:gd name="T99" fmla="*/ 95 h 116"/>
              <a:gd name="T100" fmla="*/ 92 w 119"/>
              <a:gd name="T101" fmla="*/ 59 h 116"/>
              <a:gd name="T102" fmla="*/ 88 w 119"/>
              <a:gd name="T103" fmla="*/ 55 h 116"/>
              <a:gd name="T104" fmla="*/ 83 w 119"/>
              <a:gd name="T105" fmla="*/ 20 h 116"/>
              <a:gd name="T106" fmla="*/ 79 w 119"/>
              <a:gd name="T107" fmla="*/ 12 h 116"/>
              <a:gd name="T108" fmla="*/ 70 w 119"/>
              <a:gd name="T109" fmla="*/ 15 h 116"/>
              <a:gd name="T110" fmla="*/ 67 w 119"/>
              <a:gd name="T111" fmla="*/ 37 h 116"/>
              <a:gd name="T112" fmla="*/ 66 w 119"/>
              <a:gd name="T113" fmla="*/ 44 h 116"/>
              <a:gd name="T114" fmla="*/ 20 w 119"/>
              <a:gd name="T115" fmla="*/ 26 h 116"/>
              <a:gd name="T116" fmla="*/ 10 w 119"/>
              <a:gd name="T117" fmla="*/ 31 h 116"/>
              <a:gd name="T118" fmla="*/ 15 w 119"/>
              <a:gd name="T119" fmla="*/ 4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9" h="116">
                <a:moveTo>
                  <a:pt x="22" y="19"/>
                </a:moveTo>
                <a:cubicBezTo>
                  <a:pt x="58" y="33"/>
                  <a:pt x="58" y="33"/>
                  <a:pt x="58" y="33"/>
                </a:cubicBezTo>
                <a:cubicBezTo>
                  <a:pt x="59" y="24"/>
                  <a:pt x="59" y="21"/>
                  <a:pt x="62" y="12"/>
                </a:cubicBezTo>
                <a:cubicBezTo>
                  <a:pt x="65" y="4"/>
                  <a:pt x="74" y="0"/>
                  <a:pt x="82" y="3"/>
                </a:cubicBezTo>
                <a:cubicBezTo>
                  <a:pt x="90" y="6"/>
                  <a:pt x="94" y="15"/>
                  <a:pt x="91" y="23"/>
                </a:cubicBezTo>
                <a:cubicBezTo>
                  <a:pt x="87" y="34"/>
                  <a:pt x="89" y="41"/>
                  <a:pt x="95" y="49"/>
                </a:cubicBezTo>
                <a:cubicBezTo>
                  <a:pt x="95" y="50"/>
                  <a:pt x="95" y="50"/>
                  <a:pt x="95" y="50"/>
                </a:cubicBezTo>
                <a:cubicBezTo>
                  <a:pt x="99" y="41"/>
                  <a:pt x="99" y="41"/>
                  <a:pt x="99" y="41"/>
                </a:cubicBezTo>
                <a:cubicBezTo>
                  <a:pt x="119" y="49"/>
                  <a:pt x="119" y="49"/>
                  <a:pt x="119" y="49"/>
                </a:cubicBezTo>
                <a:cubicBezTo>
                  <a:pt x="93" y="116"/>
                  <a:pt x="93" y="116"/>
                  <a:pt x="93" y="116"/>
                </a:cubicBezTo>
                <a:cubicBezTo>
                  <a:pt x="73" y="109"/>
                  <a:pt x="73" y="109"/>
                  <a:pt x="73" y="109"/>
                </a:cubicBezTo>
                <a:cubicBezTo>
                  <a:pt x="75" y="103"/>
                  <a:pt x="75" y="103"/>
                  <a:pt x="75" y="103"/>
                </a:cubicBezTo>
                <a:cubicBezTo>
                  <a:pt x="68" y="101"/>
                  <a:pt x="66" y="102"/>
                  <a:pt x="63" y="103"/>
                </a:cubicBezTo>
                <a:cubicBezTo>
                  <a:pt x="60" y="104"/>
                  <a:pt x="57" y="106"/>
                  <a:pt x="53" y="106"/>
                </a:cubicBezTo>
                <a:cubicBezTo>
                  <a:pt x="48" y="106"/>
                  <a:pt x="42" y="105"/>
                  <a:pt x="35" y="102"/>
                </a:cubicBezTo>
                <a:cubicBezTo>
                  <a:pt x="30" y="100"/>
                  <a:pt x="30" y="100"/>
                  <a:pt x="30" y="100"/>
                </a:cubicBezTo>
                <a:cubicBezTo>
                  <a:pt x="28" y="99"/>
                  <a:pt x="28" y="99"/>
                  <a:pt x="28" y="99"/>
                </a:cubicBezTo>
                <a:cubicBezTo>
                  <a:pt x="21" y="97"/>
                  <a:pt x="18" y="89"/>
                  <a:pt x="21" y="83"/>
                </a:cubicBezTo>
                <a:cubicBezTo>
                  <a:pt x="21" y="82"/>
                  <a:pt x="22" y="81"/>
                  <a:pt x="22" y="80"/>
                </a:cubicBezTo>
                <a:cubicBezTo>
                  <a:pt x="21" y="77"/>
                  <a:pt x="21" y="73"/>
                  <a:pt x="22" y="70"/>
                </a:cubicBezTo>
                <a:cubicBezTo>
                  <a:pt x="23" y="69"/>
                  <a:pt x="23" y="68"/>
                  <a:pt x="24" y="67"/>
                </a:cubicBezTo>
                <a:cubicBezTo>
                  <a:pt x="23" y="64"/>
                  <a:pt x="23" y="60"/>
                  <a:pt x="24" y="57"/>
                </a:cubicBezTo>
                <a:cubicBezTo>
                  <a:pt x="25" y="55"/>
                  <a:pt x="26" y="54"/>
                  <a:pt x="27" y="52"/>
                </a:cubicBezTo>
                <a:cubicBezTo>
                  <a:pt x="11" y="46"/>
                  <a:pt x="11" y="46"/>
                  <a:pt x="11" y="46"/>
                </a:cubicBezTo>
                <a:cubicBezTo>
                  <a:pt x="4" y="44"/>
                  <a:pt x="0" y="35"/>
                  <a:pt x="3" y="28"/>
                </a:cubicBezTo>
                <a:cubicBezTo>
                  <a:pt x="6" y="20"/>
                  <a:pt x="14" y="16"/>
                  <a:pt x="22" y="19"/>
                </a:cubicBezTo>
                <a:close/>
                <a:moveTo>
                  <a:pt x="86" y="106"/>
                </a:moveTo>
                <a:cubicBezTo>
                  <a:pt x="88" y="106"/>
                  <a:pt x="90" y="106"/>
                  <a:pt x="90" y="104"/>
                </a:cubicBezTo>
                <a:cubicBezTo>
                  <a:pt x="91" y="102"/>
                  <a:pt x="90" y="100"/>
                  <a:pt x="88" y="99"/>
                </a:cubicBezTo>
                <a:cubicBezTo>
                  <a:pt x="86" y="98"/>
                  <a:pt x="84" y="99"/>
                  <a:pt x="84" y="101"/>
                </a:cubicBezTo>
                <a:cubicBezTo>
                  <a:pt x="83" y="103"/>
                  <a:pt x="84" y="105"/>
                  <a:pt x="86" y="106"/>
                </a:cubicBezTo>
                <a:close/>
                <a:moveTo>
                  <a:pt x="15" y="40"/>
                </a:moveTo>
                <a:cubicBezTo>
                  <a:pt x="41" y="50"/>
                  <a:pt x="41" y="50"/>
                  <a:pt x="41" y="50"/>
                </a:cubicBezTo>
                <a:cubicBezTo>
                  <a:pt x="42" y="50"/>
                  <a:pt x="42" y="50"/>
                  <a:pt x="42" y="50"/>
                </a:cubicBezTo>
                <a:cubicBezTo>
                  <a:pt x="39" y="57"/>
                  <a:pt x="39" y="57"/>
                  <a:pt x="39" y="57"/>
                </a:cubicBezTo>
                <a:cubicBezTo>
                  <a:pt x="38" y="57"/>
                  <a:pt x="38" y="57"/>
                  <a:pt x="38" y="57"/>
                </a:cubicBezTo>
                <a:cubicBezTo>
                  <a:pt x="36" y="56"/>
                  <a:pt x="32" y="57"/>
                  <a:pt x="31" y="60"/>
                </a:cubicBezTo>
                <a:cubicBezTo>
                  <a:pt x="31" y="62"/>
                  <a:pt x="31" y="64"/>
                  <a:pt x="32" y="66"/>
                </a:cubicBezTo>
                <a:cubicBezTo>
                  <a:pt x="34" y="68"/>
                  <a:pt x="34" y="68"/>
                  <a:pt x="34" y="68"/>
                </a:cubicBezTo>
                <a:cubicBezTo>
                  <a:pt x="31" y="70"/>
                  <a:pt x="31" y="70"/>
                  <a:pt x="31" y="70"/>
                </a:cubicBezTo>
                <a:cubicBezTo>
                  <a:pt x="31" y="71"/>
                  <a:pt x="30" y="72"/>
                  <a:pt x="30" y="73"/>
                </a:cubicBezTo>
                <a:cubicBezTo>
                  <a:pt x="29" y="75"/>
                  <a:pt x="29" y="77"/>
                  <a:pt x="30" y="78"/>
                </a:cubicBezTo>
                <a:cubicBezTo>
                  <a:pt x="32" y="81"/>
                  <a:pt x="32" y="81"/>
                  <a:pt x="32" y="81"/>
                </a:cubicBezTo>
                <a:cubicBezTo>
                  <a:pt x="30" y="83"/>
                  <a:pt x="30" y="83"/>
                  <a:pt x="30" y="83"/>
                </a:cubicBezTo>
                <a:cubicBezTo>
                  <a:pt x="29" y="84"/>
                  <a:pt x="28" y="85"/>
                  <a:pt x="28" y="85"/>
                </a:cubicBezTo>
                <a:cubicBezTo>
                  <a:pt x="27" y="88"/>
                  <a:pt x="28" y="92"/>
                  <a:pt x="31" y="93"/>
                </a:cubicBezTo>
                <a:cubicBezTo>
                  <a:pt x="33" y="93"/>
                  <a:pt x="33" y="93"/>
                  <a:pt x="33" y="93"/>
                </a:cubicBezTo>
                <a:cubicBezTo>
                  <a:pt x="38" y="95"/>
                  <a:pt x="38" y="95"/>
                  <a:pt x="38" y="95"/>
                </a:cubicBezTo>
                <a:cubicBezTo>
                  <a:pt x="51" y="100"/>
                  <a:pt x="56" y="97"/>
                  <a:pt x="60" y="96"/>
                </a:cubicBezTo>
                <a:cubicBezTo>
                  <a:pt x="64" y="94"/>
                  <a:pt x="68" y="92"/>
                  <a:pt x="78" y="95"/>
                </a:cubicBezTo>
                <a:cubicBezTo>
                  <a:pt x="92" y="59"/>
                  <a:pt x="92" y="59"/>
                  <a:pt x="92" y="59"/>
                </a:cubicBezTo>
                <a:cubicBezTo>
                  <a:pt x="90" y="58"/>
                  <a:pt x="89" y="56"/>
                  <a:pt x="88" y="55"/>
                </a:cubicBezTo>
                <a:cubicBezTo>
                  <a:pt x="81" y="43"/>
                  <a:pt x="78" y="34"/>
                  <a:pt x="83" y="20"/>
                </a:cubicBezTo>
                <a:cubicBezTo>
                  <a:pt x="85" y="17"/>
                  <a:pt x="83" y="13"/>
                  <a:pt x="79" y="12"/>
                </a:cubicBezTo>
                <a:cubicBezTo>
                  <a:pt x="76" y="10"/>
                  <a:pt x="72" y="12"/>
                  <a:pt x="70" y="15"/>
                </a:cubicBezTo>
                <a:cubicBezTo>
                  <a:pt x="67" y="24"/>
                  <a:pt x="67" y="27"/>
                  <a:pt x="67" y="37"/>
                </a:cubicBezTo>
                <a:cubicBezTo>
                  <a:pt x="67" y="39"/>
                  <a:pt x="66" y="42"/>
                  <a:pt x="66" y="44"/>
                </a:cubicBezTo>
                <a:cubicBezTo>
                  <a:pt x="20" y="26"/>
                  <a:pt x="20" y="26"/>
                  <a:pt x="20" y="26"/>
                </a:cubicBezTo>
                <a:cubicBezTo>
                  <a:pt x="16" y="25"/>
                  <a:pt x="12" y="27"/>
                  <a:pt x="10" y="31"/>
                </a:cubicBezTo>
                <a:cubicBezTo>
                  <a:pt x="9" y="34"/>
                  <a:pt x="11" y="38"/>
                  <a:pt x="15" y="40"/>
                </a:cubicBez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Freeform 96"/>
          <p:cNvSpPr>
            <a:spLocks noEditPoints="1"/>
          </p:cNvSpPr>
          <p:nvPr/>
        </p:nvSpPr>
        <p:spPr bwMode="auto">
          <a:xfrm>
            <a:off x="9936023" y="4922942"/>
            <a:ext cx="344500" cy="301987"/>
          </a:xfrm>
          <a:custGeom>
            <a:avLst/>
            <a:gdLst>
              <a:gd name="T0" fmla="*/ 144 w 144"/>
              <a:gd name="T1" fmla="*/ 41 h 126"/>
              <a:gd name="T2" fmla="*/ 102 w 144"/>
              <a:gd name="T3" fmla="*/ 0 h 126"/>
              <a:gd name="T4" fmla="*/ 72 w 144"/>
              <a:gd name="T5" fmla="*/ 14 h 126"/>
              <a:gd name="T6" fmla="*/ 41 w 144"/>
              <a:gd name="T7" fmla="*/ 0 h 126"/>
              <a:gd name="T8" fmla="*/ 0 w 144"/>
              <a:gd name="T9" fmla="*/ 41 h 126"/>
              <a:gd name="T10" fmla="*/ 13 w 144"/>
              <a:gd name="T11" fmla="*/ 72 h 126"/>
              <a:gd name="T12" fmla="*/ 13 w 144"/>
              <a:gd name="T13" fmla="*/ 72 h 126"/>
              <a:gd name="T14" fmla="*/ 58 w 144"/>
              <a:gd name="T15" fmla="*/ 117 h 126"/>
              <a:gd name="T16" fmla="*/ 72 w 144"/>
              <a:gd name="T17" fmla="*/ 126 h 126"/>
              <a:gd name="T18" fmla="*/ 85 w 144"/>
              <a:gd name="T19" fmla="*/ 117 h 126"/>
              <a:gd name="T20" fmla="*/ 130 w 144"/>
              <a:gd name="T21" fmla="*/ 72 h 126"/>
              <a:gd name="T22" fmla="*/ 130 w 144"/>
              <a:gd name="T23" fmla="*/ 72 h 126"/>
              <a:gd name="T24" fmla="*/ 144 w 144"/>
              <a:gd name="T25" fmla="*/ 41 h 126"/>
              <a:gd name="T26" fmla="*/ 118 w 144"/>
              <a:gd name="T27" fmla="*/ 59 h 126"/>
              <a:gd name="T28" fmla="*/ 73 w 144"/>
              <a:gd name="T29" fmla="*/ 104 h 126"/>
              <a:gd name="T30" fmla="*/ 72 w 144"/>
              <a:gd name="T31" fmla="*/ 105 h 126"/>
              <a:gd name="T32" fmla="*/ 71 w 144"/>
              <a:gd name="T33" fmla="*/ 104 h 126"/>
              <a:gd name="T34" fmla="*/ 25 w 144"/>
              <a:gd name="T35" fmla="*/ 59 h 126"/>
              <a:gd name="T36" fmla="*/ 18 w 144"/>
              <a:gd name="T37" fmla="*/ 41 h 126"/>
              <a:gd name="T38" fmla="*/ 41 w 144"/>
              <a:gd name="T39" fmla="*/ 18 h 126"/>
              <a:gd name="T40" fmla="*/ 58 w 144"/>
              <a:gd name="T41" fmla="*/ 26 h 126"/>
              <a:gd name="T42" fmla="*/ 72 w 144"/>
              <a:gd name="T43" fmla="*/ 40 h 126"/>
              <a:gd name="T44" fmla="*/ 85 w 144"/>
              <a:gd name="T45" fmla="*/ 26 h 126"/>
              <a:gd name="T46" fmla="*/ 102 w 144"/>
              <a:gd name="T47" fmla="*/ 18 h 126"/>
              <a:gd name="T48" fmla="*/ 126 w 144"/>
              <a:gd name="T49" fmla="*/ 41 h 126"/>
              <a:gd name="T50" fmla="*/ 118 w 144"/>
              <a:gd name="T51" fmla="*/ 59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126">
                <a:moveTo>
                  <a:pt x="144" y="41"/>
                </a:moveTo>
                <a:cubicBezTo>
                  <a:pt x="144" y="19"/>
                  <a:pt x="125" y="0"/>
                  <a:pt x="102" y="0"/>
                </a:cubicBezTo>
                <a:cubicBezTo>
                  <a:pt x="90" y="0"/>
                  <a:pt x="79" y="5"/>
                  <a:pt x="72" y="14"/>
                </a:cubicBezTo>
                <a:cubicBezTo>
                  <a:pt x="64" y="5"/>
                  <a:pt x="53" y="0"/>
                  <a:pt x="41" y="0"/>
                </a:cubicBezTo>
                <a:cubicBezTo>
                  <a:pt x="18" y="0"/>
                  <a:pt x="0" y="19"/>
                  <a:pt x="0" y="41"/>
                </a:cubicBezTo>
                <a:cubicBezTo>
                  <a:pt x="0" y="54"/>
                  <a:pt x="5" y="65"/>
                  <a:pt x="13" y="72"/>
                </a:cubicBezTo>
                <a:cubicBezTo>
                  <a:pt x="13" y="72"/>
                  <a:pt x="13" y="72"/>
                  <a:pt x="13" y="72"/>
                </a:cubicBezTo>
                <a:cubicBezTo>
                  <a:pt x="58" y="117"/>
                  <a:pt x="58" y="117"/>
                  <a:pt x="58" y="117"/>
                </a:cubicBezTo>
                <a:cubicBezTo>
                  <a:pt x="63" y="122"/>
                  <a:pt x="67" y="126"/>
                  <a:pt x="72" y="126"/>
                </a:cubicBezTo>
                <a:cubicBezTo>
                  <a:pt x="76" y="126"/>
                  <a:pt x="81" y="122"/>
                  <a:pt x="85" y="117"/>
                </a:cubicBezTo>
                <a:cubicBezTo>
                  <a:pt x="130" y="72"/>
                  <a:pt x="130" y="72"/>
                  <a:pt x="130" y="72"/>
                </a:cubicBezTo>
                <a:cubicBezTo>
                  <a:pt x="130" y="72"/>
                  <a:pt x="130" y="72"/>
                  <a:pt x="130" y="72"/>
                </a:cubicBezTo>
                <a:cubicBezTo>
                  <a:pt x="139" y="65"/>
                  <a:pt x="144" y="54"/>
                  <a:pt x="144" y="41"/>
                </a:cubicBezTo>
                <a:close/>
                <a:moveTo>
                  <a:pt x="118" y="59"/>
                </a:moveTo>
                <a:cubicBezTo>
                  <a:pt x="73" y="104"/>
                  <a:pt x="73" y="104"/>
                  <a:pt x="73" y="104"/>
                </a:cubicBezTo>
                <a:cubicBezTo>
                  <a:pt x="72" y="105"/>
                  <a:pt x="72" y="105"/>
                  <a:pt x="72" y="105"/>
                </a:cubicBezTo>
                <a:cubicBezTo>
                  <a:pt x="72" y="105"/>
                  <a:pt x="71" y="105"/>
                  <a:pt x="71" y="104"/>
                </a:cubicBezTo>
                <a:cubicBezTo>
                  <a:pt x="25" y="59"/>
                  <a:pt x="25" y="59"/>
                  <a:pt x="25" y="59"/>
                </a:cubicBezTo>
                <a:cubicBezTo>
                  <a:pt x="20" y="54"/>
                  <a:pt x="18" y="48"/>
                  <a:pt x="18" y="41"/>
                </a:cubicBezTo>
                <a:cubicBezTo>
                  <a:pt x="18" y="29"/>
                  <a:pt x="28" y="18"/>
                  <a:pt x="41" y="18"/>
                </a:cubicBezTo>
                <a:cubicBezTo>
                  <a:pt x="48" y="18"/>
                  <a:pt x="54" y="21"/>
                  <a:pt x="58" y="26"/>
                </a:cubicBezTo>
                <a:cubicBezTo>
                  <a:pt x="72" y="40"/>
                  <a:pt x="72" y="40"/>
                  <a:pt x="72" y="40"/>
                </a:cubicBezTo>
                <a:cubicBezTo>
                  <a:pt x="85" y="26"/>
                  <a:pt x="85" y="26"/>
                  <a:pt x="85" y="26"/>
                </a:cubicBezTo>
                <a:cubicBezTo>
                  <a:pt x="90" y="21"/>
                  <a:pt x="96" y="18"/>
                  <a:pt x="102" y="18"/>
                </a:cubicBezTo>
                <a:cubicBezTo>
                  <a:pt x="115" y="18"/>
                  <a:pt x="126" y="29"/>
                  <a:pt x="126" y="41"/>
                </a:cubicBezTo>
                <a:cubicBezTo>
                  <a:pt x="126" y="48"/>
                  <a:pt x="123" y="54"/>
                  <a:pt x="118" y="59"/>
                </a:cubicBez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Freeform 97"/>
          <p:cNvSpPr>
            <a:spLocks noEditPoints="1"/>
          </p:cNvSpPr>
          <p:nvPr/>
        </p:nvSpPr>
        <p:spPr bwMode="auto">
          <a:xfrm>
            <a:off x="9982933" y="5248384"/>
            <a:ext cx="146595" cy="146595"/>
          </a:xfrm>
          <a:custGeom>
            <a:avLst/>
            <a:gdLst>
              <a:gd name="T0" fmla="*/ 31 w 61"/>
              <a:gd name="T1" fmla="*/ 0 h 61"/>
              <a:gd name="T2" fmla="*/ 0 w 61"/>
              <a:gd name="T3" fmla="*/ 30 h 61"/>
              <a:gd name="T4" fmla="*/ 31 w 61"/>
              <a:gd name="T5" fmla="*/ 61 h 61"/>
              <a:gd name="T6" fmla="*/ 61 w 61"/>
              <a:gd name="T7" fmla="*/ 30 h 61"/>
              <a:gd name="T8" fmla="*/ 31 w 61"/>
              <a:gd name="T9" fmla="*/ 0 h 61"/>
              <a:gd name="T10" fmla="*/ 31 w 61"/>
              <a:gd name="T11" fmla="*/ 55 h 61"/>
              <a:gd name="T12" fmla="*/ 6 w 61"/>
              <a:gd name="T13" fmla="*/ 30 h 61"/>
              <a:gd name="T14" fmla="*/ 31 w 61"/>
              <a:gd name="T15" fmla="*/ 6 h 61"/>
              <a:gd name="T16" fmla="*/ 55 w 61"/>
              <a:gd name="T17" fmla="*/ 30 h 61"/>
              <a:gd name="T18" fmla="*/ 31 w 61"/>
              <a:gd name="T19" fmla="*/ 55 h 61"/>
              <a:gd name="T20" fmla="*/ 27 w 61"/>
              <a:gd name="T21" fmla="*/ 15 h 61"/>
              <a:gd name="T22" fmla="*/ 34 w 61"/>
              <a:gd name="T23" fmla="*/ 15 h 61"/>
              <a:gd name="T24" fmla="*/ 34 w 61"/>
              <a:gd name="T25" fmla="*/ 23 h 61"/>
              <a:gd name="T26" fmla="*/ 27 w 61"/>
              <a:gd name="T27" fmla="*/ 23 h 61"/>
              <a:gd name="T28" fmla="*/ 27 w 61"/>
              <a:gd name="T29" fmla="*/ 15 h 61"/>
              <a:gd name="T30" fmla="*/ 38 w 61"/>
              <a:gd name="T31" fmla="*/ 46 h 61"/>
              <a:gd name="T32" fmla="*/ 23 w 61"/>
              <a:gd name="T33" fmla="*/ 46 h 61"/>
              <a:gd name="T34" fmla="*/ 23 w 61"/>
              <a:gd name="T35" fmla="*/ 42 h 61"/>
              <a:gd name="T36" fmla="*/ 27 w 61"/>
              <a:gd name="T37" fmla="*/ 42 h 61"/>
              <a:gd name="T38" fmla="*/ 27 w 61"/>
              <a:gd name="T39" fmla="*/ 30 h 61"/>
              <a:gd name="T40" fmla="*/ 23 w 61"/>
              <a:gd name="T41" fmla="*/ 30 h 61"/>
              <a:gd name="T42" fmla="*/ 23 w 61"/>
              <a:gd name="T43" fmla="*/ 27 h 61"/>
              <a:gd name="T44" fmla="*/ 34 w 61"/>
              <a:gd name="T45" fmla="*/ 27 h 61"/>
              <a:gd name="T46" fmla="*/ 34 w 61"/>
              <a:gd name="T47" fmla="*/ 42 h 61"/>
              <a:gd name="T48" fmla="*/ 38 w 61"/>
              <a:gd name="T49" fmla="*/ 42 h 61"/>
              <a:gd name="T50" fmla="*/ 38 w 61"/>
              <a:gd name="T51" fmla="*/ 4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1" h="61">
                <a:moveTo>
                  <a:pt x="31" y="0"/>
                </a:moveTo>
                <a:cubicBezTo>
                  <a:pt x="14" y="0"/>
                  <a:pt x="0" y="14"/>
                  <a:pt x="0" y="30"/>
                </a:cubicBezTo>
                <a:cubicBezTo>
                  <a:pt x="0" y="47"/>
                  <a:pt x="14" y="61"/>
                  <a:pt x="31" y="61"/>
                </a:cubicBezTo>
                <a:cubicBezTo>
                  <a:pt x="47" y="61"/>
                  <a:pt x="61" y="47"/>
                  <a:pt x="61" y="30"/>
                </a:cubicBezTo>
                <a:cubicBezTo>
                  <a:pt x="61" y="14"/>
                  <a:pt x="47" y="0"/>
                  <a:pt x="31" y="0"/>
                </a:cubicBezTo>
                <a:close/>
                <a:moveTo>
                  <a:pt x="31" y="55"/>
                </a:moveTo>
                <a:cubicBezTo>
                  <a:pt x="17" y="55"/>
                  <a:pt x="6" y="44"/>
                  <a:pt x="6" y="30"/>
                </a:cubicBezTo>
                <a:cubicBezTo>
                  <a:pt x="6" y="17"/>
                  <a:pt x="17" y="6"/>
                  <a:pt x="31" y="6"/>
                </a:cubicBezTo>
                <a:cubicBezTo>
                  <a:pt x="44" y="6"/>
                  <a:pt x="55" y="17"/>
                  <a:pt x="55" y="30"/>
                </a:cubicBezTo>
                <a:cubicBezTo>
                  <a:pt x="55" y="44"/>
                  <a:pt x="44" y="55"/>
                  <a:pt x="31" y="55"/>
                </a:cubicBezTo>
                <a:close/>
                <a:moveTo>
                  <a:pt x="27" y="15"/>
                </a:moveTo>
                <a:cubicBezTo>
                  <a:pt x="34" y="15"/>
                  <a:pt x="34" y="15"/>
                  <a:pt x="34" y="15"/>
                </a:cubicBezTo>
                <a:cubicBezTo>
                  <a:pt x="34" y="23"/>
                  <a:pt x="34" y="23"/>
                  <a:pt x="34" y="23"/>
                </a:cubicBezTo>
                <a:cubicBezTo>
                  <a:pt x="27" y="23"/>
                  <a:pt x="27" y="23"/>
                  <a:pt x="27" y="23"/>
                </a:cubicBezTo>
                <a:lnTo>
                  <a:pt x="27" y="15"/>
                </a:lnTo>
                <a:close/>
                <a:moveTo>
                  <a:pt x="38" y="46"/>
                </a:moveTo>
                <a:cubicBezTo>
                  <a:pt x="23" y="46"/>
                  <a:pt x="23" y="46"/>
                  <a:pt x="23" y="46"/>
                </a:cubicBezTo>
                <a:cubicBezTo>
                  <a:pt x="23" y="42"/>
                  <a:pt x="23" y="42"/>
                  <a:pt x="23" y="42"/>
                </a:cubicBezTo>
                <a:cubicBezTo>
                  <a:pt x="27" y="42"/>
                  <a:pt x="27" y="42"/>
                  <a:pt x="27" y="42"/>
                </a:cubicBezTo>
                <a:cubicBezTo>
                  <a:pt x="27" y="30"/>
                  <a:pt x="27" y="30"/>
                  <a:pt x="27" y="30"/>
                </a:cubicBezTo>
                <a:cubicBezTo>
                  <a:pt x="23" y="30"/>
                  <a:pt x="23" y="30"/>
                  <a:pt x="23" y="30"/>
                </a:cubicBezTo>
                <a:cubicBezTo>
                  <a:pt x="23" y="27"/>
                  <a:pt x="23" y="27"/>
                  <a:pt x="23" y="27"/>
                </a:cubicBezTo>
                <a:cubicBezTo>
                  <a:pt x="34" y="27"/>
                  <a:pt x="34" y="27"/>
                  <a:pt x="34" y="27"/>
                </a:cubicBezTo>
                <a:cubicBezTo>
                  <a:pt x="34" y="42"/>
                  <a:pt x="34" y="42"/>
                  <a:pt x="34" y="42"/>
                </a:cubicBezTo>
                <a:cubicBezTo>
                  <a:pt x="38" y="42"/>
                  <a:pt x="38" y="42"/>
                  <a:pt x="38" y="42"/>
                </a:cubicBezTo>
                <a:lnTo>
                  <a:pt x="38" y="46"/>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Freeform 98"/>
          <p:cNvSpPr>
            <a:spLocks noEditPoints="1"/>
          </p:cNvSpPr>
          <p:nvPr/>
        </p:nvSpPr>
        <p:spPr bwMode="auto">
          <a:xfrm>
            <a:off x="10019582" y="5493199"/>
            <a:ext cx="224291" cy="225757"/>
          </a:xfrm>
          <a:custGeom>
            <a:avLst/>
            <a:gdLst>
              <a:gd name="T0" fmla="*/ 85 w 94"/>
              <a:gd name="T1" fmla="*/ 20 h 94"/>
              <a:gd name="T2" fmla="*/ 37 w 94"/>
              <a:gd name="T3" fmla="*/ 2 h 94"/>
              <a:gd name="T4" fmla="*/ 20 w 94"/>
              <a:gd name="T5" fmla="*/ 10 h 94"/>
              <a:gd name="T6" fmla="*/ 2 w 94"/>
              <a:gd name="T7" fmla="*/ 57 h 94"/>
              <a:gd name="T8" fmla="*/ 10 w 94"/>
              <a:gd name="T9" fmla="*/ 74 h 94"/>
              <a:gd name="T10" fmla="*/ 57 w 94"/>
              <a:gd name="T11" fmla="*/ 92 h 94"/>
              <a:gd name="T12" fmla="*/ 74 w 94"/>
              <a:gd name="T13" fmla="*/ 84 h 94"/>
              <a:gd name="T14" fmla="*/ 92 w 94"/>
              <a:gd name="T15" fmla="*/ 37 h 94"/>
              <a:gd name="T16" fmla="*/ 85 w 94"/>
              <a:gd name="T17" fmla="*/ 20 h 94"/>
              <a:gd name="T18" fmla="*/ 36 w 94"/>
              <a:gd name="T19" fmla="*/ 38 h 94"/>
              <a:gd name="T20" fmla="*/ 62 w 94"/>
              <a:gd name="T21" fmla="*/ 47 h 94"/>
              <a:gd name="T22" fmla="*/ 61 w 94"/>
              <a:gd name="T23" fmla="*/ 52 h 94"/>
              <a:gd name="T24" fmla="*/ 42 w 94"/>
              <a:gd name="T25" fmla="*/ 61 h 94"/>
              <a:gd name="T26" fmla="*/ 33 w 94"/>
              <a:gd name="T27" fmla="*/ 42 h 94"/>
              <a:gd name="T28" fmla="*/ 36 w 94"/>
              <a:gd name="T29" fmla="*/ 38 h 94"/>
              <a:gd name="T30" fmla="*/ 76 w 94"/>
              <a:gd name="T31" fmla="*/ 53 h 94"/>
              <a:gd name="T32" fmla="*/ 69 w 94"/>
              <a:gd name="T33" fmla="*/ 71 h 94"/>
              <a:gd name="T34" fmla="*/ 66 w 94"/>
              <a:gd name="T35" fmla="*/ 80 h 94"/>
              <a:gd name="T36" fmla="*/ 59 w 94"/>
              <a:gd name="T37" fmla="*/ 82 h 94"/>
              <a:gd name="T38" fmla="*/ 15 w 94"/>
              <a:gd name="T39" fmla="*/ 65 h 94"/>
              <a:gd name="T40" fmla="*/ 12 w 94"/>
              <a:gd name="T41" fmla="*/ 59 h 94"/>
              <a:gd name="T42" fmla="*/ 15 w 94"/>
              <a:gd name="T43" fmla="*/ 50 h 94"/>
              <a:gd name="T44" fmla="*/ 22 w 94"/>
              <a:gd name="T45" fmla="*/ 32 h 94"/>
              <a:gd name="T46" fmla="*/ 22 w 94"/>
              <a:gd name="T47" fmla="*/ 32 h 94"/>
              <a:gd name="T48" fmla="*/ 29 w 94"/>
              <a:gd name="T49" fmla="*/ 35 h 94"/>
              <a:gd name="T50" fmla="*/ 27 w 94"/>
              <a:gd name="T51" fmla="*/ 39 h 94"/>
              <a:gd name="T52" fmla="*/ 39 w 94"/>
              <a:gd name="T53" fmla="*/ 67 h 94"/>
              <a:gd name="T54" fmla="*/ 67 w 94"/>
              <a:gd name="T55" fmla="*/ 55 h 94"/>
              <a:gd name="T56" fmla="*/ 69 w 94"/>
              <a:gd name="T57" fmla="*/ 50 h 94"/>
              <a:gd name="T58" fmla="*/ 76 w 94"/>
              <a:gd name="T59" fmla="*/ 53 h 94"/>
              <a:gd name="T60" fmla="*/ 82 w 94"/>
              <a:gd name="T61" fmla="*/ 37 h 94"/>
              <a:gd name="T62" fmla="*/ 79 w 94"/>
              <a:gd name="T63" fmla="*/ 38 h 94"/>
              <a:gd name="T64" fmla="*/ 74 w 94"/>
              <a:gd name="T65" fmla="*/ 37 h 94"/>
              <a:gd name="T66" fmla="*/ 73 w 94"/>
              <a:gd name="T67" fmla="*/ 34 h 94"/>
              <a:gd name="T68" fmla="*/ 74 w 94"/>
              <a:gd name="T69" fmla="*/ 29 h 94"/>
              <a:gd name="T70" fmla="*/ 77 w 94"/>
              <a:gd name="T71" fmla="*/ 28 h 94"/>
              <a:gd name="T72" fmla="*/ 82 w 94"/>
              <a:gd name="T73" fmla="*/ 29 h 94"/>
              <a:gd name="T74" fmla="*/ 83 w 94"/>
              <a:gd name="T75" fmla="*/ 33 h 94"/>
              <a:gd name="T76" fmla="*/ 82 w 94"/>
              <a:gd name="T77" fmla="*/ 3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4" h="94">
                <a:moveTo>
                  <a:pt x="85" y="20"/>
                </a:moveTo>
                <a:cubicBezTo>
                  <a:pt x="37" y="2"/>
                  <a:pt x="37" y="2"/>
                  <a:pt x="37" y="2"/>
                </a:cubicBezTo>
                <a:cubicBezTo>
                  <a:pt x="30" y="0"/>
                  <a:pt x="23" y="3"/>
                  <a:pt x="20" y="10"/>
                </a:cubicBezTo>
                <a:cubicBezTo>
                  <a:pt x="2" y="57"/>
                  <a:pt x="2" y="57"/>
                  <a:pt x="2" y="57"/>
                </a:cubicBezTo>
                <a:cubicBezTo>
                  <a:pt x="0" y="64"/>
                  <a:pt x="3" y="71"/>
                  <a:pt x="10" y="74"/>
                </a:cubicBezTo>
                <a:cubicBezTo>
                  <a:pt x="57" y="92"/>
                  <a:pt x="57" y="92"/>
                  <a:pt x="57" y="92"/>
                </a:cubicBezTo>
                <a:cubicBezTo>
                  <a:pt x="64" y="94"/>
                  <a:pt x="71" y="91"/>
                  <a:pt x="74" y="84"/>
                </a:cubicBezTo>
                <a:cubicBezTo>
                  <a:pt x="92" y="37"/>
                  <a:pt x="92" y="37"/>
                  <a:pt x="92" y="37"/>
                </a:cubicBezTo>
                <a:cubicBezTo>
                  <a:pt x="94" y="30"/>
                  <a:pt x="91" y="23"/>
                  <a:pt x="85" y="20"/>
                </a:cubicBezTo>
                <a:close/>
                <a:moveTo>
                  <a:pt x="36" y="38"/>
                </a:moveTo>
                <a:cubicBezTo>
                  <a:pt x="62" y="47"/>
                  <a:pt x="62" y="47"/>
                  <a:pt x="62" y="47"/>
                </a:cubicBezTo>
                <a:cubicBezTo>
                  <a:pt x="62" y="49"/>
                  <a:pt x="61" y="51"/>
                  <a:pt x="61" y="52"/>
                </a:cubicBezTo>
                <a:cubicBezTo>
                  <a:pt x="58" y="60"/>
                  <a:pt x="49" y="64"/>
                  <a:pt x="42" y="61"/>
                </a:cubicBezTo>
                <a:cubicBezTo>
                  <a:pt x="34" y="58"/>
                  <a:pt x="31" y="49"/>
                  <a:pt x="33" y="42"/>
                </a:cubicBezTo>
                <a:cubicBezTo>
                  <a:pt x="34" y="40"/>
                  <a:pt x="35" y="39"/>
                  <a:pt x="36" y="38"/>
                </a:cubicBezTo>
                <a:close/>
                <a:moveTo>
                  <a:pt x="76" y="53"/>
                </a:moveTo>
                <a:cubicBezTo>
                  <a:pt x="69" y="71"/>
                  <a:pt x="69" y="71"/>
                  <a:pt x="69" y="71"/>
                </a:cubicBezTo>
                <a:cubicBezTo>
                  <a:pt x="66" y="80"/>
                  <a:pt x="66" y="80"/>
                  <a:pt x="66" y="80"/>
                </a:cubicBezTo>
                <a:cubicBezTo>
                  <a:pt x="65" y="82"/>
                  <a:pt x="62" y="83"/>
                  <a:pt x="59" y="82"/>
                </a:cubicBezTo>
                <a:cubicBezTo>
                  <a:pt x="15" y="65"/>
                  <a:pt x="15" y="65"/>
                  <a:pt x="15" y="65"/>
                </a:cubicBezTo>
                <a:cubicBezTo>
                  <a:pt x="12" y="64"/>
                  <a:pt x="11" y="62"/>
                  <a:pt x="12" y="59"/>
                </a:cubicBezTo>
                <a:cubicBezTo>
                  <a:pt x="15" y="50"/>
                  <a:pt x="15" y="50"/>
                  <a:pt x="15" y="50"/>
                </a:cubicBezTo>
                <a:cubicBezTo>
                  <a:pt x="22" y="32"/>
                  <a:pt x="22" y="32"/>
                  <a:pt x="22" y="32"/>
                </a:cubicBezTo>
                <a:cubicBezTo>
                  <a:pt x="22" y="32"/>
                  <a:pt x="22" y="32"/>
                  <a:pt x="22" y="32"/>
                </a:cubicBezTo>
                <a:cubicBezTo>
                  <a:pt x="29" y="35"/>
                  <a:pt x="29" y="35"/>
                  <a:pt x="29" y="35"/>
                </a:cubicBezTo>
                <a:cubicBezTo>
                  <a:pt x="28" y="36"/>
                  <a:pt x="27" y="38"/>
                  <a:pt x="27" y="39"/>
                </a:cubicBezTo>
                <a:cubicBezTo>
                  <a:pt x="23" y="51"/>
                  <a:pt x="28" y="63"/>
                  <a:pt x="39" y="67"/>
                </a:cubicBezTo>
                <a:cubicBezTo>
                  <a:pt x="51" y="72"/>
                  <a:pt x="63" y="66"/>
                  <a:pt x="67" y="55"/>
                </a:cubicBezTo>
                <a:cubicBezTo>
                  <a:pt x="68" y="53"/>
                  <a:pt x="68" y="52"/>
                  <a:pt x="69" y="50"/>
                </a:cubicBezTo>
                <a:cubicBezTo>
                  <a:pt x="76" y="53"/>
                  <a:pt x="76" y="53"/>
                  <a:pt x="76" y="53"/>
                </a:cubicBezTo>
                <a:close/>
                <a:moveTo>
                  <a:pt x="82" y="37"/>
                </a:moveTo>
                <a:cubicBezTo>
                  <a:pt x="81" y="38"/>
                  <a:pt x="80" y="39"/>
                  <a:pt x="79" y="38"/>
                </a:cubicBezTo>
                <a:cubicBezTo>
                  <a:pt x="74" y="37"/>
                  <a:pt x="74" y="37"/>
                  <a:pt x="74" y="37"/>
                </a:cubicBezTo>
                <a:cubicBezTo>
                  <a:pt x="73" y="36"/>
                  <a:pt x="72" y="35"/>
                  <a:pt x="73" y="34"/>
                </a:cubicBezTo>
                <a:cubicBezTo>
                  <a:pt x="74" y="29"/>
                  <a:pt x="74" y="29"/>
                  <a:pt x="74" y="29"/>
                </a:cubicBezTo>
                <a:cubicBezTo>
                  <a:pt x="75" y="28"/>
                  <a:pt x="76" y="27"/>
                  <a:pt x="77" y="28"/>
                </a:cubicBezTo>
                <a:cubicBezTo>
                  <a:pt x="82" y="29"/>
                  <a:pt x="82" y="29"/>
                  <a:pt x="82" y="29"/>
                </a:cubicBezTo>
                <a:cubicBezTo>
                  <a:pt x="83" y="30"/>
                  <a:pt x="84" y="31"/>
                  <a:pt x="83" y="33"/>
                </a:cubicBezTo>
                <a:lnTo>
                  <a:pt x="82" y="37"/>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2" name="Freeform 99"/>
          <p:cNvSpPr>
            <a:spLocks noEditPoints="1"/>
          </p:cNvSpPr>
          <p:nvPr/>
        </p:nvSpPr>
        <p:spPr bwMode="auto">
          <a:xfrm>
            <a:off x="10158848" y="4472896"/>
            <a:ext cx="126072" cy="126072"/>
          </a:xfrm>
          <a:custGeom>
            <a:avLst/>
            <a:gdLst>
              <a:gd name="T0" fmla="*/ 44 w 53"/>
              <a:gd name="T1" fmla="*/ 0 h 53"/>
              <a:gd name="T2" fmla="*/ 9 w 53"/>
              <a:gd name="T3" fmla="*/ 0 h 53"/>
              <a:gd name="T4" fmla="*/ 0 w 53"/>
              <a:gd name="T5" fmla="*/ 9 h 53"/>
              <a:gd name="T6" fmla="*/ 0 w 53"/>
              <a:gd name="T7" fmla="*/ 44 h 53"/>
              <a:gd name="T8" fmla="*/ 9 w 53"/>
              <a:gd name="T9" fmla="*/ 53 h 53"/>
              <a:gd name="T10" fmla="*/ 44 w 53"/>
              <a:gd name="T11" fmla="*/ 53 h 53"/>
              <a:gd name="T12" fmla="*/ 53 w 53"/>
              <a:gd name="T13" fmla="*/ 44 h 53"/>
              <a:gd name="T14" fmla="*/ 53 w 53"/>
              <a:gd name="T15" fmla="*/ 9 h 53"/>
              <a:gd name="T16" fmla="*/ 44 w 53"/>
              <a:gd name="T17" fmla="*/ 0 h 53"/>
              <a:gd name="T18" fmla="*/ 20 w 53"/>
              <a:gd name="T19" fmla="*/ 43 h 53"/>
              <a:gd name="T20" fmla="*/ 13 w 53"/>
              <a:gd name="T21" fmla="*/ 43 h 53"/>
              <a:gd name="T22" fmla="*/ 13 w 53"/>
              <a:gd name="T23" fmla="*/ 20 h 53"/>
              <a:gd name="T24" fmla="*/ 20 w 53"/>
              <a:gd name="T25" fmla="*/ 20 h 53"/>
              <a:gd name="T26" fmla="*/ 20 w 53"/>
              <a:gd name="T27" fmla="*/ 43 h 53"/>
              <a:gd name="T28" fmla="*/ 17 w 53"/>
              <a:gd name="T29" fmla="*/ 16 h 53"/>
              <a:gd name="T30" fmla="*/ 13 w 53"/>
              <a:gd name="T31" fmla="*/ 13 h 53"/>
              <a:gd name="T32" fmla="*/ 17 w 53"/>
              <a:gd name="T33" fmla="*/ 10 h 53"/>
              <a:gd name="T34" fmla="*/ 20 w 53"/>
              <a:gd name="T35" fmla="*/ 13 h 53"/>
              <a:gd name="T36" fmla="*/ 17 w 53"/>
              <a:gd name="T37" fmla="*/ 16 h 53"/>
              <a:gd name="T38" fmla="*/ 43 w 53"/>
              <a:gd name="T39" fmla="*/ 43 h 53"/>
              <a:gd name="T40" fmla="*/ 37 w 53"/>
              <a:gd name="T41" fmla="*/ 43 h 53"/>
              <a:gd name="T42" fmla="*/ 37 w 53"/>
              <a:gd name="T43" fmla="*/ 30 h 53"/>
              <a:gd name="T44" fmla="*/ 33 w 53"/>
              <a:gd name="T45" fmla="*/ 26 h 53"/>
              <a:gd name="T46" fmla="*/ 30 w 53"/>
              <a:gd name="T47" fmla="*/ 30 h 53"/>
              <a:gd name="T48" fmla="*/ 30 w 53"/>
              <a:gd name="T49" fmla="*/ 43 h 53"/>
              <a:gd name="T50" fmla="*/ 23 w 53"/>
              <a:gd name="T51" fmla="*/ 43 h 53"/>
              <a:gd name="T52" fmla="*/ 23 w 53"/>
              <a:gd name="T53" fmla="*/ 20 h 53"/>
              <a:gd name="T54" fmla="*/ 30 w 53"/>
              <a:gd name="T55" fmla="*/ 20 h 53"/>
              <a:gd name="T56" fmla="*/ 30 w 53"/>
              <a:gd name="T57" fmla="*/ 24 h 53"/>
              <a:gd name="T58" fmla="*/ 36 w 53"/>
              <a:gd name="T59" fmla="*/ 20 h 53"/>
              <a:gd name="T60" fmla="*/ 43 w 53"/>
              <a:gd name="T61" fmla="*/ 28 h 53"/>
              <a:gd name="T62" fmla="*/ 43 w 53"/>
              <a:gd name="T63" fmla="*/ 4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 h="53">
                <a:moveTo>
                  <a:pt x="44" y="0"/>
                </a:moveTo>
                <a:cubicBezTo>
                  <a:pt x="9" y="0"/>
                  <a:pt x="9" y="0"/>
                  <a:pt x="9" y="0"/>
                </a:cubicBezTo>
                <a:cubicBezTo>
                  <a:pt x="4" y="0"/>
                  <a:pt x="0" y="4"/>
                  <a:pt x="0" y="9"/>
                </a:cubicBezTo>
                <a:cubicBezTo>
                  <a:pt x="0" y="44"/>
                  <a:pt x="0" y="44"/>
                  <a:pt x="0" y="44"/>
                </a:cubicBezTo>
                <a:cubicBezTo>
                  <a:pt x="0" y="49"/>
                  <a:pt x="4" y="53"/>
                  <a:pt x="9" y="53"/>
                </a:cubicBezTo>
                <a:cubicBezTo>
                  <a:pt x="44" y="53"/>
                  <a:pt x="44" y="53"/>
                  <a:pt x="44" y="53"/>
                </a:cubicBezTo>
                <a:cubicBezTo>
                  <a:pt x="49" y="53"/>
                  <a:pt x="53" y="49"/>
                  <a:pt x="53" y="44"/>
                </a:cubicBezTo>
                <a:cubicBezTo>
                  <a:pt x="53" y="9"/>
                  <a:pt x="53" y="9"/>
                  <a:pt x="53" y="9"/>
                </a:cubicBezTo>
                <a:cubicBezTo>
                  <a:pt x="53" y="4"/>
                  <a:pt x="49" y="0"/>
                  <a:pt x="44" y="0"/>
                </a:cubicBezTo>
                <a:close/>
                <a:moveTo>
                  <a:pt x="20" y="43"/>
                </a:moveTo>
                <a:cubicBezTo>
                  <a:pt x="13" y="43"/>
                  <a:pt x="13" y="43"/>
                  <a:pt x="13" y="43"/>
                </a:cubicBezTo>
                <a:cubicBezTo>
                  <a:pt x="13" y="20"/>
                  <a:pt x="13" y="20"/>
                  <a:pt x="13" y="20"/>
                </a:cubicBezTo>
                <a:cubicBezTo>
                  <a:pt x="20" y="20"/>
                  <a:pt x="20" y="20"/>
                  <a:pt x="20" y="20"/>
                </a:cubicBezTo>
                <a:lnTo>
                  <a:pt x="20" y="43"/>
                </a:lnTo>
                <a:close/>
                <a:moveTo>
                  <a:pt x="17" y="16"/>
                </a:moveTo>
                <a:cubicBezTo>
                  <a:pt x="15" y="16"/>
                  <a:pt x="13" y="15"/>
                  <a:pt x="13" y="13"/>
                </a:cubicBezTo>
                <a:cubicBezTo>
                  <a:pt x="13" y="11"/>
                  <a:pt x="15" y="10"/>
                  <a:pt x="17" y="10"/>
                </a:cubicBezTo>
                <a:cubicBezTo>
                  <a:pt x="18" y="10"/>
                  <a:pt x="20" y="11"/>
                  <a:pt x="20" y="13"/>
                </a:cubicBezTo>
                <a:cubicBezTo>
                  <a:pt x="20" y="15"/>
                  <a:pt x="18" y="16"/>
                  <a:pt x="17" y="16"/>
                </a:cubicBezTo>
                <a:close/>
                <a:moveTo>
                  <a:pt x="43" y="43"/>
                </a:moveTo>
                <a:cubicBezTo>
                  <a:pt x="37" y="43"/>
                  <a:pt x="37" y="43"/>
                  <a:pt x="37" y="43"/>
                </a:cubicBezTo>
                <a:cubicBezTo>
                  <a:pt x="37" y="30"/>
                  <a:pt x="37" y="30"/>
                  <a:pt x="37" y="30"/>
                </a:cubicBezTo>
                <a:cubicBezTo>
                  <a:pt x="37" y="28"/>
                  <a:pt x="35" y="26"/>
                  <a:pt x="33" y="26"/>
                </a:cubicBezTo>
                <a:cubicBezTo>
                  <a:pt x="31" y="26"/>
                  <a:pt x="30" y="28"/>
                  <a:pt x="30" y="30"/>
                </a:cubicBezTo>
                <a:cubicBezTo>
                  <a:pt x="30" y="43"/>
                  <a:pt x="30" y="43"/>
                  <a:pt x="30" y="43"/>
                </a:cubicBezTo>
                <a:cubicBezTo>
                  <a:pt x="23" y="43"/>
                  <a:pt x="23" y="43"/>
                  <a:pt x="23" y="43"/>
                </a:cubicBezTo>
                <a:cubicBezTo>
                  <a:pt x="23" y="20"/>
                  <a:pt x="23" y="20"/>
                  <a:pt x="23" y="20"/>
                </a:cubicBezTo>
                <a:cubicBezTo>
                  <a:pt x="30" y="20"/>
                  <a:pt x="30" y="20"/>
                  <a:pt x="30" y="20"/>
                </a:cubicBezTo>
                <a:cubicBezTo>
                  <a:pt x="30" y="24"/>
                  <a:pt x="30" y="24"/>
                  <a:pt x="30" y="24"/>
                </a:cubicBezTo>
                <a:cubicBezTo>
                  <a:pt x="31" y="22"/>
                  <a:pt x="33" y="20"/>
                  <a:pt x="36" y="20"/>
                </a:cubicBezTo>
                <a:cubicBezTo>
                  <a:pt x="40" y="20"/>
                  <a:pt x="43" y="23"/>
                  <a:pt x="43" y="28"/>
                </a:cubicBezTo>
                <a:lnTo>
                  <a:pt x="43" y="43"/>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Freeform 100"/>
          <p:cNvSpPr>
            <a:spLocks noEditPoints="1"/>
          </p:cNvSpPr>
          <p:nvPr/>
        </p:nvSpPr>
        <p:spPr bwMode="auto">
          <a:xfrm>
            <a:off x="10048902" y="4298446"/>
            <a:ext cx="231620" cy="145129"/>
          </a:xfrm>
          <a:custGeom>
            <a:avLst/>
            <a:gdLst>
              <a:gd name="T0" fmla="*/ 49 w 158"/>
              <a:gd name="T1" fmla="*/ 70 h 99"/>
              <a:gd name="T2" fmla="*/ 49 w 158"/>
              <a:gd name="T3" fmla="*/ 39 h 99"/>
              <a:gd name="T4" fmla="*/ 78 w 158"/>
              <a:gd name="T5" fmla="*/ 39 h 99"/>
              <a:gd name="T6" fmla="*/ 39 w 158"/>
              <a:gd name="T7" fmla="*/ 0 h 99"/>
              <a:gd name="T8" fmla="*/ 0 w 158"/>
              <a:gd name="T9" fmla="*/ 39 h 99"/>
              <a:gd name="T10" fmla="*/ 29 w 158"/>
              <a:gd name="T11" fmla="*/ 39 h 99"/>
              <a:gd name="T12" fmla="*/ 29 w 158"/>
              <a:gd name="T13" fmla="*/ 89 h 99"/>
              <a:gd name="T14" fmla="*/ 88 w 158"/>
              <a:gd name="T15" fmla="*/ 89 h 99"/>
              <a:gd name="T16" fmla="*/ 68 w 158"/>
              <a:gd name="T17" fmla="*/ 70 h 99"/>
              <a:gd name="T18" fmla="*/ 49 w 158"/>
              <a:gd name="T19" fmla="*/ 70 h 99"/>
              <a:gd name="T20" fmla="*/ 129 w 158"/>
              <a:gd name="T21" fmla="*/ 58 h 99"/>
              <a:gd name="T22" fmla="*/ 129 w 158"/>
              <a:gd name="T23" fmla="*/ 9 h 99"/>
              <a:gd name="T24" fmla="*/ 68 w 158"/>
              <a:gd name="T25" fmla="*/ 9 h 99"/>
              <a:gd name="T26" fmla="*/ 88 w 158"/>
              <a:gd name="T27" fmla="*/ 29 h 99"/>
              <a:gd name="T28" fmla="*/ 107 w 158"/>
              <a:gd name="T29" fmla="*/ 29 h 99"/>
              <a:gd name="T30" fmla="*/ 107 w 158"/>
              <a:gd name="T31" fmla="*/ 58 h 99"/>
              <a:gd name="T32" fmla="*/ 78 w 158"/>
              <a:gd name="T33" fmla="*/ 58 h 99"/>
              <a:gd name="T34" fmla="*/ 119 w 158"/>
              <a:gd name="T35" fmla="*/ 99 h 99"/>
              <a:gd name="T36" fmla="*/ 158 w 158"/>
              <a:gd name="T37" fmla="*/ 58 h 99"/>
              <a:gd name="T38" fmla="*/ 129 w 158"/>
              <a:gd name="T39" fmla="*/ 5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 h="99">
                <a:moveTo>
                  <a:pt x="49" y="70"/>
                </a:moveTo>
                <a:lnTo>
                  <a:pt x="49" y="39"/>
                </a:lnTo>
                <a:lnTo>
                  <a:pt x="78" y="39"/>
                </a:lnTo>
                <a:lnTo>
                  <a:pt x="39" y="0"/>
                </a:lnTo>
                <a:lnTo>
                  <a:pt x="0" y="39"/>
                </a:lnTo>
                <a:lnTo>
                  <a:pt x="29" y="39"/>
                </a:lnTo>
                <a:lnTo>
                  <a:pt x="29" y="89"/>
                </a:lnTo>
                <a:lnTo>
                  <a:pt x="88" y="89"/>
                </a:lnTo>
                <a:lnTo>
                  <a:pt x="68" y="70"/>
                </a:lnTo>
                <a:lnTo>
                  <a:pt x="49" y="70"/>
                </a:lnTo>
                <a:close/>
                <a:moveTo>
                  <a:pt x="129" y="58"/>
                </a:moveTo>
                <a:lnTo>
                  <a:pt x="129" y="9"/>
                </a:lnTo>
                <a:lnTo>
                  <a:pt x="68" y="9"/>
                </a:lnTo>
                <a:lnTo>
                  <a:pt x="88" y="29"/>
                </a:lnTo>
                <a:lnTo>
                  <a:pt x="107" y="29"/>
                </a:lnTo>
                <a:lnTo>
                  <a:pt x="107" y="58"/>
                </a:lnTo>
                <a:lnTo>
                  <a:pt x="78" y="58"/>
                </a:lnTo>
                <a:lnTo>
                  <a:pt x="119" y="99"/>
                </a:lnTo>
                <a:lnTo>
                  <a:pt x="158" y="58"/>
                </a:lnTo>
                <a:lnTo>
                  <a:pt x="129" y="58"/>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Freeform 101"/>
          <p:cNvSpPr>
            <a:spLocks noEditPoints="1"/>
          </p:cNvSpPr>
          <p:nvPr/>
        </p:nvSpPr>
        <p:spPr bwMode="auto">
          <a:xfrm>
            <a:off x="10246804" y="3528822"/>
            <a:ext cx="240416" cy="241882"/>
          </a:xfrm>
          <a:custGeom>
            <a:avLst/>
            <a:gdLst>
              <a:gd name="T0" fmla="*/ 96 w 100"/>
              <a:gd name="T1" fmla="*/ 85 h 101"/>
              <a:gd name="T2" fmla="*/ 73 w 100"/>
              <a:gd name="T3" fmla="*/ 65 h 101"/>
              <a:gd name="T4" fmla="*/ 66 w 100"/>
              <a:gd name="T5" fmla="*/ 62 h 101"/>
              <a:gd name="T6" fmla="*/ 74 w 100"/>
              <a:gd name="T7" fmla="*/ 37 h 101"/>
              <a:gd name="T8" fmla="*/ 37 w 100"/>
              <a:gd name="T9" fmla="*/ 0 h 101"/>
              <a:gd name="T10" fmla="*/ 0 w 100"/>
              <a:gd name="T11" fmla="*/ 37 h 101"/>
              <a:gd name="T12" fmla="*/ 37 w 100"/>
              <a:gd name="T13" fmla="*/ 75 h 101"/>
              <a:gd name="T14" fmla="*/ 61 w 100"/>
              <a:gd name="T15" fmla="*/ 66 h 101"/>
              <a:gd name="T16" fmla="*/ 64 w 100"/>
              <a:gd name="T17" fmla="*/ 73 h 101"/>
              <a:gd name="T18" fmla="*/ 84 w 100"/>
              <a:gd name="T19" fmla="*/ 96 h 101"/>
              <a:gd name="T20" fmla="*/ 97 w 100"/>
              <a:gd name="T21" fmla="*/ 97 h 101"/>
              <a:gd name="T22" fmla="*/ 96 w 100"/>
              <a:gd name="T23" fmla="*/ 85 h 101"/>
              <a:gd name="T24" fmla="*/ 37 w 100"/>
              <a:gd name="T25" fmla="*/ 62 h 101"/>
              <a:gd name="T26" fmla="*/ 12 w 100"/>
              <a:gd name="T27" fmla="*/ 37 h 101"/>
              <a:gd name="T28" fmla="*/ 37 w 100"/>
              <a:gd name="T29" fmla="*/ 12 h 101"/>
              <a:gd name="T30" fmla="*/ 62 w 100"/>
              <a:gd name="T31" fmla="*/ 37 h 101"/>
              <a:gd name="T32" fmla="*/ 37 w 100"/>
              <a:gd name="T33" fmla="*/ 6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0" h="101">
                <a:moveTo>
                  <a:pt x="96" y="85"/>
                </a:moveTo>
                <a:cubicBezTo>
                  <a:pt x="73" y="65"/>
                  <a:pt x="73" y="65"/>
                  <a:pt x="73" y="65"/>
                </a:cubicBezTo>
                <a:cubicBezTo>
                  <a:pt x="70" y="62"/>
                  <a:pt x="68" y="61"/>
                  <a:pt x="66" y="62"/>
                </a:cubicBezTo>
                <a:cubicBezTo>
                  <a:pt x="71" y="55"/>
                  <a:pt x="74" y="47"/>
                  <a:pt x="74" y="37"/>
                </a:cubicBezTo>
                <a:cubicBezTo>
                  <a:pt x="74" y="17"/>
                  <a:pt x="58" y="0"/>
                  <a:pt x="37" y="0"/>
                </a:cubicBezTo>
                <a:cubicBezTo>
                  <a:pt x="17" y="0"/>
                  <a:pt x="0" y="17"/>
                  <a:pt x="0" y="37"/>
                </a:cubicBezTo>
                <a:cubicBezTo>
                  <a:pt x="0" y="58"/>
                  <a:pt x="17" y="75"/>
                  <a:pt x="37" y="75"/>
                </a:cubicBezTo>
                <a:cubicBezTo>
                  <a:pt x="46" y="75"/>
                  <a:pt x="55" y="71"/>
                  <a:pt x="61" y="66"/>
                </a:cubicBezTo>
                <a:cubicBezTo>
                  <a:pt x="61" y="68"/>
                  <a:pt x="62" y="70"/>
                  <a:pt x="64" y="73"/>
                </a:cubicBezTo>
                <a:cubicBezTo>
                  <a:pt x="84" y="96"/>
                  <a:pt x="84" y="96"/>
                  <a:pt x="84" y="96"/>
                </a:cubicBezTo>
                <a:cubicBezTo>
                  <a:pt x="88" y="100"/>
                  <a:pt x="94" y="101"/>
                  <a:pt x="97" y="97"/>
                </a:cubicBezTo>
                <a:cubicBezTo>
                  <a:pt x="100" y="94"/>
                  <a:pt x="100" y="88"/>
                  <a:pt x="96" y="85"/>
                </a:cubicBezTo>
                <a:close/>
                <a:moveTo>
                  <a:pt x="37" y="62"/>
                </a:moveTo>
                <a:cubicBezTo>
                  <a:pt x="23" y="62"/>
                  <a:pt x="12" y="51"/>
                  <a:pt x="12" y="37"/>
                </a:cubicBezTo>
                <a:cubicBezTo>
                  <a:pt x="12" y="24"/>
                  <a:pt x="23" y="12"/>
                  <a:pt x="37" y="12"/>
                </a:cubicBezTo>
                <a:cubicBezTo>
                  <a:pt x="51" y="12"/>
                  <a:pt x="62" y="24"/>
                  <a:pt x="62" y="37"/>
                </a:cubicBezTo>
                <a:cubicBezTo>
                  <a:pt x="62" y="51"/>
                  <a:pt x="51" y="62"/>
                  <a:pt x="37" y="62"/>
                </a:cubicBez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Freeform 102"/>
          <p:cNvSpPr/>
          <p:nvPr/>
        </p:nvSpPr>
        <p:spPr bwMode="auto">
          <a:xfrm>
            <a:off x="10000525" y="3499503"/>
            <a:ext cx="296122" cy="287327"/>
          </a:xfrm>
          <a:custGeom>
            <a:avLst/>
            <a:gdLst>
              <a:gd name="T0" fmla="*/ 78 w 124"/>
              <a:gd name="T1" fmla="*/ 84 h 120"/>
              <a:gd name="T2" fmla="*/ 75 w 124"/>
              <a:gd name="T3" fmla="*/ 75 h 120"/>
              <a:gd name="T4" fmla="*/ 86 w 124"/>
              <a:gd name="T5" fmla="*/ 54 h 120"/>
              <a:gd name="T6" fmla="*/ 89 w 124"/>
              <a:gd name="T7" fmla="*/ 37 h 120"/>
              <a:gd name="T8" fmla="*/ 62 w 124"/>
              <a:gd name="T9" fmla="*/ 0 h 120"/>
              <a:gd name="T10" fmla="*/ 36 w 124"/>
              <a:gd name="T11" fmla="*/ 37 h 120"/>
              <a:gd name="T12" fmla="*/ 39 w 124"/>
              <a:gd name="T13" fmla="*/ 54 h 120"/>
              <a:gd name="T14" fmla="*/ 50 w 124"/>
              <a:gd name="T15" fmla="*/ 75 h 120"/>
              <a:gd name="T16" fmla="*/ 47 w 124"/>
              <a:gd name="T17" fmla="*/ 84 h 120"/>
              <a:gd name="T18" fmla="*/ 0 w 124"/>
              <a:gd name="T19" fmla="*/ 120 h 120"/>
              <a:gd name="T20" fmla="*/ 62 w 124"/>
              <a:gd name="T21" fmla="*/ 120 h 120"/>
              <a:gd name="T22" fmla="*/ 124 w 124"/>
              <a:gd name="T23" fmla="*/ 120 h 120"/>
              <a:gd name="T24" fmla="*/ 78 w 124"/>
              <a:gd name="T25" fmla="*/ 8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4" h="120">
                <a:moveTo>
                  <a:pt x="78" y="84"/>
                </a:moveTo>
                <a:cubicBezTo>
                  <a:pt x="75" y="84"/>
                  <a:pt x="75" y="75"/>
                  <a:pt x="75" y="75"/>
                </a:cubicBezTo>
                <a:cubicBezTo>
                  <a:pt x="75" y="75"/>
                  <a:pt x="84" y="66"/>
                  <a:pt x="86" y="54"/>
                </a:cubicBezTo>
                <a:cubicBezTo>
                  <a:pt x="91" y="54"/>
                  <a:pt x="94" y="42"/>
                  <a:pt x="89" y="37"/>
                </a:cubicBezTo>
                <a:cubicBezTo>
                  <a:pt x="89" y="32"/>
                  <a:pt x="96" y="0"/>
                  <a:pt x="62" y="0"/>
                </a:cubicBezTo>
                <a:cubicBezTo>
                  <a:pt x="29" y="0"/>
                  <a:pt x="36" y="32"/>
                  <a:pt x="36" y="37"/>
                </a:cubicBezTo>
                <a:cubicBezTo>
                  <a:pt x="31" y="42"/>
                  <a:pt x="34" y="54"/>
                  <a:pt x="39" y="54"/>
                </a:cubicBezTo>
                <a:cubicBezTo>
                  <a:pt x="41" y="66"/>
                  <a:pt x="50" y="75"/>
                  <a:pt x="50" y="75"/>
                </a:cubicBezTo>
                <a:cubicBezTo>
                  <a:pt x="50" y="75"/>
                  <a:pt x="50" y="84"/>
                  <a:pt x="47" y="84"/>
                </a:cubicBezTo>
                <a:cubicBezTo>
                  <a:pt x="37" y="86"/>
                  <a:pt x="0" y="102"/>
                  <a:pt x="0" y="120"/>
                </a:cubicBezTo>
                <a:cubicBezTo>
                  <a:pt x="62" y="120"/>
                  <a:pt x="62" y="120"/>
                  <a:pt x="62" y="120"/>
                </a:cubicBezTo>
                <a:cubicBezTo>
                  <a:pt x="124" y="120"/>
                  <a:pt x="124" y="120"/>
                  <a:pt x="124" y="120"/>
                </a:cubicBezTo>
                <a:cubicBezTo>
                  <a:pt x="124" y="102"/>
                  <a:pt x="88" y="86"/>
                  <a:pt x="78" y="84"/>
                </a:cubicBez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Freeform 103"/>
          <p:cNvSpPr>
            <a:spLocks noEditPoints="1"/>
          </p:cNvSpPr>
          <p:nvPr/>
        </p:nvSpPr>
        <p:spPr bwMode="auto">
          <a:xfrm>
            <a:off x="10057696" y="5727751"/>
            <a:ext cx="98219" cy="155392"/>
          </a:xfrm>
          <a:custGeom>
            <a:avLst/>
            <a:gdLst>
              <a:gd name="T0" fmla="*/ 21 w 41"/>
              <a:gd name="T1" fmla="*/ 0 h 65"/>
              <a:gd name="T2" fmla="*/ 0 w 41"/>
              <a:gd name="T3" fmla="*/ 20 h 65"/>
              <a:gd name="T4" fmla="*/ 21 w 41"/>
              <a:gd name="T5" fmla="*/ 65 h 65"/>
              <a:gd name="T6" fmla="*/ 41 w 41"/>
              <a:gd name="T7" fmla="*/ 20 h 65"/>
              <a:gd name="T8" fmla="*/ 21 w 41"/>
              <a:gd name="T9" fmla="*/ 0 h 65"/>
              <a:gd name="T10" fmla="*/ 21 w 41"/>
              <a:gd name="T11" fmla="*/ 33 h 65"/>
              <a:gd name="T12" fmla="*/ 8 w 41"/>
              <a:gd name="T13" fmla="*/ 20 h 65"/>
              <a:gd name="T14" fmla="*/ 21 w 41"/>
              <a:gd name="T15" fmla="*/ 8 h 65"/>
              <a:gd name="T16" fmla="*/ 33 w 41"/>
              <a:gd name="T17" fmla="*/ 20 h 65"/>
              <a:gd name="T18" fmla="*/ 21 w 41"/>
              <a:gd name="T19" fmla="*/ 33 h 65"/>
              <a:gd name="T20" fmla="*/ 13 w 41"/>
              <a:gd name="T21" fmla="*/ 20 h 65"/>
              <a:gd name="T22" fmla="*/ 21 w 41"/>
              <a:gd name="T23" fmla="*/ 28 h 65"/>
              <a:gd name="T24" fmla="*/ 29 w 41"/>
              <a:gd name="T25" fmla="*/ 20 h 65"/>
              <a:gd name="T26" fmla="*/ 21 w 41"/>
              <a:gd name="T27" fmla="*/ 12 h 65"/>
              <a:gd name="T28" fmla="*/ 13 w 41"/>
              <a:gd name="T29" fmla="*/ 2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65">
                <a:moveTo>
                  <a:pt x="21" y="0"/>
                </a:moveTo>
                <a:cubicBezTo>
                  <a:pt x="9" y="0"/>
                  <a:pt x="0" y="9"/>
                  <a:pt x="0" y="20"/>
                </a:cubicBezTo>
                <a:cubicBezTo>
                  <a:pt x="0" y="41"/>
                  <a:pt x="21" y="65"/>
                  <a:pt x="21" y="65"/>
                </a:cubicBezTo>
                <a:cubicBezTo>
                  <a:pt x="21" y="65"/>
                  <a:pt x="41" y="41"/>
                  <a:pt x="41" y="20"/>
                </a:cubicBezTo>
                <a:cubicBezTo>
                  <a:pt x="41" y="9"/>
                  <a:pt x="32" y="0"/>
                  <a:pt x="21" y="0"/>
                </a:cubicBezTo>
                <a:close/>
                <a:moveTo>
                  <a:pt x="21" y="33"/>
                </a:moveTo>
                <a:cubicBezTo>
                  <a:pt x="14" y="33"/>
                  <a:pt x="8" y="27"/>
                  <a:pt x="8" y="20"/>
                </a:cubicBezTo>
                <a:cubicBezTo>
                  <a:pt x="8" y="13"/>
                  <a:pt x="14" y="8"/>
                  <a:pt x="21" y="8"/>
                </a:cubicBezTo>
                <a:cubicBezTo>
                  <a:pt x="28" y="8"/>
                  <a:pt x="33" y="13"/>
                  <a:pt x="33" y="20"/>
                </a:cubicBezTo>
                <a:cubicBezTo>
                  <a:pt x="33" y="27"/>
                  <a:pt x="28" y="33"/>
                  <a:pt x="21" y="33"/>
                </a:cubicBezTo>
                <a:close/>
                <a:moveTo>
                  <a:pt x="13" y="20"/>
                </a:moveTo>
                <a:cubicBezTo>
                  <a:pt x="13" y="25"/>
                  <a:pt x="16" y="28"/>
                  <a:pt x="21" y="28"/>
                </a:cubicBezTo>
                <a:cubicBezTo>
                  <a:pt x="25" y="28"/>
                  <a:pt x="29" y="25"/>
                  <a:pt x="29" y="20"/>
                </a:cubicBezTo>
                <a:cubicBezTo>
                  <a:pt x="29" y="16"/>
                  <a:pt x="25" y="12"/>
                  <a:pt x="21" y="12"/>
                </a:cubicBezTo>
                <a:cubicBezTo>
                  <a:pt x="16" y="12"/>
                  <a:pt x="13" y="16"/>
                  <a:pt x="13" y="20"/>
                </a:cubicBez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7" name="Freeform 104"/>
          <p:cNvSpPr>
            <a:spLocks noEditPoints="1"/>
          </p:cNvSpPr>
          <p:nvPr/>
        </p:nvSpPr>
        <p:spPr bwMode="auto">
          <a:xfrm>
            <a:off x="9950682" y="5894870"/>
            <a:ext cx="152459" cy="206699"/>
          </a:xfrm>
          <a:custGeom>
            <a:avLst/>
            <a:gdLst>
              <a:gd name="T0" fmla="*/ 58 w 64"/>
              <a:gd name="T1" fmla="*/ 9 h 86"/>
              <a:gd name="T2" fmla="*/ 24 w 64"/>
              <a:gd name="T3" fmla="*/ 1 h 86"/>
              <a:gd name="T4" fmla="*/ 16 w 64"/>
              <a:gd name="T5" fmla="*/ 7 h 86"/>
              <a:gd name="T6" fmla="*/ 1 w 64"/>
              <a:gd name="T7" fmla="*/ 68 h 86"/>
              <a:gd name="T8" fmla="*/ 6 w 64"/>
              <a:gd name="T9" fmla="*/ 77 h 86"/>
              <a:gd name="T10" fmla="*/ 39 w 64"/>
              <a:gd name="T11" fmla="*/ 85 h 86"/>
              <a:gd name="T12" fmla="*/ 48 w 64"/>
              <a:gd name="T13" fmla="*/ 80 h 86"/>
              <a:gd name="T14" fmla="*/ 63 w 64"/>
              <a:gd name="T15" fmla="*/ 18 h 86"/>
              <a:gd name="T16" fmla="*/ 58 w 64"/>
              <a:gd name="T17" fmla="*/ 9 h 86"/>
              <a:gd name="T18" fmla="*/ 31 w 64"/>
              <a:gd name="T19" fmla="*/ 7 h 86"/>
              <a:gd name="T20" fmla="*/ 50 w 64"/>
              <a:gd name="T21" fmla="*/ 11 h 86"/>
              <a:gd name="T22" fmla="*/ 49 w 64"/>
              <a:gd name="T23" fmla="*/ 14 h 86"/>
              <a:gd name="T24" fmla="*/ 30 w 64"/>
              <a:gd name="T25" fmla="*/ 9 h 86"/>
              <a:gd name="T26" fmla="*/ 31 w 64"/>
              <a:gd name="T27" fmla="*/ 7 h 86"/>
              <a:gd name="T28" fmla="*/ 24 w 64"/>
              <a:gd name="T29" fmla="*/ 76 h 86"/>
              <a:gd name="T30" fmla="*/ 20 w 64"/>
              <a:gd name="T31" fmla="*/ 71 h 86"/>
              <a:gd name="T32" fmla="*/ 26 w 64"/>
              <a:gd name="T33" fmla="*/ 67 h 86"/>
              <a:gd name="T34" fmla="*/ 30 w 64"/>
              <a:gd name="T35" fmla="*/ 73 h 86"/>
              <a:gd name="T36" fmla="*/ 24 w 64"/>
              <a:gd name="T37" fmla="*/ 76 h 86"/>
              <a:gd name="T38" fmla="*/ 46 w 64"/>
              <a:gd name="T39" fmla="*/ 67 h 86"/>
              <a:gd name="T40" fmla="*/ 8 w 64"/>
              <a:gd name="T41" fmla="*/ 58 h 86"/>
              <a:gd name="T42" fmla="*/ 20 w 64"/>
              <a:gd name="T43" fmla="*/ 10 h 86"/>
              <a:gd name="T44" fmla="*/ 58 w 64"/>
              <a:gd name="T45" fmla="*/ 19 h 86"/>
              <a:gd name="T46" fmla="*/ 46 w 64"/>
              <a:gd name="T47" fmla="*/ 6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4" h="86">
                <a:moveTo>
                  <a:pt x="58" y="9"/>
                </a:moveTo>
                <a:cubicBezTo>
                  <a:pt x="24" y="1"/>
                  <a:pt x="24" y="1"/>
                  <a:pt x="24" y="1"/>
                </a:cubicBezTo>
                <a:cubicBezTo>
                  <a:pt x="21" y="0"/>
                  <a:pt x="17" y="3"/>
                  <a:pt x="16" y="7"/>
                </a:cubicBezTo>
                <a:cubicBezTo>
                  <a:pt x="1" y="68"/>
                  <a:pt x="1" y="68"/>
                  <a:pt x="1" y="68"/>
                </a:cubicBezTo>
                <a:cubicBezTo>
                  <a:pt x="0" y="72"/>
                  <a:pt x="2" y="76"/>
                  <a:pt x="6" y="77"/>
                </a:cubicBezTo>
                <a:cubicBezTo>
                  <a:pt x="39" y="85"/>
                  <a:pt x="39" y="85"/>
                  <a:pt x="39" y="85"/>
                </a:cubicBezTo>
                <a:cubicBezTo>
                  <a:pt x="43" y="86"/>
                  <a:pt x="47" y="84"/>
                  <a:pt x="48" y="80"/>
                </a:cubicBezTo>
                <a:cubicBezTo>
                  <a:pt x="63" y="18"/>
                  <a:pt x="63" y="18"/>
                  <a:pt x="63" y="18"/>
                </a:cubicBezTo>
                <a:cubicBezTo>
                  <a:pt x="64" y="14"/>
                  <a:pt x="61" y="10"/>
                  <a:pt x="58" y="9"/>
                </a:cubicBezTo>
                <a:close/>
                <a:moveTo>
                  <a:pt x="31" y="7"/>
                </a:moveTo>
                <a:cubicBezTo>
                  <a:pt x="50" y="11"/>
                  <a:pt x="50" y="11"/>
                  <a:pt x="50" y="11"/>
                </a:cubicBezTo>
                <a:cubicBezTo>
                  <a:pt x="49" y="14"/>
                  <a:pt x="49" y="14"/>
                  <a:pt x="49" y="14"/>
                </a:cubicBezTo>
                <a:cubicBezTo>
                  <a:pt x="30" y="9"/>
                  <a:pt x="30" y="9"/>
                  <a:pt x="30" y="9"/>
                </a:cubicBezTo>
                <a:lnTo>
                  <a:pt x="31" y="7"/>
                </a:lnTo>
                <a:close/>
                <a:moveTo>
                  <a:pt x="24" y="76"/>
                </a:moveTo>
                <a:cubicBezTo>
                  <a:pt x="21" y="76"/>
                  <a:pt x="19" y="73"/>
                  <a:pt x="20" y="71"/>
                </a:cubicBezTo>
                <a:cubicBezTo>
                  <a:pt x="21" y="68"/>
                  <a:pt x="23" y="66"/>
                  <a:pt x="26" y="67"/>
                </a:cubicBezTo>
                <a:cubicBezTo>
                  <a:pt x="29" y="68"/>
                  <a:pt x="30" y="70"/>
                  <a:pt x="30" y="73"/>
                </a:cubicBezTo>
                <a:cubicBezTo>
                  <a:pt x="29" y="75"/>
                  <a:pt x="26" y="77"/>
                  <a:pt x="24" y="76"/>
                </a:cubicBezTo>
                <a:close/>
                <a:moveTo>
                  <a:pt x="46" y="67"/>
                </a:moveTo>
                <a:cubicBezTo>
                  <a:pt x="8" y="58"/>
                  <a:pt x="8" y="58"/>
                  <a:pt x="8" y="58"/>
                </a:cubicBezTo>
                <a:cubicBezTo>
                  <a:pt x="20" y="10"/>
                  <a:pt x="20" y="10"/>
                  <a:pt x="20" y="10"/>
                </a:cubicBezTo>
                <a:cubicBezTo>
                  <a:pt x="58" y="19"/>
                  <a:pt x="58" y="19"/>
                  <a:pt x="58" y="19"/>
                </a:cubicBezTo>
                <a:lnTo>
                  <a:pt x="46" y="67"/>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Freeform 105"/>
          <p:cNvSpPr>
            <a:spLocks noEditPoints="1"/>
          </p:cNvSpPr>
          <p:nvPr/>
        </p:nvSpPr>
        <p:spPr bwMode="auto">
          <a:xfrm>
            <a:off x="9916966" y="4480225"/>
            <a:ext cx="205233" cy="155392"/>
          </a:xfrm>
          <a:custGeom>
            <a:avLst/>
            <a:gdLst>
              <a:gd name="T0" fmla="*/ 75 w 86"/>
              <a:gd name="T1" fmla="*/ 11 h 65"/>
              <a:gd name="T2" fmla="*/ 75 w 86"/>
              <a:gd name="T3" fmla="*/ 0 h 65"/>
              <a:gd name="T4" fmla="*/ 0 w 86"/>
              <a:gd name="T5" fmla="*/ 0 h 65"/>
              <a:gd name="T6" fmla="*/ 0 w 86"/>
              <a:gd name="T7" fmla="*/ 60 h 65"/>
              <a:gd name="T8" fmla="*/ 5 w 86"/>
              <a:gd name="T9" fmla="*/ 65 h 65"/>
              <a:gd name="T10" fmla="*/ 78 w 86"/>
              <a:gd name="T11" fmla="*/ 65 h 65"/>
              <a:gd name="T12" fmla="*/ 86 w 86"/>
              <a:gd name="T13" fmla="*/ 57 h 65"/>
              <a:gd name="T14" fmla="*/ 86 w 86"/>
              <a:gd name="T15" fmla="*/ 11 h 65"/>
              <a:gd name="T16" fmla="*/ 75 w 86"/>
              <a:gd name="T17" fmla="*/ 11 h 65"/>
              <a:gd name="T18" fmla="*/ 70 w 86"/>
              <a:gd name="T19" fmla="*/ 60 h 65"/>
              <a:gd name="T20" fmla="*/ 5 w 86"/>
              <a:gd name="T21" fmla="*/ 60 h 65"/>
              <a:gd name="T22" fmla="*/ 5 w 86"/>
              <a:gd name="T23" fmla="*/ 5 h 65"/>
              <a:gd name="T24" fmla="*/ 70 w 86"/>
              <a:gd name="T25" fmla="*/ 5 h 65"/>
              <a:gd name="T26" fmla="*/ 70 w 86"/>
              <a:gd name="T27" fmla="*/ 60 h 65"/>
              <a:gd name="T28" fmla="*/ 10 w 86"/>
              <a:gd name="T29" fmla="*/ 16 h 65"/>
              <a:gd name="T30" fmla="*/ 64 w 86"/>
              <a:gd name="T31" fmla="*/ 16 h 65"/>
              <a:gd name="T32" fmla="*/ 64 w 86"/>
              <a:gd name="T33" fmla="*/ 22 h 65"/>
              <a:gd name="T34" fmla="*/ 10 w 86"/>
              <a:gd name="T35" fmla="*/ 22 h 65"/>
              <a:gd name="T36" fmla="*/ 10 w 86"/>
              <a:gd name="T37" fmla="*/ 16 h 65"/>
              <a:gd name="T38" fmla="*/ 43 w 86"/>
              <a:gd name="T39" fmla="*/ 27 h 65"/>
              <a:gd name="T40" fmla="*/ 64 w 86"/>
              <a:gd name="T41" fmla="*/ 27 h 65"/>
              <a:gd name="T42" fmla="*/ 64 w 86"/>
              <a:gd name="T43" fmla="*/ 32 h 65"/>
              <a:gd name="T44" fmla="*/ 43 w 86"/>
              <a:gd name="T45" fmla="*/ 32 h 65"/>
              <a:gd name="T46" fmla="*/ 43 w 86"/>
              <a:gd name="T47" fmla="*/ 27 h 65"/>
              <a:gd name="T48" fmla="*/ 43 w 86"/>
              <a:gd name="T49" fmla="*/ 38 h 65"/>
              <a:gd name="T50" fmla="*/ 64 w 86"/>
              <a:gd name="T51" fmla="*/ 38 h 65"/>
              <a:gd name="T52" fmla="*/ 64 w 86"/>
              <a:gd name="T53" fmla="*/ 43 h 65"/>
              <a:gd name="T54" fmla="*/ 43 w 86"/>
              <a:gd name="T55" fmla="*/ 43 h 65"/>
              <a:gd name="T56" fmla="*/ 43 w 86"/>
              <a:gd name="T57" fmla="*/ 38 h 65"/>
              <a:gd name="T58" fmla="*/ 43 w 86"/>
              <a:gd name="T59" fmla="*/ 49 h 65"/>
              <a:gd name="T60" fmla="*/ 59 w 86"/>
              <a:gd name="T61" fmla="*/ 49 h 65"/>
              <a:gd name="T62" fmla="*/ 59 w 86"/>
              <a:gd name="T63" fmla="*/ 54 h 65"/>
              <a:gd name="T64" fmla="*/ 43 w 86"/>
              <a:gd name="T65" fmla="*/ 54 h 65"/>
              <a:gd name="T66" fmla="*/ 43 w 86"/>
              <a:gd name="T67" fmla="*/ 49 h 65"/>
              <a:gd name="T68" fmla="*/ 10 w 86"/>
              <a:gd name="T69" fmla="*/ 27 h 65"/>
              <a:gd name="T70" fmla="*/ 37 w 86"/>
              <a:gd name="T71" fmla="*/ 27 h 65"/>
              <a:gd name="T72" fmla="*/ 37 w 86"/>
              <a:gd name="T73" fmla="*/ 54 h 65"/>
              <a:gd name="T74" fmla="*/ 10 w 86"/>
              <a:gd name="T75" fmla="*/ 54 h 65"/>
              <a:gd name="T76" fmla="*/ 10 w 86"/>
              <a:gd name="T77" fmla="*/ 2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6" h="65">
                <a:moveTo>
                  <a:pt x="75" y="11"/>
                </a:moveTo>
                <a:cubicBezTo>
                  <a:pt x="75" y="0"/>
                  <a:pt x="75" y="0"/>
                  <a:pt x="75" y="0"/>
                </a:cubicBezTo>
                <a:cubicBezTo>
                  <a:pt x="0" y="0"/>
                  <a:pt x="0" y="0"/>
                  <a:pt x="0" y="0"/>
                </a:cubicBezTo>
                <a:cubicBezTo>
                  <a:pt x="0" y="60"/>
                  <a:pt x="0" y="60"/>
                  <a:pt x="0" y="60"/>
                </a:cubicBezTo>
                <a:cubicBezTo>
                  <a:pt x="0" y="62"/>
                  <a:pt x="2" y="65"/>
                  <a:pt x="5" y="65"/>
                </a:cubicBezTo>
                <a:cubicBezTo>
                  <a:pt x="78" y="65"/>
                  <a:pt x="78" y="65"/>
                  <a:pt x="78" y="65"/>
                </a:cubicBezTo>
                <a:cubicBezTo>
                  <a:pt x="82" y="65"/>
                  <a:pt x="86" y="61"/>
                  <a:pt x="86" y="57"/>
                </a:cubicBezTo>
                <a:cubicBezTo>
                  <a:pt x="86" y="11"/>
                  <a:pt x="86" y="11"/>
                  <a:pt x="86" y="11"/>
                </a:cubicBezTo>
                <a:lnTo>
                  <a:pt x="75" y="11"/>
                </a:lnTo>
                <a:close/>
                <a:moveTo>
                  <a:pt x="70" y="60"/>
                </a:moveTo>
                <a:cubicBezTo>
                  <a:pt x="5" y="60"/>
                  <a:pt x="5" y="60"/>
                  <a:pt x="5" y="60"/>
                </a:cubicBezTo>
                <a:cubicBezTo>
                  <a:pt x="5" y="5"/>
                  <a:pt x="5" y="5"/>
                  <a:pt x="5" y="5"/>
                </a:cubicBezTo>
                <a:cubicBezTo>
                  <a:pt x="70" y="5"/>
                  <a:pt x="70" y="5"/>
                  <a:pt x="70" y="5"/>
                </a:cubicBezTo>
                <a:lnTo>
                  <a:pt x="70" y="60"/>
                </a:lnTo>
                <a:close/>
                <a:moveTo>
                  <a:pt x="10" y="16"/>
                </a:moveTo>
                <a:cubicBezTo>
                  <a:pt x="64" y="16"/>
                  <a:pt x="64" y="16"/>
                  <a:pt x="64" y="16"/>
                </a:cubicBezTo>
                <a:cubicBezTo>
                  <a:pt x="64" y="22"/>
                  <a:pt x="64" y="22"/>
                  <a:pt x="64" y="22"/>
                </a:cubicBezTo>
                <a:cubicBezTo>
                  <a:pt x="10" y="22"/>
                  <a:pt x="10" y="22"/>
                  <a:pt x="10" y="22"/>
                </a:cubicBezTo>
                <a:lnTo>
                  <a:pt x="10" y="16"/>
                </a:lnTo>
                <a:close/>
                <a:moveTo>
                  <a:pt x="43" y="27"/>
                </a:moveTo>
                <a:cubicBezTo>
                  <a:pt x="64" y="27"/>
                  <a:pt x="64" y="27"/>
                  <a:pt x="64" y="27"/>
                </a:cubicBezTo>
                <a:cubicBezTo>
                  <a:pt x="64" y="32"/>
                  <a:pt x="64" y="32"/>
                  <a:pt x="64" y="32"/>
                </a:cubicBezTo>
                <a:cubicBezTo>
                  <a:pt x="43" y="32"/>
                  <a:pt x="43" y="32"/>
                  <a:pt x="43" y="32"/>
                </a:cubicBezTo>
                <a:lnTo>
                  <a:pt x="43" y="27"/>
                </a:lnTo>
                <a:close/>
                <a:moveTo>
                  <a:pt x="43" y="38"/>
                </a:moveTo>
                <a:cubicBezTo>
                  <a:pt x="64" y="38"/>
                  <a:pt x="64" y="38"/>
                  <a:pt x="64" y="38"/>
                </a:cubicBezTo>
                <a:cubicBezTo>
                  <a:pt x="64" y="43"/>
                  <a:pt x="64" y="43"/>
                  <a:pt x="64" y="43"/>
                </a:cubicBezTo>
                <a:cubicBezTo>
                  <a:pt x="43" y="43"/>
                  <a:pt x="43" y="43"/>
                  <a:pt x="43" y="43"/>
                </a:cubicBezTo>
                <a:lnTo>
                  <a:pt x="43" y="38"/>
                </a:lnTo>
                <a:close/>
                <a:moveTo>
                  <a:pt x="43" y="49"/>
                </a:moveTo>
                <a:cubicBezTo>
                  <a:pt x="59" y="49"/>
                  <a:pt x="59" y="49"/>
                  <a:pt x="59" y="49"/>
                </a:cubicBezTo>
                <a:cubicBezTo>
                  <a:pt x="59" y="54"/>
                  <a:pt x="59" y="54"/>
                  <a:pt x="59" y="54"/>
                </a:cubicBezTo>
                <a:cubicBezTo>
                  <a:pt x="43" y="54"/>
                  <a:pt x="43" y="54"/>
                  <a:pt x="43" y="54"/>
                </a:cubicBezTo>
                <a:lnTo>
                  <a:pt x="43" y="49"/>
                </a:lnTo>
                <a:close/>
                <a:moveTo>
                  <a:pt x="10" y="27"/>
                </a:moveTo>
                <a:cubicBezTo>
                  <a:pt x="37" y="27"/>
                  <a:pt x="37" y="27"/>
                  <a:pt x="37" y="27"/>
                </a:cubicBezTo>
                <a:cubicBezTo>
                  <a:pt x="37" y="54"/>
                  <a:pt x="37" y="54"/>
                  <a:pt x="37" y="54"/>
                </a:cubicBezTo>
                <a:cubicBezTo>
                  <a:pt x="10" y="54"/>
                  <a:pt x="10" y="54"/>
                  <a:pt x="10" y="54"/>
                </a:cubicBezTo>
                <a:lnTo>
                  <a:pt x="10" y="27"/>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Freeform 106"/>
          <p:cNvSpPr>
            <a:spLocks noEditPoints="1"/>
          </p:cNvSpPr>
          <p:nvPr/>
        </p:nvSpPr>
        <p:spPr bwMode="auto">
          <a:xfrm>
            <a:off x="10136858" y="3827876"/>
            <a:ext cx="192040" cy="192039"/>
          </a:xfrm>
          <a:custGeom>
            <a:avLst/>
            <a:gdLst>
              <a:gd name="T0" fmla="*/ 0 w 131"/>
              <a:gd name="T1" fmla="*/ 131 h 131"/>
              <a:gd name="T2" fmla="*/ 65 w 131"/>
              <a:gd name="T3" fmla="*/ 131 h 131"/>
              <a:gd name="T4" fmla="*/ 65 w 131"/>
              <a:gd name="T5" fmla="*/ 0 h 131"/>
              <a:gd name="T6" fmla="*/ 0 w 131"/>
              <a:gd name="T7" fmla="*/ 0 h 131"/>
              <a:gd name="T8" fmla="*/ 0 w 131"/>
              <a:gd name="T9" fmla="*/ 131 h 131"/>
              <a:gd name="T10" fmla="*/ 41 w 131"/>
              <a:gd name="T11" fmla="*/ 17 h 131"/>
              <a:gd name="T12" fmla="*/ 57 w 131"/>
              <a:gd name="T13" fmla="*/ 17 h 131"/>
              <a:gd name="T14" fmla="*/ 57 w 131"/>
              <a:gd name="T15" fmla="*/ 33 h 131"/>
              <a:gd name="T16" fmla="*/ 41 w 131"/>
              <a:gd name="T17" fmla="*/ 33 h 131"/>
              <a:gd name="T18" fmla="*/ 41 w 131"/>
              <a:gd name="T19" fmla="*/ 17 h 131"/>
              <a:gd name="T20" fmla="*/ 41 w 131"/>
              <a:gd name="T21" fmla="*/ 49 h 131"/>
              <a:gd name="T22" fmla="*/ 57 w 131"/>
              <a:gd name="T23" fmla="*/ 49 h 131"/>
              <a:gd name="T24" fmla="*/ 57 w 131"/>
              <a:gd name="T25" fmla="*/ 66 h 131"/>
              <a:gd name="T26" fmla="*/ 41 w 131"/>
              <a:gd name="T27" fmla="*/ 66 h 131"/>
              <a:gd name="T28" fmla="*/ 41 w 131"/>
              <a:gd name="T29" fmla="*/ 49 h 131"/>
              <a:gd name="T30" fmla="*/ 41 w 131"/>
              <a:gd name="T31" fmla="*/ 82 h 131"/>
              <a:gd name="T32" fmla="*/ 57 w 131"/>
              <a:gd name="T33" fmla="*/ 82 h 131"/>
              <a:gd name="T34" fmla="*/ 57 w 131"/>
              <a:gd name="T35" fmla="*/ 98 h 131"/>
              <a:gd name="T36" fmla="*/ 41 w 131"/>
              <a:gd name="T37" fmla="*/ 98 h 131"/>
              <a:gd name="T38" fmla="*/ 41 w 131"/>
              <a:gd name="T39" fmla="*/ 82 h 131"/>
              <a:gd name="T40" fmla="*/ 8 w 131"/>
              <a:gd name="T41" fmla="*/ 17 h 131"/>
              <a:gd name="T42" fmla="*/ 24 w 131"/>
              <a:gd name="T43" fmla="*/ 17 h 131"/>
              <a:gd name="T44" fmla="*/ 24 w 131"/>
              <a:gd name="T45" fmla="*/ 33 h 131"/>
              <a:gd name="T46" fmla="*/ 8 w 131"/>
              <a:gd name="T47" fmla="*/ 33 h 131"/>
              <a:gd name="T48" fmla="*/ 8 w 131"/>
              <a:gd name="T49" fmla="*/ 17 h 131"/>
              <a:gd name="T50" fmla="*/ 8 w 131"/>
              <a:gd name="T51" fmla="*/ 49 h 131"/>
              <a:gd name="T52" fmla="*/ 24 w 131"/>
              <a:gd name="T53" fmla="*/ 49 h 131"/>
              <a:gd name="T54" fmla="*/ 24 w 131"/>
              <a:gd name="T55" fmla="*/ 66 h 131"/>
              <a:gd name="T56" fmla="*/ 8 w 131"/>
              <a:gd name="T57" fmla="*/ 66 h 131"/>
              <a:gd name="T58" fmla="*/ 8 w 131"/>
              <a:gd name="T59" fmla="*/ 49 h 131"/>
              <a:gd name="T60" fmla="*/ 8 w 131"/>
              <a:gd name="T61" fmla="*/ 82 h 131"/>
              <a:gd name="T62" fmla="*/ 24 w 131"/>
              <a:gd name="T63" fmla="*/ 82 h 131"/>
              <a:gd name="T64" fmla="*/ 24 w 131"/>
              <a:gd name="T65" fmla="*/ 98 h 131"/>
              <a:gd name="T66" fmla="*/ 8 w 131"/>
              <a:gd name="T67" fmla="*/ 98 h 131"/>
              <a:gd name="T68" fmla="*/ 8 w 131"/>
              <a:gd name="T69" fmla="*/ 82 h 131"/>
              <a:gd name="T70" fmla="*/ 73 w 131"/>
              <a:gd name="T71" fmla="*/ 41 h 131"/>
              <a:gd name="T72" fmla="*/ 131 w 131"/>
              <a:gd name="T73" fmla="*/ 41 h 131"/>
              <a:gd name="T74" fmla="*/ 131 w 131"/>
              <a:gd name="T75" fmla="*/ 49 h 131"/>
              <a:gd name="T76" fmla="*/ 73 w 131"/>
              <a:gd name="T77" fmla="*/ 49 h 131"/>
              <a:gd name="T78" fmla="*/ 73 w 131"/>
              <a:gd name="T79" fmla="*/ 41 h 131"/>
              <a:gd name="T80" fmla="*/ 73 w 131"/>
              <a:gd name="T81" fmla="*/ 131 h 131"/>
              <a:gd name="T82" fmla="*/ 90 w 131"/>
              <a:gd name="T83" fmla="*/ 131 h 131"/>
              <a:gd name="T84" fmla="*/ 90 w 131"/>
              <a:gd name="T85" fmla="*/ 98 h 131"/>
              <a:gd name="T86" fmla="*/ 114 w 131"/>
              <a:gd name="T87" fmla="*/ 98 h 131"/>
              <a:gd name="T88" fmla="*/ 114 w 131"/>
              <a:gd name="T89" fmla="*/ 131 h 131"/>
              <a:gd name="T90" fmla="*/ 131 w 131"/>
              <a:gd name="T91" fmla="*/ 131 h 131"/>
              <a:gd name="T92" fmla="*/ 131 w 131"/>
              <a:gd name="T93" fmla="*/ 57 h 131"/>
              <a:gd name="T94" fmla="*/ 73 w 131"/>
              <a:gd name="T95" fmla="*/ 57 h 131"/>
              <a:gd name="T96" fmla="*/ 73 w 131"/>
              <a:gd name="T97" fmla="*/ 13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1" h="131">
                <a:moveTo>
                  <a:pt x="0" y="131"/>
                </a:moveTo>
                <a:lnTo>
                  <a:pt x="65" y="131"/>
                </a:lnTo>
                <a:lnTo>
                  <a:pt x="65" y="0"/>
                </a:lnTo>
                <a:lnTo>
                  <a:pt x="0" y="0"/>
                </a:lnTo>
                <a:lnTo>
                  <a:pt x="0" y="131"/>
                </a:lnTo>
                <a:close/>
                <a:moveTo>
                  <a:pt x="41" y="17"/>
                </a:moveTo>
                <a:lnTo>
                  <a:pt x="57" y="17"/>
                </a:lnTo>
                <a:lnTo>
                  <a:pt x="57" y="33"/>
                </a:lnTo>
                <a:lnTo>
                  <a:pt x="41" y="33"/>
                </a:lnTo>
                <a:lnTo>
                  <a:pt x="41" y="17"/>
                </a:lnTo>
                <a:close/>
                <a:moveTo>
                  <a:pt x="41" y="49"/>
                </a:moveTo>
                <a:lnTo>
                  <a:pt x="57" y="49"/>
                </a:lnTo>
                <a:lnTo>
                  <a:pt x="57" y="66"/>
                </a:lnTo>
                <a:lnTo>
                  <a:pt x="41" y="66"/>
                </a:lnTo>
                <a:lnTo>
                  <a:pt x="41" y="49"/>
                </a:lnTo>
                <a:close/>
                <a:moveTo>
                  <a:pt x="41" y="82"/>
                </a:moveTo>
                <a:lnTo>
                  <a:pt x="57" y="82"/>
                </a:lnTo>
                <a:lnTo>
                  <a:pt x="57" y="98"/>
                </a:lnTo>
                <a:lnTo>
                  <a:pt x="41" y="98"/>
                </a:lnTo>
                <a:lnTo>
                  <a:pt x="41" y="82"/>
                </a:lnTo>
                <a:close/>
                <a:moveTo>
                  <a:pt x="8" y="17"/>
                </a:moveTo>
                <a:lnTo>
                  <a:pt x="24" y="17"/>
                </a:lnTo>
                <a:lnTo>
                  <a:pt x="24" y="33"/>
                </a:lnTo>
                <a:lnTo>
                  <a:pt x="8" y="33"/>
                </a:lnTo>
                <a:lnTo>
                  <a:pt x="8" y="17"/>
                </a:lnTo>
                <a:close/>
                <a:moveTo>
                  <a:pt x="8" y="49"/>
                </a:moveTo>
                <a:lnTo>
                  <a:pt x="24" y="49"/>
                </a:lnTo>
                <a:lnTo>
                  <a:pt x="24" y="66"/>
                </a:lnTo>
                <a:lnTo>
                  <a:pt x="8" y="66"/>
                </a:lnTo>
                <a:lnTo>
                  <a:pt x="8" y="49"/>
                </a:lnTo>
                <a:close/>
                <a:moveTo>
                  <a:pt x="8" y="82"/>
                </a:moveTo>
                <a:lnTo>
                  <a:pt x="24" y="82"/>
                </a:lnTo>
                <a:lnTo>
                  <a:pt x="24" y="98"/>
                </a:lnTo>
                <a:lnTo>
                  <a:pt x="8" y="98"/>
                </a:lnTo>
                <a:lnTo>
                  <a:pt x="8" y="82"/>
                </a:lnTo>
                <a:close/>
                <a:moveTo>
                  <a:pt x="73" y="41"/>
                </a:moveTo>
                <a:lnTo>
                  <a:pt x="131" y="41"/>
                </a:lnTo>
                <a:lnTo>
                  <a:pt x="131" y="49"/>
                </a:lnTo>
                <a:lnTo>
                  <a:pt x="73" y="49"/>
                </a:lnTo>
                <a:lnTo>
                  <a:pt x="73" y="41"/>
                </a:lnTo>
                <a:close/>
                <a:moveTo>
                  <a:pt x="73" y="131"/>
                </a:moveTo>
                <a:lnTo>
                  <a:pt x="90" y="131"/>
                </a:lnTo>
                <a:lnTo>
                  <a:pt x="90" y="98"/>
                </a:lnTo>
                <a:lnTo>
                  <a:pt x="114" y="98"/>
                </a:lnTo>
                <a:lnTo>
                  <a:pt x="114" y="131"/>
                </a:lnTo>
                <a:lnTo>
                  <a:pt x="131" y="131"/>
                </a:lnTo>
                <a:lnTo>
                  <a:pt x="131" y="57"/>
                </a:lnTo>
                <a:lnTo>
                  <a:pt x="73" y="57"/>
                </a:lnTo>
                <a:lnTo>
                  <a:pt x="73" y="131"/>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Freeform 107"/>
          <p:cNvSpPr>
            <a:spLocks noEditPoints="1"/>
          </p:cNvSpPr>
          <p:nvPr/>
        </p:nvSpPr>
        <p:spPr bwMode="auto">
          <a:xfrm>
            <a:off x="10098743" y="4062429"/>
            <a:ext cx="203767" cy="203767"/>
          </a:xfrm>
          <a:custGeom>
            <a:avLst/>
            <a:gdLst>
              <a:gd name="T0" fmla="*/ 79 w 85"/>
              <a:gd name="T1" fmla="*/ 24 h 85"/>
              <a:gd name="T2" fmla="*/ 61 w 85"/>
              <a:gd name="T3" fmla="*/ 6 h 85"/>
              <a:gd name="T4" fmla="*/ 66 w 85"/>
              <a:gd name="T5" fmla="*/ 0 h 85"/>
              <a:gd name="T6" fmla="*/ 85 w 85"/>
              <a:gd name="T7" fmla="*/ 19 h 85"/>
              <a:gd name="T8" fmla="*/ 79 w 85"/>
              <a:gd name="T9" fmla="*/ 24 h 85"/>
              <a:gd name="T10" fmla="*/ 74 w 85"/>
              <a:gd name="T11" fmla="*/ 30 h 85"/>
              <a:gd name="T12" fmla="*/ 71 w 85"/>
              <a:gd name="T13" fmla="*/ 59 h 85"/>
              <a:gd name="T14" fmla="*/ 13 w 85"/>
              <a:gd name="T15" fmla="*/ 85 h 85"/>
              <a:gd name="T16" fmla="*/ 8 w 85"/>
              <a:gd name="T17" fmla="*/ 81 h 85"/>
              <a:gd name="T18" fmla="*/ 31 w 85"/>
              <a:gd name="T19" fmla="*/ 58 h 85"/>
              <a:gd name="T20" fmla="*/ 34 w 85"/>
              <a:gd name="T21" fmla="*/ 59 h 85"/>
              <a:gd name="T22" fmla="*/ 42 w 85"/>
              <a:gd name="T23" fmla="*/ 51 h 85"/>
              <a:gd name="T24" fmla="*/ 34 w 85"/>
              <a:gd name="T25" fmla="*/ 43 h 85"/>
              <a:gd name="T26" fmla="*/ 26 w 85"/>
              <a:gd name="T27" fmla="*/ 51 h 85"/>
              <a:gd name="T28" fmla="*/ 27 w 85"/>
              <a:gd name="T29" fmla="*/ 54 h 85"/>
              <a:gd name="T30" fmla="*/ 4 w 85"/>
              <a:gd name="T31" fmla="*/ 76 h 85"/>
              <a:gd name="T32" fmla="*/ 0 w 85"/>
              <a:gd name="T33" fmla="*/ 72 h 85"/>
              <a:gd name="T34" fmla="*/ 26 w 85"/>
              <a:gd name="T35" fmla="*/ 14 h 85"/>
              <a:gd name="T36" fmla="*/ 55 w 85"/>
              <a:gd name="T37" fmla="*/ 11 h 85"/>
              <a:gd name="T38" fmla="*/ 74 w 85"/>
              <a:gd name="T39" fmla="*/ 3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 h="85">
                <a:moveTo>
                  <a:pt x="79" y="24"/>
                </a:moveTo>
                <a:cubicBezTo>
                  <a:pt x="61" y="6"/>
                  <a:pt x="61" y="6"/>
                  <a:pt x="61" y="6"/>
                </a:cubicBezTo>
                <a:cubicBezTo>
                  <a:pt x="66" y="0"/>
                  <a:pt x="66" y="0"/>
                  <a:pt x="66" y="0"/>
                </a:cubicBezTo>
                <a:cubicBezTo>
                  <a:pt x="85" y="19"/>
                  <a:pt x="85" y="19"/>
                  <a:pt x="85" y="19"/>
                </a:cubicBezTo>
                <a:lnTo>
                  <a:pt x="79" y="24"/>
                </a:lnTo>
                <a:close/>
                <a:moveTo>
                  <a:pt x="74" y="30"/>
                </a:moveTo>
                <a:cubicBezTo>
                  <a:pt x="71" y="59"/>
                  <a:pt x="71" y="59"/>
                  <a:pt x="71" y="59"/>
                </a:cubicBezTo>
                <a:cubicBezTo>
                  <a:pt x="47" y="59"/>
                  <a:pt x="13" y="85"/>
                  <a:pt x="13" y="85"/>
                </a:cubicBezTo>
                <a:cubicBezTo>
                  <a:pt x="8" y="81"/>
                  <a:pt x="8" y="81"/>
                  <a:pt x="8" y="81"/>
                </a:cubicBezTo>
                <a:cubicBezTo>
                  <a:pt x="31" y="58"/>
                  <a:pt x="31" y="58"/>
                  <a:pt x="31" y="58"/>
                </a:cubicBezTo>
                <a:cubicBezTo>
                  <a:pt x="32" y="59"/>
                  <a:pt x="33" y="59"/>
                  <a:pt x="34" y="59"/>
                </a:cubicBezTo>
                <a:cubicBezTo>
                  <a:pt x="38" y="59"/>
                  <a:pt x="42" y="55"/>
                  <a:pt x="42" y="51"/>
                </a:cubicBezTo>
                <a:cubicBezTo>
                  <a:pt x="42" y="46"/>
                  <a:pt x="38" y="43"/>
                  <a:pt x="34" y="43"/>
                </a:cubicBezTo>
                <a:cubicBezTo>
                  <a:pt x="30" y="43"/>
                  <a:pt x="26" y="46"/>
                  <a:pt x="26" y="51"/>
                </a:cubicBezTo>
                <a:cubicBezTo>
                  <a:pt x="26" y="52"/>
                  <a:pt x="26" y="53"/>
                  <a:pt x="27" y="54"/>
                </a:cubicBezTo>
                <a:cubicBezTo>
                  <a:pt x="4" y="76"/>
                  <a:pt x="4" y="76"/>
                  <a:pt x="4" y="76"/>
                </a:cubicBezTo>
                <a:cubicBezTo>
                  <a:pt x="0" y="72"/>
                  <a:pt x="0" y="72"/>
                  <a:pt x="0" y="72"/>
                </a:cubicBezTo>
                <a:cubicBezTo>
                  <a:pt x="0" y="72"/>
                  <a:pt x="26" y="37"/>
                  <a:pt x="26" y="14"/>
                </a:cubicBezTo>
                <a:cubicBezTo>
                  <a:pt x="55" y="11"/>
                  <a:pt x="55" y="11"/>
                  <a:pt x="55" y="11"/>
                </a:cubicBezTo>
                <a:lnTo>
                  <a:pt x="74" y="30"/>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Freeform 108"/>
          <p:cNvSpPr>
            <a:spLocks noEditPoints="1"/>
          </p:cNvSpPr>
          <p:nvPr/>
        </p:nvSpPr>
        <p:spPr bwMode="auto">
          <a:xfrm>
            <a:off x="9914034" y="3820546"/>
            <a:ext cx="184710" cy="184710"/>
          </a:xfrm>
          <a:custGeom>
            <a:avLst/>
            <a:gdLst>
              <a:gd name="T0" fmla="*/ 53 w 77"/>
              <a:gd name="T1" fmla="*/ 30 h 77"/>
              <a:gd name="T2" fmla="*/ 26 w 77"/>
              <a:gd name="T3" fmla="*/ 2 h 77"/>
              <a:gd name="T4" fmla="*/ 39 w 77"/>
              <a:gd name="T5" fmla="*/ 0 h 77"/>
              <a:gd name="T6" fmla="*/ 53 w 77"/>
              <a:gd name="T7" fmla="*/ 3 h 77"/>
              <a:gd name="T8" fmla="*/ 53 w 77"/>
              <a:gd name="T9" fmla="*/ 30 h 77"/>
              <a:gd name="T10" fmla="*/ 58 w 77"/>
              <a:gd name="T11" fmla="*/ 53 h 77"/>
              <a:gd name="T12" fmla="*/ 58 w 77"/>
              <a:gd name="T13" fmla="*/ 5 h 77"/>
              <a:gd name="T14" fmla="*/ 77 w 77"/>
              <a:gd name="T15" fmla="*/ 38 h 77"/>
              <a:gd name="T16" fmla="*/ 74 w 77"/>
              <a:gd name="T17" fmla="*/ 53 h 77"/>
              <a:gd name="T18" fmla="*/ 58 w 77"/>
              <a:gd name="T19" fmla="*/ 53 h 77"/>
              <a:gd name="T20" fmla="*/ 24 w 77"/>
              <a:gd name="T21" fmla="*/ 58 h 77"/>
              <a:gd name="T22" fmla="*/ 72 w 77"/>
              <a:gd name="T23" fmla="*/ 58 h 77"/>
              <a:gd name="T24" fmla="*/ 39 w 77"/>
              <a:gd name="T25" fmla="*/ 77 h 77"/>
              <a:gd name="T26" fmla="*/ 24 w 77"/>
              <a:gd name="T27" fmla="*/ 74 h 77"/>
              <a:gd name="T28" fmla="*/ 24 w 77"/>
              <a:gd name="T29" fmla="*/ 58 h 77"/>
              <a:gd name="T30" fmla="*/ 32 w 77"/>
              <a:gd name="T31" fmla="*/ 17 h 77"/>
              <a:gd name="T32" fmla="*/ 1 w 77"/>
              <a:gd name="T33" fmla="*/ 48 h 77"/>
              <a:gd name="T34" fmla="*/ 0 w 77"/>
              <a:gd name="T35" fmla="*/ 38 h 77"/>
              <a:gd name="T36" fmla="*/ 20 w 77"/>
              <a:gd name="T37" fmla="*/ 5 h 77"/>
              <a:gd name="T38" fmla="*/ 32 w 77"/>
              <a:gd name="T39" fmla="*/ 17 h 77"/>
              <a:gd name="T40" fmla="*/ 20 w 77"/>
              <a:gd name="T41" fmla="*/ 38 h 77"/>
              <a:gd name="T42" fmla="*/ 20 w 77"/>
              <a:gd name="T43" fmla="*/ 72 h 77"/>
              <a:gd name="T44" fmla="*/ 4 w 77"/>
              <a:gd name="T45" fmla="*/ 54 h 77"/>
              <a:gd name="T46" fmla="*/ 20 w 77"/>
              <a:gd name="T47" fmla="*/ 3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7" h="77">
                <a:moveTo>
                  <a:pt x="53" y="30"/>
                </a:moveTo>
                <a:cubicBezTo>
                  <a:pt x="26" y="2"/>
                  <a:pt x="26" y="2"/>
                  <a:pt x="26" y="2"/>
                </a:cubicBezTo>
                <a:cubicBezTo>
                  <a:pt x="30" y="1"/>
                  <a:pt x="34" y="0"/>
                  <a:pt x="39" y="0"/>
                </a:cubicBezTo>
                <a:cubicBezTo>
                  <a:pt x="44" y="0"/>
                  <a:pt x="49" y="1"/>
                  <a:pt x="53" y="3"/>
                </a:cubicBezTo>
                <a:lnTo>
                  <a:pt x="53" y="30"/>
                </a:lnTo>
                <a:close/>
                <a:moveTo>
                  <a:pt x="58" y="53"/>
                </a:moveTo>
                <a:cubicBezTo>
                  <a:pt x="58" y="5"/>
                  <a:pt x="58" y="5"/>
                  <a:pt x="58" y="5"/>
                </a:cubicBezTo>
                <a:cubicBezTo>
                  <a:pt x="69" y="12"/>
                  <a:pt x="77" y="24"/>
                  <a:pt x="77" y="38"/>
                </a:cubicBezTo>
                <a:cubicBezTo>
                  <a:pt x="77" y="43"/>
                  <a:pt x="76" y="48"/>
                  <a:pt x="74" y="53"/>
                </a:cubicBezTo>
                <a:lnTo>
                  <a:pt x="58" y="53"/>
                </a:lnTo>
                <a:close/>
                <a:moveTo>
                  <a:pt x="24" y="58"/>
                </a:moveTo>
                <a:cubicBezTo>
                  <a:pt x="72" y="58"/>
                  <a:pt x="72" y="58"/>
                  <a:pt x="72" y="58"/>
                </a:cubicBezTo>
                <a:cubicBezTo>
                  <a:pt x="65" y="69"/>
                  <a:pt x="53" y="77"/>
                  <a:pt x="39" y="77"/>
                </a:cubicBezTo>
                <a:cubicBezTo>
                  <a:pt x="34" y="77"/>
                  <a:pt x="29" y="76"/>
                  <a:pt x="24" y="74"/>
                </a:cubicBezTo>
                <a:lnTo>
                  <a:pt x="24" y="58"/>
                </a:lnTo>
                <a:close/>
                <a:moveTo>
                  <a:pt x="32" y="17"/>
                </a:moveTo>
                <a:cubicBezTo>
                  <a:pt x="1" y="48"/>
                  <a:pt x="1" y="48"/>
                  <a:pt x="1" y="48"/>
                </a:cubicBezTo>
                <a:cubicBezTo>
                  <a:pt x="1" y="45"/>
                  <a:pt x="0" y="42"/>
                  <a:pt x="0" y="38"/>
                </a:cubicBezTo>
                <a:cubicBezTo>
                  <a:pt x="0" y="24"/>
                  <a:pt x="8" y="11"/>
                  <a:pt x="20" y="5"/>
                </a:cubicBezTo>
                <a:lnTo>
                  <a:pt x="32" y="17"/>
                </a:lnTo>
                <a:close/>
                <a:moveTo>
                  <a:pt x="20" y="38"/>
                </a:moveTo>
                <a:cubicBezTo>
                  <a:pt x="20" y="72"/>
                  <a:pt x="20" y="72"/>
                  <a:pt x="20" y="72"/>
                </a:cubicBezTo>
                <a:cubicBezTo>
                  <a:pt x="12" y="68"/>
                  <a:pt x="7" y="61"/>
                  <a:pt x="4" y="54"/>
                </a:cubicBezTo>
                <a:lnTo>
                  <a:pt x="20" y="38"/>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Freeform 109"/>
          <p:cNvSpPr>
            <a:spLocks noEditPoints="1"/>
          </p:cNvSpPr>
          <p:nvPr/>
        </p:nvSpPr>
        <p:spPr bwMode="auto">
          <a:xfrm>
            <a:off x="9911102" y="4038974"/>
            <a:ext cx="172982" cy="139266"/>
          </a:xfrm>
          <a:custGeom>
            <a:avLst/>
            <a:gdLst>
              <a:gd name="T0" fmla="*/ 0 w 72"/>
              <a:gd name="T1" fmla="*/ 0 h 58"/>
              <a:gd name="T2" fmla="*/ 0 w 72"/>
              <a:gd name="T3" fmla="*/ 58 h 58"/>
              <a:gd name="T4" fmla="*/ 72 w 72"/>
              <a:gd name="T5" fmla="*/ 58 h 58"/>
              <a:gd name="T6" fmla="*/ 72 w 72"/>
              <a:gd name="T7" fmla="*/ 0 h 58"/>
              <a:gd name="T8" fmla="*/ 0 w 72"/>
              <a:gd name="T9" fmla="*/ 0 h 58"/>
              <a:gd name="T10" fmla="*/ 67 w 72"/>
              <a:gd name="T11" fmla="*/ 53 h 58"/>
              <a:gd name="T12" fmla="*/ 4 w 72"/>
              <a:gd name="T13" fmla="*/ 53 h 58"/>
              <a:gd name="T14" fmla="*/ 4 w 72"/>
              <a:gd name="T15" fmla="*/ 4 h 58"/>
              <a:gd name="T16" fmla="*/ 67 w 72"/>
              <a:gd name="T17" fmla="*/ 4 h 58"/>
              <a:gd name="T18" fmla="*/ 67 w 72"/>
              <a:gd name="T19" fmla="*/ 53 h 58"/>
              <a:gd name="T20" fmla="*/ 49 w 72"/>
              <a:gd name="T21" fmla="*/ 15 h 58"/>
              <a:gd name="T22" fmla="*/ 56 w 72"/>
              <a:gd name="T23" fmla="*/ 22 h 58"/>
              <a:gd name="T24" fmla="*/ 63 w 72"/>
              <a:gd name="T25" fmla="*/ 15 h 58"/>
              <a:gd name="T26" fmla="*/ 56 w 72"/>
              <a:gd name="T27" fmla="*/ 9 h 58"/>
              <a:gd name="T28" fmla="*/ 49 w 72"/>
              <a:gd name="T29" fmla="*/ 15 h 58"/>
              <a:gd name="T30" fmla="*/ 63 w 72"/>
              <a:gd name="T31" fmla="*/ 49 h 58"/>
              <a:gd name="T32" fmla="*/ 9 w 72"/>
              <a:gd name="T33" fmla="*/ 49 h 58"/>
              <a:gd name="T34" fmla="*/ 22 w 72"/>
              <a:gd name="T35" fmla="*/ 13 h 58"/>
              <a:gd name="T36" fmla="*/ 40 w 72"/>
              <a:gd name="T37" fmla="*/ 35 h 58"/>
              <a:gd name="T38" fmla="*/ 49 w 72"/>
              <a:gd name="T39" fmla="*/ 29 h 58"/>
              <a:gd name="T40" fmla="*/ 63 w 72"/>
              <a:gd name="T41" fmla="*/ 4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 h="58">
                <a:moveTo>
                  <a:pt x="0" y="0"/>
                </a:moveTo>
                <a:cubicBezTo>
                  <a:pt x="0" y="58"/>
                  <a:pt x="0" y="58"/>
                  <a:pt x="0" y="58"/>
                </a:cubicBezTo>
                <a:cubicBezTo>
                  <a:pt x="72" y="58"/>
                  <a:pt x="72" y="58"/>
                  <a:pt x="72" y="58"/>
                </a:cubicBezTo>
                <a:cubicBezTo>
                  <a:pt x="72" y="0"/>
                  <a:pt x="72" y="0"/>
                  <a:pt x="72" y="0"/>
                </a:cubicBezTo>
                <a:lnTo>
                  <a:pt x="0" y="0"/>
                </a:lnTo>
                <a:close/>
                <a:moveTo>
                  <a:pt x="67" y="53"/>
                </a:moveTo>
                <a:cubicBezTo>
                  <a:pt x="4" y="53"/>
                  <a:pt x="4" y="53"/>
                  <a:pt x="4" y="53"/>
                </a:cubicBezTo>
                <a:cubicBezTo>
                  <a:pt x="4" y="4"/>
                  <a:pt x="4" y="4"/>
                  <a:pt x="4" y="4"/>
                </a:cubicBezTo>
                <a:cubicBezTo>
                  <a:pt x="67" y="4"/>
                  <a:pt x="67" y="4"/>
                  <a:pt x="67" y="4"/>
                </a:cubicBezTo>
                <a:lnTo>
                  <a:pt x="67" y="53"/>
                </a:lnTo>
                <a:close/>
                <a:moveTo>
                  <a:pt x="49" y="15"/>
                </a:moveTo>
                <a:cubicBezTo>
                  <a:pt x="49" y="19"/>
                  <a:pt x="52" y="22"/>
                  <a:pt x="56" y="22"/>
                </a:cubicBezTo>
                <a:cubicBezTo>
                  <a:pt x="60" y="22"/>
                  <a:pt x="63" y="19"/>
                  <a:pt x="63" y="15"/>
                </a:cubicBezTo>
                <a:cubicBezTo>
                  <a:pt x="63" y="12"/>
                  <a:pt x="60" y="9"/>
                  <a:pt x="56" y="9"/>
                </a:cubicBezTo>
                <a:cubicBezTo>
                  <a:pt x="52" y="9"/>
                  <a:pt x="49" y="12"/>
                  <a:pt x="49" y="15"/>
                </a:cubicBezTo>
                <a:close/>
                <a:moveTo>
                  <a:pt x="63" y="49"/>
                </a:moveTo>
                <a:cubicBezTo>
                  <a:pt x="9" y="49"/>
                  <a:pt x="9" y="49"/>
                  <a:pt x="9" y="49"/>
                </a:cubicBezTo>
                <a:cubicBezTo>
                  <a:pt x="22" y="13"/>
                  <a:pt x="22" y="13"/>
                  <a:pt x="22" y="13"/>
                </a:cubicBezTo>
                <a:cubicBezTo>
                  <a:pt x="40" y="35"/>
                  <a:pt x="40" y="35"/>
                  <a:pt x="40" y="35"/>
                </a:cubicBezTo>
                <a:cubicBezTo>
                  <a:pt x="49" y="29"/>
                  <a:pt x="49" y="29"/>
                  <a:pt x="49" y="29"/>
                </a:cubicBezTo>
                <a:lnTo>
                  <a:pt x="63" y="49"/>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Freeform 110"/>
          <p:cNvSpPr>
            <a:spLocks noEditPoints="1"/>
          </p:cNvSpPr>
          <p:nvPr/>
        </p:nvSpPr>
        <p:spPr bwMode="auto">
          <a:xfrm>
            <a:off x="9842203" y="4231013"/>
            <a:ext cx="181779" cy="211097"/>
          </a:xfrm>
          <a:custGeom>
            <a:avLst/>
            <a:gdLst>
              <a:gd name="T0" fmla="*/ 54 w 76"/>
              <a:gd name="T1" fmla="*/ 0 h 88"/>
              <a:gd name="T2" fmla="*/ 14 w 76"/>
              <a:gd name="T3" fmla="*/ 28 h 88"/>
              <a:gd name="T4" fmla="*/ 16 w 76"/>
              <a:gd name="T5" fmla="*/ 65 h 88"/>
              <a:gd name="T6" fmla="*/ 49 w 76"/>
              <a:gd name="T7" fmla="*/ 27 h 88"/>
              <a:gd name="T8" fmla="*/ 32 w 76"/>
              <a:gd name="T9" fmla="*/ 75 h 88"/>
              <a:gd name="T10" fmla="*/ 70 w 76"/>
              <a:gd name="T11" fmla="*/ 57 h 88"/>
              <a:gd name="T12" fmla="*/ 54 w 76"/>
              <a:gd name="T13" fmla="*/ 0 h 88"/>
              <a:gd name="T14" fmla="*/ 4 w 76"/>
              <a:gd name="T15" fmla="*/ 78 h 88"/>
              <a:gd name="T16" fmla="*/ 10 w 76"/>
              <a:gd name="T17" fmla="*/ 83 h 88"/>
              <a:gd name="T18" fmla="*/ 47 w 76"/>
              <a:gd name="T19" fmla="*/ 41 h 88"/>
              <a:gd name="T20" fmla="*/ 4 w 76"/>
              <a:gd name="T21" fmla="*/ 7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 h="88">
                <a:moveTo>
                  <a:pt x="54" y="0"/>
                </a:moveTo>
                <a:cubicBezTo>
                  <a:pt x="40" y="23"/>
                  <a:pt x="30" y="12"/>
                  <a:pt x="14" y="28"/>
                </a:cubicBezTo>
                <a:cubicBezTo>
                  <a:pt x="0" y="42"/>
                  <a:pt x="5" y="60"/>
                  <a:pt x="16" y="65"/>
                </a:cubicBezTo>
                <a:cubicBezTo>
                  <a:pt x="28" y="60"/>
                  <a:pt x="40" y="46"/>
                  <a:pt x="49" y="27"/>
                </a:cubicBezTo>
                <a:cubicBezTo>
                  <a:pt x="49" y="27"/>
                  <a:pt x="57" y="51"/>
                  <a:pt x="32" y="75"/>
                </a:cubicBezTo>
                <a:cubicBezTo>
                  <a:pt x="44" y="88"/>
                  <a:pt x="64" y="79"/>
                  <a:pt x="70" y="57"/>
                </a:cubicBezTo>
                <a:cubicBezTo>
                  <a:pt x="76" y="33"/>
                  <a:pt x="60" y="9"/>
                  <a:pt x="54" y="0"/>
                </a:cubicBezTo>
                <a:close/>
                <a:moveTo>
                  <a:pt x="4" y="78"/>
                </a:moveTo>
                <a:cubicBezTo>
                  <a:pt x="4" y="79"/>
                  <a:pt x="4" y="83"/>
                  <a:pt x="10" y="83"/>
                </a:cubicBezTo>
                <a:cubicBezTo>
                  <a:pt x="14" y="83"/>
                  <a:pt x="36" y="71"/>
                  <a:pt x="47" y="41"/>
                </a:cubicBezTo>
                <a:cubicBezTo>
                  <a:pt x="30" y="71"/>
                  <a:pt x="6" y="78"/>
                  <a:pt x="4" y="78"/>
                </a:cubicBez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Freeform 111"/>
          <p:cNvSpPr>
            <a:spLocks noEditPoints="1"/>
          </p:cNvSpPr>
          <p:nvPr/>
        </p:nvSpPr>
        <p:spPr bwMode="auto">
          <a:xfrm>
            <a:off x="9792360" y="3512696"/>
            <a:ext cx="246279" cy="183244"/>
          </a:xfrm>
          <a:custGeom>
            <a:avLst/>
            <a:gdLst>
              <a:gd name="T0" fmla="*/ 99 w 103"/>
              <a:gd name="T1" fmla="*/ 3 h 77"/>
              <a:gd name="T2" fmla="*/ 52 w 103"/>
              <a:gd name="T3" fmla="*/ 0 h 77"/>
              <a:gd name="T4" fmla="*/ 4 w 103"/>
              <a:gd name="T5" fmla="*/ 3 h 77"/>
              <a:gd name="T6" fmla="*/ 0 w 103"/>
              <a:gd name="T7" fmla="*/ 38 h 77"/>
              <a:gd name="T8" fmla="*/ 4 w 103"/>
              <a:gd name="T9" fmla="*/ 73 h 77"/>
              <a:gd name="T10" fmla="*/ 52 w 103"/>
              <a:gd name="T11" fmla="*/ 77 h 77"/>
              <a:gd name="T12" fmla="*/ 99 w 103"/>
              <a:gd name="T13" fmla="*/ 73 h 77"/>
              <a:gd name="T14" fmla="*/ 103 w 103"/>
              <a:gd name="T15" fmla="*/ 38 h 77"/>
              <a:gd name="T16" fmla="*/ 99 w 103"/>
              <a:gd name="T17" fmla="*/ 3 h 77"/>
              <a:gd name="T18" fmla="*/ 39 w 103"/>
              <a:gd name="T19" fmla="*/ 57 h 77"/>
              <a:gd name="T20" fmla="*/ 39 w 103"/>
              <a:gd name="T21" fmla="*/ 19 h 77"/>
              <a:gd name="T22" fmla="*/ 71 w 103"/>
              <a:gd name="T23" fmla="*/ 38 h 77"/>
              <a:gd name="T24" fmla="*/ 39 w 103"/>
              <a:gd name="T25" fmla="*/ 5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77">
                <a:moveTo>
                  <a:pt x="99" y="3"/>
                </a:moveTo>
                <a:cubicBezTo>
                  <a:pt x="84" y="1"/>
                  <a:pt x="68" y="0"/>
                  <a:pt x="52" y="0"/>
                </a:cubicBezTo>
                <a:cubicBezTo>
                  <a:pt x="35" y="0"/>
                  <a:pt x="19" y="1"/>
                  <a:pt x="4" y="3"/>
                </a:cubicBezTo>
                <a:cubicBezTo>
                  <a:pt x="2" y="14"/>
                  <a:pt x="0" y="26"/>
                  <a:pt x="0" y="38"/>
                </a:cubicBezTo>
                <a:cubicBezTo>
                  <a:pt x="0" y="51"/>
                  <a:pt x="2" y="63"/>
                  <a:pt x="4" y="73"/>
                </a:cubicBezTo>
                <a:cubicBezTo>
                  <a:pt x="19" y="75"/>
                  <a:pt x="35" y="77"/>
                  <a:pt x="52" y="77"/>
                </a:cubicBezTo>
                <a:cubicBezTo>
                  <a:pt x="68" y="77"/>
                  <a:pt x="84" y="75"/>
                  <a:pt x="99" y="73"/>
                </a:cubicBezTo>
                <a:cubicBezTo>
                  <a:pt x="101" y="63"/>
                  <a:pt x="103" y="51"/>
                  <a:pt x="103" y="38"/>
                </a:cubicBezTo>
                <a:cubicBezTo>
                  <a:pt x="103" y="26"/>
                  <a:pt x="101" y="14"/>
                  <a:pt x="99" y="3"/>
                </a:cubicBezTo>
                <a:close/>
                <a:moveTo>
                  <a:pt x="39" y="57"/>
                </a:moveTo>
                <a:cubicBezTo>
                  <a:pt x="39" y="19"/>
                  <a:pt x="39" y="19"/>
                  <a:pt x="39" y="19"/>
                </a:cubicBezTo>
                <a:cubicBezTo>
                  <a:pt x="71" y="38"/>
                  <a:pt x="71" y="38"/>
                  <a:pt x="71" y="38"/>
                </a:cubicBezTo>
                <a:lnTo>
                  <a:pt x="39" y="57"/>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5" name="Freeform 112"/>
          <p:cNvSpPr>
            <a:spLocks noEditPoints="1"/>
          </p:cNvSpPr>
          <p:nvPr/>
        </p:nvSpPr>
        <p:spPr bwMode="auto">
          <a:xfrm>
            <a:off x="9773302" y="4697186"/>
            <a:ext cx="275599" cy="275599"/>
          </a:xfrm>
          <a:custGeom>
            <a:avLst/>
            <a:gdLst>
              <a:gd name="T0" fmla="*/ 115 w 115"/>
              <a:gd name="T1" fmla="*/ 32 h 115"/>
              <a:gd name="T2" fmla="*/ 104 w 115"/>
              <a:gd name="T3" fmla="*/ 22 h 115"/>
              <a:gd name="T4" fmla="*/ 84 w 115"/>
              <a:gd name="T5" fmla="*/ 42 h 115"/>
              <a:gd name="T6" fmla="*/ 73 w 115"/>
              <a:gd name="T7" fmla="*/ 30 h 115"/>
              <a:gd name="T8" fmla="*/ 93 w 115"/>
              <a:gd name="T9" fmla="*/ 10 h 115"/>
              <a:gd name="T10" fmla="*/ 83 w 115"/>
              <a:gd name="T11" fmla="*/ 0 h 115"/>
              <a:gd name="T12" fmla="*/ 63 w 115"/>
              <a:gd name="T13" fmla="*/ 20 h 115"/>
              <a:gd name="T14" fmla="*/ 50 w 115"/>
              <a:gd name="T15" fmla="*/ 7 h 115"/>
              <a:gd name="T16" fmla="*/ 40 w 115"/>
              <a:gd name="T17" fmla="*/ 17 h 115"/>
              <a:gd name="T18" fmla="*/ 98 w 115"/>
              <a:gd name="T19" fmla="*/ 74 h 115"/>
              <a:gd name="T20" fmla="*/ 107 w 115"/>
              <a:gd name="T21" fmla="*/ 65 h 115"/>
              <a:gd name="T22" fmla="*/ 95 w 115"/>
              <a:gd name="T23" fmla="*/ 52 h 115"/>
              <a:gd name="T24" fmla="*/ 115 w 115"/>
              <a:gd name="T25" fmla="*/ 32 h 115"/>
              <a:gd name="T26" fmla="*/ 31 w 115"/>
              <a:gd name="T27" fmla="*/ 84 h 115"/>
              <a:gd name="T28" fmla="*/ 89 w 115"/>
              <a:gd name="T29" fmla="*/ 76 h 115"/>
              <a:gd name="T30" fmla="*/ 39 w 115"/>
              <a:gd name="T31" fmla="*/ 26 h 115"/>
              <a:gd name="T32" fmla="*/ 31 w 115"/>
              <a:gd name="T33" fmla="*/ 84 h 115"/>
              <a:gd name="T34" fmla="*/ 21 w 115"/>
              <a:gd name="T35" fmla="*/ 79 h 115"/>
              <a:gd name="T36" fmla="*/ 36 w 115"/>
              <a:gd name="T37" fmla="*/ 93 h 115"/>
              <a:gd name="T38" fmla="*/ 14 w 115"/>
              <a:gd name="T39" fmla="*/ 115 h 115"/>
              <a:gd name="T40" fmla="*/ 0 w 115"/>
              <a:gd name="T41" fmla="*/ 100 h 115"/>
              <a:gd name="T42" fmla="*/ 21 w 115"/>
              <a:gd name="T43" fmla="*/ 7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5" h="115">
                <a:moveTo>
                  <a:pt x="115" y="32"/>
                </a:moveTo>
                <a:cubicBezTo>
                  <a:pt x="104" y="22"/>
                  <a:pt x="104" y="22"/>
                  <a:pt x="104" y="22"/>
                </a:cubicBezTo>
                <a:cubicBezTo>
                  <a:pt x="84" y="42"/>
                  <a:pt x="84" y="42"/>
                  <a:pt x="84" y="42"/>
                </a:cubicBezTo>
                <a:cubicBezTo>
                  <a:pt x="73" y="30"/>
                  <a:pt x="73" y="30"/>
                  <a:pt x="73" y="30"/>
                </a:cubicBezTo>
                <a:cubicBezTo>
                  <a:pt x="93" y="10"/>
                  <a:pt x="93" y="10"/>
                  <a:pt x="93" y="10"/>
                </a:cubicBezTo>
                <a:cubicBezTo>
                  <a:pt x="83" y="0"/>
                  <a:pt x="83" y="0"/>
                  <a:pt x="83" y="0"/>
                </a:cubicBezTo>
                <a:cubicBezTo>
                  <a:pt x="63" y="20"/>
                  <a:pt x="63" y="20"/>
                  <a:pt x="63" y="20"/>
                </a:cubicBezTo>
                <a:cubicBezTo>
                  <a:pt x="50" y="7"/>
                  <a:pt x="50" y="7"/>
                  <a:pt x="50" y="7"/>
                </a:cubicBezTo>
                <a:cubicBezTo>
                  <a:pt x="40" y="17"/>
                  <a:pt x="40" y="17"/>
                  <a:pt x="40" y="17"/>
                </a:cubicBezTo>
                <a:cubicBezTo>
                  <a:pt x="98" y="74"/>
                  <a:pt x="98" y="74"/>
                  <a:pt x="98" y="74"/>
                </a:cubicBezTo>
                <a:cubicBezTo>
                  <a:pt x="107" y="65"/>
                  <a:pt x="107" y="65"/>
                  <a:pt x="107" y="65"/>
                </a:cubicBezTo>
                <a:cubicBezTo>
                  <a:pt x="95" y="52"/>
                  <a:pt x="95" y="52"/>
                  <a:pt x="95" y="52"/>
                </a:cubicBezTo>
                <a:lnTo>
                  <a:pt x="115" y="32"/>
                </a:lnTo>
                <a:close/>
                <a:moveTo>
                  <a:pt x="31" y="84"/>
                </a:moveTo>
                <a:cubicBezTo>
                  <a:pt x="49" y="103"/>
                  <a:pt x="74" y="88"/>
                  <a:pt x="89" y="76"/>
                </a:cubicBezTo>
                <a:cubicBezTo>
                  <a:pt x="39" y="26"/>
                  <a:pt x="39" y="26"/>
                  <a:pt x="39" y="26"/>
                </a:cubicBezTo>
                <a:cubicBezTo>
                  <a:pt x="27" y="41"/>
                  <a:pt x="12" y="66"/>
                  <a:pt x="31" y="84"/>
                </a:cubicBezTo>
                <a:close/>
                <a:moveTo>
                  <a:pt x="21" y="79"/>
                </a:moveTo>
                <a:cubicBezTo>
                  <a:pt x="36" y="93"/>
                  <a:pt x="36" y="93"/>
                  <a:pt x="36" y="93"/>
                </a:cubicBezTo>
                <a:cubicBezTo>
                  <a:pt x="14" y="115"/>
                  <a:pt x="14" y="115"/>
                  <a:pt x="14" y="115"/>
                </a:cubicBezTo>
                <a:cubicBezTo>
                  <a:pt x="0" y="100"/>
                  <a:pt x="0" y="100"/>
                  <a:pt x="0" y="100"/>
                </a:cubicBezTo>
                <a:lnTo>
                  <a:pt x="21" y="79"/>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Freeform 113"/>
          <p:cNvSpPr>
            <a:spLocks noEditPoints="1"/>
          </p:cNvSpPr>
          <p:nvPr/>
        </p:nvSpPr>
        <p:spPr bwMode="auto">
          <a:xfrm>
            <a:off x="9727858" y="5032890"/>
            <a:ext cx="202301" cy="234553"/>
          </a:xfrm>
          <a:custGeom>
            <a:avLst/>
            <a:gdLst>
              <a:gd name="T0" fmla="*/ 55 w 85"/>
              <a:gd name="T1" fmla="*/ 14 h 98"/>
              <a:gd name="T2" fmla="*/ 55 w 85"/>
              <a:gd name="T3" fmla="*/ 27 h 98"/>
              <a:gd name="T4" fmla="*/ 64 w 85"/>
              <a:gd name="T5" fmla="*/ 33 h 98"/>
              <a:gd name="T6" fmla="*/ 73 w 85"/>
              <a:gd name="T7" fmla="*/ 55 h 98"/>
              <a:gd name="T8" fmla="*/ 64 w 85"/>
              <a:gd name="T9" fmla="*/ 77 h 98"/>
              <a:gd name="T10" fmla="*/ 43 w 85"/>
              <a:gd name="T11" fmla="*/ 86 h 98"/>
              <a:gd name="T12" fmla="*/ 21 w 85"/>
              <a:gd name="T13" fmla="*/ 77 h 98"/>
              <a:gd name="T14" fmla="*/ 12 w 85"/>
              <a:gd name="T15" fmla="*/ 55 h 98"/>
              <a:gd name="T16" fmla="*/ 21 w 85"/>
              <a:gd name="T17" fmla="*/ 33 h 98"/>
              <a:gd name="T18" fmla="*/ 30 w 85"/>
              <a:gd name="T19" fmla="*/ 27 h 98"/>
              <a:gd name="T20" fmla="*/ 30 w 85"/>
              <a:gd name="T21" fmla="*/ 14 h 98"/>
              <a:gd name="T22" fmla="*/ 0 w 85"/>
              <a:gd name="T23" fmla="*/ 55 h 98"/>
              <a:gd name="T24" fmla="*/ 43 w 85"/>
              <a:gd name="T25" fmla="*/ 98 h 98"/>
              <a:gd name="T26" fmla="*/ 85 w 85"/>
              <a:gd name="T27" fmla="*/ 55 h 98"/>
              <a:gd name="T28" fmla="*/ 55 w 85"/>
              <a:gd name="T29" fmla="*/ 14 h 98"/>
              <a:gd name="T30" fmla="*/ 37 w 85"/>
              <a:gd name="T31" fmla="*/ 0 h 98"/>
              <a:gd name="T32" fmla="*/ 49 w 85"/>
              <a:gd name="T33" fmla="*/ 0 h 98"/>
              <a:gd name="T34" fmla="*/ 49 w 85"/>
              <a:gd name="T35" fmla="*/ 49 h 98"/>
              <a:gd name="T36" fmla="*/ 37 w 85"/>
              <a:gd name="T37" fmla="*/ 49 h 98"/>
              <a:gd name="T38" fmla="*/ 37 w 85"/>
              <a:gd name="T39"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 h="98">
                <a:moveTo>
                  <a:pt x="55" y="14"/>
                </a:moveTo>
                <a:cubicBezTo>
                  <a:pt x="55" y="27"/>
                  <a:pt x="55" y="27"/>
                  <a:pt x="55" y="27"/>
                </a:cubicBezTo>
                <a:cubicBezTo>
                  <a:pt x="58" y="29"/>
                  <a:pt x="62" y="31"/>
                  <a:pt x="64" y="33"/>
                </a:cubicBezTo>
                <a:cubicBezTo>
                  <a:pt x="70" y="39"/>
                  <a:pt x="73" y="47"/>
                  <a:pt x="73" y="55"/>
                </a:cubicBezTo>
                <a:cubicBezTo>
                  <a:pt x="73" y="63"/>
                  <a:pt x="70" y="71"/>
                  <a:pt x="64" y="77"/>
                </a:cubicBezTo>
                <a:cubicBezTo>
                  <a:pt x="58" y="82"/>
                  <a:pt x="51" y="86"/>
                  <a:pt x="43" y="86"/>
                </a:cubicBezTo>
                <a:cubicBezTo>
                  <a:pt x="34" y="86"/>
                  <a:pt x="27" y="82"/>
                  <a:pt x="21" y="77"/>
                </a:cubicBezTo>
                <a:cubicBezTo>
                  <a:pt x="15" y="71"/>
                  <a:pt x="12" y="63"/>
                  <a:pt x="12" y="55"/>
                </a:cubicBezTo>
                <a:cubicBezTo>
                  <a:pt x="12" y="47"/>
                  <a:pt x="15" y="39"/>
                  <a:pt x="21" y="33"/>
                </a:cubicBezTo>
                <a:cubicBezTo>
                  <a:pt x="24" y="31"/>
                  <a:pt x="27" y="29"/>
                  <a:pt x="30" y="27"/>
                </a:cubicBezTo>
                <a:cubicBezTo>
                  <a:pt x="30" y="14"/>
                  <a:pt x="30" y="14"/>
                  <a:pt x="30" y="14"/>
                </a:cubicBezTo>
                <a:cubicBezTo>
                  <a:pt x="13" y="19"/>
                  <a:pt x="0" y="36"/>
                  <a:pt x="0" y="55"/>
                </a:cubicBezTo>
                <a:cubicBezTo>
                  <a:pt x="0" y="79"/>
                  <a:pt x="19" y="98"/>
                  <a:pt x="43" y="98"/>
                </a:cubicBezTo>
                <a:cubicBezTo>
                  <a:pt x="66" y="98"/>
                  <a:pt x="85" y="79"/>
                  <a:pt x="85" y="55"/>
                </a:cubicBezTo>
                <a:cubicBezTo>
                  <a:pt x="85" y="36"/>
                  <a:pt x="73" y="19"/>
                  <a:pt x="55" y="14"/>
                </a:cubicBezTo>
                <a:close/>
                <a:moveTo>
                  <a:pt x="37" y="0"/>
                </a:moveTo>
                <a:cubicBezTo>
                  <a:pt x="49" y="0"/>
                  <a:pt x="49" y="0"/>
                  <a:pt x="49" y="0"/>
                </a:cubicBezTo>
                <a:cubicBezTo>
                  <a:pt x="49" y="49"/>
                  <a:pt x="49" y="49"/>
                  <a:pt x="49" y="49"/>
                </a:cubicBezTo>
                <a:cubicBezTo>
                  <a:pt x="37" y="49"/>
                  <a:pt x="37" y="49"/>
                  <a:pt x="37" y="49"/>
                </a:cubicBezTo>
                <a:lnTo>
                  <a:pt x="37" y="0"/>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7" name="Freeform 114"/>
          <p:cNvSpPr/>
          <p:nvPr/>
        </p:nvSpPr>
        <p:spPr bwMode="auto">
          <a:xfrm>
            <a:off x="9751313" y="4481691"/>
            <a:ext cx="109947" cy="192039"/>
          </a:xfrm>
          <a:custGeom>
            <a:avLst/>
            <a:gdLst>
              <a:gd name="T0" fmla="*/ 0 w 75"/>
              <a:gd name="T1" fmla="*/ 131 h 131"/>
              <a:gd name="T2" fmla="*/ 0 w 75"/>
              <a:gd name="T3" fmla="*/ 0 h 131"/>
              <a:gd name="T4" fmla="*/ 21 w 75"/>
              <a:gd name="T5" fmla="*/ 0 h 131"/>
              <a:gd name="T6" fmla="*/ 21 w 75"/>
              <a:gd name="T7" fmla="*/ 59 h 131"/>
              <a:gd name="T8" fmla="*/ 75 w 75"/>
              <a:gd name="T9" fmla="*/ 5 h 131"/>
              <a:gd name="T10" fmla="*/ 75 w 75"/>
              <a:gd name="T11" fmla="*/ 125 h 131"/>
              <a:gd name="T12" fmla="*/ 21 w 75"/>
              <a:gd name="T13" fmla="*/ 71 h 131"/>
              <a:gd name="T14" fmla="*/ 21 w 75"/>
              <a:gd name="T15" fmla="*/ 131 h 131"/>
              <a:gd name="T16" fmla="*/ 0 w 75"/>
              <a:gd name="T17" fmla="*/ 13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131">
                <a:moveTo>
                  <a:pt x="0" y="131"/>
                </a:moveTo>
                <a:lnTo>
                  <a:pt x="0" y="0"/>
                </a:lnTo>
                <a:lnTo>
                  <a:pt x="21" y="0"/>
                </a:lnTo>
                <a:lnTo>
                  <a:pt x="21" y="59"/>
                </a:lnTo>
                <a:lnTo>
                  <a:pt x="75" y="5"/>
                </a:lnTo>
                <a:lnTo>
                  <a:pt x="75" y="125"/>
                </a:lnTo>
                <a:lnTo>
                  <a:pt x="21" y="71"/>
                </a:lnTo>
                <a:lnTo>
                  <a:pt x="21" y="131"/>
                </a:lnTo>
                <a:lnTo>
                  <a:pt x="0" y="131"/>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8" name="Freeform 115"/>
          <p:cNvSpPr>
            <a:spLocks noEditPoints="1"/>
          </p:cNvSpPr>
          <p:nvPr/>
        </p:nvSpPr>
        <p:spPr bwMode="auto">
          <a:xfrm>
            <a:off x="9682412" y="3741385"/>
            <a:ext cx="209632" cy="187642"/>
          </a:xfrm>
          <a:custGeom>
            <a:avLst/>
            <a:gdLst>
              <a:gd name="T0" fmla="*/ 22 w 88"/>
              <a:gd name="T1" fmla="*/ 0 h 78"/>
              <a:gd name="T2" fmla="*/ 66 w 88"/>
              <a:gd name="T3" fmla="*/ 0 h 78"/>
              <a:gd name="T4" fmla="*/ 66 w 88"/>
              <a:gd name="T5" fmla="*/ 11 h 78"/>
              <a:gd name="T6" fmla="*/ 22 w 88"/>
              <a:gd name="T7" fmla="*/ 11 h 78"/>
              <a:gd name="T8" fmla="*/ 22 w 88"/>
              <a:gd name="T9" fmla="*/ 0 h 78"/>
              <a:gd name="T10" fmla="*/ 83 w 88"/>
              <a:gd name="T11" fmla="*/ 17 h 78"/>
              <a:gd name="T12" fmla="*/ 5 w 88"/>
              <a:gd name="T13" fmla="*/ 17 h 78"/>
              <a:gd name="T14" fmla="*/ 0 w 88"/>
              <a:gd name="T15" fmla="*/ 22 h 78"/>
              <a:gd name="T16" fmla="*/ 0 w 88"/>
              <a:gd name="T17" fmla="*/ 50 h 78"/>
              <a:gd name="T18" fmla="*/ 5 w 88"/>
              <a:gd name="T19" fmla="*/ 56 h 78"/>
              <a:gd name="T20" fmla="*/ 22 w 88"/>
              <a:gd name="T21" fmla="*/ 56 h 78"/>
              <a:gd name="T22" fmla="*/ 22 w 88"/>
              <a:gd name="T23" fmla="*/ 78 h 78"/>
              <a:gd name="T24" fmla="*/ 66 w 88"/>
              <a:gd name="T25" fmla="*/ 78 h 78"/>
              <a:gd name="T26" fmla="*/ 66 w 88"/>
              <a:gd name="T27" fmla="*/ 56 h 78"/>
              <a:gd name="T28" fmla="*/ 83 w 88"/>
              <a:gd name="T29" fmla="*/ 56 h 78"/>
              <a:gd name="T30" fmla="*/ 88 w 88"/>
              <a:gd name="T31" fmla="*/ 50 h 78"/>
              <a:gd name="T32" fmla="*/ 88 w 88"/>
              <a:gd name="T33" fmla="*/ 22 h 78"/>
              <a:gd name="T34" fmla="*/ 83 w 88"/>
              <a:gd name="T35" fmla="*/ 17 h 78"/>
              <a:gd name="T36" fmla="*/ 60 w 88"/>
              <a:gd name="T37" fmla="*/ 72 h 78"/>
              <a:gd name="T38" fmla="*/ 27 w 88"/>
              <a:gd name="T39" fmla="*/ 72 h 78"/>
              <a:gd name="T40" fmla="*/ 27 w 88"/>
              <a:gd name="T41" fmla="*/ 45 h 78"/>
              <a:gd name="T42" fmla="*/ 60 w 88"/>
              <a:gd name="T43" fmla="*/ 45 h 78"/>
              <a:gd name="T44" fmla="*/ 60 w 88"/>
              <a:gd name="T45" fmla="*/ 72 h 78"/>
              <a:gd name="T46" fmla="*/ 84 w 88"/>
              <a:gd name="T47" fmla="*/ 25 h 78"/>
              <a:gd name="T48" fmla="*/ 80 w 88"/>
              <a:gd name="T49" fmla="*/ 29 h 78"/>
              <a:gd name="T50" fmla="*/ 76 w 88"/>
              <a:gd name="T51" fmla="*/ 25 h 78"/>
              <a:gd name="T52" fmla="*/ 80 w 88"/>
              <a:gd name="T53" fmla="*/ 21 h 78"/>
              <a:gd name="T54" fmla="*/ 84 w 88"/>
              <a:gd name="T55" fmla="*/ 2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8" h="78">
                <a:moveTo>
                  <a:pt x="22" y="0"/>
                </a:moveTo>
                <a:cubicBezTo>
                  <a:pt x="66" y="0"/>
                  <a:pt x="66" y="0"/>
                  <a:pt x="66" y="0"/>
                </a:cubicBezTo>
                <a:cubicBezTo>
                  <a:pt x="66" y="11"/>
                  <a:pt x="66" y="11"/>
                  <a:pt x="66" y="11"/>
                </a:cubicBezTo>
                <a:cubicBezTo>
                  <a:pt x="22" y="11"/>
                  <a:pt x="22" y="11"/>
                  <a:pt x="22" y="11"/>
                </a:cubicBezTo>
                <a:lnTo>
                  <a:pt x="22" y="0"/>
                </a:lnTo>
                <a:close/>
                <a:moveTo>
                  <a:pt x="83" y="17"/>
                </a:moveTo>
                <a:cubicBezTo>
                  <a:pt x="5" y="17"/>
                  <a:pt x="5" y="17"/>
                  <a:pt x="5" y="17"/>
                </a:cubicBezTo>
                <a:cubicBezTo>
                  <a:pt x="2" y="17"/>
                  <a:pt x="0" y="19"/>
                  <a:pt x="0" y="22"/>
                </a:cubicBezTo>
                <a:cubicBezTo>
                  <a:pt x="0" y="50"/>
                  <a:pt x="0" y="50"/>
                  <a:pt x="0" y="50"/>
                </a:cubicBezTo>
                <a:cubicBezTo>
                  <a:pt x="0" y="53"/>
                  <a:pt x="2" y="56"/>
                  <a:pt x="5" y="56"/>
                </a:cubicBezTo>
                <a:cubicBezTo>
                  <a:pt x="22" y="56"/>
                  <a:pt x="22" y="56"/>
                  <a:pt x="22" y="56"/>
                </a:cubicBezTo>
                <a:cubicBezTo>
                  <a:pt x="22" y="78"/>
                  <a:pt x="22" y="78"/>
                  <a:pt x="22" y="78"/>
                </a:cubicBezTo>
                <a:cubicBezTo>
                  <a:pt x="66" y="78"/>
                  <a:pt x="66" y="78"/>
                  <a:pt x="66" y="78"/>
                </a:cubicBezTo>
                <a:cubicBezTo>
                  <a:pt x="66" y="56"/>
                  <a:pt x="66" y="56"/>
                  <a:pt x="66" y="56"/>
                </a:cubicBezTo>
                <a:cubicBezTo>
                  <a:pt x="83" y="56"/>
                  <a:pt x="83" y="56"/>
                  <a:pt x="83" y="56"/>
                </a:cubicBezTo>
                <a:cubicBezTo>
                  <a:pt x="86" y="56"/>
                  <a:pt x="88" y="53"/>
                  <a:pt x="88" y="50"/>
                </a:cubicBezTo>
                <a:cubicBezTo>
                  <a:pt x="88" y="22"/>
                  <a:pt x="88" y="22"/>
                  <a:pt x="88" y="22"/>
                </a:cubicBezTo>
                <a:cubicBezTo>
                  <a:pt x="88" y="19"/>
                  <a:pt x="86" y="17"/>
                  <a:pt x="83" y="17"/>
                </a:cubicBezTo>
                <a:close/>
                <a:moveTo>
                  <a:pt x="60" y="72"/>
                </a:moveTo>
                <a:cubicBezTo>
                  <a:pt x="27" y="72"/>
                  <a:pt x="27" y="72"/>
                  <a:pt x="27" y="72"/>
                </a:cubicBezTo>
                <a:cubicBezTo>
                  <a:pt x="27" y="45"/>
                  <a:pt x="27" y="45"/>
                  <a:pt x="27" y="45"/>
                </a:cubicBezTo>
                <a:cubicBezTo>
                  <a:pt x="60" y="45"/>
                  <a:pt x="60" y="45"/>
                  <a:pt x="60" y="45"/>
                </a:cubicBezTo>
                <a:lnTo>
                  <a:pt x="60" y="72"/>
                </a:lnTo>
                <a:close/>
                <a:moveTo>
                  <a:pt x="84" y="25"/>
                </a:moveTo>
                <a:cubicBezTo>
                  <a:pt x="84" y="27"/>
                  <a:pt x="82" y="29"/>
                  <a:pt x="80" y="29"/>
                </a:cubicBezTo>
                <a:cubicBezTo>
                  <a:pt x="78" y="29"/>
                  <a:pt x="76" y="27"/>
                  <a:pt x="76" y="25"/>
                </a:cubicBezTo>
                <a:cubicBezTo>
                  <a:pt x="76" y="23"/>
                  <a:pt x="78" y="21"/>
                  <a:pt x="80" y="21"/>
                </a:cubicBezTo>
                <a:cubicBezTo>
                  <a:pt x="82" y="21"/>
                  <a:pt x="84" y="23"/>
                  <a:pt x="84" y="25"/>
                </a:cubicBez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9" name="Freeform 116"/>
          <p:cNvSpPr>
            <a:spLocks noEditPoints="1"/>
          </p:cNvSpPr>
          <p:nvPr/>
        </p:nvSpPr>
        <p:spPr bwMode="auto">
          <a:xfrm>
            <a:off x="9688277" y="3967142"/>
            <a:ext cx="183245" cy="193505"/>
          </a:xfrm>
          <a:custGeom>
            <a:avLst/>
            <a:gdLst>
              <a:gd name="T0" fmla="*/ 69 w 76"/>
              <a:gd name="T1" fmla="*/ 0 h 81"/>
              <a:gd name="T2" fmla="*/ 8 w 76"/>
              <a:gd name="T3" fmla="*/ 0 h 81"/>
              <a:gd name="T4" fmla="*/ 0 w 76"/>
              <a:gd name="T5" fmla="*/ 7 h 81"/>
              <a:gd name="T6" fmla="*/ 0 w 76"/>
              <a:gd name="T7" fmla="*/ 73 h 81"/>
              <a:gd name="T8" fmla="*/ 8 w 76"/>
              <a:gd name="T9" fmla="*/ 81 h 81"/>
              <a:gd name="T10" fmla="*/ 69 w 76"/>
              <a:gd name="T11" fmla="*/ 81 h 81"/>
              <a:gd name="T12" fmla="*/ 76 w 76"/>
              <a:gd name="T13" fmla="*/ 73 h 81"/>
              <a:gd name="T14" fmla="*/ 76 w 76"/>
              <a:gd name="T15" fmla="*/ 7 h 81"/>
              <a:gd name="T16" fmla="*/ 69 w 76"/>
              <a:gd name="T17" fmla="*/ 0 h 81"/>
              <a:gd name="T18" fmla="*/ 66 w 76"/>
              <a:gd name="T19" fmla="*/ 71 h 81"/>
              <a:gd name="T20" fmla="*/ 11 w 76"/>
              <a:gd name="T21" fmla="*/ 71 h 81"/>
              <a:gd name="T22" fmla="*/ 11 w 76"/>
              <a:gd name="T23" fmla="*/ 10 h 81"/>
              <a:gd name="T24" fmla="*/ 66 w 76"/>
              <a:gd name="T25" fmla="*/ 10 h 81"/>
              <a:gd name="T26" fmla="*/ 66 w 76"/>
              <a:gd name="T27" fmla="*/ 71 h 81"/>
              <a:gd name="T28" fmla="*/ 21 w 76"/>
              <a:gd name="T29" fmla="*/ 45 h 81"/>
              <a:gd name="T30" fmla="*/ 56 w 76"/>
              <a:gd name="T31" fmla="*/ 45 h 81"/>
              <a:gd name="T32" fmla="*/ 56 w 76"/>
              <a:gd name="T33" fmla="*/ 50 h 81"/>
              <a:gd name="T34" fmla="*/ 21 w 76"/>
              <a:gd name="T35" fmla="*/ 50 h 81"/>
              <a:gd name="T36" fmla="*/ 21 w 76"/>
              <a:gd name="T37" fmla="*/ 45 h 81"/>
              <a:gd name="T38" fmla="*/ 21 w 76"/>
              <a:gd name="T39" fmla="*/ 55 h 81"/>
              <a:gd name="T40" fmla="*/ 56 w 76"/>
              <a:gd name="T41" fmla="*/ 55 h 81"/>
              <a:gd name="T42" fmla="*/ 56 w 76"/>
              <a:gd name="T43" fmla="*/ 60 h 81"/>
              <a:gd name="T44" fmla="*/ 21 w 76"/>
              <a:gd name="T45" fmla="*/ 60 h 81"/>
              <a:gd name="T46" fmla="*/ 21 w 76"/>
              <a:gd name="T47" fmla="*/ 55 h 81"/>
              <a:gd name="T48" fmla="*/ 26 w 76"/>
              <a:gd name="T49" fmla="*/ 23 h 81"/>
              <a:gd name="T50" fmla="*/ 33 w 76"/>
              <a:gd name="T51" fmla="*/ 30 h 81"/>
              <a:gd name="T52" fmla="*/ 41 w 76"/>
              <a:gd name="T53" fmla="*/ 23 h 81"/>
              <a:gd name="T54" fmla="*/ 33 w 76"/>
              <a:gd name="T55" fmla="*/ 15 h 81"/>
              <a:gd name="T56" fmla="*/ 26 w 76"/>
              <a:gd name="T57" fmla="*/ 23 h 81"/>
              <a:gd name="T58" fmla="*/ 38 w 76"/>
              <a:gd name="T59" fmla="*/ 30 h 81"/>
              <a:gd name="T60" fmla="*/ 28 w 76"/>
              <a:gd name="T61" fmla="*/ 30 h 81"/>
              <a:gd name="T62" fmla="*/ 21 w 76"/>
              <a:gd name="T63" fmla="*/ 35 h 81"/>
              <a:gd name="T64" fmla="*/ 21 w 76"/>
              <a:gd name="T65" fmla="*/ 40 h 81"/>
              <a:gd name="T66" fmla="*/ 46 w 76"/>
              <a:gd name="T67" fmla="*/ 40 h 81"/>
              <a:gd name="T68" fmla="*/ 46 w 76"/>
              <a:gd name="T69" fmla="*/ 35 h 81"/>
              <a:gd name="T70" fmla="*/ 38 w 76"/>
              <a:gd name="T71" fmla="*/ 3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81">
                <a:moveTo>
                  <a:pt x="69" y="0"/>
                </a:moveTo>
                <a:cubicBezTo>
                  <a:pt x="8" y="0"/>
                  <a:pt x="8" y="0"/>
                  <a:pt x="8" y="0"/>
                </a:cubicBezTo>
                <a:cubicBezTo>
                  <a:pt x="4" y="0"/>
                  <a:pt x="0" y="3"/>
                  <a:pt x="0" y="7"/>
                </a:cubicBezTo>
                <a:cubicBezTo>
                  <a:pt x="0" y="73"/>
                  <a:pt x="0" y="73"/>
                  <a:pt x="0" y="73"/>
                </a:cubicBezTo>
                <a:cubicBezTo>
                  <a:pt x="0" y="77"/>
                  <a:pt x="4" y="81"/>
                  <a:pt x="8" y="81"/>
                </a:cubicBezTo>
                <a:cubicBezTo>
                  <a:pt x="69" y="81"/>
                  <a:pt x="69" y="81"/>
                  <a:pt x="69" y="81"/>
                </a:cubicBezTo>
                <a:cubicBezTo>
                  <a:pt x="73" y="81"/>
                  <a:pt x="76" y="77"/>
                  <a:pt x="76" y="73"/>
                </a:cubicBezTo>
                <a:cubicBezTo>
                  <a:pt x="76" y="7"/>
                  <a:pt x="76" y="7"/>
                  <a:pt x="76" y="7"/>
                </a:cubicBezTo>
                <a:cubicBezTo>
                  <a:pt x="76" y="3"/>
                  <a:pt x="73" y="0"/>
                  <a:pt x="69" y="0"/>
                </a:cubicBezTo>
                <a:close/>
                <a:moveTo>
                  <a:pt x="66" y="71"/>
                </a:moveTo>
                <a:cubicBezTo>
                  <a:pt x="11" y="71"/>
                  <a:pt x="11" y="71"/>
                  <a:pt x="11" y="71"/>
                </a:cubicBezTo>
                <a:cubicBezTo>
                  <a:pt x="11" y="10"/>
                  <a:pt x="11" y="10"/>
                  <a:pt x="11" y="10"/>
                </a:cubicBezTo>
                <a:cubicBezTo>
                  <a:pt x="66" y="10"/>
                  <a:pt x="66" y="10"/>
                  <a:pt x="66" y="10"/>
                </a:cubicBezTo>
                <a:lnTo>
                  <a:pt x="66" y="71"/>
                </a:lnTo>
                <a:close/>
                <a:moveTo>
                  <a:pt x="21" y="45"/>
                </a:moveTo>
                <a:cubicBezTo>
                  <a:pt x="56" y="45"/>
                  <a:pt x="56" y="45"/>
                  <a:pt x="56" y="45"/>
                </a:cubicBezTo>
                <a:cubicBezTo>
                  <a:pt x="56" y="50"/>
                  <a:pt x="56" y="50"/>
                  <a:pt x="56" y="50"/>
                </a:cubicBezTo>
                <a:cubicBezTo>
                  <a:pt x="21" y="50"/>
                  <a:pt x="21" y="50"/>
                  <a:pt x="21" y="50"/>
                </a:cubicBezTo>
                <a:lnTo>
                  <a:pt x="21" y="45"/>
                </a:lnTo>
                <a:close/>
                <a:moveTo>
                  <a:pt x="21" y="55"/>
                </a:moveTo>
                <a:cubicBezTo>
                  <a:pt x="56" y="55"/>
                  <a:pt x="56" y="55"/>
                  <a:pt x="56" y="55"/>
                </a:cubicBezTo>
                <a:cubicBezTo>
                  <a:pt x="56" y="60"/>
                  <a:pt x="56" y="60"/>
                  <a:pt x="56" y="60"/>
                </a:cubicBezTo>
                <a:cubicBezTo>
                  <a:pt x="21" y="60"/>
                  <a:pt x="21" y="60"/>
                  <a:pt x="21" y="60"/>
                </a:cubicBezTo>
                <a:lnTo>
                  <a:pt x="21" y="55"/>
                </a:lnTo>
                <a:close/>
                <a:moveTo>
                  <a:pt x="26" y="23"/>
                </a:moveTo>
                <a:cubicBezTo>
                  <a:pt x="26" y="27"/>
                  <a:pt x="29" y="30"/>
                  <a:pt x="33" y="30"/>
                </a:cubicBezTo>
                <a:cubicBezTo>
                  <a:pt x="37" y="30"/>
                  <a:pt x="41" y="27"/>
                  <a:pt x="41" y="23"/>
                </a:cubicBezTo>
                <a:cubicBezTo>
                  <a:pt x="41" y="18"/>
                  <a:pt x="37" y="15"/>
                  <a:pt x="33" y="15"/>
                </a:cubicBezTo>
                <a:cubicBezTo>
                  <a:pt x="29" y="15"/>
                  <a:pt x="26" y="18"/>
                  <a:pt x="26" y="23"/>
                </a:cubicBezTo>
                <a:close/>
                <a:moveTo>
                  <a:pt x="38" y="30"/>
                </a:moveTo>
                <a:cubicBezTo>
                  <a:pt x="28" y="30"/>
                  <a:pt x="28" y="30"/>
                  <a:pt x="28" y="30"/>
                </a:cubicBezTo>
                <a:cubicBezTo>
                  <a:pt x="24" y="30"/>
                  <a:pt x="21" y="32"/>
                  <a:pt x="21" y="35"/>
                </a:cubicBezTo>
                <a:cubicBezTo>
                  <a:pt x="21" y="40"/>
                  <a:pt x="21" y="40"/>
                  <a:pt x="21" y="40"/>
                </a:cubicBezTo>
                <a:cubicBezTo>
                  <a:pt x="46" y="40"/>
                  <a:pt x="46" y="40"/>
                  <a:pt x="46" y="40"/>
                </a:cubicBezTo>
                <a:cubicBezTo>
                  <a:pt x="46" y="35"/>
                  <a:pt x="46" y="35"/>
                  <a:pt x="46" y="35"/>
                </a:cubicBezTo>
                <a:cubicBezTo>
                  <a:pt x="46" y="32"/>
                  <a:pt x="42" y="30"/>
                  <a:pt x="38" y="30"/>
                </a:cubicBez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0" name="Freeform 117"/>
          <p:cNvSpPr>
            <a:spLocks noEditPoints="1"/>
          </p:cNvSpPr>
          <p:nvPr/>
        </p:nvSpPr>
        <p:spPr bwMode="auto">
          <a:xfrm>
            <a:off x="9852464" y="3294270"/>
            <a:ext cx="186176" cy="186175"/>
          </a:xfrm>
          <a:custGeom>
            <a:avLst/>
            <a:gdLst>
              <a:gd name="T0" fmla="*/ 67 w 127"/>
              <a:gd name="T1" fmla="*/ 0 h 127"/>
              <a:gd name="T2" fmla="*/ 55 w 127"/>
              <a:gd name="T3" fmla="*/ 11 h 127"/>
              <a:gd name="T4" fmla="*/ 67 w 127"/>
              <a:gd name="T5" fmla="*/ 24 h 127"/>
              <a:gd name="T6" fmla="*/ 39 w 127"/>
              <a:gd name="T7" fmla="*/ 55 h 127"/>
              <a:gd name="T8" fmla="*/ 11 w 127"/>
              <a:gd name="T9" fmla="*/ 55 h 127"/>
              <a:gd name="T10" fmla="*/ 34 w 127"/>
              <a:gd name="T11" fmla="*/ 77 h 127"/>
              <a:gd name="T12" fmla="*/ 0 w 127"/>
              <a:gd name="T13" fmla="*/ 122 h 127"/>
              <a:gd name="T14" fmla="*/ 0 w 127"/>
              <a:gd name="T15" fmla="*/ 127 h 127"/>
              <a:gd name="T16" fmla="*/ 4 w 127"/>
              <a:gd name="T17" fmla="*/ 127 h 127"/>
              <a:gd name="T18" fmla="*/ 49 w 127"/>
              <a:gd name="T19" fmla="*/ 93 h 127"/>
              <a:gd name="T20" fmla="*/ 71 w 127"/>
              <a:gd name="T21" fmla="*/ 114 h 127"/>
              <a:gd name="T22" fmla="*/ 71 w 127"/>
              <a:gd name="T23" fmla="*/ 86 h 127"/>
              <a:gd name="T24" fmla="*/ 102 w 127"/>
              <a:gd name="T25" fmla="*/ 59 h 127"/>
              <a:gd name="T26" fmla="*/ 114 w 127"/>
              <a:gd name="T27" fmla="*/ 72 h 127"/>
              <a:gd name="T28" fmla="*/ 127 w 127"/>
              <a:gd name="T29" fmla="*/ 59 h 127"/>
              <a:gd name="T30" fmla="*/ 67 w 127"/>
              <a:gd name="T31" fmla="*/ 0 h 127"/>
              <a:gd name="T32" fmla="*/ 55 w 127"/>
              <a:gd name="T33" fmla="*/ 67 h 127"/>
              <a:gd name="T34" fmla="*/ 47 w 127"/>
              <a:gd name="T35" fmla="*/ 59 h 127"/>
              <a:gd name="T36" fmla="*/ 75 w 127"/>
              <a:gd name="T37" fmla="*/ 31 h 127"/>
              <a:gd name="T38" fmla="*/ 83 w 127"/>
              <a:gd name="T39" fmla="*/ 39 h 127"/>
              <a:gd name="T40" fmla="*/ 55 w 127"/>
              <a:gd name="T41" fmla="*/ 6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7" h="127">
                <a:moveTo>
                  <a:pt x="67" y="0"/>
                </a:moveTo>
                <a:lnTo>
                  <a:pt x="55" y="11"/>
                </a:lnTo>
                <a:lnTo>
                  <a:pt x="67" y="24"/>
                </a:lnTo>
                <a:lnTo>
                  <a:pt x="39" y="55"/>
                </a:lnTo>
                <a:lnTo>
                  <a:pt x="11" y="55"/>
                </a:lnTo>
                <a:lnTo>
                  <a:pt x="34" y="77"/>
                </a:lnTo>
                <a:lnTo>
                  <a:pt x="0" y="122"/>
                </a:lnTo>
                <a:lnTo>
                  <a:pt x="0" y="127"/>
                </a:lnTo>
                <a:lnTo>
                  <a:pt x="4" y="127"/>
                </a:lnTo>
                <a:lnTo>
                  <a:pt x="49" y="93"/>
                </a:lnTo>
                <a:lnTo>
                  <a:pt x="71" y="114"/>
                </a:lnTo>
                <a:lnTo>
                  <a:pt x="71" y="86"/>
                </a:lnTo>
                <a:lnTo>
                  <a:pt x="102" y="59"/>
                </a:lnTo>
                <a:lnTo>
                  <a:pt x="114" y="72"/>
                </a:lnTo>
                <a:lnTo>
                  <a:pt x="127" y="59"/>
                </a:lnTo>
                <a:lnTo>
                  <a:pt x="67" y="0"/>
                </a:lnTo>
                <a:close/>
                <a:moveTo>
                  <a:pt x="55" y="67"/>
                </a:moveTo>
                <a:lnTo>
                  <a:pt x="47" y="59"/>
                </a:lnTo>
                <a:lnTo>
                  <a:pt x="75" y="31"/>
                </a:lnTo>
                <a:lnTo>
                  <a:pt x="83" y="39"/>
                </a:lnTo>
                <a:lnTo>
                  <a:pt x="55" y="67"/>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1" name="Freeform 118"/>
          <p:cNvSpPr>
            <a:spLocks noEditPoints="1"/>
          </p:cNvSpPr>
          <p:nvPr/>
        </p:nvSpPr>
        <p:spPr bwMode="auto">
          <a:xfrm>
            <a:off x="9770371" y="2779720"/>
            <a:ext cx="184710" cy="124606"/>
          </a:xfrm>
          <a:custGeom>
            <a:avLst/>
            <a:gdLst>
              <a:gd name="T0" fmla="*/ 17 w 77"/>
              <a:gd name="T1" fmla="*/ 19 h 52"/>
              <a:gd name="T2" fmla="*/ 34 w 77"/>
              <a:gd name="T3" fmla="*/ 36 h 52"/>
              <a:gd name="T4" fmla="*/ 17 w 77"/>
              <a:gd name="T5" fmla="*/ 52 h 52"/>
              <a:gd name="T6" fmla="*/ 0 w 77"/>
              <a:gd name="T7" fmla="*/ 36 h 52"/>
              <a:gd name="T8" fmla="*/ 0 w 77"/>
              <a:gd name="T9" fmla="*/ 33 h 52"/>
              <a:gd name="T10" fmla="*/ 34 w 77"/>
              <a:gd name="T11" fmla="*/ 0 h 52"/>
              <a:gd name="T12" fmla="*/ 34 w 77"/>
              <a:gd name="T13" fmla="*/ 9 h 52"/>
              <a:gd name="T14" fmla="*/ 17 w 77"/>
              <a:gd name="T15" fmla="*/ 16 h 52"/>
              <a:gd name="T16" fmla="*/ 14 w 77"/>
              <a:gd name="T17" fmla="*/ 19 h 52"/>
              <a:gd name="T18" fmla="*/ 17 w 77"/>
              <a:gd name="T19" fmla="*/ 19 h 52"/>
              <a:gd name="T20" fmla="*/ 60 w 77"/>
              <a:gd name="T21" fmla="*/ 19 h 52"/>
              <a:gd name="T22" fmla="*/ 77 w 77"/>
              <a:gd name="T23" fmla="*/ 36 h 52"/>
              <a:gd name="T24" fmla="*/ 60 w 77"/>
              <a:gd name="T25" fmla="*/ 52 h 52"/>
              <a:gd name="T26" fmla="*/ 43 w 77"/>
              <a:gd name="T27" fmla="*/ 36 h 52"/>
              <a:gd name="T28" fmla="*/ 43 w 77"/>
              <a:gd name="T29" fmla="*/ 33 h 52"/>
              <a:gd name="T30" fmla="*/ 77 w 77"/>
              <a:gd name="T31" fmla="*/ 0 h 52"/>
              <a:gd name="T32" fmla="*/ 77 w 77"/>
              <a:gd name="T33" fmla="*/ 9 h 52"/>
              <a:gd name="T34" fmla="*/ 60 w 77"/>
              <a:gd name="T35" fmla="*/ 16 h 52"/>
              <a:gd name="T36" fmla="*/ 58 w 77"/>
              <a:gd name="T37" fmla="*/ 19 h 52"/>
              <a:gd name="T38" fmla="*/ 60 w 77"/>
              <a:gd name="T39" fmla="*/ 1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7" h="52">
                <a:moveTo>
                  <a:pt x="17" y="19"/>
                </a:moveTo>
                <a:cubicBezTo>
                  <a:pt x="26" y="19"/>
                  <a:pt x="34" y="26"/>
                  <a:pt x="34" y="36"/>
                </a:cubicBezTo>
                <a:cubicBezTo>
                  <a:pt x="34" y="45"/>
                  <a:pt x="26" y="52"/>
                  <a:pt x="17" y="52"/>
                </a:cubicBezTo>
                <a:cubicBezTo>
                  <a:pt x="8" y="52"/>
                  <a:pt x="0" y="45"/>
                  <a:pt x="0" y="36"/>
                </a:cubicBezTo>
                <a:cubicBezTo>
                  <a:pt x="0" y="33"/>
                  <a:pt x="0" y="33"/>
                  <a:pt x="0" y="33"/>
                </a:cubicBezTo>
                <a:cubicBezTo>
                  <a:pt x="0" y="15"/>
                  <a:pt x="15" y="0"/>
                  <a:pt x="34" y="0"/>
                </a:cubicBezTo>
                <a:cubicBezTo>
                  <a:pt x="34" y="9"/>
                  <a:pt x="34" y="9"/>
                  <a:pt x="34" y="9"/>
                </a:cubicBezTo>
                <a:cubicBezTo>
                  <a:pt x="27" y="9"/>
                  <a:pt x="21" y="12"/>
                  <a:pt x="17" y="16"/>
                </a:cubicBezTo>
                <a:cubicBezTo>
                  <a:pt x="16" y="17"/>
                  <a:pt x="15" y="18"/>
                  <a:pt x="14" y="19"/>
                </a:cubicBezTo>
                <a:cubicBezTo>
                  <a:pt x="15" y="19"/>
                  <a:pt x="16" y="19"/>
                  <a:pt x="17" y="19"/>
                </a:cubicBezTo>
                <a:close/>
                <a:moveTo>
                  <a:pt x="60" y="19"/>
                </a:moveTo>
                <a:cubicBezTo>
                  <a:pt x="70" y="19"/>
                  <a:pt x="77" y="26"/>
                  <a:pt x="77" y="36"/>
                </a:cubicBezTo>
                <a:cubicBezTo>
                  <a:pt x="77" y="45"/>
                  <a:pt x="70" y="52"/>
                  <a:pt x="60" y="52"/>
                </a:cubicBezTo>
                <a:cubicBezTo>
                  <a:pt x="51" y="52"/>
                  <a:pt x="43" y="45"/>
                  <a:pt x="43" y="36"/>
                </a:cubicBezTo>
                <a:cubicBezTo>
                  <a:pt x="43" y="33"/>
                  <a:pt x="43" y="33"/>
                  <a:pt x="43" y="33"/>
                </a:cubicBezTo>
                <a:cubicBezTo>
                  <a:pt x="43" y="15"/>
                  <a:pt x="58" y="0"/>
                  <a:pt x="77" y="0"/>
                </a:cubicBezTo>
                <a:cubicBezTo>
                  <a:pt x="77" y="9"/>
                  <a:pt x="77" y="9"/>
                  <a:pt x="77" y="9"/>
                </a:cubicBezTo>
                <a:cubicBezTo>
                  <a:pt x="71" y="9"/>
                  <a:pt x="65" y="12"/>
                  <a:pt x="60" y="16"/>
                </a:cubicBezTo>
                <a:cubicBezTo>
                  <a:pt x="59" y="17"/>
                  <a:pt x="58" y="18"/>
                  <a:pt x="58" y="19"/>
                </a:cubicBezTo>
                <a:cubicBezTo>
                  <a:pt x="58" y="19"/>
                  <a:pt x="59" y="19"/>
                  <a:pt x="60" y="19"/>
                </a:cubicBez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2" name="Freeform 119"/>
          <p:cNvSpPr/>
          <p:nvPr/>
        </p:nvSpPr>
        <p:spPr bwMode="auto">
          <a:xfrm>
            <a:off x="9724927" y="3090503"/>
            <a:ext cx="287327" cy="272667"/>
          </a:xfrm>
          <a:custGeom>
            <a:avLst/>
            <a:gdLst>
              <a:gd name="T0" fmla="*/ 78 w 120"/>
              <a:gd name="T1" fmla="*/ 29 h 114"/>
              <a:gd name="T2" fmla="*/ 83 w 120"/>
              <a:gd name="T3" fmla="*/ 0 h 114"/>
              <a:gd name="T4" fmla="*/ 120 w 120"/>
              <a:gd name="T5" fmla="*/ 52 h 114"/>
              <a:gd name="T6" fmla="*/ 68 w 120"/>
              <a:gd name="T7" fmla="*/ 90 h 114"/>
              <a:gd name="T8" fmla="*/ 73 w 120"/>
              <a:gd name="T9" fmla="*/ 60 h 114"/>
              <a:gd name="T10" fmla="*/ 27 w 120"/>
              <a:gd name="T11" fmla="*/ 114 h 114"/>
              <a:gd name="T12" fmla="*/ 78 w 120"/>
              <a:gd name="T13" fmla="*/ 29 h 114"/>
            </a:gdLst>
            <a:ahLst/>
            <a:cxnLst>
              <a:cxn ang="0">
                <a:pos x="T0" y="T1"/>
              </a:cxn>
              <a:cxn ang="0">
                <a:pos x="T2" y="T3"/>
              </a:cxn>
              <a:cxn ang="0">
                <a:pos x="T4" y="T5"/>
              </a:cxn>
              <a:cxn ang="0">
                <a:pos x="T6" y="T7"/>
              </a:cxn>
              <a:cxn ang="0">
                <a:pos x="T8" y="T9"/>
              </a:cxn>
              <a:cxn ang="0">
                <a:pos x="T10" y="T11"/>
              </a:cxn>
              <a:cxn ang="0">
                <a:pos x="T12" y="T13"/>
              </a:cxn>
            </a:cxnLst>
            <a:rect l="0" t="0" r="r" b="b"/>
            <a:pathLst>
              <a:path w="120" h="114">
                <a:moveTo>
                  <a:pt x="78" y="29"/>
                </a:moveTo>
                <a:cubicBezTo>
                  <a:pt x="83" y="0"/>
                  <a:pt x="83" y="0"/>
                  <a:pt x="83" y="0"/>
                </a:cubicBezTo>
                <a:cubicBezTo>
                  <a:pt x="120" y="52"/>
                  <a:pt x="120" y="52"/>
                  <a:pt x="120" y="52"/>
                </a:cubicBezTo>
                <a:cubicBezTo>
                  <a:pt x="68" y="90"/>
                  <a:pt x="68" y="90"/>
                  <a:pt x="68" y="90"/>
                </a:cubicBezTo>
                <a:cubicBezTo>
                  <a:pt x="73" y="60"/>
                  <a:pt x="73" y="60"/>
                  <a:pt x="73" y="60"/>
                </a:cubicBezTo>
                <a:cubicBezTo>
                  <a:pt x="21" y="51"/>
                  <a:pt x="18" y="88"/>
                  <a:pt x="27" y="114"/>
                </a:cubicBezTo>
                <a:cubicBezTo>
                  <a:pt x="0" y="73"/>
                  <a:pt x="16" y="18"/>
                  <a:pt x="78" y="29"/>
                </a:cubicBez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3" name="Freeform 120"/>
          <p:cNvSpPr/>
          <p:nvPr/>
        </p:nvSpPr>
        <p:spPr bwMode="auto">
          <a:xfrm>
            <a:off x="9786496" y="2920451"/>
            <a:ext cx="180313" cy="189107"/>
          </a:xfrm>
          <a:custGeom>
            <a:avLst/>
            <a:gdLst>
              <a:gd name="T0" fmla="*/ 59 w 123"/>
              <a:gd name="T1" fmla="*/ 129 h 129"/>
              <a:gd name="T2" fmla="*/ 59 w 123"/>
              <a:gd name="T3" fmla="*/ 72 h 129"/>
              <a:gd name="T4" fmla="*/ 0 w 123"/>
              <a:gd name="T5" fmla="*/ 129 h 129"/>
              <a:gd name="T6" fmla="*/ 0 w 123"/>
              <a:gd name="T7" fmla="*/ 0 h 129"/>
              <a:gd name="T8" fmla="*/ 59 w 123"/>
              <a:gd name="T9" fmla="*/ 59 h 129"/>
              <a:gd name="T10" fmla="*/ 59 w 123"/>
              <a:gd name="T11" fmla="*/ 0 h 129"/>
              <a:gd name="T12" fmla="*/ 123 w 123"/>
              <a:gd name="T13" fmla="*/ 65 h 129"/>
              <a:gd name="T14" fmla="*/ 59 w 123"/>
              <a:gd name="T15" fmla="*/ 129 h 1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129">
                <a:moveTo>
                  <a:pt x="59" y="129"/>
                </a:moveTo>
                <a:lnTo>
                  <a:pt x="59" y="72"/>
                </a:lnTo>
                <a:lnTo>
                  <a:pt x="0" y="129"/>
                </a:lnTo>
                <a:lnTo>
                  <a:pt x="0" y="0"/>
                </a:lnTo>
                <a:lnTo>
                  <a:pt x="59" y="59"/>
                </a:lnTo>
                <a:lnTo>
                  <a:pt x="59" y="0"/>
                </a:lnTo>
                <a:lnTo>
                  <a:pt x="123" y="65"/>
                </a:lnTo>
                <a:lnTo>
                  <a:pt x="59" y="129"/>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Freeform 121"/>
          <p:cNvSpPr/>
          <p:nvPr/>
        </p:nvSpPr>
        <p:spPr bwMode="auto">
          <a:xfrm>
            <a:off x="9603252" y="4211956"/>
            <a:ext cx="227224" cy="227222"/>
          </a:xfrm>
          <a:custGeom>
            <a:avLst/>
            <a:gdLst>
              <a:gd name="T0" fmla="*/ 95 w 95"/>
              <a:gd name="T1" fmla="*/ 35 h 95"/>
              <a:gd name="T2" fmla="*/ 60 w 95"/>
              <a:gd name="T3" fmla="*/ 35 h 95"/>
              <a:gd name="T4" fmla="*/ 73 w 95"/>
              <a:gd name="T5" fmla="*/ 22 h 95"/>
              <a:gd name="T6" fmla="*/ 48 w 95"/>
              <a:gd name="T7" fmla="*/ 12 h 95"/>
              <a:gd name="T8" fmla="*/ 23 w 95"/>
              <a:gd name="T9" fmla="*/ 22 h 95"/>
              <a:gd name="T10" fmla="*/ 12 w 95"/>
              <a:gd name="T11" fmla="*/ 47 h 95"/>
              <a:gd name="T12" fmla="*/ 23 w 95"/>
              <a:gd name="T13" fmla="*/ 72 h 95"/>
              <a:gd name="T14" fmla="*/ 48 w 95"/>
              <a:gd name="T15" fmla="*/ 83 h 95"/>
              <a:gd name="T16" fmla="*/ 73 w 95"/>
              <a:gd name="T17" fmla="*/ 72 h 95"/>
              <a:gd name="T18" fmla="*/ 74 w 95"/>
              <a:gd name="T19" fmla="*/ 71 h 95"/>
              <a:gd name="T20" fmla="*/ 83 w 95"/>
              <a:gd name="T21" fmla="*/ 78 h 95"/>
              <a:gd name="T22" fmla="*/ 48 w 95"/>
              <a:gd name="T23" fmla="*/ 95 h 95"/>
              <a:gd name="T24" fmla="*/ 0 w 95"/>
              <a:gd name="T25" fmla="*/ 47 h 95"/>
              <a:gd name="T26" fmla="*/ 48 w 95"/>
              <a:gd name="T27" fmla="*/ 0 h 95"/>
              <a:gd name="T28" fmla="*/ 81 w 95"/>
              <a:gd name="T29" fmla="*/ 14 h 95"/>
              <a:gd name="T30" fmla="*/ 95 w 95"/>
              <a:gd name="T31" fmla="*/ 0 h 95"/>
              <a:gd name="T32" fmla="*/ 95 w 95"/>
              <a:gd name="T33" fmla="*/ 3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5" h="95">
                <a:moveTo>
                  <a:pt x="95" y="35"/>
                </a:moveTo>
                <a:cubicBezTo>
                  <a:pt x="60" y="35"/>
                  <a:pt x="60" y="35"/>
                  <a:pt x="60" y="35"/>
                </a:cubicBezTo>
                <a:cubicBezTo>
                  <a:pt x="73" y="22"/>
                  <a:pt x="73" y="22"/>
                  <a:pt x="73" y="22"/>
                </a:cubicBezTo>
                <a:cubicBezTo>
                  <a:pt x="66" y="15"/>
                  <a:pt x="57" y="12"/>
                  <a:pt x="48" y="12"/>
                </a:cubicBezTo>
                <a:cubicBezTo>
                  <a:pt x="38" y="12"/>
                  <a:pt x="29" y="15"/>
                  <a:pt x="23" y="22"/>
                </a:cubicBezTo>
                <a:cubicBezTo>
                  <a:pt x="16" y="29"/>
                  <a:pt x="12" y="38"/>
                  <a:pt x="12" y="47"/>
                </a:cubicBezTo>
                <a:cubicBezTo>
                  <a:pt x="12" y="57"/>
                  <a:pt x="16" y="66"/>
                  <a:pt x="23" y="72"/>
                </a:cubicBezTo>
                <a:cubicBezTo>
                  <a:pt x="29" y="79"/>
                  <a:pt x="38" y="83"/>
                  <a:pt x="48" y="83"/>
                </a:cubicBezTo>
                <a:cubicBezTo>
                  <a:pt x="57" y="83"/>
                  <a:pt x="66" y="79"/>
                  <a:pt x="73" y="72"/>
                </a:cubicBezTo>
                <a:cubicBezTo>
                  <a:pt x="73" y="72"/>
                  <a:pt x="74" y="71"/>
                  <a:pt x="74" y="71"/>
                </a:cubicBezTo>
                <a:cubicBezTo>
                  <a:pt x="83" y="78"/>
                  <a:pt x="83" y="78"/>
                  <a:pt x="83" y="78"/>
                </a:cubicBezTo>
                <a:cubicBezTo>
                  <a:pt x="75" y="88"/>
                  <a:pt x="62" y="95"/>
                  <a:pt x="48" y="95"/>
                </a:cubicBezTo>
                <a:cubicBezTo>
                  <a:pt x="22" y="95"/>
                  <a:pt x="0" y="73"/>
                  <a:pt x="0" y="47"/>
                </a:cubicBezTo>
                <a:cubicBezTo>
                  <a:pt x="0" y="21"/>
                  <a:pt x="22" y="0"/>
                  <a:pt x="48" y="0"/>
                </a:cubicBezTo>
                <a:cubicBezTo>
                  <a:pt x="61" y="0"/>
                  <a:pt x="73" y="5"/>
                  <a:pt x="81" y="14"/>
                </a:cubicBezTo>
                <a:cubicBezTo>
                  <a:pt x="95" y="0"/>
                  <a:pt x="95" y="0"/>
                  <a:pt x="95" y="0"/>
                </a:cubicBezTo>
                <a:lnTo>
                  <a:pt x="95" y="35"/>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5" name="Freeform 122"/>
          <p:cNvSpPr>
            <a:spLocks noEditPoints="1"/>
          </p:cNvSpPr>
          <p:nvPr/>
        </p:nvSpPr>
        <p:spPr bwMode="auto">
          <a:xfrm>
            <a:off x="9499170" y="3461388"/>
            <a:ext cx="249212" cy="252144"/>
          </a:xfrm>
          <a:custGeom>
            <a:avLst/>
            <a:gdLst>
              <a:gd name="T0" fmla="*/ 86 w 104"/>
              <a:gd name="T1" fmla="*/ 0 h 105"/>
              <a:gd name="T2" fmla="*/ 17 w 104"/>
              <a:gd name="T3" fmla="*/ 0 h 105"/>
              <a:gd name="T4" fmla="*/ 0 w 104"/>
              <a:gd name="T5" fmla="*/ 18 h 105"/>
              <a:gd name="T6" fmla="*/ 0 w 104"/>
              <a:gd name="T7" fmla="*/ 87 h 105"/>
              <a:gd name="T8" fmla="*/ 17 w 104"/>
              <a:gd name="T9" fmla="*/ 105 h 105"/>
              <a:gd name="T10" fmla="*/ 86 w 104"/>
              <a:gd name="T11" fmla="*/ 105 h 105"/>
              <a:gd name="T12" fmla="*/ 104 w 104"/>
              <a:gd name="T13" fmla="*/ 87 h 105"/>
              <a:gd name="T14" fmla="*/ 104 w 104"/>
              <a:gd name="T15" fmla="*/ 18 h 105"/>
              <a:gd name="T16" fmla="*/ 86 w 104"/>
              <a:gd name="T17" fmla="*/ 0 h 105"/>
              <a:gd name="T18" fmla="*/ 28 w 104"/>
              <a:gd name="T19" fmla="*/ 85 h 105"/>
              <a:gd name="T20" fmla="*/ 19 w 104"/>
              <a:gd name="T21" fmla="*/ 76 h 105"/>
              <a:gd name="T22" fmla="*/ 28 w 104"/>
              <a:gd name="T23" fmla="*/ 67 h 105"/>
              <a:gd name="T24" fmla="*/ 37 w 104"/>
              <a:gd name="T25" fmla="*/ 76 h 105"/>
              <a:gd name="T26" fmla="*/ 28 w 104"/>
              <a:gd name="T27" fmla="*/ 85 h 105"/>
              <a:gd name="T28" fmla="*/ 50 w 104"/>
              <a:gd name="T29" fmla="*/ 85 h 105"/>
              <a:gd name="T30" fmla="*/ 41 w 104"/>
              <a:gd name="T31" fmla="*/ 63 h 105"/>
              <a:gd name="T32" fmla="*/ 19 w 104"/>
              <a:gd name="T33" fmla="*/ 54 h 105"/>
              <a:gd name="T34" fmla="*/ 19 w 104"/>
              <a:gd name="T35" fmla="*/ 41 h 105"/>
              <a:gd name="T36" fmla="*/ 63 w 104"/>
              <a:gd name="T37" fmla="*/ 85 h 105"/>
              <a:gd name="T38" fmla="*/ 50 w 104"/>
              <a:gd name="T39" fmla="*/ 85 h 105"/>
              <a:gd name="T40" fmla="*/ 73 w 104"/>
              <a:gd name="T41" fmla="*/ 85 h 105"/>
              <a:gd name="T42" fmla="*/ 19 w 104"/>
              <a:gd name="T43" fmla="*/ 31 h 105"/>
              <a:gd name="T44" fmla="*/ 19 w 104"/>
              <a:gd name="T45" fmla="*/ 18 h 105"/>
              <a:gd name="T46" fmla="*/ 86 w 104"/>
              <a:gd name="T47" fmla="*/ 85 h 105"/>
              <a:gd name="T48" fmla="*/ 73 w 104"/>
              <a:gd name="T49" fmla="*/ 8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4" h="105">
                <a:moveTo>
                  <a:pt x="86" y="0"/>
                </a:moveTo>
                <a:cubicBezTo>
                  <a:pt x="17" y="0"/>
                  <a:pt x="17" y="0"/>
                  <a:pt x="17" y="0"/>
                </a:cubicBezTo>
                <a:cubicBezTo>
                  <a:pt x="7" y="0"/>
                  <a:pt x="0" y="8"/>
                  <a:pt x="0" y="18"/>
                </a:cubicBezTo>
                <a:cubicBezTo>
                  <a:pt x="0" y="87"/>
                  <a:pt x="0" y="87"/>
                  <a:pt x="0" y="87"/>
                </a:cubicBezTo>
                <a:cubicBezTo>
                  <a:pt x="0" y="97"/>
                  <a:pt x="7" y="105"/>
                  <a:pt x="17" y="105"/>
                </a:cubicBezTo>
                <a:cubicBezTo>
                  <a:pt x="86" y="105"/>
                  <a:pt x="86" y="105"/>
                  <a:pt x="86" y="105"/>
                </a:cubicBezTo>
                <a:cubicBezTo>
                  <a:pt x="96" y="105"/>
                  <a:pt x="104" y="97"/>
                  <a:pt x="104" y="87"/>
                </a:cubicBezTo>
                <a:cubicBezTo>
                  <a:pt x="104" y="18"/>
                  <a:pt x="104" y="18"/>
                  <a:pt x="104" y="18"/>
                </a:cubicBezTo>
                <a:cubicBezTo>
                  <a:pt x="104" y="8"/>
                  <a:pt x="96" y="0"/>
                  <a:pt x="86" y="0"/>
                </a:cubicBezTo>
                <a:close/>
                <a:moveTo>
                  <a:pt x="28" y="85"/>
                </a:moveTo>
                <a:cubicBezTo>
                  <a:pt x="23" y="85"/>
                  <a:pt x="19" y="81"/>
                  <a:pt x="19" y="76"/>
                </a:cubicBezTo>
                <a:cubicBezTo>
                  <a:pt x="19" y="71"/>
                  <a:pt x="23" y="67"/>
                  <a:pt x="28" y="67"/>
                </a:cubicBezTo>
                <a:cubicBezTo>
                  <a:pt x="33" y="67"/>
                  <a:pt x="37" y="71"/>
                  <a:pt x="37" y="76"/>
                </a:cubicBezTo>
                <a:cubicBezTo>
                  <a:pt x="37" y="81"/>
                  <a:pt x="33" y="85"/>
                  <a:pt x="28" y="85"/>
                </a:cubicBezTo>
                <a:close/>
                <a:moveTo>
                  <a:pt x="50" y="85"/>
                </a:moveTo>
                <a:cubicBezTo>
                  <a:pt x="50" y="77"/>
                  <a:pt x="47" y="69"/>
                  <a:pt x="41" y="63"/>
                </a:cubicBezTo>
                <a:cubicBezTo>
                  <a:pt x="35" y="57"/>
                  <a:pt x="27" y="54"/>
                  <a:pt x="19" y="54"/>
                </a:cubicBezTo>
                <a:cubicBezTo>
                  <a:pt x="19" y="41"/>
                  <a:pt x="19" y="41"/>
                  <a:pt x="19" y="41"/>
                </a:cubicBezTo>
                <a:cubicBezTo>
                  <a:pt x="43" y="41"/>
                  <a:pt x="63" y="61"/>
                  <a:pt x="63" y="85"/>
                </a:cubicBezTo>
                <a:cubicBezTo>
                  <a:pt x="50" y="85"/>
                  <a:pt x="50" y="85"/>
                  <a:pt x="50" y="85"/>
                </a:cubicBezTo>
                <a:close/>
                <a:moveTo>
                  <a:pt x="73" y="85"/>
                </a:moveTo>
                <a:cubicBezTo>
                  <a:pt x="73" y="55"/>
                  <a:pt x="49" y="31"/>
                  <a:pt x="19" y="31"/>
                </a:cubicBezTo>
                <a:cubicBezTo>
                  <a:pt x="19" y="18"/>
                  <a:pt x="19" y="18"/>
                  <a:pt x="19" y="18"/>
                </a:cubicBezTo>
                <a:cubicBezTo>
                  <a:pt x="56" y="18"/>
                  <a:pt x="86" y="48"/>
                  <a:pt x="86" y="85"/>
                </a:cubicBezTo>
                <a:cubicBezTo>
                  <a:pt x="73" y="85"/>
                  <a:pt x="73" y="85"/>
                  <a:pt x="73" y="85"/>
                </a:cubicBez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6" name="Freeform 123"/>
          <p:cNvSpPr>
            <a:spLocks noEditPoints="1"/>
          </p:cNvSpPr>
          <p:nvPr/>
        </p:nvSpPr>
        <p:spPr bwMode="auto">
          <a:xfrm>
            <a:off x="9478646" y="4436246"/>
            <a:ext cx="230155" cy="241882"/>
          </a:xfrm>
          <a:custGeom>
            <a:avLst/>
            <a:gdLst>
              <a:gd name="T0" fmla="*/ 41 w 96"/>
              <a:gd name="T1" fmla="*/ 6 h 101"/>
              <a:gd name="T2" fmla="*/ 42 w 96"/>
              <a:gd name="T3" fmla="*/ 2 h 101"/>
              <a:gd name="T4" fmla="*/ 36 w 96"/>
              <a:gd name="T5" fmla="*/ 0 h 101"/>
              <a:gd name="T6" fmla="*/ 35 w 96"/>
              <a:gd name="T7" fmla="*/ 7 h 101"/>
              <a:gd name="T8" fmla="*/ 0 w 96"/>
              <a:gd name="T9" fmla="*/ 54 h 101"/>
              <a:gd name="T10" fmla="*/ 96 w 96"/>
              <a:gd name="T11" fmla="*/ 54 h 101"/>
              <a:gd name="T12" fmla="*/ 33 w 96"/>
              <a:gd name="T13" fmla="*/ 4 h 101"/>
              <a:gd name="T14" fmla="*/ 38 w 96"/>
              <a:gd name="T15" fmla="*/ 1 h 101"/>
              <a:gd name="T16" fmla="*/ 40 w 96"/>
              <a:gd name="T17" fmla="*/ 5 h 101"/>
              <a:gd name="T18" fmla="*/ 35 w 96"/>
              <a:gd name="T19" fmla="*/ 6 h 101"/>
              <a:gd name="T20" fmla="*/ 73 w 96"/>
              <a:gd name="T21" fmla="*/ 79 h 101"/>
              <a:gd name="T22" fmla="*/ 54 w 96"/>
              <a:gd name="T23" fmla="*/ 81 h 101"/>
              <a:gd name="T24" fmla="*/ 48 w 96"/>
              <a:gd name="T25" fmla="*/ 90 h 101"/>
              <a:gd name="T26" fmla="*/ 13 w 96"/>
              <a:gd name="T27" fmla="*/ 64 h 101"/>
              <a:gd name="T28" fmla="*/ 12 w 96"/>
              <a:gd name="T29" fmla="*/ 58 h 101"/>
              <a:gd name="T30" fmla="*/ 22 w 96"/>
              <a:gd name="T31" fmla="*/ 28 h 101"/>
              <a:gd name="T32" fmla="*/ 42 w 96"/>
              <a:gd name="T33" fmla="*/ 26 h 101"/>
              <a:gd name="T34" fmla="*/ 48 w 96"/>
              <a:gd name="T35" fmla="*/ 17 h 101"/>
              <a:gd name="T36" fmla="*/ 83 w 96"/>
              <a:gd name="T37" fmla="*/ 43 h 101"/>
              <a:gd name="T38" fmla="*/ 84 w 96"/>
              <a:gd name="T39" fmla="*/ 49 h 101"/>
              <a:gd name="T40" fmla="*/ 73 w 96"/>
              <a:gd name="T41" fmla="*/ 79 h 101"/>
              <a:gd name="T42" fmla="*/ 53 w 96"/>
              <a:gd name="T43" fmla="*/ 44 h 101"/>
              <a:gd name="T44" fmla="*/ 43 w 96"/>
              <a:gd name="T45" fmla="*/ 32 h 101"/>
              <a:gd name="T46" fmla="*/ 40 w 96"/>
              <a:gd name="T47" fmla="*/ 46 h 101"/>
              <a:gd name="T48" fmla="*/ 38 w 96"/>
              <a:gd name="T49" fmla="*/ 49 h 101"/>
              <a:gd name="T50" fmla="*/ 26 w 96"/>
              <a:gd name="T51" fmla="*/ 58 h 101"/>
              <a:gd name="T52" fmla="*/ 38 w 96"/>
              <a:gd name="T53" fmla="*/ 59 h 101"/>
              <a:gd name="T54" fmla="*/ 43 w 96"/>
              <a:gd name="T55" fmla="*/ 63 h 101"/>
              <a:gd name="T56" fmla="*/ 53 w 96"/>
              <a:gd name="T57" fmla="*/ 75 h 101"/>
              <a:gd name="T58" fmla="*/ 56 w 96"/>
              <a:gd name="T59" fmla="*/ 61 h 101"/>
              <a:gd name="T60" fmla="*/ 58 w 96"/>
              <a:gd name="T61" fmla="*/ 58 h 101"/>
              <a:gd name="T62" fmla="*/ 70 w 96"/>
              <a:gd name="T63" fmla="*/ 49 h 101"/>
              <a:gd name="T64" fmla="*/ 58 w 96"/>
              <a:gd name="T65" fmla="*/ 48 h 101"/>
              <a:gd name="T66" fmla="*/ 48 w 96"/>
              <a:gd name="T67" fmla="*/ 44 h 101"/>
              <a:gd name="T68" fmla="*/ 48 w 96"/>
              <a:gd name="T69" fmla="*/ 44 h 101"/>
              <a:gd name="T70" fmla="*/ 48 w 96"/>
              <a:gd name="T71" fmla="*/ 44 h 101"/>
              <a:gd name="T72" fmla="*/ 49 w 96"/>
              <a:gd name="T73" fmla="*/ 44 h 101"/>
              <a:gd name="T74" fmla="*/ 52 w 96"/>
              <a:gd name="T75" fmla="*/ 45 h 101"/>
              <a:gd name="T76" fmla="*/ 39 w 96"/>
              <a:gd name="T77" fmla="*/ 57 h 101"/>
              <a:gd name="T78" fmla="*/ 46 w 96"/>
              <a:gd name="T79" fmla="*/ 44 h 101"/>
              <a:gd name="T80" fmla="*/ 53 w 96"/>
              <a:gd name="T81" fmla="*/ 62 h 101"/>
              <a:gd name="T82" fmla="*/ 50 w 96"/>
              <a:gd name="T83" fmla="*/ 63 h 101"/>
              <a:gd name="T84" fmla="*/ 47 w 96"/>
              <a:gd name="T85" fmla="*/ 63 h 101"/>
              <a:gd name="T86" fmla="*/ 47 w 96"/>
              <a:gd name="T87" fmla="*/ 63 h 101"/>
              <a:gd name="T88" fmla="*/ 51 w 96"/>
              <a:gd name="T89" fmla="*/ 57 h 101"/>
              <a:gd name="T90" fmla="*/ 57 w 96"/>
              <a:gd name="T91" fmla="*/ 5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6" h="101">
                <a:moveTo>
                  <a:pt x="48" y="6"/>
                </a:moveTo>
                <a:cubicBezTo>
                  <a:pt x="46" y="6"/>
                  <a:pt x="43" y="6"/>
                  <a:pt x="41" y="6"/>
                </a:cubicBezTo>
                <a:cubicBezTo>
                  <a:pt x="41" y="6"/>
                  <a:pt x="41" y="6"/>
                  <a:pt x="41" y="6"/>
                </a:cubicBezTo>
                <a:cubicBezTo>
                  <a:pt x="42" y="5"/>
                  <a:pt x="43" y="4"/>
                  <a:pt x="42" y="2"/>
                </a:cubicBezTo>
                <a:cubicBezTo>
                  <a:pt x="42" y="1"/>
                  <a:pt x="40" y="0"/>
                  <a:pt x="38" y="0"/>
                </a:cubicBezTo>
                <a:cubicBezTo>
                  <a:pt x="37" y="0"/>
                  <a:pt x="37" y="0"/>
                  <a:pt x="36" y="0"/>
                </a:cubicBezTo>
                <a:cubicBezTo>
                  <a:pt x="33" y="0"/>
                  <a:pt x="31" y="3"/>
                  <a:pt x="32" y="5"/>
                </a:cubicBezTo>
                <a:cubicBezTo>
                  <a:pt x="32" y="6"/>
                  <a:pt x="33" y="7"/>
                  <a:pt x="35" y="7"/>
                </a:cubicBezTo>
                <a:cubicBezTo>
                  <a:pt x="35" y="8"/>
                  <a:pt x="35" y="8"/>
                  <a:pt x="35" y="8"/>
                </a:cubicBezTo>
                <a:cubicBezTo>
                  <a:pt x="15" y="13"/>
                  <a:pt x="0" y="32"/>
                  <a:pt x="0" y="54"/>
                </a:cubicBezTo>
                <a:cubicBezTo>
                  <a:pt x="0" y="80"/>
                  <a:pt x="22" y="101"/>
                  <a:pt x="48" y="101"/>
                </a:cubicBezTo>
                <a:cubicBezTo>
                  <a:pt x="74" y="101"/>
                  <a:pt x="96" y="80"/>
                  <a:pt x="96" y="54"/>
                </a:cubicBezTo>
                <a:cubicBezTo>
                  <a:pt x="96" y="27"/>
                  <a:pt x="74" y="6"/>
                  <a:pt x="48" y="6"/>
                </a:cubicBezTo>
                <a:close/>
                <a:moveTo>
                  <a:pt x="33" y="4"/>
                </a:moveTo>
                <a:cubicBezTo>
                  <a:pt x="33" y="3"/>
                  <a:pt x="35" y="2"/>
                  <a:pt x="37" y="1"/>
                </a:cubicBezTo>
                <a:cubicBezTo>
                  <a:pt x="37" y="1"/>
                  <a:pt x="37" y="1"/>
                  <a:pt x="38" y="1"/>
                </a:cubicBezTo>
                <a:cubicBezTo>
                  <a:pt x="39" y="1"/>
                  <a:pt x="41" y="2"/>
                  <a:pt x="41" y="3"/>
                </a:cubicBezTo>
                <a:cubicBezTo>
                  <a:pt x="41" y="4"/>
                  <a:pt x="41" y="4"/>
                  <a:pt x="40" y="5"/>
                </a:cubicBezTo>
                <a:cubicBezTo>
                  <a:pt x="39" y="4"/>
                  <a:pt x="38" y="4"/>
                  <a:pt x="37" y="4"/>
                </a:cubicBezTo>
                <a:cubicBezTo>
                  <a:pt x="36" y="5"/>
                  <a:pt x="36" y="5"/>
                  <a:pt x="35" y="6"/>
                </a:cubicBezTo>
                <a:cubicBezTo>
                  <a:pt x="34" y="6"/>
                  <a:pt x="33" y="5"/>
                  <a:pt x="33" y="4"/>
                </a:cubicBezTo>
                <a:close/>
                <a:moveTo>
                  <a:pt x="73" y="79"/>
                </a:moveTo>
                <a:cubicBezTo>
                  <a:pt x="69" y="84"/>
                  <a:pt x="64" y="87"/>
                  <a:pt x="58" y="88"/>
                </a:cubicBezTo>
                <a:cubicBezTo>
                  <a:pt x="54" y="81"/>
                  <a:pt x="54" y="81"/>
                  <a:pt x="54" y="81"/>
                </a:cubicBezTo>
                <a:cubicBezTo>
                  <a:pt x="53" y="89"/>
                  <a:pt x="53" y="89"/>
                  <a:pt x="53" y="89"/>
                </a:cubicBezTo>
                <a:cubicBezTo>
                  <a:pt x="51" y="90"/>
                  <a:pt x="50" y="90"/>
                  <a:pt x="48" y="90"/>
                </a:cubicBezTo>
                <a:cubicBezTo>
                  <a:pt x="38" y="90"/>
                  <a:pt x="29" y="86"/>
                  <a:pt x="22" y="79"/>
                </a:cubicBezTo>
                <a:cubicBezTo>
                  <a:pt x="18" y="75"/>
                  <a:pt x="15" y="70"/>
                  <a:pt x="13" y="64"/>
                </a:cubicBezTo>
                <a:cubicBezTo>
                  <a:pt x="20" y="60"/>
                  <a:pt x="20" y="60"/>
                  <a:pt x="20" y="60"/>
                </a:cubicBezTo>
                <a:cubicBezTo>
                  <a:pt x="12" y="58"/>
                  <a:pt x="12" y="58"/>
                  <a:pt x="12" y="58"/>
                </a:cubicBezTo>
                <a:cubicBezTo>
                  <a:pt x="12" y="57"/>
                  <a:pt x="12" y="55"/>
                  <a:pt x="12" y="54"/>
                </a:cubicBezTo>
                <a:cubicBezTo>
                  <a:pt x="12" y="44"/>
                  <a:pt x="15" y="35"/>
                  <a:pt x="22" y="28"/>
                </a:cubicBezTo>
                <a:cubicBezTo>
                  <a:pt x="27" y="24"/>
                  <a:pt x="32" y="21"/>
                  <a:pt x="38" y="19"/>
                </a:cubicBezTo>
                <a:cubicBezTo>
                  <a:pt x="42" y="26"/>
                  <a:pt x="42" y="26"/>
                  <a:pt x="42" y="26"/>
                </a:cubicBezTo>
                <a:cubicBezTo>
                  <a:pt x="43" y="18"/>
                  <a:pt x="43" y="18"/>
                  <a:pt x="43" y="18"/>
                </a:cubicBezTo>
                <a:cubicBezTo>
                  <a:pt x="45" y="18"/>
                  <a:pt x="46" y="17"/>
                  <a:pt x="48" y="17"/>
                </a:cubicBezTo>
                <a:cubicBezTo>
                  <a:pt x="58" y="17"/>
                  <a:pt x="67" y="21"/>
                  <a:pt x="73" y="28"/>
                </a:cubicBezTo>
                <a:cubicBezTo>
                  <a:pt x="78" y="32"/>
                  <a:pt x="81" y="38"/>
                  <a:pt x="83" y="43"/>
                </a:cubicBezTo>
                <a:cubicBezTo>
                  <a:pt x="76" y="48"/>
                  <a:pt x="76" y="48"/>
                  <a:pt x="76" y="48"/>
                </a:cubicBezTo>
                <a:cubicBezTo>
                  <a:pt x="84" y="49"/>
                  <a:pt x="84" y="49"/>
                  <a:pt x="84" y="49"/>
                </a:cubicBezTo>
                <a:cubicBezTo>
                  <a:pt x="84" y="50"/>
                  <a:pt x="84" y="52"/>
                  <a:pt x="84" y="54"/>
                </a:cubicBezTo>
                <a:cubicBezTo>
                  <a:pt x="84" y="63"/>
                  <a:pt x="80" y="72"/>
                  <a:pt x="73" y="79"/>
                </a:cubicBezTo>
                <a:close/>
                <a:moveTo>
                  <a:pt x="73" y="29"/>
                </a:moveTo>
                <a:cubicBezTo>
                  <a:pt x="53" y="44"/>
                  <a:pt x="53" y="44"/>
                  <a:pt x="53" y="44"/>
                </a:cubicBezTo>
                <a:cubicBezTo>
                  <a:pt x="52" y="43"/>
                  <a:pt x="50" y="43"/>
                  <a:pt x="48" y="42"/>
                </a:cubicBezTo>
                <a:cubicBezTo>
                  <a:pt x="43" y="32"/>
                  <a:pt x="43" y="32"/>
                  <a:pt x="43" y="32"/>
                </a:cubicBezTo>
                <a:cubicBezTo>
                  <a:pt x="43" y="44"/>
                  <a:pt x="43" y="44"/>
                  <a:pt x="43" y="44"/>
                </a:cubicBezTo>
                <a:cubicBezTo>
                  <a:pt x="42" y="44"/>
                  <a:pt x="40" y="45"/>
                  <a:pt x="40" y="46"/>
                </a:cubicBezTo>
                <a:cubicBezTo>
                  <a:pt x="33" y="44"/>
                  <a:pt x="33" y="44"/>
                  <a:pt x="33" y="44"/>
                </a:cubicBezTo>
                <a:cubicBezTo>
                  <a:pt x="38" y="49"/>
                  <a:pt x="38" y="49"/>
                  <a:pt x="38" y="49"/>
                </a:cubicBezTo>
                <a:cubicBezTo>
                  <a:pt x="37" y="50"/>
                  <a:pt x="37" y="52"/>
                  <a:pt x="37" y="53"/>
                </a:cubicBezTo>
                <a:cubicBezTo>
                  <a:pt x="26" y="58"/>
                  <a:pt x="26" y="58"/>
                  <a:pt x="26" y="58"/>
                </a:cubicBezTo>
                <a:cubicBezTo>
                  <a:pt x="38" y="59"/>
                  <a:pt x="38" y="59"/>
                  <a:pt x="38" y="59"/>
                </a:cubicBezTo>
                <a:cubicBezTo>
                  <a:pt x="38" y="59"/>
                  <a:pt x="38" y="59"/>
                  <a:pt x="38" y="59"/>
                </a:cubicBezTo>
                <a:cubicBezTo>
                  <a:pt x="23" y="78"/>
                  <a:pt x="23" y="78"/>
                  <a:pt x="23" y="78"/>
                </a:cubicBezTo>
                <a:cubicBezTo>
                  <a:pt x="43" y="63"/>
                  <a:pt x="43" y="63"/>
                  <a:pt x="43" y="63"/>
                </a:cubicBezTo>
                <a:cubicBezTo>
                  <a:pt x="44" y="64"/>
                  <a:pt x="46" y="65"/>
                  <a:pt x="47" y="65"/>
                </a:cubicBezTo>
                <a:cubicBezTo>
                  <a:pt x="53" y="75"/>
                  <a:pt x="53" y="75"/>
                  <a:pt x="53" y="75"/>
                </a:cubicBezTo>
                <a:cubicBezTo>
                  <a:pt x="53" y="64"/>
                  <a:pt x="53" y="64"/>
                  <a:pt x="53" y="64"/>
                </a:cubicBezTo>
                <a:cubicBezTo>
                  <a:pt x="54" y="63"/>
                  <a:pt x="55" y="62"/>
                  <a:pt x="56" y="61"/>
                </a:cubicBezTo>
                <a:cubicBezTo>
                  <a:pt x="63" y="63"/>
                  <a:pt x="63" y="63"/>
                  <a:pt x="63" y="63"/>
                </a:cubicBezTo>
                <a:cubicBezTo>
                  <a:pt x="58" y="58"/>
                  <a:pt x="58" y="58"/>
                  <a:pt x="58" y="58"/>
                </a:cubicBezTo>
                <a:cubicBezTo>
                  <a:pt x="59" y="57"/>
                  <a:pt x="59" y="56"/>
                  <a:pt x="59" y="54"/>
                </a:cubicBezTo>
                <a:cubicBezTo>
                  <a:pt x="70" y="49"/>
                  <a:pt x="70" y="49"/>
                  <a:pt x="70" y="49"/>
                </a:cubicBezTo>
                <a:cubicBezTo>
                  <a:pt x="58" y="49"/>
                  <a:pt x="58" y="49"/>
                  <a:pt x="58" y="49"/>
                </a:cubicBezTo>
                <a:cubicBezTo>
                  <a:pt x="58" y="49"/>
                  <a:pt x="58" y="49"/>
                  <a:pt x="58" y="48"/>
                </a:cubicBezTo>
                <a:lnTo>
                  <a:pt x="73" y="29"/>
                </a:lnTo>
                <a:close/>
                <a:moveTo>
                  <a:pt x="48" y="44"/>
                </a:moveTo>
                <a:cubicBezTo>
                  <a:pt x="48" y="44"/>
                  <a:pt x="48" y="44"/>
                  <a:pt x="48" y="44"/>
                </a:cubicBezTo>
                <a:cubicBezTo>
                  <a:pt x="48" y="44"/>
                  <a:pt x="48" y="44"/>
                  <a:pt x="48" y="44"/>
                </a:cubicBezTo>
                <a:close/>
                <a:moveTo>
                  <a:pt x="46" y="44"/>
                </a:moveTo>
                <a:cubicBezTo>
                  <a:pt x="47" y="44"/>
                  <a:pt x="47" y="44"/>
                  <a:pt x="48" y="44"/>
                </a:cubicBezTo>
                <a:cubicBezTo>
                  <a:pt x="48" y="44"/>
                  <a:pt x="49" y="44"/>
                  <a:pt x="49" y="44"/>
                </a:cubicBezTo>
                <a:cubicBezTo>
                  <a:pt x="49" y="44"/>
                  <a:pt x="49" y="44"/>
                  <a:pt x="49" y="44"/>
                </a:cubicBezTo>
                <a:cubicBezTo>
                  <a:pt x="49" y="44"/>
                  <a:pt x="49" y="44"/>
                  <a:pt x="49" y="44"/>
                </a:cubicBezTo>
                <a:cubicBezTo>
                  <a:pt x="50" y="44"/>
                  <a:pt x="51" y="44"/>
                  <a:pt x="52" y="45"/>
                </a:cubicBezTo>
                <a:cubicBezTo>
                  <a:pt x="45" y="50"/>
                  <a:pt x="45" y="50"/>
                  <a:pt x="45" y="50"/>
                </a:cubicBezTo>
                <a:cubicBezTo>
                  <a:pt x="39" y="57"/>
                  <a:pt x="39" y="57"/>
                  <a:pt x="39" y="57"/>
                </a:cubicBezTo>
                <a:cubicBezTo>
                  <a:pt x="39" y="57"/>
                  <a:pt x="39" y="56"/>
                  <a:pt x="39" y="56"/>
                </a:cubicBezTo>
                <a:cubicBezTo>
                  <a:pt x="37" y="50"/>
                  <a:pt x="41" y="45"/>
                  <a:pt x="46" y="44"/>
                </a:cubicBezTo>
                <a:close/>
                <a:moveTo>
                  <a:pt x="53" y="62"/>
                </a:moveTo>
                <a:cubicBezTo>
                  <a:pt x="53" y="62"/>
                  <a:pt x="53" y="62"/>
                  <a:pt x="53" y="62"/>
                </a:cubicBezTo>
                <a:cubicBezTo>
                  <a:pt x="53" y="62"/>
                  <a:pt x="53" y="62"/>
                  <a:pt x="53" y="62"/>
                </a:cubicBezTo>
                <a:cubicBezTo>
                  <a:pt x="52" y="62"/>
                  <a:pt x="51" y="63"/>
                  <a:pt x="50" y="63"/>
                </a:cubicBezTo>
                <a:cubicBezTo>
                  <a:pt x="49" y="63"/>
                  <a:pt x="49" y="63"/>
                  <a:pt x="48" y="63"/>
                </a:cubicBezTo>
                <a:cubicBezTo>
                  <a:pt x="47" y="63"/>
                  <a:pt x="47" y="63"/>
                  <a:pt x="47" y="63"/>
                </a:cubicBezTo>
                <a:cubicBezTo>
                  <a:pt x="47" y="63"/>
                  <a:pt x="47" y="63"/>
                  <a:pt x="47" y="63"/>
                </a:cubicBezTo>
                <a:cubicBezTo>
                  <a:pt x="47" y="63"/>
                  <a:pt x="47" y="63"/>
                  <a:pt x="47" y="63"/>
                </a:cubicBezTo>
                <a:cubicBezTo>
                  <a:pt x="46" y="63"/>
                  <a:pt x="45" y="63"/>
                  <a:pt x="44" y="62"/>
                </a:cubicBezTo>
                <a:cubicBezTo>
                  <a:pt x="51" y="57"/>
                  <a:pt x="51" y="57"/>
                  <a:pt x="51" y="57"/>
                </a:cubicBezTo>
                <a:cubicBezTo>
                  <a:pt x="57" y="50"/>
                  <a:pt x="57" y="50"/>
                  <a:pt x="57" y="50"/>
                </a:cubicBezTo>
                <a:cubicBezTo>
                  <a:pt x="57" y="50"/>
                  <a:pt x="57" y="51"/>
                  <a:pt x="57" y="52"/>
                </a:cubicBezTo>
                <a:cubicBezTo>
                  <a:pt x="58" y="56"/>
                  <a:pt x="56" y="60"/>
                  <a:pt x="53" y="62"/>
                </a:cubicBez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7" name="Freeform 124"/>
          <p:cNvSpPr/>
          <p:nvPr/>
        </p:nvSpPr>
        <p:spPr bwMode="auto">
          <a:xfrm>
            <a:off x="9387757" y="3761908"/>
            <a:ext cx="255076" cy="255076"/>
          </a:xfrm>
          <a:custGeom>
            <a:avLst/>
            <a:gdLst>
              <a:gd name="T0" fmla="*/ 90 w 107"/>
              <a:gd name="T1" fmla="*/ 74 h 107"/>
              <a:gd name="T2" fmla="*/ 78 w 107"/>
              <a:gd name="T3" fmla="*/ 79 h 107"/>
              <a:gd name="T4" fmla="*/ 33 w 107"/>
              <a:gd name="T5" fmla="*/ 56 h 107"/>
              <a:gd name="T6" fmla="*/ 34 w 107"/>
              <a:gd name="T7" fmla="*/ 54 h 107"/>
              <a:gd name="T8" fmla="*/ 33 w 107"/>
              <a:gd name="T9" fmla="*/ 51 h 107"/>
              <a:gd name="T10" fmla="*/ 78 w 107"/>
              <a:gd name="T11" fmla="*/ 29 h 107"/>
              <a:gd name="T12" fmla="*/ 90 w 107"/>
              <a:gd name="T13" fmla="*/ 34 h 107"/>
              <a:gd name="T14" fmla="*/ 107 w 107"/>
              <a:gd name="T15" fmla="*/ 17 h 107"/>
              <a:gd name="T16" fmla="*/ 90 w 107"/>
              <a:gd name="T17" fmla="*/ 0 h 107"/>
              <a:gd name="T18" fmla="*/ 74 w 107"/>
              <a:gd name="T19" fmla="*/ 17 h 107"/>
              <a:gd name="T20" fmla="*/ 74 w 107"/>
              <a:gd name="T21" fmla="*/ 20 h 107"/>
              <a:gd name="T22" fmla="*/ 29 w 107"/>
              <a:gd name="T23" fmla="*/ 42 h 107"/>
              <a:gd name="T24" fmla="*/ 17 w 107"/>
              <a:gd name="T25" fmla="*/ 37 h 107"/>
              <a:gd name="T26" fmla="*/ 0 w 107"/>
              <a:gd name="T27" fmla="*/ 54 h 107"/>
              <a:gd name="T28" fmla="*/ 17 w 107"/>
              <a:gd name="T29" fmla="*/ 70 h 107"/>
              <a:gd name="T30" fmla="*/ 29 w 107"/>
              <a:gd name="T31" fmla="*/ 65 h 107"/>
              <a:gd name="T32" fmla="*/ 74 w 107"/>
              <a:gd name="T33" fmla="*/ 88 h 107"/>
              <a:gd name="T34" fmla="*/ 74 w 107"/>
              <a:gd name="T35" fmla="*/ 90 h 107"/>
              <a:gd name="T36" fmla="*/ 90 w 107"/>
              <a:gd name="T37" fmla="*/ 107 h 107"/>
              <a:gd name="T38" fmla="*/ 107 w 107"/>
              <a:gd name="T39" fmla="*/ 90 h 107"/>
              <a:gd name="T40" fmla="*/ 90 w 107"/>
              <a:gd name="T41" fmla="*/ 7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7" h="107">
                <a:moveTo>
                  <a:pt x="90" y="74"/>
                </a:moveTo>
                <a:cubicBezTo>
                  <a:pt x="86" y="74"/>
                  <a:pt x="81" y="76"/>
                  <a:pt x="78" y="79"/>
                </a:cubicBezTo>
                <a:cubicBezTo>
                  <a:pt x="33" y="56"/>
                  <a:pt x="33" y="56"/>
                  <a:pt x="33" y="56"/>
                </a:cubicBezTo>
                <a:cubicBezTo>
                  <a:pt x="34" y="56"/>
                  <a:pt x="34" y="55"/>
                  <a:pt x="34" y="54"/>
                </a:cubicBezTo>
                <a:cubicBezTo>
                  <a:pt x="34" y="53"/>
                  <a:pt x="34" y="52"/>
                  <a:pt x="33" y="51"/>
                </a:cubicBezTo>
                <a:cubicBezTo>
                  <a:pt x="78" y="29"/>
                  <a:pt x="78" y="29"/>
                  <a:pt x="78" y="29"/>
                </a:cubicBezTo>
                <a:cubicBezTo>
                  <a:pt x="81" y="32"/>
                  <a:pt x="86" y="34"/>
                  <a:pt x="90" y="34"/>
                </a:cubicBezTo>
                <a:cubicBezTo>
                  <a:pt x="100" y="34"/>
                  <a:pt x="107" y="26"/>
                  <a:pt x="107" y="17"/>
                </a:cubicBezTo>
                <a:cubicBezTo>
                  <a:pt x="107" y="8"/>
                  <a:pt x="100" y="0"/>
                  <a:pt x="90" y="0"/>
                </a:cubicBezTo>
                <a:cubicBezTo>
                  <a:pt x="81" y="0"/>
                  <a:pt x="74" y="8"/>
                  <a:pt x="74" y="17"/>
                </a:cubicBezTo>
                <a:cubicBezTo>
                  <a:pt x="74" y="18"/>
                  <a:pt x="74" y="19"/>
                  <a:pt x="74" y="20"/>
                </a:cubicBezTo>
                <a:cubicBezTo>
                  <a:pt x="29" y="42"/>
                  <a:pt x="29" y="42"/>
                  <a:pt x="29" y="42"/>
                </a:cubicBezTo>
                <a:cubicBezTo>
                  <a:pt x="26" y="39"/>
                  <a:pt x="22" y="37"/>
                  <a:pt x="17" y="37"/>
                </a:cubicBezTo>
                <a:cubicBezTo>
                  <a:pt x="8" y="37"/>
                  <a:pt x="0" y="45"/>
                  <a:pt x="0" y="54"/>
                </a:cubicBezTo>
                <a:cubicBezTo>
                  <a:pt x="0" y="63"/>
                  <a:pt x="8" y="70"/>
                  <a:pt x="17" y="70"/>
                </a:cubicBezTo>
                <a:cubicBezTo>
                  <a:pt x="22" y="70"/>
                  <a:pt x="26" y="68"/>
                  <a:pt x="29" y="65"/>
                </a:cubicBezTo>
                <a:cubicBezTo>
                  <a:pt x="74" y="88"/>
                  <a:pt x="74" y="88"/>
                  <a:pt x="74" y="88"/>
                </a:cubicBezTo>
                <a:cubicBezTo>
                  <a:pt x="74" y="89"/>
                  <a:pt x="74" y="90"/>
                  <a:pt x="74" y="90"/>
                </a:cubicBezTo>
                <a:cubicBezTo>
                  <a:pt x="74" y="100"/>
                  <a:pt x="81" y="107"/>
                  <a:pt x="90" y="107"/>
                </a:cubicBezTo>
                <a:cubicBezTo>
                  <a:pt x="100" y="107"/>
                  <a:pt x="107" y="100"/>
                  <a:pt x="107" y="90"/>
                </a:cubicBezTo>
                <a:cubicBezTo>
                  <a:pt x="107" y="81"/>
                  <a:pt x="100" y="74"/>
                  <a:pt x="90" y="74"/>
                </a:cubicBez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8" name="Freeform 125"/>
          <p:cNvSpPr>
            <a:spLocks noEditPoints="1"/>
          </p:cNvSpPr>
          <p:nvPr/>
        </p:nvSpPr>
        <p:spPr bwMode="auto">
          <a:xfrm>
            <a:off x="9471316" y="3159402"/>
            <a:ext cx="243349" cy="263871"/>
          </a:xfrm>
          <a:custGeom>
            <a:avLst/>
            <a:gdLst>
              <a:gd name="T0" fmla="*/ 13 w 102"/>
              <a:gd name="T1" fmla="*/ 100 h 110"/>
              <a:gd name="T2" fmla="*/ 24 w 102"/>
              <a:gd name="T3" fmla="*/ 110 h 110"/>
              <a:gd name="T4" fmla="*/ 34 w 102"/>
              <a:gd name="T5" fmla="*/ 100 h 110"/>
              <a:gd name="T6" fmla="*/ 34 w 102"/>
              <a:gd name="T7" fmla="*/ 100 h 110"/>
              <a:gd name="T8" fmla="*/ 24 w 102"/>
              <a:gd name="T9" fmla="*/ 89 h 110"/>
              <a:gd name="T10" fmla="*/ 13 w 102"/>
              <a:gd name="T11" fmla="*/ 100 h 110"/>
              <a:gd name="T12" fmla="*/ 82 w 102"/>
              <a:gd name="T13" fmla="*/ 100 h 110"/>
              <a:gd name="T14" fmla="*/ 92 w 102"/>
              <a:gd name="T15" fmla="*/ 110 h 110"/>
              <a:gd name="T16" fmla="*/ 102 w 102"/>
              <a:gd name="T17" fmla="*/ 100 h 110"/>
              <a:gd name="T18" fmla="*/ 102 w 102"/>
              <a:gd name="T19" fmla="*/ 100 h 110"/>
              <a:gd name="T20" fmla="*/ 92 w 102"/>
              <a:gd name="T21" fmla="*/ 89 h 110"/>
              <a:gd name="T22" fmla="*/ 82 w 102"/>
              <a:gd name="T23" fmla="*/ 100 h 110"/>
              <a:gd name="T24" fmla="*/ 102 w 102"/>
              <a:gd name="T25" fmla="*/ 55 h 110"/>
              <a:gd name="T26" fmla="*/ 102 w 102"/>
              <a:gd name="T27" fmla="*/ 14 h 110"/>
              <a:gd name="T28" fmla="*/ 13 w 102"/>
              <a:gd name="T29" fmla="*/ 14 h 110"/>
              <a:gd name="T30" fmla="*/ 0 w 102"/>
              <a:gd name="T31" fmla="*/ 0 h 110"/>
              <a:gd name="T32" fmla="*/ 0 w 102"/>
              <a:gd name="T33" fmla="*/ 7 h 110"/>
              <a:gd name="T34" fmla="*/ 7 w 102"/>
              <a:gd name="T35" fmla="*/ 14 h 110"/>
              <a:gd name="T36" fmla="*/ 12 w 102"/>
              <a:gd name="T37" fmla="*/ 58 h 110"/>
              <a:gd name="T38" fmla="*/ 7 w 102"/>
              <a:gd name="T39" fmla="*/ 69 h 110"/>
              <a:gd name="T40" fmla="*/ 20 w 102"/>
              <a:gd name="T41" fmla="*/ 82 h 110"/>
              <a:gd name="T42" fmla="*/ 102 w 102"/>
              <a:gd name="T43" fmla="*/ 82 h 110"/>
              <a:gd name="T44" fmla="*/ 102 w 102"/>
              <a:gd name="T45" fmla="*/ 76 h 110"/>
              <a:gd name="T46" fmla="*/ 20 w 102"/>
              <a:gd name="T47" fmla="*/ 76 h 110"/>
              <a:gd name="T48" fmla="*/ 13 w 102"/>
              <a:gd name="T49" fmla="*/ 69 h 110"/>
              <a:gd name="T50" fmla="*/ 13 w 102"/>
              <a:gd name="T51" fmla="*/ 69 h 110"/>
              <a:gd name="T52" fmla="*/ 102 w 102"/>
              <a:gd name="T53"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2" h="110">
                <a:moveTo>
                  <a:pt x="13" y="100"/>
                </a:moveTo>
                <a:cubicBezTo>
                  <a:pt x="13" y="105"/>
                  <a:pt x="18" y="110"/>
                  <a:pt x="24" y="110"/>
                </a:cubicBezTo>
                <a:cubicBezTo>
                  <a:pt x="29" y="110"/>
                  <a:pt x="34" y="105"/>
                  <a:pt x="34" y="100"/>
                </a:cubicBezTo>
                <a:cubicBezTo>
                  <a:pt x="34" y="100"/>
                  <a:pt x="34" y="100"/>
                  <a:pt x="34" y="100"/>
                </a:cubicBezTo>
                <a:cubicBezTo>
                  <a:pt x="34" y="94"/>
                  <a:pt x="29" y="89"/>
                  <a:pt x="24" y="89"/>
                </a:cubicBezTo>
                <a:cubicBezTo>
                  <a:pt x="18" y="89"/>
                  <a:pt x="13" y="94"/>
                  <a:pt x="13" y="100"/>
                </a:cubicBezTo>
                <a:close/>
                <a:moveTo>
                  <a:pt x="82" y="100"/>
                </a:moveTo>
                <a:cubicBezTo>
                  <a:pt x="82" y="105"/>
                  <a:pt x="86" y="110"/>
                  <a:pt x="92" y="110"/>
                </a:cubicBezTo>
                <a:cubicBezTo>
                  <a:pt x="98" y="110"/>
                  <a:pt x="102" y="105"/>
                  <a:pt x="102" y="100"/>
                </a:cubicBezTo>
                <a:cubicBezTo>
                  <a:pt x="102" y="100"/>
                  <a:pt x="102" y="100"/>
                  <a:pt x="102" y="100"/>
                </a:cubicBezTo>
                <a:cubicBezTo>
                  <a:pt x="102" y="94"/>
                  <a:pt x="98" y="89"/>
                  <a:pt x="92" y="89"/>
                </a:cubicBezTo>
                <a:cubicBezTo>
                  <a:pt x="86" y="89"/>
                  <a:pt x="82" y="94"/>
                  <a:pt x="82" y="100"/>
                </a:cubicBezTo>
                <a:close/>
                <a:moveTo>
                  <a:pt x="102" y="55"/>
                </a:moveTo>
                <a:cubicBezTo>
                  <a:pt x="102" y="14"/>
                  <a:pt x="102" y="14"/>
                  <a:pt x="102" y="14"/>
                </a:cubicBezTo>
                <a:cubicBezTo>
                  <a:pt x="13" y="14"/>
                  <a:pt x="13" y="14"/>
                  <a:pt x="13" y="14"/>
                </a:cubicBezTo>
                <a:cubicBezTo>
                  <a:pt x="13" y="6"/>
                  <a:pt x="7" y="0"/>
                  <a:pt x="0" y="0"/>
                </a:cubicBezTo>
                <a:cubicBezTo>
                  <a:pt x="0" y="7"/>
                  <a:pt x="0" y="7"/>
                  <a:pt x="0" y="7"/>
                </a:cubicBezTo>
                <a:cubicBezTo>
                  <a:pt x="3" y="7"/>
                  <a:pt x="7" y="10"/>
                  <a:pt x="7" y="14"/>
                </a:cubicBezTo>
                <a:cubicBezTo>
                  <a:pt x="12" y="58"/>
                  <a:pt x="12" y="58"/>
                  <a:pt x="12" y="58"/>
                </a:cubicBezTo>
                <a:cubicBezTo>
                  <a:pt x="9" y="61"/>
                  <a:pt x="7" y="64"/>
                  <a:pt x="7" y="69"/>
                </a:cubicBezTo>
                <a:cubicBezTo>
                  <a:pt x="7" y="76"/>
                  <a:pt x="13" y="82"/>
                  <a:pt x="20" y="82"/>
                </a:cubicBezTo>
                <a:cubicBezTo>
                  <a:pt x="102" y="82"/>
                  <a:pt x="102" y="82"/>
                  <a:pt x="102" y="82"/>
                </a:cubicBezTo>
                <a:cubicBezTo>
                  <a:pt x="102" y="76"/>
                  <a:pt x="102" y="76"/>
                  <a:pt x="102" y="76"/>
                </a:cubicBezTo>
                <a:cubicBezTo>
                  <a:pt x="20" y="76"/>
                  <a:pt x="20" y="76"/>
                  <a:pt x="20" y="76"/>
                </a:cubicBezTo>
                <a:cubicBezTo>
                  <a:pt x="16" y="76"/>
                  <a:pt x="13" y="73"/>
                  <a:pt x="13" y="69"/>
                </a:cubicBezTo>
                <a:cubicBezTo>
                  <a:pt x="13" y="69"/>
                  <a:pt x="13" y="69"/>
                  <a:pt x="13" y="69"/>
                </a:cubicBezTo>
                <a:lnTo>
                  <a:pt x="102" y="55"/>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9" name="Freeform 126"/>
          <p:cNvSpPr>
            <a:spLocks noEditPoints="1"/>
          </p:cNvSpPr>
          <p:nvPr/>
        </p:nvSpPr>
        <p:spPr bwMode="auto">
          <a:xfrm>
            <a:off x="9538750" y="2954169"/>
            <a:ext cx="205233" cy="200834"/>
          </a:xfrm>
          <a:custGeom>
            <a:avLst/>
            <a:gdLst>
              <a:gd name="T0" fmla="*/ 82 w 86"/>
              <a:gd name="T1" fmla="*/ 47 h 84"/>
              <a:gd name="T2" fmla="*/ 82 w 86"/>
              <a:gd name="T3" fmla="*/ 42 h 84"/>
              <a:gd name="T4" fmla="*/ 43 w 86"/>
              <a:gd name="T5" fmla="*/ 3 h 84"/>
              <a:gd name="T6" fmla="*/ 36 w 86"/>
              <a:gd name="T7" fmla="*/ 4 h 84"/>
              <a:gd name="T8" fmla="*/ 24 w 86"/>
              <a:gd name="T9" fmla="*/ 0 h 84"/>
              <a:gd name="T10" fmla="*/ 0 w 86"/>
              <a:gd name="T11" fmla="*/ 23 h 84"/>
              <a:gd name="T12" fmla="*/ 4 w 86"/>
              <a:gd name="T13" fmla="*/ 36 h 84"/>
              <a:gd name="T14" fmla="*/ 4 w 86"/>
              <a:gd name="T15" fmla="*/ 42 h 84"/>
              <a:gd name="T16" fmla="*/ 43 w 86"/>
              <a:gd name="T17" fmla="*/ 81 h 84"/>
              <a:gd name="T18" fmla="*/ 50 w 86"/>
              <a:gd name="T19" fmla="*/ 80 h 84"/>
              <a:gd name="T20" fmla="*/ 62 w 86"/>
              <a:gd name="T21" fmla="*/ 84 h 84"/>
              <a:gd name="T22" fmla="*/ 86 w 86"/>
              <a:gd name="T23" fmla="*/ 61 h 84"/>
              <a:gd name="T24" fmla="*/ 82 w 86"/>
              <a:gd name="T25" fmla="*/ 47 h 84"/>
              <a:gd name="T26" fmla="*/ 46 w 86"/>
              <a:gd name="T27" fmla="*/ 71 h 84"/>
              <a:gd name="T28" fmla="*/ 23 w 86"/>
              <a:gd name="T29" fmla="*/ 64 h 84"/>
              <a:gd name="T30" fmla="*/ 24 w 86"/>
              <a:gd name="T31" fmla="*/ 51 h 84"/>
              <a:gd name="T32" fmla="*/ 34 w 86"/>
              <a:gd name="T33" fmla="*/ 59 h 84"/>
              <a:gd name="T34" fmla="*/ 52 w 86"/>
              <a:gd name="T35" fmla="*/ 58 h 84"/>
              <a:gd name="T36" fmla="*/ 41 w 86"/>
              <a:gd name="T37" fmla="*/ 47 h 84"/>
              <a:gd name="T38" fmla="*/ 20 w 86"/>
              <a:gd name="T39" fmla="*/ 30 h 84"/>
              <a:gd name="T40" fmla="*/ 37 w 86"/>
              <a:gd name="T41" fmla="*/ 13 h 84"/>
              <a:gd name="T42" fmla="*/ 61 w 86"/>
              <a:gd name="T43" fmla="*/ 19 h 84"/>
              <a:gd name="T44" fmla="*/ 59 w 86"/>
              <a:gd name="T45" fmla="*/ 31 h 84"/>
              <a:gd name="T46" fmla="*/ 42 w 86"/>
              <a:gd name="T47" fmla="*/ 22 h 84"/>
              <a:gd name="T48" fmla="*/ 38 w 86"/>
              <a:gd name="T49" fmla="*/ 35 h 84"/>
              <a:gd name="T50" fmla="*/ 66 w 86"/>
              <a:gd name="T51" fmla="*/ 49 h 84"/>
              <a:gd name="T52" fmla="*/ 46 w 86"/>
              <a:gd name="T53" fmla="*/ 71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6" h="84">
                <a:moveTo>
                  <a:pt x="82" y="47"/>
                </a:moveTo>
                <a:cubicBezTo>
                  <a:pt x="82" y="46"/>
                  <a:pt x="82" y="44"/>
                  <a:pt x="82" y="42"/>
                </a:cubicBezTo>
                <a:cubicBezTo>
                  <a:pt x="82" y="21"/>
                  <a:pt x="64" y="3"/>
                  <a:pt x="43" y="3"/>
                </a:cubicBezTo>
                <a:cubicBezTo>
                  <a:pt x="41" y="3"/>
                  <a:pt x="39" y="3"/>
                  <a:pt x="36" y="4"/>
                </a:cubicBezTo>
                <a:cubicBezTo>
                  <a:pt x="33" y="1"/>
                  <a:pt x="28" y="0"/>
                  <a:pt x="24" y="0"/>
                </a:cubicBezTo>
                <a:cubicBezTo>
                  <a:pt x="11" y="0"/>
                  <a:pt x="0" y="10"/>
                  <a:pt x="0" y="23"/>
                </a:cubicBezTo>
                <a:cubicBezTo>
                  <a:pt x="0" y="28"/>
                  <a:pt x="2" y="32"/>
                  <a:pt x="4" y="36"/>
                </a:cubicBezTo>
                <a:cubicBezTo>
                  <a:pt x="4" y="38"/>
                  <a:pt x="4" y="40"/>
                  <a:pt x="4" y="42"/>
                </a:cubicBezTo>
                <a:cubicBezTo>
                  <a:pt x="4" y="64"/>
                  <a:pt x="21" y="81"/>
                  <a:pt x="43" y="81"/>
                </a:cubicBezTo>
                <a:cubicBezTo>
                  <a:pt x="45" y="81"/>
                  <a:pt x="48" y="81"/>
                  <a:pt x="50" y="80"/>
                </a:cubicBezTo>
                <a:cubicBezTo>
                  <a:pt x="54" y="83"/>
                  <a:pt x="58" y="84"/>
                  <a:pt x="62" y="84"/>
                </a:cubicBezTo>
                <a:cubicBezTo>
                  <a:pt x="75" y="84"/>
                  <a:pt x="86" y="73"/>
                  <a:pt x="86" y="61"/>
                </a:cubicBezTo>
                <a:cubicBezTo>
                  <a:pt x="86" y="56"/>
                  <a:pt x="84" y="51"/>
                  <a:pt x="82" y="47"/>
                </a:cubicBezTo>
                <a:close/>
                <a:moveTo>
                  <a:pt x="46" y="71"/>
                </a:moveTo>
                <a:cubicBezTo>
                  <a:pt x="34" y="71"/>
                  <a:pt x="28" y="69"/>
                  <a:pt x="23" y="64"/>
                </a:cubicBezTo>
                <a:cubicBezTo>
                  <a:pt x="17" y="58"/>
                  <a:pt x="19" y="52"/>
                  <a:pt x="24" y="51"/>
                </a:cubicBezTo>
                <a:cubicBezTo>
                  <a:pt x="29" y="51"/>
                  <a:pt x="32" y="57"/>
                  <a:pt x="34" y="59"/>
                </a:cubicBezTo>
                <a:cubicBezTo>
                  <a:pt x="37" y="60"/>
                  <a:pt x="47" y="64"/>
                  <a:pt x="52" y="58"/>
                </a:cubicBezTo>
                <a:cubicBezTo>
                  <a:pt x="58" y="51"/>
                  <a:pt x="48" y="48"/>
                  <a:pt x="41" y="47"/>
                </a:cubicBezTo>
                <a:cubicBezTo>
                  <a:pt x="32" y="46"/>
                  <a:pt x="19" y="40"/>
                  <a:pt x="20" y="30"/>
                </a:cubicBezTo>
                <a:cubicBezTo>
                  <a:pt x="21" y="19"/>
                  <a:pt x="29" y="14"/>
                  <a:pt x="37" y="13"/>
                </a:cubicBezTo>
                <a:cubicBezTo>
                  <a:pt x="48" y="12"/>
                  <a:pt x="55" y="15"/>
                  <a:pt x="61" y="19"/>
                </a:cubicBezTo>
                <a:cubicBezTo>
                  <a:pt x="67" y="25"/>
                  <a:pt x="63" y="31"/>
                  <a:pt x="59" y="31"/>
                </a:cubicBezTo>
                <a:cubicBezTo>
                  <a:pt x="55" y="32"/>
                  <a:pt x="51" y="22"/>
                  <a:pt x="42" y="22"/>
                </a:cubicBezTo>
                <a:cubicBezTo>
                  <a:pt x="33" y="22"/>
                  <a:pt x="27" y="32"/>
                  <a:pt x="38" y="35"/>
                </a:cubicBezTo>
                <a:cubicBezTo>
                  <a:pt x="49" y="37"/>
                  <a:pt x="61" y="38"/>
                  <a:pt x="66" y="49"/>
                </a:cubicBezTo>
                <a:cubicBezTo>
                  <a:pt x="70" y="59"/>
                  <a:pt x="59" y="70"/>
                  <a:pt x="46" y="71"/>
                </a:cubicBez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0" name="Freeform 127"/>
          <p:cNvSpPr>
            <a:spLocks noEditPoints="1"/>
          </p:cNvSpPr>
          <p:nvPr/>
        </p:nvSpPr>
        <p:spPr bwMode="auto">
          <a:xfrm>
            <a:off x="9626707" y="2779720"/>
            <a:ext cx="114344" cy="149528"/>
          </a:xfrm>
          <a:custGeom>
            <a:avLst/>
            <a:gdLst>
              <a:gd name="T0" fmla="*/ 42 w 48"/>
              <a:gd name="T1" fmla="*/ 8 h 63"/>
              <a:gd name="T2" fmla="*/ 6 w 48"/>
              <a:gd name="T3" fmla="*/ 8 h 63"/>
              <a:gd name="T4" fmla="*/ 0 w 48"/>
              <a:gd name="T5" fmla="*/ 14 h 63"/>
              <a:gd name="T6" fmla="*/ 0 w 48"/>
              <a:gd name="T7" fmla="*/ 16 h 63"/>
              <a:gd name="T8" fmla="*/ 48 w 48"/>
              <a:gd name="T9" fmla="*/ 16 h 63"/>
              <a:gd name="T10" fmla="*/ 48 w 48"/>
              <a:gd name="T11" fmla="*/ 14 h 63"/>
              <a:gd name="T12" fmla="*/ 42 w 48"/>
              <a:gd name="T13" fmla="*/ 8 h 63"/>
              <a:gd name="T14" fmla="*/ 31 w 48"/>
              <a:gd name="T15" fmla="*/ 4 h 63"/>
              <a:gd name="T16" fmla="*/ 32 w 48"/>
              <a:gd name="T17" fmla="*/ 10 h 63"/>
              <a:gd name="T18" fmla="*/ 16 w 48"/>
              <a:gd name="T19" fmla="*/ 10 h 63"/>
              <a:gd name="T20" fmla="*/ 17 w 48"/>
              <a:gd name="T21" fmla="*/ 4 h 63"/>
              <a:gd name="T22" fmla="*/ 31 w 48"/>
              <a:gd name="T23" fmla="*/ 4 h 63"/>
              <a:gd name="T24" fmla="*/ 32 w 48"/>
              <a:gd name="T25" fmla="*/ 0 h 63"/>
              <a:gd name="T26" fmla="*/ 16 w 48"/>
              <a:gd name="T27" fmla="*/ 0 h 63"/>
              <a:gd name="T28" fmla="*/ 13 w 48"/>
              <a:gd name="T29" fmla="*/ 3 h 63"/>
              <a:gd name="T30" fmla="*/ 12 w 48"/>
              <a:gd name="T31" fmla="*/ 11 h 63"/>
              <a:gd name="T32" fmla="*/ 14 w 48"/>
              <a:gd name="T33" fmla="*/ 14 h 63"/>
              <a:gd name="T34" fmla="*/ 34 w 48"/>
              <a:gd name="T35" fmla="*/ 14 h 63"/>
              <a:gd name="T36" fmla="*/ 36 w 48"/>
              <a:gd name="T37" fmla="*/ 11 h 63"/>
              <a:gd name="T38" fmla="*/ 35 w 48"/>
              <a:gd name="T39" fmla="*/ 3 h 63"/>
              <a:gd name="T40" fmla="*/ 32 w 48"/>
              <a:gd name="T41" fmla="*/ 0 h 63"/>
              <a:gd name="T42" fmla="*/ 43 w 48"/>
              <a:gd name="T43" fmla="*/ 20 h 63"/>
              <a:gd name="T44" fmla="*/ 5 w 48"/>
              <a:gd name="T45" fmla="*/ 20 h 63"/>
              <a:gd name="T46" fmla="*/ 2 w 48"/>
              <a:gd name="T47" fmla="*/ 24 h 63"/>
              <a:gd name="T48" fmla="*/ 5 w 48"/>
              <a:gd name="T49" fmla="*/ 59 h 63"/>
              <a:gd name="T50" fmla="*/ 9 w 48"/>
              <a:gd name="T51" fmla="*/ 63 h 63"/>
              <a:gd name="T52" fmla="*/ 39 w 48"/>
              <a:gd name="T53" fmla="*/ 63 h 63"/>
              <a:gd name="T54" fmla="*/ 43 w 48"/>
              <a:gd name="T55" fmla="*/ 59 h 63"/>
              <a:gd name="T56" fmla="*/ 46 w 48"/>
              <a:gd name="T57" fmla="*/ 24 h 63"/>
              <a:gd name="T58" fmla="*/ 43 w 48"/>
              <a:gd name="T59" fmla="*/ 20 h 63"/>
              <a:gd name="T60" fmla="*/ 16 w 48"/>
              <a:gd name="T61" fmla="*/ 55 h 63"/>
              <a:gd name="T62" fmla="*/ 10 w 48"/>
              <a:gd name="T63" fmla="*/ 55 h 63"/>
              <a:gd name="T64" fmla="*/ 8 w 48"/>
              <a:gd name="T65" fmla="*/ 28 h 63"/>
              <a:gd name="T66" fmla="*/ 16 w 48"/>
              <a:gd name="T67" fmla="*/ 28 h 63"/>
              <a:gd name="T68" fmla="*/ 16 w 48"/>
              <a:gd name="T69" fmla="*/ 55 h 63"/>
              <a:gd name="T70" fmla="*/ 28 w 48"/>
              <a:gd name="T71" fmla="*/ 55 h 63"/>
              <a:gd name="T72" fmla="*/ 20 w 48"/>
              <a:gd name="T73" fmla="*/ 55 h 63"/>
              <a:gd name="T74" fmla="*/ 20 w 48"/>
              <a:gd name="T75" fmla="*/ 28 h 63"/>
              <a:gd name="T76" fmla="*/ 28 w 48"/>
              <a:gd name="T77" fmla="*/ 28 h 63"/>
              <a:gd name="T78" fmla="*/ 28 w 48"/>
              <a:gd name="T79" fmla="*/ 55 h 63"/>
              <a:gd name="T80" fmla="*/ 38 w 48"/>
              <a:gd name="T81" fmla="*/ 55 h 63"/>
              <a:gd name="T82" fmla="*/ 32 w 48"/>
              <a:gd name="T83" fmla="*/ 55 h 63"/>
              <a:gd name="T84" fmla="*/ 32 w 48"/>
              <a:gd name="T85" fmla="*/ 28 h 63"/>
              <a:gd name="T86" fmla="*/ 40 w 48"/>
              <a:gd name="T87" fmla="*/ 28 h 63"/>
              <a:gd name="T88" fmla="*/ 38 w 48"/>
              <a:gd name="T89" fmla="*/ 5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8" h="63">
                <a:moveTo>
                  <a:pt x="42" y="8"/>
                </a:moveTo>
                <a:cubicBezTo>
                  <a:pt x="6" y="8"/>
                  <a:pt x="6" y="8"/>
                  <a:pt x="6" y="8"/>
                </a:cubicBezTo>
                <a:cubicBezTo>
                  <a:pt x="3" y="8"/>
                  <a:pt x="0" y="11"/>
                  <a:pt x="0" y="14"/>
                </a:cubicBezTo>
                <a:cubicBezTo>
                  <a:pt x="0" y="16"/>
                  <a:pt x="0" y="16"/>
                  <a:pt x="0" y="16"/>
                </a:cubicBezTo>
                <a:cubicBezTo>
                  <a:pt x="48" y="16"/>
                  <a:pt x="48" y="16"/>
                  <a:pt x="48" y="16"/>
                </a:cubicBezTo>
                <a:cubicBezTo>
                  <a:pt x="48" y="14"/>
                  <a:pt x="48" y="14"/>
                  <a:pt x="48" y="14"/>
                </a:cubicBezTo>
                <a:cubicBezTo>
                  <a:pt x="48" y="11"/>
                  <a:pt x="45" y="8"/>
                  <a:pt x="42" y="8"/>
                </a:cubicBezTo>
                <a:close/>
                <a:moveTo>
                  <a:pt x="31" y="4"/>
                </a:moveTo>
                <a:cubicBezTo>
                  <a:pt x="32" y="10"/>
                  <a:pt x="32" y="10"/>
                  <a:pt x="32" y="10"/>
                </a:cubicBezTo>
                <a:cubicBezTo>
                  <a:pt x="16" y="10"/>
                  <a:pt x="16" y="10"/>
                  <a:pt x="16" y="10"/>
                </a:cubicBezTo>
                <a:cubicBezTo>
                  <a:pt x="17" y="4"/>
                  <a:pt x="17" y="4"/>
                  <a:pt x="17" y="4"/>
                </a:cubicBezTo>
                <a:cubicBezTo>
                  <a:pt x="31" y="4"/>
                  <a:pt x="31" y="4"/>
                  <a:pt x="31" y="4"/>
                </a:cubicBezTo>
                <a:moveTo>
                  <a:pt x="32" y="0"/>
                </a:moveTo>
                <a:cubicBezTo>
                  <a:pt x="16" y="0"/>
                  <a:pt x="16" y="0"/>
                  <a:pt x="16" y="0"/>
                </a:cubicBezTo>
                <a:cubicBezTo>
                  <a:pt x="15" y="0"/>
                  <a:pt x="13" y="1"/>
                  <a:pt x="13" y="3"/>
                </a:cubicBezTo>
                <a:cubicBezTo>
                  <a:pt x="12" y="11"/>
                  <a:pt x="12" y="11"/>
                  <a:pt x="12" y="11"/>
                </a:cubicBezTo>
                <a:cubicBezTo>
                  <a:pt x="11" y="13"/>
                  <a:pt x="13" y="14"/>
                  <a:pt x="14" y="14"/>
                </a:cubicBezTo>
                <a:cubicBezTo>
                  <a:pt x="34" y="14"/>
                  <a:pt x="34" y="14"/>
                  <a:pt x="34" y="14"/>
                </a:cubicBezTo>
                <a:cubicBezTo>
                  <a:pt x="36" y="14"/>
                  <a:pt x="37" y="13"/>
                  <a:pt x="36" y="11"/>
                </a:cubicBezTo>
                <a:cubicBezTo>
                  <a:pt x="35" y="3"/>
                  <a:pt x="35" y="3"/>
                  <a:pt x="35" y="3"/>
                </a:cubicBezTo>
                <a:cubicBezTo>
                  <a:pt x="35" y="1"/>
                  <a:pt x="34" y="0"/>
                  <a:pt x="32" y="0"/>
                </a:cubicBezTo>
                <a:close/>
                <a:moveTo>
                  <a:pt x="43" y="20"/>
                </a:moveTo>
                <a:cubicBezTo>
                  <a:pt x="5" y="20"/>
                  <a:pt x="5" y="20"/>
                  <a:pt x="5" y="20"/>
                </a:cubicBezTo>
                <a:cubicBezTo>
                  <a:pt x="3" y="20"/>
                  <a:pt x="2" y="22"/>
                  <a:pt x="2" y="24"/>
                </a:cubicBezTo>
                <a:cubicBezTo>
                  <a:pt x="5" y="59"/>
                  <a:pt x="5" y="59"/>
                  <a:pt x="5" y="59"/>
                </a:cubicBezTo>
                <a:cubicBezTo>
                  <a:pt x="5" y="61"/>
                  <a:pt x="7" y="63"/>
                  <a:pt x="9" y="63"/>
                </a:cubicBezTo>
                <a:cubicBezTo>
                  <a:pt x="39" y="63"/>
                  <a:pt x="39" y="63"/>
                  <a:pt x="39" y="63"/>
                </a:cubicBezTo>
                <a:cubicBezTo>
                  <a:pt x="41" y="63"/>
                  <a:pt x="43" y="61"/>
                  <a:pt x="43" y="59"/>
                </a:cubicBezTo>
                <a:cubicBezTo>
                  <a:pt x="46" y="24"/>
                  <a:pt x="46" y="24"/>
                  <a:pt x="46" y="24"/>
                </a:cubicBezTo>
                <a:cubicBezTo>
                  <a:pt x="47" y="22"/>
                  <a:pt x="45" y="20"/>
                  <a:pt x="43" y="20"/>
                </a:cubicBezTo>
                <a:close/>
                <a:moveTo>
                  <a:pt x="16" y="55"/>
                </a:moveTo>
                <a:cubicBezTo>
                  <a:pt x="10" y="55"/>
                  <a:pt x="10" y="55"/>
                  <a:pt x="10" y="55"/>
                </a:cubicBezTo>
                <a:cubicBezTo>
                  <a:pt x="8" y="28"/>
                  <a:pt x="8" y="28"/>
                  <a:pt x="8" y="28"/>
                </a:cubicBezTo>
                <a:cubicBezTo>
                  <a:pt x="16" y="28"/>
                  <a:pt x="16" y="28"/>
                  <a:pt x="16" y="28"/>
                </a:cubicBezTo>
                <a:lnTo>
                  <a:pt x="16" y="55"/>
                </a:lnTo>
                <a:close/>
                <a:moveTo>
                  <a:pt x="28" y="55"/>
                </a:moveTo>
                <a:cubicBezTo>
                  <a:pt x="20" y="55"/>
                  <a:pt x="20" y="55"/>
                  <a:pt x="20" y="55"/>
                </a:cubicBezTo>
                <a:cubicBezTo>
                  <a:pt x="20" y="28"/>
                  <a:pt x="20" y="28"/>
                  <a:pt x="20" y="28"/>
                </a:cubicBezTo>
                <a:cubicBezTo>
                  <a:pt x="28" y="28"/>
                  <a:pt x="28" y="28"/>
                  <a:pt x="28" y="28"/>
                </a:cubicBezTo>
                <a:lnTo>
                  <a:pt x="28" y="55"/>
                </a:lnTo>
                <a:close/>
                <a:moveTo>
                  <a:pt x="38" y="55"/>
                </a:moveTo>
                <a:cubicBezTo>
                  <a:pt x="32" y="55"/>
                  <a:pt x="32" y="55"/>
                  <a:pt x="32" y="55"/>
                </a:cubicBezTo>
                <a:cubicBezTo>
                  <a:pt x="32" y="28"/>
                  <a:pt x="32" y="28"/>
                  <a:pt x="32" y="28"/>
                </a:cubicBezTo>
                <a:cubicBezTo>
                  <a:pt x="40" y="28"/>
                  <a:pt x="40" y="28"/>
                  <a:pt x="40" y="28"/>
                </a:cubicBezTo>
                <a:lnTo>
                  <a:pt x="38" y="55"/>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1" name="Freeform 128"/>
          <p:cNvSpPr>
            <a:spLocks noEditPoints="1"/>
          </p:cNvSpPr>
          <p:nvPr/>
        </p:nvSpPr>
        <p:spPr bwMode="auto">
          <a:xfrm>
            <a:off x="9291004" y="4003791"/>
            <a:ext cx="312249" cy="313714"/>
          </a:xfrm>
          <a:custGeom>
            <a:avLst/>
            <a:gdLst>
              <a:gd name="T0" fmla="*/ 65 w 130"/>
              <a:gd name="T1" fmla="*/ 0 h 131"/>
              <a:gd name="T2" fmla="*/ 0 w 130"/>
              <a:gd name="T3" fmla="*/ 65 h 131"/>
              <a:gd name="T4" fmla="*/ 65 w 130"/>
              <a:gd name="T5" fmla="*/ 131 h 131"/>
              <a:gd name="T6" fmla="*/ 130 w 130"/>
              <a:gd name="T7" fmla="*/ 65 h 131"/>
              <a:gd name="T8" fmla="*/ 65 w 130"/>
              <a:gd name="T9" fmla="*/ 0 h 131"/>
              <a:gd name="T10" fmla="*/ 65 w 130"/>
              <a:gd name="T11" fmla="*/ 114 h 131"/>
              <a:gd name="T12" fmla="*/ 16 w 130"/>
              <a:gd name="T13" fmla="*/ 65 h 131"/>
              <a:gd name="T14" fmla="*/ 65 w 130"/>
              <a:gd name="T15" fmla="*/ 17 h 131"/>
              <a:gd name="T16" fmla="*/ 114 w 130"/>
              <a:gd name="T17" fmla="*/ 65 h 131"/>
              <a:gd name="T18" fmla="*/ 65 w 130"/>
              <a:gd name="T19" fmla="*/ 114 h 131"/>
              <a:gd name="T20" fmla="*/ 40 w 130"/>
              <a:gd name="T21" fmla="*/ 65 h 131"/>
              <a:gd name="T22" fmla="*/ 65 w 130"/>
              <a:gd name="T23" fmla="*/ 90 h 131"/>
              <a:gd name="T24" fmla="*/ 89 w 130"/>
              <a:gd name="T25" fmla="*/ 65 h 131"/>
              <a:gd name="T26" fmla="*/ 65 w 130"/>
              <a:gd name="T27" fmla="*/ 41 h 131"/>
              <a:gd name="T28" fmla="*/ 40 w 130"/>
              <a:gd name="T29" fmla="*/ 6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0" h="131">
                <a:moveTo>
                  <a:pt x="65" y="0"/>
                </a:moveTo>
                <a:cubicBezTo>
                  <a:pt x="29" y="0"/>
                  <a:pt x="0" y="29"/>
                  <a:pt x="0" y="65"/>
                </a:cubicBezTo>
                <a:cubicBezTo>
                  <a:pt x="0" y="101"/>
                  <a:pt x="29" y="131"/>
                  <a:pt x="65" y="131"/>
                </a:cubicBezTo>
                <a:cubicBezTo>
                  <a:pt x="101" y="131"/>
                  <a:pt x="130" y="101"/>
                  <a:pt x="130" y="65"/>
                </a:cubicBezTo>
                <a:cubicBezTo>
                  <a:pt x="130" y="29"/>
                  <a:pt x="101" y="0"/>
                  <a:pt x="65" y="0"/>
                </a:cubicBezTo>
                <a:close/>
                <a:moveTo>
                  <a:pt x="65" y="114"/>
                </a:moveTo>
                <a:cubicBezTo>
                  <a:pt x="38" y="114"/>
                  <a:pt x="16" y="92"/>
                  <a:pt x="16" y="65"/>
                </a:cubicBezTo>
                <a:cubicBezTo>
                  <a:pt x="16" y="38"/>
                  <a:pt x="38" y="17"/>
                  <a:pt x="65" y="17"/>
                </a:cubicBezTo>
                <a:cubicBezTo>
                  <a:pt x="92" y="17"/>
                  <a:pt x="114" y="38"/>
                  <a:pt x="114" y="65"/>
                </a:cubicBezTo>
                <a:cubicBezTo>
                  <a:pt x="114" y="92"/>
                  <a:pt x="92" y="114"/>
                  <a:pt x="65" y="114"/>
                </a:cubicBezTo>
                <a:close/>
                <a:moveTo>
                  <a:pt x="40" y="65"/>
                </a:moveTo>
                <a:cubicBezTo>
                  <a:pt x="40" y="79"/>
                  <a:pt x="51" y="90"/>
                  <a:pt x="65" y="90"/>
                </a:cubicBezTo>
                <a:cubicBezTo>
                  <a:pt x="78" y="90"/>
                  <a:pt x="89" y="79"/>
                  <a:pt x="89" y="65"/>
                </a:cubicBezTo>
                <a:cubicBezTo>
                  <a:pt x="89" y="52"/>
                  <a:pt x="78" y="41"/>
                  <a:pt x="65" y="41"/>
                </a:cubicBezTo>
                <a:cubicBezTo>
                  <a:pt x="51" y="41"/>
                  <a:pt x="40" y="52"/>
                  <a:pt x="40" y="65"/>
                </a:cubicBez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2" name="Freeform 129"/>
          <p:cNvSpPr>
            <a:spLocks noEditPoints="1"/>
          </p:cNvSpPr>
          <p:nvPr/>
        </p:nvSpPr>
        <p:spPr bwMode="auto">
          <a:xfrm>
            <a:off x="9063781" y="2693229"/>
            <a:ext cx="517482" cy="224291"/>
          </a:xfrm>
          <a:custGeom>
            <a:avLst/>
            <a:gdLst>
              <a:gd name="T0" fmla="*/ 188 w 216"/>
              <a:gd name="T1" fmla="*/ 41 h 94"/>
              <a:gd name="T2" fmla="*/ 178 w 216"/>
              <a:gd name="T3" fmla="*/ 43 h 94"/>
              <a:gd name="T4" fmla="*/ 129 w 216"/>
              <a:gd name="T5" fmla="*/ 0 h 94"/>
              <a:gd name="T6" fmla="*/ 111 w 216"/>
              <a:gd name="T7" fmla="*/ 3 h 94"/>
              <a:gd name="T8" fmla="*/ 108 w 216"/>
              <a:gd name="T9" fmla="*/ 6 h 94"/>
              <a:gd name="T10" fmla="*/ 108 w 216"/>
              <a:gd name="T11" fmla="*/ 91 h 94"/>
              <a:gd name="T12" fmla="*/ 111 w 216"/>
              <a:gd name="T13" fmla="*/ 94 h 94"/>
              <a:gd name="T14" fmla="*/ 188 w 216"/>
              <a:gd name="T15" fmla="*/ 94 h 94"/>
              <a:gd name="T16" fmla="*/ 216 w 216"/>
              <a:gd name="T17" fmla="*/ 68 h 94"/>
              <a:gd name="T18" fmla="*/ 188 w 216"/>
              <a:gd name="T19" fmla="*/ 41 h 94"/>
              <a:gd name="T20" fmla="*/ 85 w 216"/>
              <a:gd name="T21" fmla="*/ 94 h 94"/>
              <a:gd name="T22" fmla="*/ 91 w 216"/>
              <a:gd name="T23" fmla="*/ 94 h 94"/>
              <a:gd name="T24" fmla="*/ 95 w 216"/>
              <a:gd name="T25" fmla="*/ 47 h 94"/>
              <a:gd name="T26" fmla="*/ 91 w 216"/>
              <a:gd name="T27" fmla="*/ 0 h 94"/>
              <a:gd name="T28" fmla="*/ 85 w 216"/>
              <a:gd name="T29" fmla="*/ 0 h 94"/>
              <a:gd name="T30" fmla="*/ 81 w 216"/>
              <a:gd name="T31" fmla="*/ 47 h 94"/>
              <a:gd name="T32" fmla="*/ 85 w 216"/>
              <a:gd name="T33" fmla="*/ 94 h 94"/>
              <a:gd name="T34" fmla="*/ 64 w 216"/>
              <a:gd name="T35" fmla="*/ 94 h 94"/>
              <a:gd name="T36" fmla="*/ 58 w 216"/>
              <a:gd name="T37" fmla="*/ 94 h 94"/>
              <a:gd name="T38" fmla="*/ 54 w 216"/>
              <a:gd name="T39" fmla="*/ 60 h 94"/>
              <a:gd name="T40" fmla="*/ 58 w 216"/>
              <a:gd name="T41" fmla="*/ 27 h 94"/>
              <a:gd name="T42" fmla="*/ 64 w 216"/>
              <a:gd name="T43" fmla="*/ 27 h 94"/>
              <a:gd name="T44" fmla="*/ 68 w 216"/>
              <a:gd name="T45" fmla="*/ 61 h 94"/>
              <a:gd name="T46" fmla="*/ 64 w 216"/>
              <a:gd name="T47" fmla="*/ 94 h 94"/>
              <a:gd name="T48" fmla="*/ 31 w 216"/>
              <a:gd name="T49" fmla="*/ 94 h 94"/>
              <a:gd name="T50" fmla="*/ 37 w 216"/>
              <a:gd name="T51" fmla="*/ 94 h 94"/>
              <a:gd name="T52" fmla="*/ 41 w 216"/>
              <a:gd name="T53" fmla="*/ 67 h 94"/>
              <a:gd name="T54" fmla="*/ 37 w 216"/>
              <a:gd name="T55" fmla="*/ 40 h 94"/>
              <a:gd name="T56" fmla="*/ 31 w 216"/>
              <a:gd name="T57" fmla="*/ 40 h 94"/>
              <a:gd name="T58" fmla="*/ 27 w 216"/>
              <a:gd name="T59" fmla="*/ 67 h 94"/>
              <a:gd name="T60" fmla="*/ 31 w 216"/>
              <a:gd name="T61" fmla="*/ 94 h 94"/>
              <a:gd name="T62" fmla="*/ 4 w 216"/>
              <a:gd name="T63" fmla="*/ 81 h 94"/>
              <a:gd name="T64" fmla="*/ 10 w 216"/>
              <a:gd name="T65" fmla="*/ 81 h 94"/>
              <a:gd name="T66" fmla="*/ 14 w 216"/>
              <a:gd name="T67" fmla="*/ 67 h 94"/>
              <a:gd name="T68" fmla="*/ 10 w 216"/>
              <a:gd name="T69" fmla="*/ 54 h 94"/>
              <a:gd name="T70" fmla="*/ 4 w 216"/>
              <a:gd name="T71" fmla="*/ 54 h 94"/>
              <a:gd name="T72" fmla="*/ 0 w 216"/>
              <a:gd name="T73" fmla="*/ 67 h 94"/>
              <a:gd name="T74" fmla="*/ 4 w 216"/>
              <a:gd name="T75" fmla="*/ 8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16" h="94">
                <a:moveTo>
                  <a:pt x="188" y="41"/>
                </a:moveTo>
                <a:cubicBezTo>
                  <a:pt x="184" y="41"/>
                  <a:pt x="181" y="42"/>
                  <a:pt x="178" y="43"/>
                </a:cubicBezTo>
                <a:cubicBezTo>
                  <a:pt x="175" y="19"/>
                  <a:pt x="154" y="0"/>
                  <a:pt x="129" y="0"/>
                </a:cubicBezTo>
                <a:cubicBezTo>
                  <a:pt x="122" y="0"/>
                  <a:pt x="116" y="1"/>
                  <a:pt x="111" y="3"/>
                </a:cubicBezTo>
                <a:cubicBezTo>
                  <a:pt x="109" y="4"/>
                  <a:pt x="108" y="5"/>
                  <a:pt x="108" y="6"/>
                </a:cubicBezTo>
                <a:cubicBezTo>
                  <a:pt x="108" y="91"/>
                  <a:pt x="108" y="91"/>
                  <a:pt x="108" y="91"/>
                </a:cubicBezTo>
                <a:cubicBezTo>
                  <a:pt x="108" y="93"/>
                  <a:pt x="110" y="94"/>
                  <a:pt x="111" y="94"/>
                </a:cubicBezTo>
                <a:cubicBezTo>
                  <a:pt x="111" y="94"/>
                  <a:pt x="188" y="94"/>
                  <a:pt x="188" y="94"/>
                </a:cubicBezTo>
                <a:cubicBezTo>
                  <a:pt x="204" y="94"/>
                  <a:pt x="216" y="82"/>
                  <a:pt x="216" y="68"/>
                </a:cubicBezTo>
                <a:cubicBezTo>
                  <a:pt x="216" y="53"/>
                  <a:pt x="204" y="41"/>
                  <a:pt x="188" y="41"/>
                </a:cubicBezTo>
                <a:close/>
                <a:moveTo>
                  <a:pt x="85" y="94"/>
                </a:moveTo>
                <a:cubicBezTo>
                  <a:pt x="91" y="94"/>
                  <a:pt x="91" y="94"/>
                  <a:pt x="91" y="94"/>
                </a:cubicBezTo>
                <a:cubicBezTo>
                  <a:pt x="95" y="47"/>
                  <a:pt x="95" y="47"/>
                  <a:pt x="95" y="47"/>
                </a:cubicBezTo>
                <a:cubicBezTo>
                  <a:pt x="91" y="0"/>
                  <a:pt x="91" y="0"/>
                  <a:pt x="91" y="0"/>
                </a:cubicBezTo>
                <a:cubicBezTo>
                  <a:pt x="85" y="0"/>
                  <a:pt x="85" y="0"/>
                  <a:pt x="85" y="0"/>
                </a:cubicBezTo>
                <a:cubicBezTo>
                  <a:pt x="81" y="47"/>
                  <a:pt x="81" y="47"/>
                  <a:pt x="81" y="47"/>
                </a:cubicBezTo>
                <a:lnTo>
                  <a:pt x="85" y="94"/>
                </a:lnTo>
                <a:close/>
                <a:moveTo>
                  <a:pt x="64" y="94"/>
                </a:moveTo>
                <a:cubicBezTo>
                  <a:pt x="58" y="94"/>
                  <a:pt x="58" y="94"/>
                  <a:pt x="58" y="94"/>
                </a:cubicBezTo>
                <a:cubicBezTo>
                  <a:pt x="54" y="60"/>
                  <a:pt x="54" y="60"/>
                  <a:pt x="54" y="60"/>
                </a:cubicBezTo>
                <a:cubicBezTo>
                  <a:pt x="58" y="27"/>
                  <a:pt x="58" y="27"/>
                  <a:pt x="58" y="27"/>
                </a:cubicBezTo>
                <a:cubicBezTo>
                  <a:pt x="64" y="27"/>
                  <a:pt x="64" y="27"/>
                  <a:pt x="64" y="27"/>
                </a:cubicBezTo>
                <a:cubicBezTo>
                  <a:pt x="68" y="61"/>
                  <a:pt x="68" y="61"/>
                  <a:pt x="68" y="61"/>
                </a:cubicBezTo>
                <a:lnTo>
                  <a:pt x="64" y="94"/>
                </a:lnTo>
                <a:close/>
                <a:moveTo>
                  <a:pt x="31" y="94"/>
                </a:moveTo>
                <a:cubicBezTo>
                  <a:pt x="37" y="94"/>
                  <a:pt x="37" y="94"/>
                  <a:pt x="37" y="94"/>
                </a:cubicBezTo>
                <a:cubicBezTo>
                  <a:pt x="41" y="67"/>
                  <a:pt x="41" y="67"/>
                  <a:pt x="41" y="67"/>
                </a:cubicBezTo>
                <a:cubicBezTo>
                  <a:pt x="37" y="40"/>
                  <a:pt x="37" y="40"/>
                  <a:pt x="37" y="40"/>
                </a:cubicBezTo>
                <a:cubicBezTo>
                  <a:pt x="31" y="40"/>
                  <a:pt x="31" y="40"/>
                  <a:pt x="31" y="40"/>
                </a:cubicBezTo>
                <a:cubicBezTo>
                  <a:pt x="27" y="67"/>
                  <a:pt x="27" y="67"/>
                  <a:pt x="27" y="67"/>
                </a:cubicBezTo>
                <a:lnTo>
                  <a:pt x="31" y="94"/>
                </a:lnTo>
                <a:close/>
                <a:moveTo>
                  <a:pt x="4" y="81"/>
                </a:moveTo>
                <a:cubicBezTo>
                  <a:pt x="10" y="81"/>
                  <a:pt x="10" y="81"/>
                  <a:pt x="10" y="81"/>
                </a:cubicBezTo>
                <a:cubicBezTo>
                  <a:pt x="14" y="67"/>
                  <a:pt x="14" y="67"/>
                  <a:pt x="14" y="67"/>
                </a:cubicBezTo>
                <a:cubicBezTo>
                  <a:pt x="10" y="54"/>
                  <a:pt x="10" y="54"/>
                  <a:pt x="10" y="54"/>
                </a:cubicBezTo>
                <a:cubicBezTo>
                  <a:pt x="4" y="54"/>
                  <a:pt x="4" y="54"/>
                  <a:pt x="4" y="54"/>
                </a:cubicBezTo>
                <a:cubicBezTo>
                  <a:pt x="0" y="67"/>
                  <a:pt x="0" y="67"/>
                  <a:pt x="0" y="67"/>
                </a:cubicBezTo>
                <a:lnTo>
                  <a:pt x="4" y="81"/>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3" name="Freeform 130"/>
          <p:cNvSpPr>
            <a:spLocks noEditPoints="1"/>
          </p:cNvSpPr>
          <p:nvPr/>
        </p:nvSpPr>
        <p:spPr bwMode="auto">
          <a:xfrm>
            <a:off x="9162000" y="2961498"/>
            <a:ext cx="287327" cy="256542"/>
          </a:xfrm>
          <a:custGeom>
            <a:avLst/>
            <a:gdLst>
              <a:gd name="T0" fmla="*/ 50 w 120"/>
              <a:gd name="T1" fmla="*/ 0 h 107"/>
              <a:gd name="T2" fmla="*/ 50 w 120"/>
              <a:gd name="T3" fmla="*/ 0 h 107"/>
              <a:gd name="T4" fmla="*/ 100 w 120"/>
              <a:gd name="T5" fmla="*/ 41 h 107"/>
              <a:gd name="T6" fmla="*/ 50 w 120"/>
              <a:gd name="T7" fmla="*/ 81 h 107"/>
              <a:gd name="T8" fmla="*/ 42 w 120"/>
              <a:gd name="T9" fmla="*/ 81 h 107"/>
              <a:gd name="T10" fmla="*/ 7 w 120"/>
              <a:gd name="T11" fmla="*/ 93 h 107"/>
              <a:gd name="T12" fmla="*/ 7 w 120"/>
              <a:gd name="T13" fmla="*/ 91 h 107"/>
              <a:gd name="T14" fmla="*/ 19 w 120"/>
              <a:gd name="T15" fmla="*/ 75 h 107"/>
              <a:gd name="T16" fmla="*/ 19 w 120"/>
              <a:gd name="T17" fmla="*/ 72 h 107"/>
              <a:gd name="T18" fmla="*/ 0 w 120"/>
              <a:gd name="T19" fmla="*/ 41 h 107"/>
              <a:gd name="T20" fmla="*/ 50 w 120"/>
              <a:gd name="T21" fmla="*/ 0 h 107"/>
              <a:gd name="T22" fmla="*/ 104 w 120"/>
              <a:gd name="T23" fmla="*/ 91 h 107"/>
              <a:gd name="T24" fmla="*/ 113 w 120"/>
              <a:gd name="T25" fmla="*/ 104 h 107"/>
              <a:gd name="T26" fmla="*/ 113 w 120"/>
              <a:gd name="T27" fmla="*/ 107 h 107"/>
              <a:gd name="T28" fmla="*/ 83 w 120"/>
              <a:gd name="T29" fmla="*/ 96 h 107"/>
              <a:gd name="T30" fmla="*/ 77 w 120"/>
              <a:gd name="T31" fmla="*/ 96 h 107"/>
              <a:gd name="T32" fmla="*/ 50 w 120"/>
              <a:gd name="T33" fmla="*/ 89 h 107"/>
              <a:gd name="T34" fmla="*/ 90 w 120"/>
              <a:gd name="T35" fmla="*/ 75 h 107"/>
              <a:gd name="T36" fmla="*/ 103 w 120"/>
              <a:gd name="T37" fmla="*/ 60 h 107"/>
              <a:gd name="T38" fmla="*/ 108 w 120"/>
              <a:gd name="T39" fmla="*/ 41 h 107"/>
              <a:gd name="T40" fmla="*/ 108 w 120"/>
              <a:gd name="T41" fmla="*/ 37 h 107"/>
              <a:gd name="T42" fmla="*/ 120 w 120"/>
              <a:gd name="T43" fmla="*/ 62 h 107"/>
              <a:gd name="T44" fmla="*/ 104 w 120"/>
              <a:gd name="T45" fmla="*/ 88 h 107"/>
              <a:gd name="T46" fmla="*/ 104 w 120"/>
              <a:gd name="T47" fmla="*/ 9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0" h="107">
                <a:moveTo>
                  <a:pt x="50" y="0"/>
                </a:moveTo>
                <a:cubicBezTo>
                  <a:pt x="50" y="0"/>
                  <a:pt x="50" y="0"/>
                  <a:pt x="50" y="0"/>
                </a:cubicBezTo>
                <a:cubicBezTo>
                  <a:pt x="78" y="0"/>
                  <a:pt x="100" y="18"/>
                  <a:pt x="100" y="41"/>
                </a:cubicBezTo>
                <a:cubicBezTo>
                  <a:pt x="100" y="63"/>
                  <a:pt x="78" y="81"/>
                  <a:pt x="50" y="81"/>
                </a:cubicBezTo>
                <a:cubicBezTo>
                  <a:pt x="47" y="81"/>
                  <a:pt x="45" y="81"/>
                  <a:pt x="42" y="81"/>
                </a:cubicBezTo>
                <a:cubicBezTo>
                  <a:pt x="32" y="91"/>
                  <a:pt x="19" y="93"/>
                  <a:pt x="7" y="93"/>
                </a:cubicBezTo>
                <a:cubicBezTo>
                  <a:pt x="7" y="91"/>
                  <a:pt x="7" y="91"/>
                  <a:pt x="7" y="91"/>
                </a:cubicBezTo>
                <a:cubicBezTo>
                  <a:pt x="14" y="87"/>
                  <a:pt x="19" y="82"/>
                  <a:pt x="19" y="75"/>
                </a:cubicBezTo>
                <a:cubicBezTo>
                  <a:pt x="19" y="74"/>
                  <a:pt x="19" y="73"/>
                  <a:pt x="19" y="72"/>
                </a:cubicBezTo>
                <a:cubicBezTo>
                  <a:pt x="8" y="65"/>
                  <a:pt x="0" y="53"/>
                  <a:pt x="0" y="41"/>
                </a:cubicBezTo>
                <a:cubicBezTo>
                  <a:pt x="0" y="18"/>
                  <a:pt x="23" y="0"/>
                  <a:pt x="50" y="0"/>
                </a:cubicBezTo>
                <a:close/>
                <a:moveTo>
                  <a:pt x="104" y="91"/>
                </a:moveTo>
                <a:cubicBezTo>
                  <a:pt x="104" y="97"/>
                  <a:pt x="107" y="102"/>
                  <a:pt x="113" y="104"/>
                </a:cubicBezTo>
                <a:cubicBezTo>
                  <a:pt x="113" y="107"/>
                  <a:pt x="113" y="107"/>
                  <a:pt x="113" y="107"/>
                </a:cubicBezTo>
                <a:cubicBezTo>
                  <a:pt x="102" y="106"/>
                  <a:pt x="93" y="105"/>
                  <a:pt x="83" y="96"/>
                </a:cubicBezTo>
                <a:cubicBezTo>
                  <a:pt x="81" y="96"/>
                  <a:pt x="79" y="96"/>
                  <a:pt x="77" y="96"/>
                </a:cubicBezTo>
                <a:cubicBezTo>
                  <a:pt x="67" y="96"/>
                  <a:pt x="58" y="93"/>
                  <a:pt x="50" y="89"/>
                </a:cubicBezTo>
                <a:cubicBezTo>
                  <a:pt x="65" y="89"/>
                  <a:pt x="79" y="84"/>
                  <a:pt x="90" y="75"/>
                </a:cubicBezTo>
                <a:cubicBezTo>
                  <a:pt x="96" y="71"/>
                  <a:pt x="100" y="66"/>
                  <a:pt x="103" y="60"/>
                </a:cubicBezTo>
                <a:cubicBezTo>
                  <a:pt x="106" y="54"/>
                  <a:pt x="108" y="47"/>
                  <a:pt x="108" y="41"/>
                </a:cubicBezTo>
                <a:cubicBezTo>
                  <a:pt x="108" y="40"/>
                  <a:pt x="108" y="39"/>
                  <a:pt x="108" y="37"/>
                </a:cubicBezTo>
                <a:cubicBezTo>
                  <a:pt x="115" y="44"/>
                  <a:pt x="120" y="52"/>
                  <a:pt x="120" y="62"/>
                </a:cubicBezTo>
                <a:cubicBezTo>
                  <a:pt x="120" y="72"/>
                  <a:pt x="114" y="82"/>
                  <a:pt x="104" y="88"/>
                </a:cubicBezTo>
                <a:cubicBezTo>
                  <a:pt x="104" y="89"/>
                  <a:pt x="104" y="90"/>
                  <a:pt x="104" y="91"/>
                </a:cubicBez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4" name="Freeform 131"/>
          <p:cNvSpPr>
            <a:spLocks noEditPoints="1"/>
          </p:cNvSpPr>
          <p:nvPr/>
        </p:nvSpPr>
        <p:spPr bwMode="auto">
          <a:xfrm>
            <a:off x="9191319" y="3245892"/>
            <a:ext cx="253610" cy="252144"/>
          </a:xfrm>
          <a:custGeom>
            <a:avLst/>
            <a:gdLst>
              <a:gd name="T0" fmla="*/ 20 w 106"/>
              <a:gd name="T1" fmla="*/ 53 h 105"/>
              <a:gd name="T2" fmla="*/ 20 w 106"/>
              <a:gd name="T3" fmla="*/ 49 h 105"/>
              <a:gd name="T4" fmla="*/ 1 w 106"/>
              <a:gd name="T5" fmla="*/ 43 h 105"/>
              <a:gd name="T6" fmla="*/ 0 w 106"/>
              <a:gd name="T7" fmla="*/ 53 h 105"/>
              <a:gd name="T8" fmla="*/ 17 w 106"/>
              <a:gd name="T9" fmla="*/ 91 h 105"/>
              <a:gd name="T10" fmla="*/ 29 w 106"/>
              <a:gd name="T11" fmla="*/ 75 h 105"/>
              <a:gd name="T12" fmla="*/ 20 w 106"/>
              <a:gd name="T13" fmla="*/ 53 h 105"/>
              <a:gd name="T14" fmla="*/ 86 w 106"/>
              <a:gd name="T15" fmla="*/ 53 h 105"/>
              <a:gd name="T16" fmla="*/ 77 w 106"/>
              <a:gd name="T17" fmla="*/ 75 h 105"/>
              <a:gd name="T18" fmla="*/ 89 w 106"/>
              <a:gd name="T19" fmla="*/ 91 h 105"/>
              <a:gd name="T20" fmla="*/ 106 w 106"/>
              <a:gd name="T21" fmla="*/ 53 h 105"/>
              <a:gd name="T22" fmla="*/ 105 w 106"/>
              <a:gd name="T23" fmla="*/ 43 h 105"/>
              <a:gd name="T24" fmla="*/ 86 w 106"/>
              <a:gd name="T25" fmla="*/ 49 h 105"/>
              <a:gd name="T26" fmla="*/ 86 w 106"/>
              <a:gd name="T27" fmla="*/ 53 h 105"/>
              <a:gd name="T28" fmla="*/ 59 w 106"/>
              <a:gd name="T29" fmla="*/ 20 h 105"/>
              <a:gd name="T30" fmla="*/ 82 w 106"/>
              <a:gd name="T31" fmla="*/ 36 h 105"/>
              <a:gd name="T32" fmla="*/ 101 w 106"/>
              <a:gd name="T33" fmla="*/ 30 h 105"/>
              <a:gd name="T34" fmla="*/ 59 w 106"/>
              <a:gd name="T35" fmla="*/ 0 h 105"/>
              <a:gd name="T36" fmla="*/ 59 w 106"/>
              <a:gd name="T37" fmla="*/ 20 h 105"/>
              <a:gd name="T38" fmla="*/ 24 w 106"/>
              <a:gd name="T39" fmla="*/ 36 h 105"/>
              <a:gd name="T40" fmla="*/ 46 w 106"/>
              <a:gd name="T41" fmla="*/ 20 h 105"/>
              <a:gd name="T42" fmla="*/ 46 w 106"/>
              <a:gd name="T43" fmla="*/ 0 h 105"/>
              <a:gd name="T44" fmla="*/ 5 w 106"/>
              <a:gd name="T45" fmla="*/ 30 h 105"/>
              <a:gd name="T46" fmla="*/ 24 w 106"/>
              <a:gd name="T47" fmla="*/ 36 h 105"/>
              <a:gd name="T48" fmla="*/ 67 w 106"/>
              <a:gd name="T49" fmla="*/ 83 h 105"/>
              <a:gd name="T50" fmla="*/ 53 w 106"/>
              <a:gd name="T51" fmla="*/ 85 h 105"/>
              <a:gd name="T52" fmla="*/ 39 w 106"/>
              <a:gd name="T53" fmla="*/ 83 h 105"/>
              <a:gd name="T54" fmla="*/ 28 w 106"/>
              <a:gd name="T55" fmla="*/ 99 h 105"/>
              <a:gd name="T56" fmla="*/ 53 w 106"/>
              <a:gd name="T57" fmla="*/ 105 h 105"/>
              <a:gd name="T58" fmla="*/ 78 w 106"/>
              <a:gd name="T59" fmla="*/ 99 h 105"/>
              <a:gd name="T60" fmla="*/ 67 w 106"/>
              <a:gd name="T61" fmla="*/ 8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6" h="105">
                <a:moveTo>
                  <a:pt x="20" y="53"/>
                </a:moveTo>
                <a:cubicBezTo>
                  <a:pt x="20" y="51"/>
                  <a:pt x="20" y="50"/>
                  <a:pt x="20" y="49"/>
                </a:cubicBezTo>
                <a:cubicBezTo>
                  <a:pt x="1" y="43"/>
                  <a:pt x="1" y="43"/>
                  <a:pt x="1" y="43"/>
                </a:cubicBezTo>
                <a:cubicBezTo>
                  <a:pt x="1" y="46"/>
                  <a:pt x="0" y="49"/>
                  <a:pt x="0" y="53"/>
                </a:cubicBezTo>
                <a:cubicBezTo>
                  <a:pt x="0" y="68"/>
                  <a:pt x="7" y="81"/>
                  <a:pt x="17" y="91"/>
                </a:cubicBezTo>
                <a:cubicBezTo>
                  <a:pt x="29" y="75"/>
                  <a:pt x="29" y="75"/>
                  <a:pt x="29" y="75"/>
                </a:cubicBezTo>
                <a:cubicBezTo>
                  <a:pt x="23" y="69"/>
                  <a:pt x="20" y="61"/>
                  <a:pt x="20" y="53"/>
                </a:cubicBezTo>
                <a:close/>
                <a:moveTo>
                  <a:pt x="86" y="53"/>
                </a:moveTo>
                <a:cubicBezTo>
                  <a:pt x="86" y="61"/>
                  <a:pt x="83" y="69"/>
                  <a:pt x="77" y="75"/>
                </a:cubicBezTo>
                <a:cubicBezTo>
                  <a:pt x="89" y="91"/>
                  <a:pt x="89" y="91"/>
                  <a:pt x="89" y="91"/>
                </a:cubicBezTo>
                <a:cubicBezTo>
                  <a:pt x="99" y="81"/>
                  <a:pt x="106" y="68"/>
                  <a:pt x="106" y="53"/>
                </a:cubicBezTo>
                <a:cubicBezTo>
                  <a:pt x="106" y="49"/>
                  <a:pt x="105" y="46"/>
                  <a:pt x="105" y="43"/>
                </a:cubicBezTo>
                <a:cubicBezTo>
                  <a:pt x="86" y="49"/>
                  <a:pt x="86" y="49"/>
                  <a:pt x="86" y="49"/>
                </a:cubicBezTo>
                <a:cubicBezTo>
                  <a:pt x="86" y="50"/>
                  <a:pt x="86" y="51"/>
                  <a:pt x="86" y="53"/>
                </a:cubicBezTo>
                <a:close/>
                <a:moveTo>
                  <a:pt x="59" y="20"/>
                </a:moveTo>
                <a:cubicBezTo>
                  <a:pt x="69" y="22"/>
                  <a:pt x="77" y="28"/>
                  <a:pt x="82" y="36"/>
                </a:cubicBezTo>
                <a:cubicBezTo>
                  <a:pt x="101" y="30"/>
                  <a:pt x="101" y="30"/>
                  <a:pt x="101" y="30"/>
                </a:cubicBezTo>
                <a:cubicBezTo>
                  <a:pt x="93" y="14"/>
                  <a:pt x="78" y="3"/>
                  <a:pt x="59" y="0"/>
                </a:cubicBezTo>
                <a:lnTo>
                  <a:pt x="59" y="20"/>
                </a:lnTo>
                <a:close/>
                <a:moveTo>
                  <a:pt x="24" y="36"/>
                </a:moveTo>
                <a:cubicBezTo>
                  <a:pt x="29" y="28"/>
                  <a:pt x="37" y="22"/>
                  <a:pt x="46" y="20"/>
                </a:cubicBezTo>
                <a:cubicBezTo>
                  <a:pt x="46" y="0"/>
                  <a:pt x="46" y="0"/>
                  <a:pt x="46" y="0"/>
                </a:cubicBezTo>
                <a:cubicBezTo>
                  <a:pt x="28" y="3"/>
                  <a:pt x="13" y="14"/>
                  <a:pt x="5" y="30"/>
                </a:cubicBezTo>
                <a:lnTo>
                  <a:pt x="24" y="36"/>
                </a:lnTo>
                <a:close/>
                <a:moveTo>
                  <a:pt x="67" y="83"/>
                </a:moveTo>
                <a:cubicBezTo>
                  <a:pt x="62" y="84"/>
                  <a:pt x="58" y="85"/>
                  <a:pt x="53" y="85"/>
                </a:cubicBezTo>
                <a:cubicBezTo>
                  <a:pt x="48" y="85"/>
                  <a:pt x="43" y="84"/>
                  <a:pt x="39" y="83"/>
                </a:cubicBezTo>
                <a:cubicBezTo>
                  <a:pt x="28" y="99"/>
                  <a:pt x="28" y="99"/>
                  <a:pt x="28" y="99"/>
                </a:cubicBezTo>
                <a:cubicBezTo>
                  <a:pt x="35" y="103"/>
                  <a:pt x="44" y="105"/>
                  <a:pt x="53" y="105"/>
                </a:cubicBezTo>
                <a:cubicBezTo>
                  <a:pt x="62" y="105"/>
                  <a:pt x="71" y="103"/>
                  <a:pt x="78" y="99"/>
                </a:cubicBezTo>
                <a:lnTo>
                  <a:pt x="67" y="83"/>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5" name="Freeform 132"/>
          <p:cNvSpPr>
            <a:spLocks noEditPoints="1"/>
          </p:cNvSpPr>
          <p:nvPr/>
        </p:nvSpPr>
        <p:spPr bwMode="auto">
          <a:xfrm>
            <a:off x="9207444" y="3550812"/>
            <a:ext cx="237484" cy="250678"/>
          </a:xfrm>
          <a:custGeom>
            <a:avLst/>
            <a:gdLst>
              <a:gd name="T0" fmla="*/ 75 w 162"/>
              <a:gd name="T1" fmla="*/ 65 h 171"/>
              <a:gd name="T2" fmla="*/ 54 w 162"/>
              <a:gd name="T3" fmla="*/ 86 h 171"/>
              <a:gd name="T4" fmla="*/ 87 w 162"/>
              <a:gd name="T5" fmla="*/ 65 h 171"/>
              <a:gd name="T6" fmla="*/ 108 w 162"/>
              <a:gd name="T7" fmla="*/ 86 h 171"/>
              <a:gd name="T8" fmla="*/ 87 w 162"/>
              <a:gd name="T9" fmla="*/ 65 h 171"/>
              <a:gd name="T10" fmla="*/ 139 w 162"/>
              <a:gd name="T11" fmla="*/ 65 h 171"/>
              <a:gd name="T12" fmla="*/ 118 w 162"/>
              <a:gd name="T13" fmla="*/ 86 h 171"/>
              <a:gd name="T14" fmla="*/ 21 w 162"/>
              <a:gd name="T15" fmla="*/ 129 h 171"/>
              <a:gd name="T16" fmla="*/ 43 w 162"/>
              <a:gd name="T17" fmla="*/ 150 h 171"/>
              <a:gd name="T18" fmla="*/ 21 w 162"/>
              <a:gd name="T19" fmla="*/ 129 h 171"/>
              <a:gd name="T20" fmla="*/ 75 w 162"/>
              <a:gd name="T21" fmla="*/ 129 h 171"/>
              <a:gd name="T22" fmla="*/ 54 w 162"/>
              <a:gd name="T23" fmla="*/ 150 h 171"/>
              <a:gd name="T24" fmla="*/ 87 w 162"/>
              <a:gd name="T25" fmla="*/ 129 h 171"/>
              <a:gd name="T26" fmla="*/ 108 w 162"/>
              <a:gd name="T27" fmla="*/ 150 h 171"/>
              <a:gd name="T28" fmla="*/ 87 w 162"/>
              <a:gd name="T29" fmla="*/ 129 h 171"/>
              <a:gd name="T30" fmla="*/ 75 w 162"/>
              <a:gd name="T31" fmla="*/ 96 h 171"/>
              <a:gd name="T32" fmla="*/ 54 w 162"/>
              <a:gd name="T33" fmla="*/ 117 h 171"/>
              <a:gd name="T34" fmla="*/ 87 w 162"/>
              <a:gd name="T35" fmla="*/ 96 h 171"/>
              <a:gd name="T36" fmla="*/ 108 w 162"/>
              <a:gd name="T37" fmla="*/ 117 h 171"/>
              <a:gd name="T38" fmla="*/ 87 w 162"/>
              <a:gd name="T39" fmla="*/ 96 h 171"/>
              <a:gd name="T40" fmla="*/ 139 w 162"/>
              <a:gd name="T41" fmla="*/ 96 h 171"/>
              <a:gd name="T42" fmla="*/ 118 w 162"/>
              <a:gd name="T43" fmla="*/ 117 h 171"/>
              <a:gd name="T44" fmla="*/ 21 w 162"/>
              <a:gd name="T45" fmla="*/ 96 h 171"/>
              <a:gd name="T46" fmla="*/ 43 w 162"/>
              <a:gd name="T47" fmla="*/ 117 h 171"/>
              <a:gd name="T48" fmla="*/ 21 w 162"/>
              <a:gd name="T49" fmla="*/ 96 h 171"/>
              <a:gd name="T50" fmla="*/ 139 w 162"/>
              <a:gd name="T51" fmla="*/ 11 h 171"/>
              <a:gd name="T52" fmla="*/ 118 w 162"/>
              <a:gd name="T53" fmla="*/ 0 h 171"/>
              <a:gd name="T54" fmla="*/ 43 w 162"/>
              <a:gd name="T55" fmla="*/ 11 h 171"/>
              <a:gd name="T56" fmla="*/ 21 w 162"/>
              <a:gd name="T57" fmla="*/ 0 h 171"/>
              <a:gd name="T58" fmla="*/ 0 w 162"/>
              <a:gd name="T59" fmla="*/ 171 h 171"/>
              <a:gd name="T60" fmla="*/ 162 w 162"/>
              <a:gd name="T61" fmla="*/ 0 h 171"/>
              <a:gd name="T62" fmla="*/ 150 w 162"/>
              <a:gd name="T63" fmla="*/ 161 h 171"/>
              <a:gd name="T64" fmla="*/ 11 w 162"/>
              <a:gd name="T65" fmla="*/ 44 h 171"/>
              <a:gd name="T66" fmla="*/ 150 w 162"/>
              <a:gd name="T67" fmla="*/ 161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2" h="171">
                <a:moveTo>
                  <a:pt x="54" y="65"/>
                </a:moveTo>
                <a:lnTo>
                  <a:pt x="75" y="65"/>
                </a:lnTo>
                <a:lnTo>
                  <a:pt x="75" y="86"/>
                </a:lnTo>
                <a:lnTo>
                  <a:pt x="54" y="86"/>
                </a:lnTo>
                <a:lnTo>
                  <a:pt x="54" y="65"/>
                </a:lnTo>
                <a:close/>
                <a:moveTo>
                  <a:pt x="87" y="65"/>
                </a:moveTo>
                <a:lnTo>
                  <a:pt x="108" y="65"/>
                </a:lnTo>
                <a:lnTo>
                  <a:pt x="108" y="86"/>
                </a:lnTo>
                <a:lnTo>
                  <a:pt x="87" y="86"/>
                </a:lnTo>
                <a:lnTo>
                  <a:pt x="87" y="65"/>
                </a:lnTo>
                <a:close/>
                <a:moveTo>
                  <a:pt x="118" y="65"/>
                </a:moveTo>
                <a:lnTo>
                  <a:pt x="139" y="65"/>
                </a:lnTo>
                <a:lnTo>
                  <a:pt x="139" y="86"/>
                </a:lnTo>
                <a:lnTo>
                  <a:pt x="118" y="86"/>
                </a:lnTo>
                <a:lnTo>
                  <a:pt x="118" y="65"/>
                </a:lnTo>
                <a:close/>
                <a:moveTo>
                  <a:pt x="21" y="129"/>
                </a:moveTo>
                <a:lnTo>
                  <a:pt x="43" y="129"/>
                </a:lnTo>
                <a:lnTo>
                  <a:pt x="43" y="150"/>
                </a:lnTo>
                <a:lnTo>
                  <a:pt x="21" y="150"/>
                </a:lnTo>
                <a:lnTo>
                  <a:pt x="21" y="129"/>
                </a:lnTo>
                <a:close/>
                <a:moveTo>
                  <a:pt x="54" y="129"/>
                </a:moveTo>
                <a:lnTo>
                  <a:pt x="75" y="129"/>
                </a:lnTo>
                <a:lnTo>
                  <a:pt x="75" y="150"/>
                </a:lnTo>
                <a:lnTo>
                  <a:pt x="54" y="150"/>
                </a:lnTo>
                <a:lnTo>
                  <a:pt x="54" y="129"/>
                </a:lnTo>
                <a:close/>
                <a:moveTo>
                  <a:pt x="87" y="129"/>
                </a:moveTo>
                <a:lnTo>
                  <a:pt x="108" y="129"/>
                </a:lnTo>
                <a:lnTo>
                  <a:pt x="108" y="150"/>
                </a:lnTo>
                <a:lnTo>
                  <a:pt x="87" y="150"/>
                </a:lnTo>
                <a:lnTo>
                  <a:pt x="87" y="129"/>
                </a:lnTo>
                <a:close/>
                <a:moveTo>
                  <a:pt x="54" y="96"/>
                </a:moveTo>
                <a:lnTo>
                  <a:pt x="75" y="96"/>
                </a:lnTo>
                <a:lnTo>
                  <a:pt x="75" y="117"/>
                </a:lnTo>
                <a:lnTo>
                  <a:pt x="54" y="117"/>
                </a:lnTo>
                <a:lnTo>
                  <a:pt x="54" y="96"/>
                </a:lnTo>
                <a:close/>
                <a:moveTo>
                  <a:pt x="87" y="96"/>
                </a:moveTo>
                <a:lnTo>
                  <a:pt x="108" y="96"/>
                </a:lnTo>
                <a:lnTo>
                  <a:pt x="108" y="117"/>
                </a:lnTo>
                <a:lnTo>
                  <a:pt x="87" y="117"/>
                </a:lnTo>
                <a:lnTo>
                  <a:pt x="87" y="96"/>
                </a:lnTo>
                <a:close/>
                <a:moveTo>
                  <a:pt x="118" y="96"/>
                </a:moveTo>
                <a:lnTo>
                  <a:pt x="139" y="96"/>
                </a:lnTo>
                <a:lnTo>
                  <a:pt x="139" y="117"/>
                </a:lnTo>
                <a:lnTo>
                  <a:pt x="118" y="117"/>
                </a:lnTo>
                <a:lnTo>
                  <a:pt x="118" y="96"/>
                </a:lnTo>
                <a:close/>
                <a:moveTo>
                  <a:pt x="21" y="96"/>
                </a:moveTo>
                <a:lnTo>
                  <a:pt x="43" y="96"/>
                </a:lnTo>
                <a:lnTo>
                  <a:pt x="43" y="117"/>
                </a:lnTo>
                <a:lnTo>
                  <a:pt x="21" y="117"/>
                </a:lnTo>
                <a:lnTo>
                  <a:pt x="21" y="96"/>
                </a:lnTo>
                <a:close/>
                <a:moveTo>
                  <a:pt x="139" y="0"/>
                </a:moveTo>
                <a:lnTo>
                  <a:pt x="139" y="11"/>
                </a:lnTo>
                <a:lnTo>
                  <a:pt x="118" y="11"/>
                </a:lnTo>
                <a:lnTo>
                  <a:pt x="118" y="0"/>
                </a:lnTo>
                <a:lnTo>
                  <a:pt x="43" y="0"/>
                </a:lnTo>
                <a:lnTo>
                  <a:pt x="43" y="11"/>
                </a:lnTo>
                <a:lnTo>
                  <a:pt x="21" y="11"/>
                </a:lnTo>
                <a:lnTo>
                  <a:pt x="21" y="0"/>
                </a:lnTo>
                <a:lnTo>
                  <a:pt x="0" y="0"/>
                </a:lnTo>
                <a:lnTo>
                  <a:pt x="0" y="171"/>
                </a:lnTo>
                <a:lnTo>
                  <a:pt x="162" y="171"/>
                </a:lnTo>
                <a:lnTo>
                  <a:pt x="162" y="0"/>
                </a:lnTo>
                <a:lnTo>
                  <a:pt x="139" y="0"/>
                </a:lnTo>
                <a:close/>
                <a:moveTo>
                  <a:pt x="150" y="161"/>
                </a:moveTo>
                <a:lnTo>
                  <a:pt x="11" y="161"/>
                </a:lnTo>
                <a:lnTo>
                  <a:pt x="11" y="44"/>
                </a:lnTo>
                <a:lnTo>
                  <a:pt x="150" y="44"/>
                </a:lnTo>
                <a:lnTo>
                  <a:pt x="150" y="161"/>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6" name="Freeform 133"/>
          <p:cNvSpPr>
            <a:spLocks noEditPoints="1"/>
          </p:cNvSpPr>
          <p:nvPr/>
        </p:nvSpPr>
        <p:spPr bwMode="auto">
          <a:xfrm>
            <a:off x="9584195" y="4710380"/>
            <a:ext cx="200836" cy="200834"/>
          </a:xfrm>
          <a:custGeom>
            <a:avLst/>
            <a:gdLst>
              <a:gd name="T0" fmla="*/ 42 w 84"/>
              <a:gd name="T1" fmla="*/ 0 h 84"/>
              <a:gd name="T2" fmla="*/ 0 w 84"/>
              <a:gd name="T3" fmla="*/ 42 h 84"/>
              <a:gd name="T4" fmla="*/ 42 w 84"/>
              <a:gd name="T5" fmla="*/ 84 h 84"/>
              <a:gd name="T6" fmla="*/ 84 w 84"/>
              <a:gd name="T7" fmla="*/ 42 h 84"/>
              <a:gd name="T8" fmla="*/ 42 w 84"/>
              <a:gd name="T9" fmla="*/ 0 h 84"/>
              <a:gd name="T10" fmla="*/ 42 w 84"/>
              <a:gd name="T11" fmla="*/ 76 h 84"/>
              <a:gd name="T12" fmla="*/ 8 w 84"/>
              <a:gd name="T13" fmla="*/ 42 h 84"/>
              <a:gd name="T14" fmla="*/ 42 w 84"/>
              <a:gd name="T15" fmla="*/ 8 h 84"/>
              <a:gd name="T16" fmla="*/ 76 w 84"/>
              <a:gd name="T17" fmla="*/ 42 h 84"/>
              <a:gd name="T18" fmla="*/ 42 w 84"/>
              <a:gd name="T19" fmla="*/ 76 h 84"/>
              <a:gd name="T20" fmla="*/ 26 w 84"/>
              <a:gd name="T21" fmla="*/ 26 h 84"/>
              <a:gd name="T22" fmla="*/ 58 w 84"/>
              <a:gd name="T23" fmla="*/ 26 h 84"/>
              <a:gd name="T24" fmla="*/ 58 w 84"/>
              <a:gd name="T25" fmla="*/ 58 h 84"/>
              <a:gd name="T26" fmla="*/ 26 w 84"/>
              <a:gd name="T27" fmla="*/ 58 h 84"/>
              <a:gd name="T28" fmla="*/ 26 w 84"/>
              <a:gd name="T29" fmla="*/ 2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84">
                <a:moveTo>
                  <a:pt x="42" y="0"/>
                </a:moveTo>
                <a:cubicBezTo>
                  <a:pt x="19" y="0"/>
                  <a:pt x="0" y="19"/>
                  <a:pt x="0" y="42"/>
                </a:cubicBezTo>
                <a:cubicBezTo>
                  <a:pt x="0" y="65"/>
                  <a:pt x="19" y="84"/>
                  <a:pt x="42" y="84"/>
                </a:cubicBezTo>
                <a:cubicBezTo>
                  <a:pt x="65" y="84"/>
                  <a:pt x="84" y="65"/>
                  <a:pt x="84" y="42"/>
                </a:cubicBezTo>
                <a:cubicBezTo>
                  <a:pt x="84" y="19"/>
                  <a:pt x="65" y="0"/>
                  <a:pt x="42" y="0"/>
                </a:cubicBezTo>
                <a:close/>
                <a:moveTo>
                  <a:pt x="42" y="76"/>
                </a:moveTo>
                <a:cubicBezTo>
                  <a:pt x="23" y="76"/>
                  <a:pt x="8" y="61"/>
                  <a:pt x="8" y="42"/>
                </a:cubicBezTo>
                <a:cubicBezTo>
                  <a:pt x="8" y="23"/>
                  <a:pt x="23" y="8"/>
                  <a:pt x="42" y="8"/>
                </a:cubicBezTo>
                <a:cubicBezTo>
                  <a:pt x="61" y="8"/>
                  <a:pt x="76" y="23"/>
                  <a:pt x="76" y="42"/>
                </a:cubicBezTo>
                <a:cubicBezTo>
                  <a:pt x="76" y="61"/>
                  <a:pt x="61" y="76"/>
                  <a:pt x="42" y="76"/>
                </a:cubicBezTo>
                <a:close/>
                <a:moveTo>
                  <a:pt x="26" y="26"/>
                </a:moveTo>
                <a:cubicBezTo>
                  <a:pt x="58" y="26"/>
                  <a:pt x="58" y="26"/>
                  <a:pt x="58" y="26"/>
                </a:cubicBezTo>
                <a:cubicBezTo>
                  <a:pt x="58" y="58"/>
                  <a:pt x="58" y="58"/>
                  <a:pt x="58" y="58"/>
                </a:cubicBezTo>
                <a:cubicBezTo>
                  <a:pt x="26" y="58"/>
                  <a:pt x="26" y="58"/>
                  <a:pt x="26" y="58"/>
                </a:cubicBezTo>
                <a:lnTo>
                  <a:pt x="26" y="26"/>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7" name="Freeform 134"/>
          <p:cNvSpPr>
            <a:spLocks noEditPoints="1"/>
          </p:cNvSpPr>
          <p:nvPr/>
        </p:nvSpPr>
        <p:spPr bwMode="auto">
          <a:xfrm>
            <a:off x="9291004" y="4681062"/>
            <a:ext cx="350363" cy="350362"/>
          </a:xfrm>
          <a:custGeom>
            <a:avLst/>
            <a:gdLst>
              <a:gd name="T0" fmla="*/ 140 w 146"/>
              <a:gd name="T1" fmla="*/ 123 h 146"/>
              <a:gd name="T2" fmla="*/ 106 w 146"/>
              <a:gd name="T3" fmla="*/ 94 h 146"/>
              <a:gd name="T4" fmla="*/ 96 w 146"/>
              <a:gd name="T5" fmla="*/ 89 h 146"/>
              <a:gd name="T6" fmla="*/ 109 w 146"/>
              <a:gd name="T7" fmla="*/ 54 h 146"/>
              <a:gd name="T8" fmla="*/ 54 w 146"/>
              <a:gd name="T9" fmla="*/ 0 h 146"/>
              <a:gd name="T10" fmla="*/ 0 w 146"/>
              <a:gd name="T11" fmla="*/ 54 h 146"/>
              <a:gd name="T12" fmla="*/ 54 w 146"/>
              <a:gd name="T13" fmla="*/ 108 h 146"/>
              <a:gd name="T14" fmla="*/ 90 w 146"/>
              <a:gd name="T15" fmla="*/ 95 h 146"/>
              <a:gd name="T16" fmla="*/ 94 w 146"/>
              <a:gd name="T17" fmla="*/ 106 h 146"/>
              <a:gd name="T18" fmla="*/ 123 w 146"/>
              <a:gd name="T19" fmla="*/ 140 h 146"/>
              <a:gd name="T20" fmla="*/ 141 w 146"/>
              <a:gd name="T21" fmla="*/ 141 h 146"/>
              <a:gd name="T22" fmla="*/ 140 w 146"/>
              <a:gd name="T23" fmla="*/ 123 h 146"/>
              <a:gd name="T24" fmla="*/ 54 w 146"/>
              <a:gd name="T25" fmla="*/ 90 h 146"/>
              <a:gd name="T26" fmla="*/ 18 w 146"/>
              <a:gd name="T27" fmla="*/ 54 h 146"/>
              <a:gd name="T28" fmla="*/ 54 w 146"/>
              <a:gd name="T29" fmla="*/ 18 h 146"/>
              <a:gd name="T30" fmla="*/ 91 w 146"/>
              <a:gd name="T31" fmla="*/ 54 h 146"/>
              <a:gd name="T32" fmla="*/ 54 w 146"/>
              <a:gd name="T33" fmla="*/ 90 h 146"/>
              <a:gd name="T34" fmla="*/ 63 w 146"/>
              <a:gd name="T35" fmla="*/ 27 h 146"/>
              <a:gd name="T36" fmla="*/ 45 w 146"/>
              <a:gd name="T37" fmla="*/ 27 h 146"/>
              <a:gd name="T38" fmla="*/ 45 w 146"/>
              <a:gd name="T39" fmla="*/ 45 h 146"/>
              <a:gd name="T40" fmla="*/ 27 w 146"/>
              <a:gd name="T41" fmla="*/ 45 h 146"/>
              <a:gd name="T42" fmla="*/ 27 w 146"/>
              <a:gd name="T43" fmla="*/ 63 h 146"/>
              <a:gd name="T44" fmla="*/ 45 w 146"/>
              <a:gd name="T45" fmla="*/ 63 h 146"/>
              <a:gd name="T46" fmla="*/ 45 w 146"/>
              <a:gd name="T47" fmla="*/ 81 h 146"/>
              <a:gd name="T48" fmla="*/ 63 w 146"/>
              <a:gd name="T49" fmla="*/ 81 h 146"/>
              <a:gd name="T50" fmla="*/ 63 w 146"/>
              <a:gd name="T51" fmla="*/ 63 h 146"/>
              <a:gd name="T52" fmla="*/ 81 w 146"/>
              <a:gd name="T53" fmla="*/ 63 h 146"/>
              <a:gd name="T54" fmla="*/ 81 w 146"/>
              <a:gd name="T55" fmla="*/ 45 h 146"/>
              <a:gd name="T56" fmla="*/ 63 w 146"/>
              <a:gd name="T57" fmla="*/ 45 h 146"/>
              <a:gd name="T58" fmla="*/ 63 w 146"/>
              <a:gd name="T59" fmla="*/ 2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 h="146">
                <a:moveTo>
                  <a:pt x="140" y="123"/>
                </a:moveTo>
                <a:cubicBezTo>
                  <a:pt x="106" y="94"/>
                  <a:pt x="106" y="94"/>
                  <a:pt x="106" y="94"/>
                </a:cubicBezTo>
                <a:cubicBezTo>
                  <a:pt x="103" y="91"/>
                  <a:pt x="99" y="89"/>
                  <a:pt x="96" y="89"/>
                </a:cubicBezTo>
                <a:cubicBezTo>
                  <a:pt x="104" y="80"/>
                  <a:pt x="109" y="67"/>
                  <a:pt x="109" y="54"/>
                </a:cubicBezTo>
                <a:cubicBezTo>
                  <a:pt x="109" y="24"/>
                  <a:pt x="84" y="0"/>
                  <a:pt x="54" y="0"/>
                </a:cubicBezTo>
                <a:cubicBezTo>
                  <a:pt x="24" y="0"/>
                  <a:pt x="0" y="24"/>
                  <a:pt x="0" y="54"/>
                </a:cubicBezTo>
                <a:cubicBezTo>
                  <a:pt x="0" y="84"/>
                  <a:pt x="24" y="108"/>
                  <a:pt x="54" y="108"/>
                </a:cubicBezTo>
                <a:cubicBezTo>
                  <a:pt x="68" y="108"/>
                  <a:pt x="80" y="103"/>
                  <a:pt x="90" y="95"/>
                </a:cubicBezTo>
                <a:cubicBezTo>
                  <a:pt x="89" y="98"/>
                  <a:pt x="91" y="102"/>
                  <a:pt x="94" y="106"/>
                </a:cubicBezTo>
                <a:cubicBezTo>
                  <a:pt x="123" y="140"/>
                  <a:pt x="123" y="140"/>
                  <a:pt x="123" y="140"/>
                </a:cubicBezTo>
                <a:cubicBezTo>
                  <a:pt x="128" y="146"/>
                  <a:pt x="136" y="146"/>
                  <a:pt x="141" y="141"/>
                </a:cubicBezTo>
                <a:cubicBezTo>
                  <a:pt x="146" y="136"/>
                  <a:pt x="146" y="128"/>
                  <a:pt x="140" y="123"/>
                </a:cubicBezTo>
                <a:close/>
                <a:moveTo>
                  <a:pt x="54" y="90"/>
                </a:moveTo>
                <a:cubicBezTo>
                  <a:pt x="34" y="90"/>
                  <a:pt x="18" y="74"/>
                  <a:pt x="18" y="54"/>
                </a:cubicBezTo>
                <a:cubicBezTo>
                  <a:pt x="18" y="34"/>
                  <a:pt x="34" y="18"/>
                  <a:pt x="54" y="18"/>
                </a:cubicBezTo>
                <a:cubicBezTo>
                  <a:pt x="74" y="18"/>
                  <a:pt x="91" y="34"/>
                  <a:pt x="91" y="54"/>
                </a:cubicBezTo>
                <a:cubicBezTo>
                  <a:pt x="91" y="74"/>
                  <a:pt x="74" y="90"/>
                  <a:pt x="54" y="90"/>
                </a:cubicBezTo>
                <a:close/>
                <a:moveTo>
                  <a:pt x="63" y="27"/>
                </a:moveTo>
                <a:cubicBezTo>
                  <a:pt x="45" y="27"/>
                  <a:pt x="45" y="27"/>
                  <a:pt x="45" y="27"/>
                </a:cubicBezTo>
                <a:cubicBezTo>
                  <a:pt x="45" y="45"/>
                  <a:pt x="45" y="45"/>
                  <a:pt x="45" y="45"/>
                </a:cubicBezTo>
                <a:cubicBezTo>
                  <a:pt x="27" y="45"/>
                  <a:pt x="27" y="45"/>
                  <a:pt x="27" y="45"/>
                </a:cubicBezTo>
                <a:cubicBezTo>
                  <a:pt x="27" y="63"/>
                  <a:pt x="27" y="63"/>
                  <a:pt x="27" y="63"/>
                </a:cubicBezTo>
                <a:cubicBezTo>
                  <a:pt x="45" y="63"/>
                  <a:pt x="45" y="63"/>
                  <a:pt x="45" y="63"/>
                </a:cubicBezTo>
                <a:cubicBezTo>
                  <a:pt x="45" y="81"/>
                  <a:pt x="45" y="81"/>
                  <a:pt x="45" y="81"/>
                </a:cubicBezTo>
                <a:cubicBezTo>
                  <a:pt x="63" y="81"/>
                  <a:pt x="63" y="81"/>
                  <a:pt x="63" y="81"/>
                </a:cubicBezTo>
                <a:cubicBezTo>
                  <a:pt x="63" y="63"/>
                  <a:pt x="63" y="63"/>
                  <a:pt x="63" y="63"/>
                </a:cubicBezTo>
                <a:cubicBezTo>
                  <a:pt x="81" y="63"/>
                  <a:pt x="81" y="63"/>
                  <a:pt x="81" y="63"/>
                </a:cubicBezTo>
                <a:cubicBezTo>
                  <a:pt x="81" y="45"/>
                  <a:pt x="81" y="45"/>
                  <a:pt x="81" y="45"/>
                </a:cubicBezTo>
                <a:cubicBezTo>
                  <a:pt x="63" y="45"/>
                  <a:pt x="63" y="45"/>
                  <a:pt x="63" y="45"/>
                </a:cubicBezTo>
                <a:lnTo>
                  <a:pt x="63" y="27"/>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8" name="Freeform 135"/>
          <p:cNvSpPr>
            <a:spLocks noEditPoints="1"/>
          </p:cNvSpPr>
          <p:nvPr/>
        </p:nvSpPr>
        <p:spPr bwMode="auto">
          <a:xfrm>
            <a:off x="9751313" y="5308488"/>
            <a:ext cx="203767" cy="206699"/>
          </a:xfrm>
          <a:custGeom>
            <a:avLst/>
            <a:gdLst>
              <a:gd name="T0" fmla="*/ 16 w 85"/>
              <a:gd name="T1" fmla="*/ 49 h 86"/>
              <a:gd name="T2" fmla="*/ 16 w 85"/>
              <a:gd name="T3" fmla="*/ 86 h 86"/>
              <a:gd name="T4" fmla="*/ 18 w 85"/>
              <a:gd name="T5" fmla="*/ 86 h 86"/>
              <a:gd name="T6" fmla="*/ 21 w 85"/>
              <a:gd name="T7" fmla="*/ 86 h 86"/>
              <a:gd name="T8" fmla="*/ 21 w 85"/>
              <a:gd name="T9" fmla="*/ 49 h 86"/>
              <a:gd name="T10" fmla="*/ 18 w 85"/>
              <a:gd name="T11" fmla="*/ 49 h 86"/>
              <a:gd name="T12" fmla="*/ 16 w 85"/>
              <a:gd name="T13" fmla="*/ 49 h 86"/>
              <a:gd name="T14" fmla="*/ 64 w 85"/>
              <a:gd name="T15" fmla="*/ 49 h 86"/>
              <a:gd name="T16" fmla="*/ 64 w 85"/>
              <a:gd name="T17" fmla="*/ 86 h 86"/>
              <a:gd name="T18" fmla="*/ 67 w 85"/>
              <a:gd name="T19" fmla="*/ 86 h 86"/>
              <a:gd name="T20" fmla="*/ 69 w 85"/>
              <a:gd name="T21" fmla="*/ 86 h 86"/>
              <a:gd name="T22" fmla="*/ 69 w 85"/>
              <a:gd name="T23" fmla="*/ 49 h 86"/>
              <a:gd name="T24" fmla="*/ 67 w 85"/>
              <a:gd name="T25" fmla="*/ 49 h 86"/>
              <a:gd name="T26" fmla="*/ 64 w 85"/>
              <a:gd name="T27" fmla="*/ 49 h 86"/>
              <a:gd name="T28" fmla="*/ 85 w 85"/>
              <a:gd name="T29" fmla="*/ 43 h 86"/>
              <a:gd name="T30" fmla="*/ 42 w 85"/>
              <a:gd name="T31" fmla="*/ 0 h 86"/>
              <a:gd name="T32" fmla="*/ 0 w 85"/>
              <a:gd name="T33" fmla="*/ 43 h 86"/>
              <a:gd name="T34" fmla="*/ 2 w 85"/>
              <a:gd name="T35" fmla="*/ 58 h 86"/>
              <a:gd name="T36" fmla="*/ 0 w 85"/>
              <a:gd name="T37" fmla="*/ 67 h 86"/>
              <a:gd name="T38" fmla="*/ 10 w 85"/>
              <a:gd name="T39" fmla="*/ 84 h 86"/>
              <a:gd name="T40" fmla="*/ 10 w 85"/>
              <a:gd name="T41" fmla="*/ 51 h 86"/>
              <a:gd name="T42" fmla="*/ 6 w 85"/>
              <a:gd name="T43" fmla="*/ 54 h 86"/>
              <a:gd name="T44" fmla="*/ 5 w 85"/>
              <a:gd name="T45" fmla="*/ 46 h 86"/>
              <a:gd name="T46" fmla="*/ 42 w 85"/>
              <a:gd name="T47" fmla="*/ 8 h 86"/>
              <a:gd name="T48" fmla="*/ 80 w 85"/>
              <a:gd name="T49" fmla="*/ 46 h 86"/>
              <a:gd name="T50" fmla="*/ 79 w 85"/>
              <a:gd name="T51" fmla="*/ 54 h 86"/>
              <a:gd name="T52" fmla="*/ 75 w 85"/>
              <a:gd name="T53" fmla="*/ 51 h 86"/>
              <a:gd name="T54" fmla="*/ 75 w 85"/>
              <a:gd name="T55" fmla="*/ 84 h 86"/>
              <a:gd name="T56" fmla="*/ 85 w 85"/>
              <a:gd name="T57" fmla="*/ 67 h 86"/>
              <a:gd name="T58" fmla="*/ 83 w 85"/>
              <a:gd name="T59" fmla="*/ 58 h 86"/>
              <a:gd name="T60" fmla="*/ 85 w 85"/>
              <a:gd name="T61" fmla="*/ 4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5" h="86">
                <a:moveTo>
                  <a:pt x="16" y="49"/>
                </a:moveTo>
                <a:cubicBezTo>
                  <a:pt x="16" y="86"/>
                  <a:pt x="16" y="86"/>
                  <a:pt x="16" y="86"/>
                </a:cubicBezTo>
                <a:cubicBezTo>
                  <a:pt x="17" y="86"/>
                  <a:pt x="17" y="86"/>
                  <a:pt x="18" y="86"/>
                </a:cubicBezTo>
                <a:cubicBezTo>
                  <a:pt x="21" y="86"/>
                  <a:pt x="21" y="86"/>
                  <a:pt x="21" y="86"/>
                </a:cubicBezTo>
                <a:cubicBezTo>
                  <a:pt x="21" y="49"/>
                  <a:pt x="21" y="49"/>
                  <a:pt x="21" y="49"/>
                </a:cubicBezTo>
                <a:cubicBezTo>
                  <a:pt x="18" y="49"/>
                  <a:pt x="18" y="49"/>
                  <a:pt x="18" y="49"/>
                </a:cubicBezTo>
                <a:cubicBezTo>
                  <a:pt x="17" y="49"/>
                  <a:pt x="17" y="49"/>
                  <a:pt x="16" y="49"/>
                </a:cubicBezTo>
                <a:close/>
                <a:moveTo>
                  <a:pt x="64" y="49"/>
                </a:moveTo>
                <a:cubicBezTo>
                  <a:pt x="64" y="86"/>
                  <a:pt x="64" y="86"/>
                  <a:pt x="64" y="86"/>
                </a:cubicBezTo>
                <a:cubicBezTo>
                  <a:pt x="67" y="86"/>
                  <a:pt x="67" y="86"/>
                  <a:pt x="67" y="86"/>
                </a:cubicBezTo>
                <a:cubicBezTo>
                  <a:pt x="68" y="86"/>
                  <a:pt x="68" y="86"/>
                  <a:pt x="69" y="86"/>
                </a:cubicBezTo>
                <a:cubicBezTo>
                  <a:pt x="69" y="49"/>
                  <a:pt x="69" y="49"/>
                  <a:pt x="69" y="49"/>
                </a:cubicBezTo>
                <a:cubicBezTo>
                  <a:pt x="68" y="49"/>
                  <a:pt x="68" y="49"/>
                  <a:pt x="67" y="49"/>
                </a:cubicBezTo>
                <a:lnTo>
                  <a:pt x="64" y="49"/>
                </a:lnTo>
                <a:close/>
                <a:moveTo>
                  <a:pt x="85" y="43"/>
                </a:moveTo>
                <a:cubicBezTo>
                  <a:pt x="85" y="20"/>
                  <a:pt x="66" y="0"/>
                  <a:pt x="42" y="0"/>
                </a:cubicBezTo>
                <a:cubicBezTo>
                  <a:pt x="19" y="0"/>
                  <a:pt x="0" y="20"/>
                  <a:pt x="0" y="43"/>
                </a:cubicBezTo>
                <a:cubicBezTo>
                  <a:pt x="0" y="48"/>
                  <a:pt x="0" y="53"/>
                  <a:pt x="2" y="58"/>
                </a:cubicBezTo>
                <a:cubicBezTo>
                  <a:pt x="0" y="61"/>
                  <a:pt x="0" y="64"/>
                  <a:pt x="0" y="67"/>
                </a:cubicBezTo>
                <a:cubicBezTo>
                  <a:pt x="0" y="75"/>
                  <a:pt x="4" y="81"/>
                  <a:pt x="10" y="84"/>
                </a:cubicBezTo>
                <a:cubicBezTo>
                  <a:pt x="10" y="51"/>
                  <a:pt x="10" y="51"/>
                  <a:pt x="10" y="51"/>
                </a:cubicBezTo>
                <a:cubicBezTo>
                  <a:pt x="9" y="51"/>
                  <a:pt x="7" y="52"/>
                  <a:pt x="6" y="54"/>
                </a:cubicBezTo>
                <a:cubicBezTo>
                  <a:pt x="5" y="51"/>
                  <a:pt x="5" y="49"/>
                  <a:pt x="5" y="46"/>
                </a:cubicBezTo>
                <a:cubicBezTo>
                  <a:pt x="5" y="25"/>
                  <a:pt x="22" y="8"/>
                  <a:pt x="42" y="8"/>
                </a:cubicBezTo>
                <a:cubicBezTo>
                  <a:pt x="63" y="8"/>
                  <a:pt x="80" y="25"/>
                  <a:pt x="80" y="46"/>
                </a:cubicBezTo>
                <a:cubicBezTo>
                  <a:pt x="80" y="49"/>
                  <a:pt x="80" y="51"/>
                  <a:pt x="79" y="54"/>
                </a:cubicBezTo>
                <a:cubicBezTo>
                  <a:pt x="78" y="52"/>
                  <a:pt x="76" y="51"/>
                  <a:pt x="75" y="51"/>
                </a:cubicBezTo>
                <a:cubicBezTo>
                  <a:pt x="75" y="84"/>
                  <a:pt x="75" y="84"/>
                  <a:pt x="75" y="84"/>
                </a:cubicBezTo>
                <a:cubicBezTo>
                  <a:pt x="81" y="81"/>
                  <a:pt x="85" y="75"/>
                  <a:pt x="85" y="67"/>
                </a:cubicBezTo>
                <a:cubicBezTo>
                  <a:pt x="85" y="64"/>
                  <a:pt x="84" y="61"/>
                  <a:pt x="83" y="58"/>
                </a:cubicBezTo>
                <a:cubicBezTo>
                  <a:pt x="85" y="53"/>
                  <a:pt x="85" y="48"/>
                  <a:pt x="85" y="43"/>
                </a:cubicBez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9" name="Freeform 136"/>
          <p:cNvSpPr>
            <a:spLocks noEditPoints="1"/>
          </p:cNvSpPr>
          <p:nvPr/>
        </p:nvSpPr>
        <p:spPr bwMode="auto">
          <a:xfrm>
            <a:off x="9441998" y="5057810"/>
            <a:ext cx="249212" cy="247745"/>
          </a:xfrm>
          <a:custGeom>
            <a:avLst/>
            <a:gdLst>
              <a:gd name="T0" fmla="*/ 52 w 104"/>
              <a:gd name="T1" fmla="*/ 0 h 104"/>
              <a:gd name="T2" fmla="*/ 0 w 104"/>
              <a:gd name="T3" fmla="*/ 52 h 104"/>
              <a:gd name="T4" fmla="*/ 52 w 104"/>
              <a:gd name="T5" fmla="*/ 104 h 104"/>
              <a:gd name="T6" fmla="*/ 104 w 104"/>
              <a:gd name="T7" fmla="*/ 52 h 104"/>
              <a:gd name="T8" fmla="*/ 52 w 104"/>
              <a:gd name="T9" fmla="*/ 0 h 104"/>
              <a:gd name="T10" fmla="*/ 32 w 104"/>
              <a:gd name="T11" fmla="*/ 52 h 104"/>
              <a:gd name="T12" fmla="*/ 52 w 104"/>
              <a:gd name="T13" fmla="*/ 32 h 104"/>
              <a:gd name="T14" fmla="*/ 72 w 104"/>
              <a:gd name="T15" fmla="*/ 52 h 104"/>
              <a:gd name="T16" fmla="*/ 52 w 104"/>
              <a:gd name="T17" fmla="*/ 71 h 104"/>
              <a:gd name="T18" fmla="*/ 32 w 104"/>
              <a:gd name="T19" fmla="*/ 52 h 104"/>
              <a:gd name="T20" fmla="*/ 94 w 104"/>
              <a:gd name="T21" fmla="*/ 69 h 104"/>
              <a:gd name="T22" fmla="*/ 94 w 104"/>
              <a:gd name="T23" fmla="*/ 69 h 104"/>
              <a:gd name="T24" fmla="*/ 76 w 104"/>
              <a:gd name="T25" fmla="*/ 62 h 104"/>
              <a:gd name="T26" fmla="*/ 78 w 104"/>
              <a:gd name="T27" fmla="*/ 52 h 104"/>
              <a:gd name="T28" fmla="*/ 76 w 104"/>
              <a:gd name="T29" fmla="*/ 42 h 104"/>
              <a:gd name="T30" fmla="*/ 89 w 104"/>
              <a:gd name="T31" fmla="*/ 37 h 104"/>
              <a:gd name="T32" fmla="*/ 94 w 104"/>
              <a:gd name="T33" fmla="*/ 34 h 104"/>
              <a:gd name="T34" fmla="*/ 98 w 104"/>
              <a:gd name="T35" fmla="*/ 52 h 104"/>
              <a:gd name="T36" fmla="*/ 94 w 104"/>
              <a:gd name="T37" fmla="*/ 69 h 104"/>
              <a:gd name="T38" fmla="*/ 69 w 104"/>
              <a:gd name="T39" fmla="*/ 10 h 104"/>
              <a:gd name="T40" fmla="*/ 69 w 104"/>
              <a:gd name="T41" fmla="*/ 10 h 104"/>
              <a:gd name="T42" fmla="*/ 69 w 104"/>
              <a:gd name="T43" fmla="*/ 10 h 104"/>
              <a:gd name="T44" fmla="*/ 62 w 104"/>
              <a:gd name="T45" fmla="*/ 28 h 104"/>
              <a:gd name="T46" fmla="*/ 52 w 104"/>
              <a:gd name="T47" fmla="*/ 26 h 104"/>
              <a:gd name="T48" fmla="*/ 42 w 104"/>
              <a:gd name="T49" fmla="*/ 28 h 104"/>
              <a:gd name="T50" fmla="*/ 38 w 104"/>
              <a:gd name="T51" fmla="*/ 19 h 104"/>
              <a:gd name="T52" fmla="*/ 35 w 104"/>
              <a:gd name="T53" fmla="*/ 10 h 104"/>
              <a:gd name="T54" fmla="*/ 52 w 104"/>
              <a:gd name="T55" fmla="*/ 6 h 104"/>
              <a:gd name="T56" fmla="*/ 69 w 104"/>
              <a:gd name="T57" fmla="*/ 10 h 104"/>
              <a:gd name="T58" fmla="*/ 10 w 104"/>
              <a:gd name="T59" fmla="*/ 34 h 104"/>
              <a:gd name="T60" fmla="*/ 19 w 104"/>
              <a:gd name="T61" fmla="*/ 38 h 104"/>
              <a:gd name="T62" fmla="*/ 28 w 104"/>
              <a:gd name="T63" fmla="*/ 42 h 104"/>
              <a:gd name="T64" fmla="*/ 26 w 104"/>
              <a:gd name="T65" fmla="*/ 52 h 104"/>
              <a:gd name="T66" fmla="*/ 28 w 104"/>
              <a:gd name="T67" fmla="*/ 62 h 104"/>
              <a:gd name="T68" fmla="*/ 10 w 104"/>
              <a:gd name="T69" fmla="*/ 69 h 104"/>
              <a:gd name="T70" fmla="*/ 6 w 104"/>
              <a:gd name="T71" fmla="*/ 52 h 104"/>
              <a:gd name="T72" fmla="*/ 10 w 104"/>
              <a:gd name="T73" fmla="*/ 34 h 104"/>
              <a:gd name="T74" fmla="*/ 35 w 104"/>
              <a:gd name="T75" fmla="*/ 94 h 104"/>
              <a:gd name="T76" fmla="*/ 37 w 104"/>
              <a:gd name="T77" fmla="*/ 88 h 104"/>
              <a:gd name="T78" fmla="*/ 42 w 104"/>
              <a:gd name="T79" fmla="*/ 76 h 104"/>
              <a:gd name="T80" fmla="*/ 52 w 104"/>
              <a:gd name="T81" fmla="*/ 78 h 104"/>
              <a:gd name="T82" fmla="*/ 62 w 104"/>
              <a:gd name="T83" fmla="*/ 76 h 104"/>
              <a:gd name="T84" fmla="*/ 69 w 104"/>
              <a:gd name="T85" fmla="*/ 94 h 104"/>
              <a:gd name="T86" fmla="*/ 69 w 104"/>
              <a:gd name="T87" fmla="*/ 94 h 104"/>
              <a:gd name="T88" fmla="*/ 69 w 104"/>
              <a:gd name="T89" fmla="*/ 94 h 104"/>
              <a:gd name="T90" fmla="*/ 52 w 104"/>
              <a:gd name="T91" fmla="*/ 97 h 104"/>
              <a:gd name="T92" fmla="*/ 35 w 104"/>
              <a:gd name="T93" fmla="*/ 9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4" h="104">
                <a:moveTo>
                  <a:pt x="52" y="0"/>
                </a:moveTo>
                <a:cubicBezTo>
                  <a:pt x="23" y="0"/>
                  <a:pt x="0" y="23"/>
                  <a:pt x="0" y="52"/>
                </a:cubicBezTo>
                <a:cubicBezTo>
                  <a:pt x="0" y="81"/>
                  <a:pt x="23" y="104"/>
                  <a:pt x="52" y="104"/>
                </a:cubicBezTo>
                <a:cubicBezTo>
                  <a:pt x="81" y="104"/>
                  <a:pt x="104" y="81"/>
                  <a:pt x="104" y="52"/>
                </a:cubicBezTo>
                <a:cubicBezTo>
                  <a:pt x="104" y="23"/>
                  <a:pt x="81" y="0"/>
                  <a:pt x="52" y="0"/>
                </a:cubicBezTo>
                <a:close/>
                <a:moveTo>
                  <a:pt x="32" y="52"/>
                </a:moveTo>
                <a:cubicBezTo>
                  <a:pt x="32" y="41"/>
                  <a:pt x="41" y="32"/>
                  <a:pt x="52" y="32"/>
                </a:cubicBezTo>
                <a:cubicBezTo>
                  <a:pt x="63" y="32"/>
                  <a:pt x="72" y="41"/>
                  <a:pt x="72" y="52"/>
                </a:cubicBezTo>
                <a:cubicBezTo>
                  <a:pt x="72" y="63"/>
                  <a:pt x="63" y="71"/>
                  <a:pt x="52" y="71"/>
                </a:cubicBezTo>
                <a:cubicBezTo>
                  <a:pt x="41" y="71"/>
                  <a:pt x="32" y="63"/>
                  <a:pt x="32" y="52"/>
                </a:cubicBezTo>
                <a:close/>
                <a:moveTo>
                  <a:pt x="94" y="69"/>
                </a:moveTo>
                <a:cubicBezTo>
                  <a:pt x="94" y="69"/>
                  <a:pt x="94" y="69"/>
                  <a:pt x="94" y="69"/>
                </a:cubicBezTo>
                <a:cubicBezTo>
                  <a:pt x="76" y="62"/>
                  <a:pt x="76" y="62"/>
                  <a:pt x="76" y="62"/>
                </a:cubicBezTo>
                <a:cubicBezTo>
                  <a:pt x="77" y="59"/>
                  <a:pt x="78" y="55"/>
                  <a:pt x="78" y="52"/>
                </a:cubicBezTo>
                <a:cubicBezTo>
                  <a:pt x="78" y="48"/>
                  <a:pt x="77" y="45"/>
                  <a:pt x="76" y="42"/>
                </a:cubicBezTo>
                <a:cubicBezTo>
                  <a:pt x="89" y="37"/>
                  <a:pt x="89" y="37"/>
                  <a:pt x="89" y="37"/>
                </a:cubicBezTo>
                <a:cubicBezTo>
                  <a:pt x="94" y="34"/>
                  <a:pt x="94" y="34"/>
                  <a:pt x="94" y="34"/>
                </a:cubicBezTo>
                <a:cubicBezTo>
                  <a:pt x="96" y="40"/>
                  <a:pt x="98" y="46"/>
                  <a:pt x="98" y="52"/>
                </a:cubicBezTo>
                <a:cubicBezTo>
                  <a:pt x="98" y="58"/>
                  <a:pt x="96" y="64"/>
                  <a:pt x="94" y="69"/>
                </a:cubicBezTo>
                <a:close/>
                <a:moveTo>
                  <a:pt x="69" y="10"/>
                </a:moveTo>
                <a:cubicBezTo>
                  <a:pt x="69" y="10"/>
                  <a:pt x="69" y="10"/>
                  <a:pt x="69" y="10"/>
                </a:cubicBezTo>
                <a:cubicBezTo>
                  <a:pt x="69" y="10"/>
                  <a:pt x="69" y="10"/>
                  <a:pt x="69" y="10"/>
                </a:cubicBezTo>
                <a:cubicBezTo>
                  <a:pt x="62" y="28"/>
                  <a:pt x="62" y="28"/>
                  <a:pt x="62" y="28"/>
                </a:cubicBezTo>
                <a:cubicBezTo>
                  <a:pt x="59" y="26"/>
                  <a:pt x="56" y="26"/>
                  <a:pt x="52" y="26"/>
                </a:cubicBezTo>
                <a:cubicBezTo>
                  <a:pt x="48" y="26"/>
                  <a:pt x="45" y="26"/>
                  <a:pt x="42" y="28"/>
                </a:cubicBezTo>
                <a:cubicBezTo>
                  <a:pt x="38" y="19"/>
                  <a:pt x="38" y="19"/>
                  <a:pt x="38" y="19"/>
                </a:cubicBezTo>
                <a:cubicBezTo>
                  <a:pt x="35" y="10"/>
                  <a:pt x="35" y="10"/>
                  <a:pt x="35" y="10"/>
                </a:cubicBezTo>
                <a:cubicBezTo>
                  <a:pt x="40" y="7"/>
                  <a:pt x="46" y="6"/>
                  <a:pt x="52" y="6"/>
                </a:cubicBezTo>
                <a:cubicBezTo>
                  <a:pt x="58" y="6"/>
                  <a:pt x="64" y="7"/>
                  <a:pt x="69" y="10"/>
                </a:cubicBezTo>
                <a:close/>
                <a:moveTo>
                  <a:pt x="10" y="34"/>
                </a:moveTo>
                <a:cubicBezTo>
                  <a:pt x="19" y="38"/>
                  <a:pt x="19" y="38"/>
                  <a:pt x="19" y="38"/>
                </a:cubicBezTo>
                <a:cubicBezTo>
                  <a:pt x="28" y="42"/>
                  <a:pt x="28" y="42"/>
                  <a:pt x="28" y="42"/>
                </a:cubicBezTo>
                <a:cubicBezTo>
                  <a:pt x="27" y="45"/>
                  <a:pt x="26" y="48"/>
                  <a:pt x="26" y="52"/>
                </a:cubicBezTo>
                <a:cubicBezTo>
                  <a:pt x="26" y="55"/>
                  <a:pt x="27" y="59"/>
                  <a:pt x="28" y="62"/>
                </a:cubicBezTo>
                <a:cubicBezTo>
                  <a:pt x="10" y="69"/>
                  <a:pt x="10" y="69"/>
                  <a:pt x="10" y="69"/>
                </a:cubicBezTo>
                <a:cubicBezTo>
                  <a:pt x="8" y="64"/>
                  <a:pt x="6" y="58"/>
                  <a:pt x="6" y="52"/>
                </a:cubicBezTo>
                <a:cubicBezTo>
                  <a:pt x="6" y="46"/>
                  <a:pt x="8" y="40"/>
                  <a:pt x="10" y="34"/>
                </a:cubicBezTo>
                <a:close/>
                <a:moveTo>
                  <a:pt x="35" y="94"/>
                </a:moveTo>
                <a:cubicBezTo>
                  <a:pt x="37" y="88"/>
                  <a:pt x="37" y="88"/>
                  <a:pt x="37" y="88"/>
                </a:cubicBezTo>
                <a:cubicBezTo>
                  <a:pt x="42" y="76"/>
                  <a:pt x="42" y="76"/>
                  <a:pt x="42" y="76"/>
                </a:cubicBezTo>
                <a:cubicBezTo>
                  <a:pt x="45" y="77"/>
                  <a:pt x="48" y="78"/>
                  <a:pt x="52" y="78"/>
                </a:cubicBezTo>
                <a:cubicBezTo>
                  <a:pt x="56" y="78"/>
                  <a:pt x="59" y="77"/>
                  <a:pt x="62" y="76"/>
                </a:cubicBezTo>
                <a:cubicBezTo>
                  <a:pt x="69" y="94"/>
                  <a:pt x="69" y="94"/>
                  <a:pt x="69" y="94"/>
                </a:cubicBezTo>
                <a:cubicBezTo>
                  <a:pt x="69" y="94"/>
                  <a:pt x="69" y="94"/>
                  <a:pt x="69" y="94"/>
                </a:cubicBezTo>
                <a:cubicBezTo>
                  <a:pt x="69" y="94"/>
                  <a:pt x="69" y="94"/>
                  <a:pt x="69" y="94"/>
                </a:cubicBezTo>
                <a:cubicBezTo>
                  <a:pt x="64" y="96"/>
                  <a:pt x="58" y="97"/>
                  <a:pt x="52" y="97"/>
                </a:cubicBezTo>
                <a:cubicBezTo>
                  <a:pt x="46" y="97"/>
                  <a:pt x="40" y="96"/>
                  <a:pt x="35" y="94"/>
                </a:cubicBez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0" name="Freeform 137"/>
          <p:cNvSpPr/>
          <p:nvPr/>
        </p:nvSpPr>
        <p:spPr bwMode="auto">
          <a:xfrm>
            <a:off x="9516762" y="5358331"/>
            <a:ext cx="287327" cy="290258"/>
          </a:xfrm>
          <a:custGeom>
            <a:avLst/>
            <a:gdLst>
              <a:gd name="T0" fmla="*/ 0 w 120"/>
              <a:gd name="T1" fmla="*/ 70 h 121"/>
              <a:gd name="T2" fmla="*/ 10 w 120"/>
              <a:gd name="T3" fmla="*/ 80 h 121"/>
              <a:gd name="T4" fmla="*/ 20 w 120"/>
              <a:gd name="T5" fmla="*/ 70 h 121"/>
              <a:gd name="T6" fmla="*/ 20 w 120"/>
              <a:gd name="T7" fmla="*/ 34 h 121"/>
              <a:gd name="T8" fmla="*/ 103 w 120"/>
              <a:gd name="T9" fmla="*/ 117 h 121"/>
              <a:gd name="T10" fmla="*/ 117 w 120"/>
              <a:gd name="T11" fmla="*/ 117 h 121"/>
              <a:gd name="T12" fmla="*/ 120 w 120"/>
              <a:gd name="T13" fmla="*/ 110 h 121"/>
              <a:gd name="T14" fmla="*/ 117 w 120"/>
              <a:gd name="T15" fmla="*/ 103 h 121"/>
              <a:gd name="T16" fmla="*/ 34 w 120"/>
              <a:gd name="T17" fmla="*/ 20 h 121"/>
              <a:gd name="T18" fmla="*/ 70 w 120"/>
              <a:gd name="T19" fmla="*/ 20 h 121"/>
              <a:gd name="T20" fmla="*/ 80 w 120"/>
              <a:gd name="T21" fmla="*/ 10 h 121"/>
              <a:gd name="T22" fmla="*/ 70 w 120"/>
              <a:gd name="T23" fmla="*/ 0 h 121"/>
              <a:gd name="T24" fmla="*/ 0 w 120"/>
              <a:gd name="T25" fmla="*/ 0 h 121"/>
              <a:gd name="T26" fmla="*/ 0 w 120"/>
              <a:gd name="T27" fmla="*/ 7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0" h="121">
                <a:moveTo>
                  <a:pt x="0" y="70"/>
                </a:moveTo>
                <a:cubicBezTo>
                  <a:pt x="0" y="76"/>
                  <a:pt x="4" y="80"/>
                  <a:pt x="10" y="80"/>
                </a:cubicBezTo>
                <a:cubicBezTo>
                  <a:pt x="15" y="80"/>
                  <a:pt x="20" y="76"/>
                  <a:pt x="20" y="70"/>
                </a:cubicBezTo>
                <a:cubicBezTo>
                  <a:pt x="20" y="34"/>
                  <a:pt x="20" y="34"/>
                  <a:pt x="20" y="34"/>
                </a:cubicBezTo>
                <a:cubicBezTo>
                  <a:pt x="103" y="117"/>
                  <a:pt x="103" y="117"/>
                  <a:pt x="103" y="117"/>
                </a:cubicBezTo>
                <a:cubicBezTo>
                  <a:pt x="107" y="121"/>
                  <a:pt x="113" y="121"/>
                  <a:pt x="117" y="117"/>
                </a:cubicBezTo>
                <a:cubicBezTo>
                  <a:pt x="119" y="115"/>
                  <a:pt x="120" y="113"/>
                  <a:pt x="120" y="110"/>
                </a:cubicBezTo>
                <a:cubicBezTo>
                  <a:pt x="120" y="108"/>
                  <a:pt x="119" y="105"/>
                  <a:pt x="117" y="103"/>
                </a:cubicBezTo>
                <a:cubicBezTo>
                  <a:pt x="34" y="20"/>
                  <a:pt x="34" y="20"/>
                  <a:pt x="34" y="20"/>
                </a:cubicBezTo>
                <a:cubicBezTo>
                  <a:pt x="70" y="20"/>
                  <a:pt x="70" y="20"/>
                  <a:pt x="70" y="20"/>
                </a:cubicBezTo>
                <a:cubicBezTo>
                  <a:pt x="75" y="20"/>
                  <a:pt x="80" y="15"/>
                  <a:pt x="80" y="10"/>
                </a:cubicBezTo>
                <a:cubicBezTo>
                  <a:pt x="80" y="4"/>
                  <a:pt x="75" y="0"/>
                  <a:pt x="70" y="0"/>
                </a:cubicBezTo>
                <a:cubicBezTo>
                  <a:pt x="0" y="0"/>
                  <a:pt x="0" y="0"/>
                  <a:pt x="0" y="0"/>
                </a:cubicBezTo>
                <a:lnTo>
                  <a:pt x="0" y="70"/>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1" name="Freeform 138"/>
          <p:cNvSpPr>
            <a:spLocks noEditPoints="1"/>
          </p:cNvSpPr>
          <p:nvPr/>
        </p:nvSpPr>
        <p:spPr bwMode="auto">
          <a:xfrm>
            <a:off x="9135613" y="4409859"/>
            <a:ext cx="299054" cy="247745"/>
          </a:xfrm>
          <a:custGeom>
            <a:avLst/>
            <a:gdLst>
              <a:gd name="T0" fmla="*/ 125 w 125"/>
              <a:gd name="T1" fmla="*/ 55 h 103"/>
              <a:gd name="T2" fmla="*/ 110 w 125"/>
              <a:gd name="T3" fmla="*/ 24 h 103"/>
              <a:gd name="T4" fmla="*/ 86 w 125"/>
              <a:gd name="T5" fmla="*/ 24 h 103"/>
              <a:gd name="T6" fmla="*/ 86 w 125"/>
              <a:gd name="T7" fmla="*/ 8 h 103"/>
              <a:gd name="T8" fmla="*/ 78 w 125"/>
              <a:gd name="T9" fmla="*/ 0 h 103"/>
              <a:gd name="T10" fmla="*/ 8 w 125"/>
              <a:gd name="T11" fmla="*/ 0 h 103"/>
              <a:gd name="T12" fmla="*/ 0 w 125"/>
              <a:gd name="T13" fmla="*/ 8 h 103"/>
              <a:gd name="T14" fmla="*/ 0 w 125"/>
              <a:gd name="T15" fmla="*/ 71 h 103"/>
              <a:gd name="T16" fmla="*/ 8 w 125"/>
              <a:gd name="T17" fmla="*/ 79 h 103"/>
              <a:gd name="T18" fmla="*/ 18 w 125"/>
              <a:gd name="T19" fmla="*/ 79 h 103"/>
              <a:gd name="T20" fmla="*/ 16 w 125"/>
              <a:gd name="T21" fmla="*/ 87 h 103"/>
              <a:gd name="T22" fmla="*/ 31 w 125"/>
              <a:gd name="T23" fmla="*/ 103 h 103"/>
              <a:gd name="T24" fmla="*/ 47 w 125"/>
              <a:gd name="T25" fmla="*/ 87 h 103"/>
              <a:gd name="T26" fmla="*/ 45 w 125"/>
              <a:gd name="T27" fmla="*/ 79 h 103"/>
              <a:gd name="T28" fmla="*/ 88 w 125"/>
              <a:gd name="T29" fmla="*/ 79 h 103"/>
              <a:gd name="T30" fmla="*/ 86 w 125"/>
              <a:gd name="T31" fmla="*/ 87 h 103"/>
              <a:gd name="T32" fmla="*/ 102 w 125"/>
              <a:gd name="T33" fmla="*/ 103 h 103"/>
              <a:gd name="T34" fmla="*/ 118 w 125"/>
              <a:gd name="T35" fmla="*/ 87 h 103"/>
              <a:gd name="T36" fmla="*/ 115 w 125"/>
              <a:gd name="T37" fmla="*/ 79 h 103"/>
              <a:gd name="T38" fmla="*/ 125 w 125"/>
              <a:gd name="T39" fmla="*/ 79 h 103"/>
              <a:gd name="T40" fmla="*/ 125 w 125"/>
              <a:gd name="T41" fmla="*/ 55 h 103"/>
              <a:gd name="T42" fmla="*/ 86 w 125"/>
              <a:gd name="T43" fmla="*/ 55 h 103"/>
              <a:gd name="T44" fmla="*/ 86 w 125"/>
              <a:gd name="T45" fmla="*/ 36 h 103"/>
              <a:gd name="T46" fmla="*/ 102 w 125"/>
              <a:gd name="T47" fmla="*/ 36 h 103"/>
              <a:gd name="T48" fmla="*/ 112 w 125"/>
              <a:gd name="T49" fmla="*/ 55 h 103"/>
              <a:gd name="T50" fmla="*/ 86 w 125"/>
              <a:gd name="T51" fmla="*/ 5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5" h="103">
                <a:moveTo>
                  <a:pt x="125" y="55"/>
                </a:moveTo>
                <a:cubicBezTo>
                  <a:pt x="110" y="24"/>
                  <a:pt x="110" y="24"/>
                  <a:pt x="110" y="24"/>
                </a:cubicBezTo>
                <a:cubicBezTo>
                  <a:pt x="86" y="24"/>
                  <a:pt x="86" y="24"/>
                  <a:pt x="86" y="24"/>
                </a:cubicBezTo>
                <a:cubicBezTo>
                  <a:pt x="86" y="8"/>
                  <a:pt x="86" y="8"/>
                  <a:pt x="86" y="8"/>
                </a:cubicBezTo>
                <a:cubicBezTo>
                  <a:pt x="86" y="4"/>
                  <a:pt x="83" y="0"/>
                  <a:pt x="78" y="0"/>
                </a:cubicBezTo>
                <a:cubicBezTo>
                  <a:pt x="8" y="0"/>
                  <a:pt x="8" y="0"/>
                  <a:pt x="8" y="0"/>
                </a:cubicBezTo>
                <a:cubicBezTo>
                  <a:pt x="3" y="0"/>
                  <a:pt x="0" y="4"/>
                  <a:pt x="0" y="8"/>
                </a:cubicBezTo>
                <a:cubicBezTo>
                  <a:pt x="0" y="71"/>
                  <a:pt x="0" y="71"/>
                  <a:pt x="0" y="71"/>
                </a:cubicBezTo>
                <a:cubicBezTo>
                  <a:pt x="8" y="79"/>
                  <a:pt x="8" y="79"/>
                  <a:pt x="8" y="79"/>
                </a:cubicBezTo>
                <a:cubicBezTo>
                  <a:pt x="18" y="79"/>
                  <a:pt x="18" y="79"/>
                  <a:pt x="18" y="79"/>
                </a:cubicBezTo>
                <a:cubicBezTo>
                  <a:pt x="16" y="81"/>
                  <a:pt x="16" y="84"/>
                  <a:pt x="16" y="87"/>
                </a:cubicBezTo>
                <a:cubicBezTo>
                  <a:pt x="16" y="96"/>
                  <a:pt x="23" y="103"/>
                  <a:pt x="31" y="103"/>
                </a:cubicBezTo>
                <a:cubicBezTo>
                  <a:pt x="40" y="103"/>
                  <a:pt x="47" y="96"/>
                  <a:pt x="47" y="87"/>
                </a:cubicBezTo>
                <a:cubicBezTo>
                  <a:pt x="47" y="84"/>
                  <a:pt x="46" y="81"/>
                  <a:pt x="45" y="79"/>
                </a:cubicBezTo>
                <a:cubicBezTo>
                  <a:pt x="88" y="79"/>
                  <a:pt x="88" y="79"/>
                  <a:pt x="88" y="79"/>
                </a:cubicBezTo>
                <a:cubicBezTo>
                  <a:pt x="87" y="81"/>
                  <a:pt x="86" y="84"/>
                  <a:pt x="86" y="87"/>
                </a:cubicBezTo>
                <a:cubicBezTo>
                  <a:pt x="86" y="96"/>
                  <a:pt x="93" y="103"/>
                  <a:pt x="102" y="103"/>
                </a:cubicBezTo>
                <a:cubicBezTo>
                  <a:pt x="111" y="103"/>
                  <a:pt x="118" y="96"/>
                  <a:pt x="118" y="87"/>
                </a:cubicBezTo>
                <a:cubicBezTo>
                  <a:pt x="118" y="84"/>
                  <a:pt x="117" y="81"/>
                  <a:pt x="115" y="79"/>
                </a:cubicBezTo>
                <a:cubicBezTo>
                  <a:pt x="125" y="79"/>
                  <a:pt x="125" y="79"/>
                  <a:pt x="125" y="79"/>
                </a:cubicBezTo>
                <a:lnTo>
                  <a:pt x="125" y="55"/>
                </a:lnTo>
                <a:close/>
                <a:moveTo>
                  <a:pt x="86" y="55"/>
                </a:moveTo>
                <a:cubicBezTo>
                  <a:pt x="86" y="36"/>
                  <a:pt x="86" y="36"/>
                  <a:pt x="86" y="36"/>
                </a:cubicBezTo>
                <a:cubicBezTo>
                  <a:pt x="102" y="36"/>
                  <a:pt x="102" y="36"/>
                  <a:pt x="102" y="36"/>
                </a:cubicBezTo>
                <a:cubicBezTo>
                  <a:pt x="112" y="55"/>
                  <a:pt x="112" y="55"/>
                  <a:pt x="112" y="55"/>
                </a:cubicBezTo>
                <a:lnTo>
                  <a:pt x="86" y="55"/>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2" name="Freeform 139"/>
          <p:cNvSpPr>
            <a:spLocks noEditPoints="1"/>
          </p:cNvSpPr>
          <p:nvPr/>
        </p:nvSpPr>
        <p:spPr bwMode="auto">
          <a:xfrm>
            <a:off x="9003678" y="4122532"/>
            <a:ext cx="252144" cy="252144"/>
          </a:xfrm>
          <a:custGeom>
            <a:avLst/>
            <a:gdLst>
              <a:gd name="T0" fmla="*/ 101 w 105"/>
              <a:gd name="T1" fmla="*/ 29 h 105"/>
              <a:gd name="T2" fmla="*/ 72 w 105"/>
              <a:gd name="T3" fmla="*/ 26 h 105"/>
              <a:gd name="T4" fmla="*/ 89 w 105"/>
              <a:gd name="T5" fmla="*/ 10 h 105"/>
              <a:gd name="T6" fmla="*/ 82 w 105"/>
              <a:gd name="T7" fmla="*/ 3 h 105"/>
              <a:gd name="T8" fmla="*/ 59 w 105"/>
              <a:gd name="T9" fmla="*/ 26 h 105"/>
              <a:gd name="T10" fmla="*/ 53 w 105"/>
              <a:gd name="T11" fmla="*/ 26 h 105"/>
              <a:gd name="T12" fmla="*/ 53 w 105"/>
              <a:gd name="T13" fmla="*/ 26 h 105"/>
              <a:gd name="T14" fmla="*/ 26 w 105"/>
              <a:gd name="T15" fmla="*/ 0 h 105"/>
              <a:gd name="T16" fmla="*/ 20 w 105"/>
              <a:gd name="T17" fmla="*/ 6 h 105"/>
              <a:gd name="T18" fmla="*/ 40 w 105"/>
              <a:gd name="T19" fmla="*/ 26 h 105"/>
              <a:gd name="T20" fmla="*/ 4 w 105"/>
              <a:gd name="T21" fmla="*/ 29 h 105"/>
              <a:gd name="T22" fmla="*/ 0 w 105"/>
              <a:gd name="T23" fmla="*/ 65 h 105"/>
              <a:gd name="T24" fmla="*/ 4 w 105"/>
              <a:gd name="T25" fmla="*/ 102 h 105"/>
              <a:gd name="T26" fmla="*/ 53 w 105"/>
              <a:gd name="T27" fmla="*/ 105 h 105"/>
              <a:gd name="T28" fmla="*/ 101 w 105"/>
              <a:gd name="T29" fmla="*/ 102 h 105"/>
              <a:gd name="T30" fmla="*/ 105 w 105"/>
              <a:gd name="T31" fmla="*/ 65 h 105"/>
              <a:gd name="T32" fmla="*/ 101 w 105"/>
              <a:gd name="T33" fmla="*/ 29 h 105"/>
              <a:gd name="T34" fmla="*/ 89 w 105"/>
              <a:gd name="T35" fmla="*/ 90 h 105"/>
              <a:gd name="T36" fmla="*/ 53 w 105"/>
              <a:gd name="T37" fmla="*/ 92 h 105"/>
              <a:gd name="T38" fmla="*/ 16 w 105"/>
              <a:gd name="T39" fmla="*/ 90 h 105"/>
              <a:gd name="T40" fmla="*/ 13 w 105"/>
              <a:gd name="T41" fmla="*/ 65 h 105"/>
              <a:gd name="T42" fmla="*/ 16 w 105"/>
              <a:gd name="T43" fmla="*/ 41 h 105"/>
              <a:gd name="T44" fmla="*/ 53 w 105"/>
              <a:gd name="T45" fmla="*/ 39 h 105"/>
              <a:gd name="T46" fmla="*/ 89 w 105"/>
              <a:gd name="T47" fmla="*/ 41 h 105"/>
              <a:gd name="T48" fmla="*/ 92 w 105"/>
              <a:gd name="T49" fmla="*/ 65 h 105"/>
              <a:gd name="T50" fmla="*/ 89 w 105"/>
              <a:gd name="T51" fmla="*/ 9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5" h="105">
                <a:moveTo>
                  <a:pt x="101" y="29"/>
                </a:moveTo>
                <a:cubicBezTo>
                  <a:pt x="92" y="28"/>
                  <a:pt x="82" y="27"/>
                  <a:pt x="72" y="26"/>
                </a:cubicBezTo>
                <a:cubicBezTo>
                  <a:pt x="89" y="10"/>
                  <a:pt x="89" y="10"/>
                  <a:pt x="89" y="10"/>
                </a:cubicBezTo>
                <a:cubicBezTo>
                  <a:pt x="82" y="3"/>
                  <a:pt x="82" y="3"/>
                  <a:pt x="82" y="3"/>
                </a:cubicBezTo>
                <a:cubicBezTo>
                  <a:pt x="59" y="26"/>
                  <a:pt x="59" y="26"/>
                  <a:pt x="59" y="26"/>
                </a:cubicBezTo>
                <a:cubicBezTo>
                  <a:pt x="57" y="26"/>
                  <a:pt x="55" y="26"/>
                  <a:pt x="53" y="26"/>
                </a:cubicBezTo>
                <a:cubicBezTo>
                  <a:pt x="53" y="26"/>
                  <a:pt x="53" y="26"/>
                  <a:pt x="53" y="26"/>
                </a:cubicBezTo>
                <a:cubicBezTo>
                  <a:pt x="26" y="0"/>
                  <a:pt x="26" y="0"/>
                  <a:pt x="26" y="0"/>
                </a:cubicBezTo>
                <a:cubicBezTo>
                  <a:pt x="20" y="6"/>
                  <a:pt x="20" y="6"/>
                  <a:pt x="20" y="6"/>
                </a:cubicBezTo>
                <a:cubicBezTo>
                  <a:pt x="40" y="26"/>
                  <a:pt x="40" y="26"/>
                  <a:pt x="40" y="26"/>
                </a:cubicBezTo>
                <a:cubicBezTo>
                  <a:pt x="27" y="27"/>
                  <a:pt x="15" y="28"/>
                  <a:pt x="4" y="29"/>
                </a:cubicBezTo>
                <a:cubicBezTo>
                  <a:pt x="2" y="40"/>
                  <a:pt x="0" y="53"/>
                  <a:pt x="0" y="65"/>
                </a:cubicBezTo>
                <a:cubicBezTo>
                  <a:pt x="0" y="78"/>
                  <a:pt x="2" y="91"/>
                  <a:pt x="4" y="102"/>
                </a:cubicBezTo>
                <a:cubicBezTo>
                  <a:pt x="19" y="104"/>
                  <a:pt x="35" y="105"/>
                  <a:pt x="53" y="105"/>
                </a:cubicBezTo>
                <a:cubicBezTo>
                  <a:pt x="70" y="105"/>
                  <a:pt x="86" y="104"/>
                  <a:pt x="101" y="102"/>
                </a:cubicBezTo>
                <a:cubicBezTo>
                  <a:pt x="104" y="91"/>
                  <a:pt x="105" y="78"/>
                  <a:pt x="105" y="65"/>
                </a:cubicBezTo>
                <a:cubicBezTo>
                  <a:pt x="105" y="53"/>
                  <a:pt x="104" y="40"/>
                  <a:pt x="101" y="29"/>
                </a:cubicBezTo>
                <a:close/>
                <a:moveTo>
                  <a:pt x="89" y="90"/>
                </a:moveTo>
                <a:cubicBezTo>
                  <a:pt x="78" y="91"/>
                  <a:pt x="65" y="92"/>
                  <a:pt x="53" y="92"/>
                </a:cubicBezTo>
                <a:cubicBezTo>
                  <a:pt x="40" y="92"/>
                  <a:pt x="27" y="91"/>
                  <a:pt x="16" y="90"/>
                </a:cubicBezTo>
                <a:cubicBezTo>
                  <a:pt x="14" y="82"/>
                  <a:pt x="13" y="74"/>
                  <a:pt x="13" y="65"/>
                </a:cubicBezTo>
                <a:cubicBezTo>
                  <a:pt x="13" y="57"/>
                  <a:pt x="14" y="49"/>
                  <a:pt x="16" y="41"/>
                </a:cubicBezTo>
                <a:cubicBezTo>
                  <a:pt x="27" y="40"/>
                  <a:pt x="40" y="39"/>
                  <a:pt x="53" y="39"/>
                </a:cubicBezTo>
                <a:cubicBezTo>
                  <a:pt x="65" y="39"/>
                  <a:pt x="78" y="40"/>
                  <a:pt x="89" y="41"/>
                </a:cubicBezTo>
                <a:cubicBezTo>
                  <a:pt x="91" y="49"/>
                  <a:pt x="92" y="57"/>
                  <a:pt x="92" y="65"/>
                </a:cubicBezTo>
                <a:cubicBezTo>
                  <a:pt x="92" y="74"/>
                  <a:pt x="91" y="82"/>
                  <a:pt x="89" y="90"/>
                </a:cubicBez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3" name="Freeform 140"/>
          <p:cNvSpPr/>
          <p:nvPr/>
        </p:nvSpPr>
        <p:spPr bwMode="auto">
          <a:xfrm>
            <a:off x="9021269" y="3833741"/>
            <a:ext cx="321044" cy="260939"/>
          </a:xfrm>
          <a:custGeom>
            <a:avLst/>
            <a:gdLst>
              <a:gd name="T0" fmla="*/ 134 w 134"/>
              <a:gd name="T1" fmla="*/ 13 h 109"/>
              <a:gd name="T2" fmla="*/ 118 w 134"/>
              <a:gd name="T3" fmla="*/ 17 h 109"/>
              <a:gd name="T4" fmla="*/ 130 w 134"/>
              <a:gd name="T5" fmla="*/ 2 h 109"/>
              <a:gd name="T6" fmla="*/ 113 w 134"/>
              <a:gd name="T7" fmla="*/ 9 h 109"/>
              <a:gd name="T8" fmla="*/ 93 w 134"/>
              <a:gd name="T9" fmla="*/ 0 h 109"/>
              <a:gd name="T10" fmla="*/ 65 w 134"/>
              <a:gd name="T11" fmla="*/ 28 h 109"/>
              <a:gd name="T12" fmla="*/ 66 w 134"/>
              <a:gd name="T13" fmla="*/ 34 h 109"/>
              <a:gd name="T14" fmla="*/ 10 w 134"/>
              <a:gd name="T15" fmla="*/ 5 h 109"/>
              <a:gd name="T16" fmla="*/ 6 w 134"/>
              <a:gd name="T17" fmla="*/ 19 h 109"/>
              <a:gd name="T18" fmla="*/ 18 w 134"/>
              <a:gd name="T19" fmla="*/ 42 h 109"/>
              <a:gd name="T20" fmla="*/ 6 w 134"/>
              <a:gd name="T21" fmla="*/ 38 h 109"/>
              <a:gd name="T22" fmla="*/ 6 w 134"/>
              <a:gd name="T23" fmla="*/ 39 h 109"/>
              <a:gd name="T24" fmla="*/ 28 w 134"/>
              <a:gd name="T25" fmla="*/ 66 h 109"/>
              <a:gd name="T26" fmla="*/ 20 w 134"/>
              <a:gd name="T27" fmla="*/ 67 h 109"/>
              <a:gd name="T28" fmla="*/ 15 w 134"/>
              <a:gd name="T29" fmla="*/ 66 h 109"/>
              <a:gd name="T30" fmla="*/ 41 w 134"/>
              <a:gd name="T31" fmla="*/ 85 h 109"/>
              <a:gd name="T32" fmla="*/ 7 w 134"/>
              <a:gd name="T33" fmla="*/ 97 h 109"/>
              <a:gd name="T34" fmla="*/ 0 w 134"/>
              <a:gd name="T35" fmla="*/ 96 h 109"/>
              <a:gd name="T36" fmla="*/ 42 w 134"/>
              <a:gd name="T37" fmla="*/ 109 h 109"/>
              <a:gd name="T38" fmla="*/ 120 w 134"/>
              <a:gd name="T39" fmla="*/ 31 h 109"/>
              <a:gd name="T40" fmla="*/ 120 w 134"/>
              <a:gd name="T41" fmla="*/ 27 h 109"/>
              <a:gd name="T42" fmla="*/ 134 w 134"/>
              <a:gd name="T43" fmla="*/ 1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4" h="109">
                <a:moveTo>
                  <a:pt x="134" y="13"/>
                </a:moveTo>
                <a:cubicBezTo>
                  <a:pt x="129" y="15"/>
                  <a:pt x="124" y="17"/>
                  <a:pt x="118" y="17"/>
                </a:cubicBezTo>
                <a:cubicBezTo>
                  <a:pt x="124" y="14"/>
                  <a:pt x="128" y="9"/>
                  <a:pt x="130" y="2"/>
                </a:cubicBezTo>
                <a:cubicBezTo>
                  <a:pt x="125" y="5"/>
                  <a:pt x="119" y="8"/>
                  <a:pt x="113" y="9"/>
                </a:cubicBezTo>
                <a:cubicBezTo>
                  <a:pt x="108" y="3"/>
                  <a:pt x="101" y="0"/>
                  <a:pt x="93" y="0"/>
                </a:cubicBezTo>
                <a:cubicBezTo>
                  <a:pt x="78" y="0"/>
                  <a:pt x="65" y="12"/>
                  <a:pt x="65" y="28"/>
                </a:cubicBezTo>
                <a:cubicBezTo>
                  <a:pt x="65" y="30"/>
                  <a:pt x="66" y="32"/>
                  <a:pt x="66" y="34"/>
                </a:cubicBezTo>
                <a:cubicBezTo>
                  <a:pt x="43" y="33"/>
                  <a:pt x="23" y="22"/>
                  <a:pt x="10" y="5"/>
                </a:cubicBezTo>
                <a:cubicBezTo>
                  <a:pt x="7" y="9"/>
                  <a:pt x="6" y="14"/>
                  <a:pt x="6" y="19"/>
                </a:cubicBezTo>
                <a:cubicBezTo>
                  <a:pt x="6" y="28"/>
                  <a:pt x="11" y="37"/>
                  <a:pt x="18" y="42"/>
                </a:cubicBezTo>
                <a:cubicBezTo>
                  <a:pt x="14" y="42"/>
                  <a:pt x="9" y="40"/>
                  <a:pt x="6" y="38"/>
                </a:cubicBezTo>
                <a:cubicBezTo>
                  <a:pt x="6" y="38"/>
                  <a:pt x="6" y="39"/>
                  <a:pt x="6" y="39"/>
                </a:cubicBezTo>
                <a:cubicBezTo>
                  <a:pt x="6" y="52"/>
                  <a:pt x="15" y="63"/>
                  <a:pt x="28" y="66"/>
                </a:cubicBezTo>
                <a:cubicBezTo>
                  <a:pt x="25" y="66"/>
                  <a:pt x="23" y="67"/>
                  <a:pt x="20" y="67"/>
                </a:cubicBezTo>
                <a:cubicBezTo>
                  <a:pt x="19" y="67"/>
                  <a:pt x="17" y="66"/>
                  <a:pt x="15" y="66"/>
                </a:cubicBezTo>
                <a:cubicBezTo>
                  <a:pt x="19" y="77"/>
                  <a:pt x="29" y="85"/>
                  <a:pt x="41" y="85"/>
                </a:cubicBezTo>
                <a:cubicBezTo>
                  <a:pt x="31" y="92"/>
                  <a:pt x="20" y="97"/>
                  <a:pt x="7" y="97"/>
                </a:cubicBezTo>
                <a:cubicBezTo>
                  <a:pt x="5" y="97"/>
                  <a:pt x="2" y="97"/>
                  <a:pt x="0" y="96"/>
                </a:cubicBezTo>
                <a:cubicBezTo>
                  <a:pt x="12" y="104"/>
                  <a:pt x="27" y="109"/>
                  <a:pt x="42" y="109"/>
                </a:cubicBezTo>
                <a:cubicBezTo>
                  <a:pt x="93" y="109"/>
                  <a:pt x="120" y="67"/>
                  <a:pt x="120" y="31"/>
                </a:cubicBezTo>
                <a:cubicBezTo>
                  <a:pt x="120" y="30"/>
                  <a:pt x="120" y="28"/>
                  <a:pt x="120" y="27"/>
                </a:cubicBezTo>
                <a:cubicBezTo>
                  <a:pt x="126" y="23"/>
                  <a:pt x="130" y="18"/>
                  <a:pt x="134" y="13"/>
                </a:cubicBez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4" name="Freeform 141"/>
          <p:cNvSpPr>
            <a:spLocks noEditPoints="1"/>
          </p:cNvSpPr>
          <p:nvPr/>
        </p:nvSpPr>
        <p:spPr bwMode="auto">
          <a:xfrm>
            <a:off x="9164932" y="5169223"/>
            <a:ext cx="310782" cy="293190"/>
          </a:xfrm>
          <a:custGeom>
            <a:avLst/>
            <a:gdLst>
              <a:gd name="T0" fmla="*/ 93 w 212"/>
              <a:gd name="T1" fmla="*/ 107 h 200"/>
              <a:gd name="T2" fmla="*/ 119 w 212"/>
              <a:gd name="T3" fmla="*/ 107 h 200"/>
              <a:gd name="T4" fmla="*/ 119 w 212"/>
              <a:gd name="T5" fmla="*/ 54 h 200"/>
              <a:gd name="T6" fmla="*/ 158 w 212"/>
              <a:gd name="T7" fmla="*/ 54 h 200"/>
              <a:gd name="T8" fmla="*/ 106 w 212"/>
              <a:gd name="T9" fmla="*/ 0 h 200"/>
              <a:gd name="T10" fmla="*/ 52 w 212"/>
              <a:gd name="T11" fmla="*/ 54 h 200"/>
              <a:gd name="T12" fmla="*/ 93 w 212"/>
              <a:gd name="T13" fmla="*/ 54 h 200"/>
              <a:gd name="T14" fmla="*/ 93 w 212"/>
              <a:gd name="T15" fmla="*/ 107 h 200"/>
              <a:gd name="T16" fmla="*/ 132 w 212"/>
              <a:gd name="T17" fmla="*/ 77 h 200"/>
              <a:gd name="T18" fmla="*/ 132 w 212"/>
              <a:gd name="T19" fmla="*/ 97 h 200"/>
              <a:gd name="T20" fmla="*/ 192 w 212"/>
              <a:gd name="T21" fmla="*/ 120 h 200"/>
              <a:gd name="T22" fmla="*/ 106 w 212"/>
              <a:gd name="T23" fmla="*/ 152 h 200"/>
              <a:gd name="T24" fmla="*/ 18 w 212"/>
              <a:gd name="T25" fmla="*/ 120 h 200"/>
              <a:gd name="T26" fmla="*/ 78 w 212"/>
              <a:gd name="T27" fmla="*/ 97 h 200"/>
              <a:gd name="T28" fmla="*/ 78 w 212"/>
              <a:gd name="T29" fmla="*/ 77 h 200"/>
              <a:gd name="T30" fmla="*/ 0 w 212"/>
              <a:gd name="T31" fmla="*/ 107 h 200"/>
              <a:gd name="T32" fmla="*/ 0 w 212"/>
              <a:gd name="T33" fmla="*/ 160 h 200"/>
              <a:gd name="T34" fmla="*/ 106 w 212"/>
              <a:gd name="T35" fmla="*/ 200 h 200"/>
              <a:gd name="T36" fmla="*/ 212 w 212"/>
              <a:gd name="T37" fmla="*/ 160 h 200"/>
              <a:gd name="T38" fmla="*/ 212 w 212"/>
              <a:gd name="T39" fmla="*/ 107 h 200"/>
              <a:gd name="T40" fmla="*/ 132 w 212"/>
              <a:gd name="T41" fmla="*/ 77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2" h="200">
                <a:moveTo>
                  <a:pt x="93" y="107"/>
                </a:moveTo>
                <a:lnTo>
                  <a:pt x="119" y="107"/>
                </a:lnTo>
                <a:lnTo>
                  <a:pt x="119" y="54"/>
                </a:lnTo>
                <a:lnTo>
                  <a:pt x="158" y="54"/>
                </a:lnTo>
                <a:lnTo>
                  <a:pt x="106" y="0"/>
                </a:lnTo>
                <a:lnTo>
                  <a:pt x="52" y="54"/>
                </a:lnTo>
                <a:lnTo>
                  <a:pt x="93" y="54"/>
                </a:lnTo>
                <a:lnTo>
                  <a:pt x="93" y="107"/>
                </a:lnTo>
                <a:close/>
                <a:moveTo>
                  <a:pt x="132" y="77"/>
                </a:moveTo>
                <a:lnTo>
                  <a:pt x="132" y="97"/>
                </a:lnTo>
                <a:lnTo>
                  <a:pt x="192" y="120"/>
                </a:lnTo>
                <a:lnTo>
                  <a:pt x="106" y="152"/>
                </a:lnTo>
                <a:lnTo>
                  <a:pt x="18" y="120"/>
                </a:lnTo>
                <a:lnTo>
                  <a:pt x="78" y="97"/>
                </a:lnTo>
                <a:lnTo>
                  <a:pt x="78" y="77"/>
                </a:lnTo>
                <a:lnTo>
                  <a:pt x="0" y="107"/>
                </a:lnTo>
                <a:lnTo>
                  <a:pt x="0" y="160"/>
                </a:lnTo>
                <a:lnTo>
                  <a:pt x="106" y="200"/>
                </a:lnTo>
                <a:lnTo>
                  <a:pt x="212" y="160"/>
                </a:lnTo>
                <a:lnTo>
                  <a:pt x="212" y="107"/>
                </a:lnTo>
                <a:lnTo>
                  <a:pt x="132" y="77"/>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5" name="Freeform 142"/>
          <p:cNvSpPr>
            <a:spLocks noEditPoints="1"/>
          </p:cNvSpPr>
          <p:nvPr/>
        </p:nvSpPr>
        <p:spPr bwMode="auto">
          <a:xfrm>
            <a:off x="9150273" y="5485868"/>
            <a:ext cx="237484" cy="180312"/>
          </a:xfrm>
          <a:custGeom>
            <a:avLst/>
            <a:gdLst>
              <a:gd name="T0" fmla="*/ 37 w 99"/>
              <a:gd name="T1" fmla="*/ 16 h 75"/>
              <a:gd name="T2" fmla="*/ 53 w 99"/>
              <a:gd name="T3" fmla="*/ 31 h 75"/>
              <a:gd name="T4" fmla="*/ 68 w 99"/>
              <a:gd name="T5" fmla="*/ 16 h 75"/>
              <a:gd name="T6" fmla="*/ 53 w 99"/>
              <a:gd name="T7" fmla="*/ 0 h 75"/>
              <a:gd name="T8" fmla="*/ 37 w 99"/>
              <a:gd name="T9" fmla="*/ 16 h 75"/>
              <a:gd name="T10" fmla="*/ 0 w 99"/>
              <a:gd name="T11" fmla="*/ 16 h 75"/>
              <a:gd name="T12" fmla="*/ 16 w 99"/>
              <a:gd name="T13" fmla="*/ 31 h 75"/>
              <a:gd name="T14" fmla="*/ 31 w 99"/>
              <a:gd name="T15" fmla="*/ 16 h 75"/>
              <a:gd name="T16" fmla="*/ 16 w 99"/>
              <a:gd name="T17" fmla="*/ 0 h 75"/>
              <a:gd name="T18" fmla="*/ 0 w 99"/>
              <a:gd name="T19" fmla="*/ 16 h 75"/>
              <a:gd name="T20" fmla="*/ 74 w 99"/>
              <a:gd name="T21" fmla="*/ 47 h 75"/>
              <a:gd name="T22" fmla="*/ 74 w 99"/>
              <a:gd name="T23" fmla="*/ 37 h 75"/>
              <a:gd name="T24" fmla="*/ 68 w 99"/>
              <a:gd name="T25" fmla="*/ 31 h 75"/>
              <a:gd name="T26" fmla="*/ 53 w 99"/>
              <a:gd name="T27" fmla="*/ 31 h 75"/>
              <a:gd name="T28" fmla="*/ 16 w 99"/>
              <a:gd name="T29" fmla="*/ 31 h 75"/>
              <a:gd name="T30" fmla="*/ 6 w 99"/>
              <a:gd name="T31" fmla="*/ 31 h 75"/>
              <a:gd name="T32" fmla="*/ 0 w 99"/>
              <a:gd name="T33" fmla="*/ 37 h 75"/>
              <a:gd name="T34" fmla="*/ 0 w 99"/>
              <a:gd name="T35" fmla="*/ 68 h 75"/>
              <a:gd name="T36" fmla="*/ 6 w 99"/>
              <a:gd name="T37" fmla="*/ 75 h 75"/>
              <a:gd name="T38" fmla="*/ 68 w 99"/>
              <a:gd name="T39" fmla="*/ 75 h 75"/>
              <a:gd name="T40" fmla="*/ 74 w 99"/>
              <a:gd name="T41" fmla="*/ 68 h 75"/>
              <a:gd name="T42" fmla="*/ 74 w 99"/>
              <a:gd name="T43" fmla="*/ 59 h 75"/>
              <a:gd name="T44" fmla="*/ 99 w 99"/>
              <a:gd name="T45" fmla="*/ 75 h 75"/>
              <a:gd name="T46" fmla="*/ 99 w 99"/>
              <a:gd name="T47" fmla="*/ 31 h 75"/>
              <a:gd name="T48" fmla="*/ 74 w 99"/>
              <a:gd name="T49" fmla="*/ 47 h 75"/>
              <a:gd name="T50" fmla="*/ 62 w 99"/>
              <a:gd name="T51" fmla="*/ 62 h 75"/>
              <a:gd name="T52" fmla="*/ 13 w 99"/>
              <a:gd name="T53" fmla="*/ 62 h 75"/>
              <a:gd name="T54" fmla="*/ 13 w 99"/>
              <a:gd name="T55" fmla="*/ 44 h 75"/>
              <a:gd name="T56" fmla="*/ 62 w 99"/>
              <a:gd name="T57" fmla="*/ 44 h 75"/>
              <a:gd name="T58" fmla="*/ 62 w 99"/>
              <a:gd name="T59" fmla="*/ 6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9" h="75">
                <a:moveTo>
                  <a:pt x="37" y="16"/>
                </a:moveTo>
                <a:cubicBezTo>
                  <a:pt x="37" y="24"/>
                  <a:pt x="44" y="31"/>
                  <a:pt x="53" y="31"/>
                </a:cubicBezTo>
                <a:cubicBezTo>
                  <a:pt x="61" y="31"/>
                  <a:pt x="68" y="24"/>
                  <a:pt x="68" y="16"/>
                </a:cubicBezTo>
                <a:cubicBezTo>
                  <a:pt x="68" y="7"/>
                  <a:pt x="61" y="0"/>
                  <a:pt x="53" y="0"/>
                </a:cubicBezTo>
                <a:cubicBezTo>
                  <a:pt x="44" y="0"/>
                  <a:pt x="37" y="7"/>
                  <a:pt x="37" y="16"/>
                </a:cubicBezTo>
                <a:close/>
                <a:moveTo>
                  <a:pt x="0" y="16"/>
                </a:moveTo>
                <a:cubicBezTo>
                  <a:pt x="0" y="24"/>
                  <a:pt x="7" y="31"/>
                  <a:pt x="16" y="31"/>
                </a:cubicBezTo>
                <a:cubicBezTo>
                  <a:pt x="24" y="31"/>
                  <a:pt x="31" y="24"/>
                  <a:pt x="31" y="16"/>
                </a:cubicBezTo>
                <a:cubicBezTo>
                  <a:pt x="31" y="7"/>
                  <a:pt x="24" y="0"/>
                  <a:pt x="16" y="0"/>
                </a:cubicBezTo>
                <a:cubicBezTo>
                  <a:pt x="7" y="0"/>
                  <a:pt x="0" y="7"/>
                  <a:pt x="0" y="16"/>
                </a:cubicBezTo>
                <a:close/>
                <a:moveTo>
                  <a:pt x="74" y="47"/>
                </a:moveTo>
                <a:cubicBezTo>
                  <a:pt x="74" y="37"/>
                  <a:pt x="74" y="37"/>
                  <a:pt x="74" y="37"/>
                </a:cubicBezTo>
                <a:cubicBezTo>
                  <a:pt x="74" y="34"/>
                  <a:pt x="72" y="31"/>
                  <a:pt x="68" y="31"/>
                </a:cubicBezTo>
                <a:cubicBezTo>
                  <a:pt x="53" y="31"/>
                  <a:pt x="53" y="31"/>
                  <a:pt x="53" y="31"/>
                </a:cubicBezTo>
                <a:cubicBezTo>
                  <a:pt x="16" y="31"/>
                  <a:pt x="16" y="31"/>
                  <a:pt x="16" y="31"/>
                </a:cubicBezTo>
                <a:cubicBezTo>
                  <a:pt x="6" y="31"/>
                  <a:pt x="6" y="31"/>
                  <a:pt x="6" y="31"/>
                </a:cubicBezTo>
                <a:cubicBezTo>
                  <a:pt x="3" y="31"/>
                  <a:pt x="0" y="34"/>
                  <a:pt x="0" y="37"/>
                </a:cubicBezTo>
                <a:cubicBezTo>
                  <a:pt x="0" y="68"/>
                  <a:pt x="0" y="68"/>
                  <a:pt x="0" y="68"/>
                </a:cubicBezTo>
                <a:cubicBezTo>
                  <a:pt x="0" y="72"/>
                  <a:pt x="3" y="75"/>
                  <a:pt x="6" y="75"/>
                </a:cubicBezTo>
                <a:cubicBezTo>
                  <a:pt x="68" y="75"/>
                  <a:pt x="68" y="75"/>
                  <a:pt x="68" y="75"/>
                </a:cubicBezTo>
                <a:cubicBezTo>
                  <a:pt x="72" y="75"/>
                  <a:pt x="74" y="72"/>
                  <a:pt x="74" y="68"/>
                </a:cubicBezTo>
                <a:cubicBezTo>
                  <a:pt x="74" y="59"/>
                  <a:pt x="74" y="59"/>
                  <a:pt x="74" y="59"/>
                </a:cubicBezTo>
                <a:cubicBezTo>
                  <a:pt x="99" y="75"/>
                  <a:pt x="99" y="75"/>
                  <a:pt x="99" y="75"/>
                </a:cubicBezTo>
                <a:cubicBezTo>
                  <a:pt x="99" y="31"/>
                  <a:pt x="99" y="31"/>
                  <a:pt x="99" y="31"/>
                </a:cubicBezTo>
                <a:lnTo>
                  <a:pt x="74" y="47"/>
                </a:lnTo>
                <a:close/>
                <a:moveTo>
                  <a:pt x="62" y="62"/>
                </a:moveTo>
                <a:cubicBezTo>
                  <a:pt x="13" y="62"/>
                  <a:pt x="13" y="62"/>
                  <a:pt x="13" y="62"/>
                </a:cubicBezTo>
                <a:cubicBezTo>
                  <a:pt x="13" y="44"/>
                  <a:pt x="13" y="44"/>
                  <a:pt x="13" y="44"/>
                </a:cubicBezTo>
                <a:cubicBezTo>
                  <a:pt x="62" y="44"/>
                  <a:pt x="62" y="44"/>
                  <a:pt x="62" y="44"/>
                </a:cubicBezTo>
                <a:lnTo>
                  <a:pt x="62" y="62"/>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6" name="Freeform 143"/>
          <p:cNvSpPr>
            <a:spLocks noEditPoints="1"/>
          </p:cNvSpPr>
          <p:nvPr/>
        </p:nvSpPr>
        <p:spPr bwMode="auto">
          <a:xfrm>
            <a:off x="9094567" y="4900954"/>
            <a:ext cx="252144" cy="255076"/>
          </a:xfrm>
          <a:custGeom>
            <a:avLst/>
            <a:gdLst>
              <a:gd name="T0" fmla="*/ 53 w 105"/>
              <a:gd name="T1" fmla="*/ 0 h 106"/>
              <a:gd name="T2" fmla="*/ 0 w 105"/>
              <a:gd name="T3" fmla="*/ 53 h 106"/>
              <a:gd name="T4" fmla="*/ 53 w 105"/>
              <a:gd name="T5" fmla="*/ 106 h 106"/>
              <a:gd name="T6" fmla="*/ 105 w 105"/>
              <a:gd name="T7" fmla="*/ 53 h 106"/>
              <a:gd name="T8" fmla="*/ 53 w 105"/>
              <a:gd name="T9" fmla="*/ 0 h 106"/>
              <a:gd name="T10" fmla="*/ 84 w 105"/>
              <a:gd name="T11" fmla="*/ 45 h 106"/>
              <a:gd name="T12" fmla="*/ 55 w 105"/>
              <a:gd name="T13" fmla="*/ 85 h 106"/>
              <a:gd name="T14" fmla="*/ 41 w 105"/>
              <a:gd name="T15" fmla="*/ 80 h 106"/>
              <a:gd name="T16" fmla="*/ 31 w 105"/>
              <a:gd name="T17" fmla="*/ 48 h 106"/>
              <a:gd name="T18" fmla="*/ 24 w 105"/>
              <a:gd name="T19" fmla="*/ 50 h 106"/>
              <a:gd name="T20" fmla="*/ 21 w 105"/>
              <a:gd name="T21" fmla="*/ 47 h 106"/>
              <a:gd name="T22" fmla="*/ 40 w 105"/>
              <a:gd name="T23" fmla="*/ 33 h 106"/>
              <a:gd name="T24" fmla="*/ 51 w 105"/>
              <a:gd name="T25" fmla="*/ 54 h 106"/>
              <a:gd name="T26" fmla="*/ 56 w 105"/>
              <a:gd name="T27" fmla="*/ 67 h 106"/>
              <a:gd name="T28" fmla="*/ 64 w 105"/>
              <a:gd name="T29" fmla="*/ 55 h 106"/>
              <a:gd name="T30" fmla="*/ 57 w 105"/>
              <a:gd name="T31" fmla="*/ 47 h 106"/>
              <a:gd name="T32" fmla="*/ 84 w 105"/>
              <a:gd name="T33" fmla="*/ 4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5" h="106">
                <a:moveTo>
                  <a:pt x="53" y="0"/>
                </a:moveTo>
                <a:cubicBezTo>
                  <a:pt x="23" y="0"/>
                  <a:pt x="0" y="24"/>
                  <a:pt x="0" y="53"/>
                </a:cubicBezTo>
                <a:cubicBezTo>
                  <a:pt x="0" y="82"/>
                  <a:pt x="23" y="106"/>
                  <a:pt x="53" y="106"/>
                </a:cubicBezTo>
                <a:cubicBezTo>
                  <a:pt x="82" y="106"/>
                  <a:pt x="105" y="82"/>
                  <a:pt x="105" y="53"/>
                </a:cubicBezTo>
                <a:cubicBezTo>
                  <a:pt x="105" y="24"/>
                  <a:pt x="82" y="0"/>
                  <a:pt x="53" y="0"/>
                </a:cubicBezTo>
                <a:close/>
                <a:moveTo>
                  <a:pt x="84" y="45"/>
                </a:moveTo>
                <a:cubicBezTo>
                  <a:pt x="80" y="65"/>
                  <a:pt x="61" y="82"/>
                  <a:pt x="55" y="85"/>
                </a:cubicBezTo>
                <a:cubicBezTo>
                  <a:pt x="49" y="89"/>
                  <a:pt x="43" y="84"/>
                  <a:pt x="41" y="80"/>
                </a:cubicBezTo>
                <a:cubicBezTo>
                  <a:pt x="39" y="75"/>
                  <a:pt x="33" y="50"/>
                  <a:pt x="31" y="48"/>
                </a:cubicBezTo>
                <a:cubicBezTo>
                  <a:pt x="29" y="46"/>
                  <a:pt x="24" y="50"/>
                  <a:pt x="24" y="50"/>
                </a:cubicBezTo>
                <a:cubicBezTo>
                  <a:pt x="21" y="47"/>
                  <a:pt x="21" y="47"/>
                  <a:pt x="21" y="47"/>
                </a:cubicBezTo>
                <a:cubicBezTo>
                  <a:pt x="21" y="47"/>
                  <a:pt x="32" y="34"/>
                  <a:pt x="40" y="33"/>
                </a:cubicBezTo>
                <a:cubicBezTo>
                  <a:pt x="49" y="31"/>
                  <a:pt x="49" y="46"/>
                  <a:pt x="51" y="54"/>
                </a:cubicBezTo>
                <a:cubicBezTo>
                  <a:pt x="53" y="62"/>
                  <a:pt x="54" y="67"/>
                  <a:pt x="56" y="67"/>
                </a:cubicBezTo>
                <a:cubicBezTo>
                  <a:pt x="58" y="67"/>
                  <a:pt x="61" y="62"/>
                  <a:pt x="64" y="55"/>
                </a:cubicBezTo>
                <a:cubicBezTo>
                  <a:pt x="68" y="49"/>
                  <a:pt x="64" y="43"/>
                  <a:pt x="57" y="47"/>
                </a:cubicBezTo>
                <a:cubicBezTo>
                  <a:pt x="60" y="30"/>
                  <a:pt x="87" y="26"/>
                  <a:pt x="84" y="45"/>
                </a:cubicBez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7" name="Freeform 144"/>
          <p:cNvSpPr>
            <a:spLocks noEditPoints="1"/>
          </p:cNvSpPr>
          <p:nvPr/>
        </p:nvSpPr>
        <p:spPr bwMode="auto">
          <a:xfrm>
            <a:off x="9015405" y="4676663"/>
            <a:ext cx="244815" cy="208166"/>
          </a:xfrm>
          <a:custGeom>
            <a:avLst/>
            <a:gdLst>
              <a:gd name="T0" fmla="*/ 84 w 102"/>
              <a:gd name="T1" fmla="*/ 82 h 87"/>
              <a:gd name="T2" fmla="*/ 81 w 102"/>
              <a:gd name="T3" fmla="*/ 81 h 87"/>
              <a:gd name="T4" fmla="*/ 81 w 102"/>
              <a:gd name="T5" fmla="*/ 74 h 87"/>
              <a:gd name="T6" fmla="*/ 93 w 102"/>
              <a:gd name="T7" fmla="*/ 44 h 87"/>
              <a:gd name="T8" fmla="*/ 81 w 102"/>
              <a:gd name="T9" fmla="*/ 13 h 87"/>
              <a:gd name="T10" fmla="*/ 81 w 102"/>
              <a:gd name="T11" fmla="*/ 6 h 87"/>
              <a:gd name="T12" fmla="*/ 87 w 102"/>
              <a:gd name="T13" fmla="*/ 6 h 87"/>
              <a:gd name="T14" fmla="*/ 102 w 102"/>
              <a:gd name="T15" fmla="*/ 44 h 87"/>
              <a:gd name="T16" fmla="*/ 87 w 102"/>
              <a:gd name="T17" fmla="*/ 81 h 87"/>
              <a:gd name="T18" fmla="*/ 84 w 102"/>
              <a:gd name="T19" fmla="*/ 82 h 87"/>
              <a:gd name="T20" fmla="*/ 68 w 102"/>
              <a:gd name="T21" fmla="*/ 74 h 87"/>
              <a:gd name="T22" fmla="*/ 65 w 102"/>
              <a:gd name="T23" fmla="*/ 72 h 87"/>
              <a:gd name="T24" fmla="*/ 65 w 102"/>
              <a:gd name="T25" fmla="*/ 66 h 87"/>
              <a:gd name="T26" fmla="*/ 65 w 102"/>
              <a:gd name="T27" fmla="*/ 21 h 87"/>
              <a:gd name="T28" fmla="*/ 65 w 102"/>
              <a:gd name="T29" fmla="*/ 15 h 87"/>
              <a:gd name="T30" fmla="*/ 71 w 102"/>
              <a:gd name="T31" fmla="*/ 15 h 87"/>
              <a:gd name="T32" fmla="*/ 83 w 102"/>
              <a:gd name="T33" fmla="*/ 44 h 87"/>
              <a:gd name="T34" fmla="*/ 71 w 102"/>
              <a:gd name="T35" fmla="*/ 72 h 87"/>
              <a:gd name="T36" fmla="*/ 68 w 102"/>
              <a:gd name="T37" fmla="*/ 74 h 87"/>
              <a:gd name="T38" fmla="*/ 52 w 102"/>
              <a:gd name="T39" fmla="*/ 65 h 87"/>
              <a:gd name="T40" fmla="*/ 49 w 102"/>
              <a:gd name="T41" fmla="*/ 64 h 87"/>
              <a:gd name="T42" fmla="*/ 49 w 102"/>
              <a:gd name="T43" fmla="*/ 57 h 87"/>
              <a:gd name="T44" fmla="*/ 49 w 102"/>
              <a:gd name="T45" fmla="*/ 30 h 87"/>
              <a:gd name="T46" fmla="*/ 49 w 102"/>
              <a:gd name="T47" fmla="*/ 23 h 87"/>
              <a:gd name="T48" fmla="*/ 55 w 102"/>
              <a:gd name="T49" fmla="*/ 23 h 87"/>
              <a:gd name="T50" fmla="*/ 55 w 102"/>
              <a:gd name="T51" fmla="*/ 64 h 87"/>
              <a:gd name="T52" fmla="*/ 52 w 102"/>
              <a:gd name="T53" fmla="*/ 65 h 87"/>
              <a:gd name="T54" fmla="*/ 38 w 102"/>
              <a:gd name="T55" fmla="*/ 3 h 87"/>
              <a:gd name="T56" fmla="*/ 42 w 102"/>
              <a:gd name="T57" fmla="*/ 5 h 87"/>
              <a:gd name="T58" fmla="*/ 42 w 102"/>
              <a:gd name="T59" fmla="*/ 82 h 87"/>
              <a:gd name="T60" fmla="*/ 38 w 102"/>
              <a:gd name="T61" fmla="*/ 84 h 87"/>
              <a:gd name="T62" fmla="*/ 15 w 102"/>
              <a:gd name="T63" fmla="*/ 62 h 87"/>
              <a:gd name="T64" fmla="*/ 0 w 102"/>
              <a:gd name="T65" fmla="*/ 62 h 87"/>
              <a:gd name="T66" fmla="*/ 0 w 102"/>
              <a:gd name="T67" fmla="*/ 25 h 87"/>
              <a:gd name="T68" fmla="*/ 15 w 102"/>
              <a:gd name="T69" fmla="*/ 25 h 87"/>
              <a:gd name="T70" fmla="*/ 38 w 102"/>
              <a:gd name="T71" fmla="*/ 3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2" h="87">
                <a:moveTo>
                  <a:pt x="84" y="82"/>
                </a:moveTo>
                <a:cubicBezTo>
                  <a:pt x="83" y="82"/>
                  <a:pt x="81" y="82"/>
                  <a:pt x="81" y="81"/>
                </a:cubicBezTo>
                <a:cubicBezTo>
                  <a:pt x="79" y="79"/>
                  <a:pt x="79" y="76"/>
                  <a:pt x="81" y="74"/>
                </a:cubicBezTo>
                <a:cubicBezTo>
                  <a:pt x="89" y="66"/>
                  <a:pt x="93" y="55"/>
                  <a:pt x="93" y="44"/>
                </a:cubicBezTo>
                <a:cubicBezTo>
                  <a:pt x="93" y="32"/>
                  <a:pt x="89" y="21"/>
                  <a:pt x="81" y="13"/>
                </a:cubicBezTo>
                <a:cubicBezTo>
                  <a:pt x="79" y="11"/>
                  <a:pt x="79" y="8"/>
                  <a:pt x="81" y="6"/>
                </a:cubicBezTo>
                <a:cubicBezTo>
                  <a:pt x="82" y="4"/>
                  <a:pt x="85" y="4"/>
                  <a:pt x="87" y="6"/>
                </a:cubicBezTo>
                <a:cubicBezTo>
                  <a:pt x="97" y="16"/>
                  <a:pt x="102" y="29"/>
                  <a:pt x="102" y="44"/>
                </a:cubicBezTo>
                <a:cubicBezTo>
                  <a:pt x="102" y="58"/>
                  <a:pt x="97" y="71"/>
                  <a:pt x="87" y="81"/>
                </a:cubicBezTo>
                <a:cubicBezTo>
                  <a:pt x="86" y="82"/>
                  <a:pt x="85" y="82"/>
                  <a:pt x="84" y="82"/>
                </a:cubicBezTo>
                <a:close/>
                <a:moveTo>
                  <a:pt x="68" y="74"/>
                </a:moveTo>
                <a:cubicBezTo>
                  <a:pt x="67" y="74"/>
                  <a:pt x="65" y="73"/>
                  <a:pt x="65" y="72"/>
                </a:cubicBezTo>
                <a:cubicBezTo>
                  <a:pt x="63" y="70"/>
                  <a:pt x="63" y="68"/>
                  <a:pt x="65" y="66"/>
                </a:cubicBezTo>
                <a:cubicBezTo>
                  <a:pt x="77" y="54"/>
                  <a:pt x="77" y="33"/>
                  <a:pt x="65" y="21"/>
                </a:cubicBezTo>
                <a:cubicBezTo>
                  <a:pt x="63" y="19"/>
                  <a:pt x="63" y="17"/>
                  <a:pt x="65" y="15"/>
                </a:cubicBezTo>
                <a:cubicBezTo>
                  <a:pt x="66" y="13"/>
                  <a:pt x="69" y="13"/>
                  <a:pt x="71" y="15"/>
                </a:cubicBezTo>
                <a:cubicBezTo>
                  <a:pt x="79" y="22"/>
                  <a:pt x="83" y="33"/>
                  <a:pt x="83" y="44"/>
                </a:cubicBezTo>
                <a:cubicBezTo>
                  <a:pt x="83" y="54"/>
                  <a:pt x="79" y="65"/>
                  <a:pt x="71" y="72"/>
                </a:cubicBezTo>
                <a:cubicBezTo>
                  <a:pt x="70" y="73"/>
                  <a:pt x="69" y="74"/>
                  <a:pt x="68" y="74"/>
                </a:cubicBezTo>
                <a:close/>
                <a:moveTo>
                  <a:pt x="52" y="65"/>
                </a:moveTo>
                <a:cubicBezTo>
                  <a:pt x="51" y="65"/>
                  <a:pt x="49" y="65"/>
                  <a:pt x="49" y="64"/>
                </a:cubicBezTo>
                <a:cubicBezTo>
                  <a:pt x="47" y="62"/>
                  <a:pt x="47" y="59"/>
                  <a:pt x="49" y="57"/>
                </a:cubicBezTo>
                <a:cubicBezTo>
                  <a:pt x="56" y="50"/>
                  <a:pt x="56" y="37"/>
                  <a:pt x="49" y="30"/>
                </a:cubicBezTo>
                <a:cubicBezTo>
                  <a:pt x="47" y="28"/>
                  <a:pt x="47" y="25"/>
                  <a:pt x="49" y="23"/>
                </a:cubicBezTo>
                <a:cubicBezTo>
                  <a:pt x="50" y="22"/>
                  <a:pt x="53" y="22"/>
                  <a:pt x="55" y="23"/>
                </a:cubicBezTo>
                <a:cubicBezTo>
                  <a:pt x="66" y="34"/>
                  <a:pt x="66" y="53"/>
                  <a:pt x="55" y="64"/>
                </a:cubicBezTo>
                <a:cubicBezTo>
                  <a:pt x="54" y="65"/>
                  <a:pt x="53" y="65"/>
                  <a:pt x="52" y="65"/>
                </a:cubicBezTo>
                <a:close/>
                <a:moveTo>
                  <a:pt x="38" y="3"/>
                </a:moveTo>
                <a:cubicBezTo>
                  <a:pt x="40" y="0"/>
                  <a:pt x="42" y="1"/>
                  <a:pt x="42" y="5"/>
                </a:cubicBezTo>
                <a:cubicBezTo>
                  <a:pt x="42" y="82"/>
                  <a:pt x="42" y="82"/>
                  <a:pt x="42" y="82"/>
                </a:cubicBezTo>
                <a:cubicBezTo>
                  <a:pt x="42" y="86"/>
                  <a:pt x="40" y="87"/>
                  <a:pt x="38" y="84"/>
                </a:cubicBezTo>
                <a:cubicBezTo>
                  <a:pt x="15" y="62"/>
                  <a:pt x="15" y="62"/>
                  <a:pt x="15" y="62"/>
                </a:cubicBezTo>
                <a:cubicBezTo>
                  <a:pt x="0" y="62"/>
                  <a:pt x="0" y="62"/>
                  <a:pt x="0" y="62"/>
                </a:cubicBezTo>
                <a:cubicBezTo>
                  <a:pt x="0" y="25"/>
                  <a:pt x="0" y="25"/>
                  <a:pt x="0" y="25"/>
                </a:cubicBezTo>
                <a:cubicBezTo>
                  <a:pt x="15" y="25"/>
                  <a:pt x="15" y="25"/>
                  <a:pt x="15" y="25"/>
                </a:cubicBezTo>
                <a:lnTo>
                  <a:pt x="38" y="3"/>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8" name="Freeform 145"/>
          <p:cNvSpPr>
            <a:spLocks noEditPoints="1"/>
          </p:cNvSpPr>
          <p:nvPr/>
        </p:nvSpPr>
        <p:spPr bwMode="auto">
          <a:xfrm>
            <a:off x="8805773" y="4409859"/>
            <a:ext cx="277065" cy="244814"/>
          </a:xfrm>
          <a:custGeom>
            <a:avLst/>
            <a:gdLst>
              <a:gd name="T0" fmla="*/ 124 w 189"/>
              <a:gd name="T1" fmla="*/ 23 h 167"/>
              <a:gd name="T2" fmla="*/ 65 w 189"/>
              <a:gd name="T3" fmla="*/ 0 h 167"/>
              <a:gd name="T4" fmla="*/ 0 w 189"/>
              <a:gd name="T5" fmla="*/ 23 h 167"/>
              <a:gd name="T6" fmla="*/ 0 w 189"/>
              <a:gd name="T7" fmla="*/ 167 h 167"/>
              <a:gd name="T8" fmla="*/ 65 w 189"/>
              <a:gd name="T9" fmla="*/ 142 h 167"/>
              <a:gd name="T10" fmla="*/ 124 w 189"/>
              <a:gd name="T11" fmla="*/ 167 h 167"/>
              <a:gd name="T12" fmla="*/ 189 w 189"/>
              <a:gd name="T13" fmla="*/ 142 h 167"/>
              <a:gd name="T14" fmla="*/ 189 w 189"/>
              <a:gd name="T15" fmla="*/ 0 h 167"/>
              <a:gd name="T16" fmla="*/ 124 w 189"/>
              <a:gd name="T17" fmla="*/ 23 h 167"/>
              <a:gd name="T18" fmla="*/ 70 w 189"/>
              <a:gd name="T19" fmla="*/ 15 h 167"/>
              <a:gd name="T20" fmla="*/ 119 w 189"/>
              <a:gd name="T21" fmla="*/ 35 h 167"/>
              <a:gd name="T22" fmla="*/ 119 w 189"/>
              <a:gd name="T23" fmla="*/ 152 h 167"/>
              <a:gd name="T24" fmla="*/ 70 w 189"/>
              <a:gd name="T25" fmla="*/ 133 h 167"/>
              <a:gd name="T26" fmla="*/ 70 w 189"/>
              <a:gd name="T27" fmla="*/ 15 h 167"/>
              <a:gd name="T28" fmla="*/ 11 w 189"/>
              <a:gd name="T29" fmla="*/ 31 h 167"/>
              <a:gd name="T30" fmla="*/ 58 w 189"/>
              <a:gd name="T31" fmla="*/ 15 h 167"/>
              <a:gd name="T32" fmla="*/ 58 w 189"/>
              <a:gd name="T33" fmla="*/ 133 h 167"/>
              <a:gd name="T34" fmla="*/ 11 w 189"/>
              <a:gd name="T35" fmla="*/ 151 h 167"/>
              <a:gd name="T36" fmla="*/ 11 w 189"/>
              <a:gd name="T37" fmla="*/ 31 h 167"/>
              <a:gd name="T38" fmla="*/ 178 w 189"/>
              <a:gd name="T39" fmla="*/ 134 h 167"/>
              <a:gd name="T40" fmla="*/ 130 w 189"/>
              <a:gd name="T41" fmla="*/ 152 h 167"/>
              <a:gd name="T42" fmla="*/ 130 w 189"/>
              <a:gd name="T43" fmla="*/ 35 h 167"/>
              <a:gd name="T44" fmla="*/ 178 w 189"/>
              <a:gd name="T45" fmla="*/ 17 h 167"/>
              <a:gd name="T46" fmla="*/ 178 w 189"/>
              <a:gd name="T47" fmla="*/ 13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9" h="167">
                <a:moveTo>
                  <a:pt x="124" y="23"/>
                </a:moveTo>
                <a:lnTo>
                  <a:pt x="65" y="0"/>
                </a:lnTo>
                <a:lnTo>
                  <a:pt x="0" y="23"/>
                </a:lnTo>
                <a:lnTo>
                  <a:pt x="0" y="167"/>
                </a:lnTo>
                <a:lnTo>
                  <a:pt x="65" y="142"/>
                </a:lnTo>
                <a:lnTo>
                  <a:pt x="124" y="167"/>
                </a:lnTo>
                <a:lnTo>
                  <a:pt x="189" y="142"/>
                </a:lnTo>
                <a:lnTo>
                  <a:pt x="189" y="0"/>
                </a:lnTo>
                <a:lnTo>
                  <a:pt x="124" y="23"/>
                </a:lnTo>
                <a:close/>
                <a:moveTo>
                  <a:pt x="70" y="15"/>
                </a:moveTo>
                <a:lnTo>
                  <a:pt x="119" y="35"/>
                </a:lnTo>
                <a:lnTo>
                  <a:pt x="119" y="152"/>
                </a:lnTo>
                <a:lnTo>
                  <a:pt x="70" y="133"/>
                </a:lnTo>
                <a:lnTo>
                  <a:pt x="70" y="15"/>
                </a:lnTo>
                <a:close/>
                <a:moveTo>
                  <a:pt x="11" y="31"/>
                </a:moveTo>
                <a:lnTo>
                  <a:pt x="58" y="15"/>
                </a:lnTo>
                <a:lnTo>
                  <a:pt x="58" y="133"/>
                </a:lnTo>
                <a:lnTo>
                  <a:pt x="11" y="151"/>
                </a:lnTo>
                <a:lnTo>
                  <a:pt x="11" y="31"/>
                </a:lnTo>
                <a:close/>
                <a:moveTo>
                  <a:pt x="178" y="134"/>
                </a:moveTo>
                <a:lnTo>
                  <a:pt x="130" y="152"/>
                </a:lnTo>
                <a:lnTo>
                  <a:pt x="130" y="35"/>
                </a:lnTo>
                <a:lnTo>
                  <a:pt x="178" y="17"/>
                </a:lnTo>
                <a:lnTo>
                  <a:pt x="178" y="134"/>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9" name="Freeform 146"/>
          <p:cNvSpPr>
            <a:spLocks noEditPoints="1"/>
          </p:cNvSpPr>
          <p:nvPr/>
        </p:nvSpPr>
        <p:spPr bwMode="auto">
          <a:xfrm>
            <a:off x="8874674" y="3495104"/>
            <a:ext cx="303453" cy="306383"/>
          </a:xfrm>
          <a:custGeom>
            <a:avLst/>
            <a:gdLst>
              <a:gd name="T0" fmla="*/ 63 w 127"/>
              <a:gd name="T1" fmla="*/ 0 h 128"/>
              <a:gd name="T2" fmla="*/ 0 w 127"/>
              <a:gd name="T3" fmla="*/ 64 h 128"/>
              <a:gd name="T4" fmla="*/ 63 w 127"/>
              <a:gd name="T5" fmla="*/ 128 h 128"/>
              <a:gd name="T6" fmla="*/ 127 w 127"/>
              <a:gd name="T7" fmla="*/ 64 h 128"/>
              <a:gd name="T8" fmla="*/ 63 w 127"/>
              <a:gd name="T9" fmla="*/ 0 h 128"/>
              <a:gd name="T10" fmla="*/ 52 w 127"/>
              <a:gd name="T11" fmla="*/ 104 h 128"/>
              <a:gd name="T12" fmla="*/ 25 w 127"/>
              <a:gd name="T13" fmla="*/ 69 h 128"/>
              <a:gd name="T14" fmla="*/ 37 w 127"/>
              <a:gd name="T15" fmla="*/ 57 h 128"/>
              <a:gd name="T16" fmla="*/ 52 w 127"/>
              <a:gd name="T17" fmla="*/ 76 h 128"/>
              <a:gd name="T18" fmla="*/ 98 w 127"/>
              <a:gd name="T19" fmla="*/ 38 h 128"/>
              <a:gd name="T20" fmla="*/ 103 w 127"/>
              <a:gd name="T21" fmla="*/ 44 h 128"/>
              <a:gd name="T22" fmla="*/ 52 w 127"/>
              <a:gd name="T23" fmla="*/ 10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7" h="128">
                <a:moveTo>
                  <a:pt x="63" y="0"/>
                </a:moveTo>
                <a:cubicBezTo>
                  <a:pt x="28" y="0"/>
                  <a:pt x="0" y="29"/>
                  <a:pt x="0" y="64"/>
                </a:cubicBezTo>
                <a:cubicBezTo>
                  <a:pt x="0" y="99"/>
                  <a:pt x="28" y="128"/>
                  <a:pt x="63" y="128"/>
                </a:cubicBezTo>
                <a:cubicBezTo>
                  <a:pt x="99" y="128"/>
                  <a:pt x="127" y="99"/>
                  <a:pt x="127" y="64"/>
                </a:cubicBezTo>
                <a:cubicBezTo>
                  <a:pt x="127" y="29"/>
                  <a:pt x="99" y="0"/>
                  <a:pt x="63" y="0"/>
                </a:cubicBezTo>
                <a:close/>
                <a:moveTo>
                  <a:pt x="52" y="104"/>
                </a:moveTo>
                <a:cubicBezTo>
                  <a:pt x="25" y="69"/>
                  <a:pt x="25" y="69"/>
                  <a:pt x="25" y="69"/>
                </a:cubicBezTo>
                <a:cubicBezTo>
                  <a:pt x="37" y="57"/>
                  <a:pt x="37" y="57"/>
                  <a:pt x="37" y="57"/>
                </a:cubicBezTo>
                <a:cubicBezTo>
                  <a:pt x="52" y="76"/>
                  <a:pt x="52" y="76"/>
                  <a:pt x="52" y="76"/>
                </a:cubicBezTo>
                <a:cubicBezTo>
                  <a:pt x="98" y="38"/>
                  <a:pt x="98" y="38"/>
                  <a:pt x="98" y="38"/>
                </a:cubicBezTo>
                <a:cubicBezTo>
                  <a:pt x="103" y="44"/>
                  <a:pt x="103" y="44"/>
                  <a:pt x="103" y="44"/>
                </a:cubicBezTo>
                <a:lnTo>
                  <a:pt x="52" y="104"/>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0" name="Freeform 147"/>
          <p:cNvSpPr>
            <a:spLocks noEditPoints="1"/>
          </p:cNvSpPr>
          <p:nvPr/>
        </p:nvSpPr>
        <p:spPr bwMode="auto">
          <a:xfrm>
            <a:off x="9758642" y="5641259"/>
            <a:ext cx="230155" cy="230155"/>
          </a:xfrm>
          <a:custGeom>
            <a:avLst/>
            <a:gdLst>
              <a:gd name="T0" fmla="*/ 0 w 157"/>
              <a:gd name="T1" fmla="*/ 74 h 157"/>
              <a:gd name="T2" fmla="*/ 0 w 157"/>
              <a:gd name="T3" fmla="*/ 23 h 157"/>
              <a:gd name="T4" fmla="*/ 64 w 157"/>
              <a:gd name="T5" fmla="*/ 13 h 157"/>
              <a:gd name="T6" fmla="*/ 64 w 157"/>
              <a:gd name="T7" fmla="*/ 74 h 157"/>
              <a:gd name="T8" fmla="*/ 0 w 157"/>
              <a:gd name="T9" fmla="*/ 74 h 157"/>
              <a:gd name="T10" fmla="*/ 73 w 157"/>
              <a:gd name="T11" fmla="*/ 12 h 157"/>
              <a:gd name="T12" fmla="*/ 157 w 157"/>
              <a:gd name="T13" fmla="*/ 0 h 157"/>
              <a:gd name="T14" fmla="*/ 157 w 157"/>
              <a:gd name="T15" fmla="*/ 74 h 157"/>
              <a:gd name="T16" fmla="*/ 73 w 157"/>
              <a:gd name="T17" fmla="*/ 74 h 157"/>
              <a:gd name="T18" fmla="*/ 73 w 157"/>
              <a:gd name="T19" fmla="*/ 12 h 157"/>
              <a:gd name="T20" fmla="*/ 157 w 157"/>
              <a:gd name="T21" fmla="*/ 84 h 157"/>
              <a:gd name="T22" fmla="*/ 157 w 157"/>
              <a:gd name="T23" fmla="*/ 157 h 157"/>
              <a:gd name="T24" fmla="*/ 73 w 157"/>
              <a:gd name="T25" fmla="*/ 146 h 157"/>
              <a:gd name="T26" fmla="*/ 73 w 157"/>
              <a:gd name="T27" fmla="*/ 84 h 157"/>
              <a:gd name="T28" fmla="*/ 157 w 157"/>
              <a:gd name="T29" fmla="*/ 84 h 157"/>
              <a:gd name="T30" fmla="*/ 64 w 157"/>
              <a:gd name="T31" fmla="*/ 144 h 157"/>
              <a:gd name="T32" fmla="*/ 0 w 157"/>
              <a:gd name="T33" fmla="*/ 136 h 157"/>
              <a:gd name="T34" fmla="*/ 0 w 157"/>
              <a:gd name="T35" fmla="*/ 84 h 157"/>
              <a:gd name="T36" fmla="*/ 64 w 157"/>
              <a:gd name="T37" fmla="*/ 84 h 157"/>
              <a:gd name="T38" fmla="*/ 64 w 157"/>
              <a:gd name="T39" fmla="*/ 144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7" h="157">
                <a:moveTo>
                  <a:pt x="0" y="74"/>
                </a:moveTo>
                <a:lnTo>
                  <a:pt x="0" y="23"/>
                </a:lnTo>
                <a:lnTo>
                  <a:pt x="64" y="13"/>
                </a:lnTo>
                <a:lnTo>
                  <a:pt x="64" y="74"/>
                </a:lnTo>
                <a:lnTo>
                  <a:pt x="0" y="74"/>
                </a:lnTo>
                <a:close/>
                <a:moveTo>
                  <a:pt x="73" y="12"/>
                </a:moveTo>
                <a:lnTo>
                  <a:pt x="157" y="0"/>
                </a:lnTo>
                <a:lnTo>
                  <a:pt x="157" y="74"/>
                </a:lnTo>
                <a:lnTo>
                  <a:pt x="73" y="74"/>
                </a:lnTo>
                <a:lnTo>
                  <a:pt x="73" y="12"/>
                </a:lnTo>
                <a:close/>
                <a:moveTo>
                  <a:pt x="157" y="84"/>
                </a:moveTo>
                <a:lnTo>
                  <a:pt x="157" y="157"/>
                </a:lnTo>
                <a:lnTo>
                  <a:pt x="73" y="146"/>
                </a:lnTo>
                <a:lnTo>
                  <a:pt x="73" y="84"/>
                </a:lnTo>
                <a:lnTo>
                  <a:pt x="157" y="84"/>
                </a:lnTo>
                <a:close/>
                <a:moveTo>
                  <a:pt x="64" y="144"/>
                </a:moveTo>
                <a:lnTo>
                  <a:pt x="0" y="136"/>
                </a:lnTo>
                <a:lnTo>
                  <a:pt x="0" y="84"/>
                </a:lnTo>
                <a:lnTo>
                  <a:pt x="64" y="84"/>
                </a:lnTo>
                <a:lnTo>
                  <a:pt x="64" y="144"/>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1" name="Freeform 148"/>
          <p:cNvSpPr>
            <a:spLocks noEditPoints="1"/>
          </p:cNvSpPr>
          <p:nvPr/>
        </p:nvSpPr>
        <p:spPr bwMode="auto">
          <a:xfrm>
            <a:off x="9506499" y="5591417"/>
            <a:ext cx="203767" cy="203767"/>
          </a:xfrm>
          <a:custGeom>
            <a:avLst/>
            <a:gdLst>
              <a:gd name="T0" fmla="*/ 11 w 85"/>
              <a:gd name="T1" fmla="*/ 42 h 85"/>
              <a:gd name="T2" fmla="*/ 29 w 85"/>
              <a:gd name="T3" fmla="*/ 70 h 85"/>
              <a:gd name="T4" fmla="*/ 14 w 85"/>
              <a:gd name="T5" fmla="*/ 30 h 85"/>
              <a:gd name="T6" fmla="*/ 11 w 85"/>
              <a:gd name="T7" fmla="*/ 42 h 85"/>
              <a:gd name="T8" fmla="*/ 64 w 85"/>
              <a:gd name="T9" fmla="*/ 41 h 85"/>
              <a:gd name="T10" fmla="*/ 62 w 85"/>
              <a:gd name="T11" fmla="*/ 32 h 85"/>
              <a:gd name="T12" fmla="*/ 59 w 85"/>
              <a:gd name="T13" fmla="*/ 25 h 85"/>
              <a:gd name="T14" fmla="*/ 64 w 85"/>
              <a:gd name="T15" fmla="*/ 20 h 85"/>
              <a:gd name="T16" fmla="*/ 64 w 85"/>
              <a:gd name="T17" fmla="*/ 20 h 85"/>
              <a:gd name="T18" fmla="*/ 43 w 85"/>
              <a:gd name="T19" fmla="*/ 11 h 85"/>
              <a:gd name="T20" fmla="*/ 16 w 85"/>
              <a:gd name="T21" fmla="*/ 25 h 85"/>
              <a:gd name="T22" fmla="*/ 18 w 85"/>
              <a:gd name="T23" fmla="*/ 25 h 85"/>
              <a:gd name="T24" fmla="*/ 27 w 85"/>
              <a:gd name="T25" fmla="*/ 25 h 85"/>
              <a:gd name="T26" fmla="*/ 27 w 85"/>
              <a:gd name="T27" fmla="*/ 28 h 85"/>
              <a:gd name="T28" fmla="*/ 23 w 85"/>
              <a:gd name="T29" fmla="*/ 28 h 85"/>
              <a:gd name="T30" fmla="*/ 35 w 85"/>
              <a:gd name="T31" fmla="*/ 61 h 85"/>
              <a:gd name="T32" fmla="*/ 42 w 85"/>
              <a:gd name="T33" fmla="*/ 41 h 85"/>
              <a:gd name="T34" fmla="*/ 37 w 85"/>
              <a:gd name="T35" fmla="*/ 28 h 85"/>
              <a:gd name="T36" fmla="*/ 34 w 85"/>
              <a:gd name="T37" fmla="*/ 28 h 85"/>
              <a:gd name="T38" fmla="*/ 34 w 85"/>
              <a:gd name="T39" fmla="*/ 25 h 85"/>
              <a:gd name="T40" fmla="*/ 42 w 85"/>
              <a:gd name="T41" fmla="*/ 25 h 85"/>
              <a:gd name="T42" fmla="*/ 51 w 85"/>
              <a:gd name="T43" fmla="*/ 25 h 85"/>
              <a:gd name="T44" fmla="*/ 51 w 85"/>
              <a:gd name="T45" fmla="*/ 28 h 85"/>
              <a:gd name="T46" fmla="*/ 47 w 85"/>
              <a:gd name="T47" fmla="*/ 28 h 85"/>
              <a:gd name="T48" fmla="*/ 59 w 85"/>
              <a:gd name="T49" fmla="*/ 61 h 85"/>
              <a:gd name="T50" fmla="*/ 62 w 85"/>
              <a:gd name="T51" fmla="*/ 51 h 85"/>
              <a:gd name="T52" fmla="*/ 64 w 85"/>
              <a:gd name="T53" fmla="*/ 41 h 85"/>
              <a:gd name="T54" fmla="*/ 43 w 85"/>
              <a:gd name="T55" fmla="*/ 45 h 85"/>
              <a:gd name="T56" fmla="*/ 34 w 85"/>
              <a:gd name="T57" fmla="*/ 72 h 85"/>
              <a:gd name="T58" fmla="*/ 43 w 85"/>
              <a:gd name="T59" fmla="*/ 73 h 85"/>
              <a:gd name="T60" fmla="*/ 53 w 85"/>
              <a:gd name="T61" fmla="*/ 72 h 85"/>
              <a:gd name="T62" fmla="*/ 53 w 85"/>
              <a:gd name="T63" fmla="*/ 71 h 85"/>
              <a:gd name="T64" fmla="*/ 43 w 85"/>
              <a:gd name="T65" fmla="*/ 45 h 85"/>
              <a:gd name="T66" fmla="*/ 71 w 85"/>
              <a:gd name="T67" fmla="*/ 28 h 85"/>
              <a:gd name="T68" fmla="*/ 71 w 85"/>
              <a:gd name="T69" fmla="*/ 31 h 85"/>
              <a:gd name="T70" fmla="*/ 69 w 85"/>
              <a:gd name="T71" fmla="*/ 42 h 85"/>
              <a:gd name="T72" fmla="*/ 59 w 85"/>
              <a:gd name="T73" fmla="*/ 69 h 85"/>
              <a:gd name="T74" fmla="*/ 75 w 85"/>
              <a:gd name="T75" fmla="*/ 42 h 85"/>
              <a:gd name="T76" fmla="*/ 71 w 85"/>
              <a:gd name="T77" fmla="*/ 28 h 85"/>
              <a:gd name="T78" fmla="*/ 43 w 85"/>
              <a:gd name="T79" fmla="*/ 0 h 85"/>
              <a:gd name="T80" fmla="*/ 0 w 85"/>
              <a:gd name="T81" fmla="*/ 42 h 85"/>
              <a:gd name="T82" fmla="*/ 43 w 85"/>
              <a:gd name="T83" fmla="*/ 85 h 85"/>
              <a:gd name="T84" fmla="*/ 85 w 85"/>
              <a:gd name="T85" fmla="*/ 42 h 85"/>
              <a:gd name="T86" fmla="*/ 43 w 85"/>
              <a:gd name="T87" fmla="*/ 0 h 85"/>
              <a:gd name="T88" fmla="*/ 43 w 85"/>
              <a:gd name="T89" fmla="*/ 79 h 85"/>
              <a:gd name="T90" fmla="*/ 6 w 85"/>
              <a:gd name="T91" fmla="*/ 42 h 85"/>
              <a:gd name="T92" fmla="*/ 43 w 85"/>
              <a:gd name="T93" fmla="*/ 5 h 85"/>
              <a:gd name="T94" fmla="*/ 80 w 85"/>
              <a:gd name="T95" fmla="*/ 42 h 85"/>
              <a:gd name="T96" fmla="*/ 43 w 85"/>
              <a:gd name="T97" fmla="*/ 7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5" h="85">
                <a:moveTo>
                  <a:pt x="11" y="42"/>
                </a:moveTo>
                <a:cubicBezTo>
                  <a:pt x="11" y="55"/>
                  <a:pt x="18" y="65"/>
                  <a:pt x="29" y="70"/>
                </a:cubicBezTo>
                <a:cubicBezTo>
                  <a:pt x="14" y="30"/>
                  <a:pt x="14" y="30"/>
                  <a:pt x="14" y="30"/>
                </a:cubicBezTo>
                <a:cubicBezTo>
                  <a:pt x="12" y="34"/>
                  <a:pt x="11" y="38"/>
                  <a:pt x="11" y="42"/>
                </a:cubicBezTo>
                <a:close/>
                <a:moveTo>
                  <a:pt x="64" y="41"/>
                </a:moveTo>
                <a:cubicBezTo>
                  <a:pt x="64" y="37"/>
                  <a:pt x="63" y="34"/>
                  <a:pt x="62" y="32"/>
                </a:cubicBezTo>
                <a:cubicBezTo>
                  <a:pt x="60" y="30"/>
                  <a:pt x="59" y="28"/>
                  <a:pt x="59" y="25"/>
                </a:cubicBezTo>
                <a:cubicBezTo>
                  <a:pt x="59" y="22"/>
                  <a:pt x="61" y="20"/>
                  <a:pt x="64" y="20"/>
                </a:cubicBezTo>
                <a:cubicBezTo>
                  <a:pt x="64" y="20"/>
                  <a:pt x="64" y="20"/>
                  <a:pt x="64" y="20"/>
                </a:cubicBezTo>
                <a:cubicBezTo>
                  <a:pt x="59" y="15"/>
                  <a:pt x="51" y="11"/>
                  <a:pt x="43" y="11"/>
                </a:cubicBezTo>
                <a:cubicBezTo>
                  <a:pt x="32" y="11"/>
                  <a:pt x="22" y="17"/>
                  <a:pt x="16" y="25"/>
                </a:cubicBezTo>
                <a:cubicBezTo>
                  <a:pt x="17" y="25"/>
                  <a:pt x="18" y="25"/>
                  <a:pt x="18" y="25"/>
                </a:cubicBezTo>
                <a:cubicBezTo>
                  <a:pt x="22" y="25"/>
                  <a:pt x="27" y="25"/>
                  <a:pt x="27" y="25"/>
                </a:cubicBezTo>
                <a:cubicBezTo>
                  <a:pt x="29" y="25"/>
                  <a:pt x="29" y="27"/>
                  <a:pt x="27" y="28"/>
                </a:cubicBezTo>
                <a:cubicBezTo>
                  <a:pt x="27" y="28"/>
                  <a:pt x="25" y="28"/>
                  <a:pt x="23" y="28"/>
                </a:cubicBezTo>
                <a:cubicBezTo>
                  <a:pt x="35" y="61"/>
                  <a:pt x="35" y="61"/>
                  <a:pt x="35" y="61"/>
                </a:cubicBezTo>
                <a:cubicBezTo>
                  <a:pt x="42" y="41"/>
                  <a:pt x="42" y="41"/>
                  <a:pt x="42" y="41"/>
                </a:cubicBezTo>
                <a:cubicBezTo>
                  <a:pt x="37" y="28"/>
                  <a:pt x="37" y="28"/>
                  <a:pt x="37" y="28"/>
                </a:cubicBezTo>
                <a:cubicBezTo>
                  <a:pt x="35" y="28"/>
                  <a:pt x="34" y="28"/>
                  <a:pt x="34" y="28"/>
                </a:cubicBezTo>
                <a:cubicBezTo>
                  <a:pt x="32" y="27"/>
                  <a:pt x="32" y="25"/>
                  <a:pt x="34" y="25"/>
                </a:cubicBezTo>
                <a:cubicBezTo>
                  <a:pt x="34" y="25"/>
                  <a:pt x="39" y="25"/>
                  <a:pt x="42" y="25"/>
                </a:cubicBezTo>
                <a:cubicBezTo>
                  <a:pt x="46" y="25"/>
                  <a:pt x="51" y="25"/>
                  <a:pt x="51" y="25"/>
                </a:cubicBezTo>
                <a:cubicBezTo>
                  <a:pt x="52" y="25"/>
                  <a:pt x="53" y="27"/>
                  <a:pt x="51" y="28"/>
                </a:cubicBezTo>
                <a:cubicBezTo>
                  <a:pt x="51" y="28"/>
                  <a:pt x="49" y="28"/>
                  <a:pt x="47" y="28"/>
                </a:cubicBezTo>
                <a:cubicBezTo>
                  <a:pt x="59" y="61"/>
                  <a:pt x="59" y="61"/>
                  <a:pt x="59" y="61"/>
                </a:cubicBezTo>
                <a:cubicBezTo>
                  <a:pt x="62" y="51"/>
                  <a:pt x="62" y="51"/>
                  <a:pt x="62" y="51"/>
                </a:cubicBezTo>
                <a:cubicBezTo>
                  <a:pt x="63" y="47"/>
                  <a:pt x="64" y="43"/>
                  <a:pt x="64" y="41"/>
                </a:cubicBezTo>
                <a:close/>
                <a:moveTo>
                  <a:pt x="43" y="45"/>
                </a:moveTo>
                <a:cubicBezTo>
                  <a:pt x="34" y="72"/>
                  <a:pt x="34" y="72"/>
                  <a:pt x="34" y="72"/>
                </a:cubicBezTo>
                <a:cubicBezTo>
                  <a:pt x="37" y="73"/>
                  <a:pt x="40" y="73"/>
                  <a:pt x="43" y="73"/>
                </a:cubicBezTo>
                <a:cubicBezTo>
                  <a:pt x="47" y="73"/>
                  <a:pt x="50" y="73"/>
                  <a:pt x="53" y="72"/>
                </a:cubicBezTo>
                <a:cubicBezTo>
                  <a:pt x="53" y="71"/>
                  <a:pt x="53" y="71"/>
                  <a:pt x="53" y="71"/>
                </a:cubicBezTo>
                <a:lnTo>
                  <a:pt x="43" y="45"/>
                </a:lnTo>
                <a:close/>
                <a:moveTo>
                  <a:pt x="71" y="28"/>
                </a:moveTo>
                <a:cubicBezTo>
                  <a:pt x="71" y="29"/>
                  <a:pt x="71" y="30"/>
                  <a:pt x="71" y="31"/>
                </a:cubicBezTo>
                <a:cubicBezTo>
                  <a:pt x="71" y="34"/>
                  <a:pt x="70" y="37"/>
                  <a:pt x="69" y="42"/>
                </a:cubicBezTo>
                <a:cubicBezTo>
                  <a:pt x="59" y="69"/>
                  <a:pt x="59" y="69"/>
                  <a:pt x="59" y="69"/>
                </a:cubicBezTo>
                <a:cubicBezTo>
                  <a:pt x="68" y="64"/>
                  <a:pt x="75" y="54"/>
                  <a:pt x="75" y="42"/>
                </a:cubicBezTo>
                <a:cubicBezTo>
                  <a:pt x="75" y="37"/>
                  <a:pt x="73" y="32"/>
                  <a:pt x="71" y="28"/>
                </a:cubicBezTo>
                <a:close/>
                <a:moveTo>
                  <a:pt x="43" y="0"/>
                </a:moveTo>
                <a:cubicBezTo>
                  <a:pt x="19" y="0"/>
                  <a:pt x="0" y="19"/>
                  <a:pt x="0" y="42"/>
                </a:cubicBezTo>
                <a:cubicBezTo>
                  <a:pt x="0" y="66"/>
                  <a:pt x="19" y="85"/>
                  <a:pt x="43" y="85"/>
                </a:cubicBezTo>
                <a:cubicBezTo>
                  <a:pt x="66" y="85"/>
                  <a:pt x="85" y="66"/>
                  <a:pt x="85" y="42"/>
                </a:cubicBezTo>
                <a:cubicBezTo>
                  <a:pt x="85" y="19"/>
                  <a:pt x="66" y="0"/>
                  <a:pt x="43" y="0"/>
                </a:cubicBezTo>
                <a:close/>
                <a:moveTo>
                  <a:pt x="43" y="79"/>
                </a:moveTo>
                <a:cubicBezTo>
                  <a:pt x="22" y="79"/>
                  <a:pt x="6" y="63"/>
                  <a:pt x="6" y="42"/>
                </a:cubicBezTo>
                <a:cubicBezTo>
                  <a:pt x="6" y="22"/>
                  <a:pt x="22" y="5"/>
                  <a:pt x="43" y="5"/>
                </a:cubicBezTo>
                <a:cubicBezTo>
                  <a:pt x="63" y="5"/>
                  <a:pt x="80" y="22"/>
                  <a:pt x="80" y="42"/>
                </a:cubicBezTo>
                <a:cubicBezTo>
                  <a:pt x="80" y="63"/>
                  <a:pt x="63" y="79"/>
                  <a:pt x="43" y="79"/>
                </a:cubicBez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2" name="Freeform 149"/>
          <p:cNvSpPr/>
          <p:nvPr/>
        </p:nvSpPr>
        <p:spPr bwMode="auto">
          <a:xfrm>
            <a:off x="9758642" y="5965236"/>
            <a:ext cx="272667" cy="269735"/>
          </a:xfrm>
          <a:custGeom>
            <a:avLst/>
            <a:gdLst>
              <a:gd name="T0" fmla="*/ 110 w 114"/>
              <a:gd name="T1" fmla="*/ 90 h 113"/>
              <a:gd name="T2" fmla="*/ 60 w 114"/>
              <a:gd name="T3" fmla="*/ 47 h 113"/>
              <a:gd name="T4" fmla="*/ 64 w 114"/>
              <a:gd name="T5" fmla="*/ 32 h 113"/>
              <a:gd name="T6" fmla="*/ 32 w 114"/>
              <a:gd name="T7" fmla="*/ 0 h 113"/>
              <a:gd name="T8" fmla="*/ 23 w 114"/>
              <a:gd name="T9" fmla="*/ 1 h 113"/>
              <a:gd name="T10" fmla="*/ 41 w 114"/>
              <a:gd name="T11" fmla="*/ 20 h 113"/>
              <a:gd name="T12" fmla="*/ 41 w 114"/>
              <a:gd name="T13" fmla="*/ 30 h 113"/>
              <a:gd name="T14" fmla="*/ 30 w 114"/>
              <a:gd name="T15" fmla="*/ 41 h 113"/>
              <a:gd name="T16" fmla="*/ 20 w 114"/>
              <a:gd name="T17" fmla="*/ 41 h 113"/>
              <a:gd name="T18" fmla="*/ 1 w 114"/>
              <a:gd name="T19" fmla="*/ 23 h 113"/>
              <a:gd name="T20" fmla="*/ 0 w 114"/>
              <a:gd name="T21" fmla="*/ 32 h 113"/>
              <a:gd name="T22" fmla="*/ 32 w 114"/>
              <a:gd name="T23" fmla="*/ 63 h 113"/>
              <a:gd name="T24" fmla="*/ 47 w 114"/>
              <a:gd name="T25" fmla="*/ 60 h 113"/>
              <a:gd name="T26" fmla="*/ 90 w 114"/>
              <a:gd name="T27" fmla="*/ 110 h 113"/>
              <a:gd name="T28" fmla="*/ 100 w 114"/>
              <a:gd name="T29" fmla="*/ 111 h 113"/>
              <a:gd name="T30" fmla="*/ 111 w 114"/>
              <a:gd name="T31" fmla="*/ 100 h 113"/>
              <a:gd name="T32" fmla="*/ 110 w 114"/>
              <a:gd name="T33" fmla="*/ 9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4" h="113">
                <a:moveTo>
                  <a:pt x="110" y="90"/>
                </a:moveTo>
                <a:cubicBezTo>
                  <a:pt x="60" y="47"/>
                  <a:pt x="60" y="47"/>
                  <a:pt x="60" y="47"/>
                </a:cubicBezTo>
                <a:cubicBezTo>
                  <a:pt x="62" y="42"/>
                  <a:pt x="64" y="37"/>
                  <a:pt x="64" y="32"/>
                </a:cubicBezTo>
                <a:cubicBezTo>
                  <a:pt x="64" y="14"/>
                  <a:pt x="49" y="0"/>
                  <a:pt x="32" y="0"/>
                </a:cubicBezTo>
                <a:cubicBezTo>
                  <a:pt x="29" y="0"/>
                  <a:pt x="26" y="0"/>
                  <a:pt x="23" y="1"/>
                </a:cubicBezTo>
                <a:cubicBezTo>
                  <a:pt x="41" y="20"/>
                  <a:pt x="41" y="20"/>
                  <a:pt x="41" y="20"/>
                </a:cubicBezTo>
                <a:cubicBezTo>
                  <a:pt x="44" y="22"/>
                  <a:pt x="44" y="27"/>
                  <a:pt x="41" y="30"/>
                </a:cubicBezTo>
                <a:cubicBezTo>
                  <a:pt x="30" y="41"/>
                  <a:pt x="30" y="41"/>
                  <a:pt x="30" y="41"/>
                </a:cubicBezTo>
                <a:cubicBezTo>
                  <a:pt x="27" y="44"/>
                  <a:pt x="23" y="44"/>
                  <a:pt x="20" y="41"/>
                </a:cubicBezTo>
                <a:cubicBezTo>
                  <a:pt x="1" y="23"/>
                  <a:pt x="1" y="23"/>
                  <a:pt x="1" y="23"/>
                </a:cubicBezTo>
                <a:cubicBezTo>
                  <a:pt x="1" y="25"/>
                  <a:pt x="0" y="29"/>
                  <a:pt x="0" y="32"/>
                </a:cubicBezTo>
                <a:cubicBezTo>
                  <a:pt x="0" y="49"/>
                  <a:pt x="14" y="63"/>
                  <a:pt x="32" y="63"/>
                </a:cubicBezTo>
                <a:cubicBezTo>
                  <a:pt x="37" y="63"/>
                  <a:pt x="42" y="62"/>
                  <a:pt x="47" y="60"/>
                </a:cubicBezTo>
                <a:cubicBezTo>
                  <a:pt x="90" y="110"/>
                  <a:pt x="90" y="110"/>
                  <a:pt x="90" y="110"/>
                </a:cubicBezTo>
                <a:cubicBezTo>
                  <a:pt x="93" y="113"/>
                  <a:pt x="97" y="113"/>
                  <a:pt x="100" y="111"/>
                </a:cubicBezTo>
                <a:cubicBezTo>
                  <a:pt x="111" y="100"/>
                  <a:pt x="111" y="100"/>
                  <a:pt x="111" y="100"/>
                </a:cubicBezTo>
                <a:cubicBezTo>
                  <a:pt x="114" y="97"/>
                  <a:pt x="113" y="93"/>
                  <a:pt x="110" y="90"/>
                </a:cubicBez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3" name="Freeform 150"/>
          <p:cNvSpPr>
            <a:spLocks noEditPoints="1"/>
          </p:cNvSpPr>
          <p:nvPr/>
        </p:nvSpPr>
        <p:spPr bwMode="auto">
          <a:xfrm>
            <a:off x="8936245" y="5705762"/>
            <a:ext cx="268270" cy="411932"/>
          </a:xfrm>
          <a:custGeom>
            <a:avLst/>
            <a:gdLst>
              <a:gd name="T0" fmla="*/ 84 w 112"/>
              <a:gd name="T1" fmla="*/ 3 h 172"/>
              <a:gd name="T2" fmla="*/ 111 w 112"/>
              <a:gd name="T3" fmla="*/ 19 h 172"/>
              <a:gd name="T4" fmla="*/ 110 w 112"/>
              <a:gd name="T5" fmla="*/ 33 h 172"/>
              <a:gd name="T6" fmla="*/ 103 w 112"/>
              <a:gd name="T7" fmla="*/ 44 h 172"/>
              <a:gd name="T8" fmla="*/ 65 w 112"/>
              <a:gd name="T9" fmla="*/ 21 h 172"/>
              <a:gd name="T10" fmla="*/ 72 w 112"/>
              <a:gd name="T11" fmla="*/ 10 h 172"/>
              <a:gd name="T12" fmla="*/ 84 w 112"/>
              <a:gd name="T13" fmla="*/ 3 h 172"/>
              <a:gd name="T14" fmla="*/ 0 w 112"/>
              <a:gd name="T15" fmla="*/ 130 h 172"/>
              <a:gd name="T16" fmla="*/ 1 w 112"/>
              <a:gd name="T17" fmla="*/ 172 h 172"/>
              <a:gd name="T18" fmla="*/ 38 w 112"/>
              <a:gd name="T19" fmla="*/ 153 h 172"/>
              <a:gd name="T20" fmla="*/ 98 w 112"/>
              <a:gd name="T21" fmla="*/ 52 h 172"/>
              <a:gd name="T22" fmla="*/ 60 w 112"/>
              <a:gd name="T23" fmla="*/ 29 h 172"/>
              <a:gd name="T24" fmla="*/ 0 w 112"/>
              <a:gd name="T25" fmla="*/ 130 h 172"/>
              <a:gd name="T26" fmla="*/ 76 w 112"/>
              <a:gd name="T27" fmla="*/ 57 h 172"/>
              <a:gd name="T28" fmla="*/ 30 w 112"/>
              <a:gd name="T29" fmla="*/ 134 h 172"/>
              <a:gd name="T30" fmla="*/ 20 w 112"/>
              <a:gd name="T31" fmla="*/ 128 h 172"/>
              <a:gd name="T32" fmla="*/ 66 w 112"/>
              <a:gd name="T33" fmla="*/ 52 h 172"/>
              <a:gd name="T34" fmla="*/ 76 w 112"/>
              <a:gd name="T35" fmla="*/ 57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2" h="172">
                <a:moveTo>
                  <a:pt x="84" y="3"/>
                </a:moveTo>
                <a:cubicBezTo>
                  <a:pt x="96" y="0"/>
                  <a:pt x="108" y="7"/>
                  <a:pt x="111" y="19"/>
                </a:cubicBezTo>
                <a:cubicBezTo>
                  <a:pt x="112" y="24"/>
                  <a:pt x="112" y="29"/>
                  <a:pt x="110" y="33"/>
                </a:cubicBezTo>
                <a:cubicBezTo>
                  <a:pt x="103" y="44"/>
                  <a:pt x="103" y="44"/>
                  <a:pt x="103" y="44"/>
                </a:cubicBezTo>
                <a:cubicBezTo>
                  <a:pt x="65" y="21"/>
                  <a:pt x="65" y="21"/>
                  <a:pt x="65" y="21"/>
                </a:cubicBezTo>
                <a:cubicBezTo>
                  <a:pt x="72" y="10"/>
                  <a:pt x="72" y="10"/>
                  <a:pt x="72" y="10"/>
                </a:cubicBezTo>
                <a:cubicBezTo>
                  <a:pt x="75" y="7"/>
                  <a:pt x="79" y="4"/>
                  <a:pt x="84" y="3"/>
                </a:cubicBezTo>
                <a:close/>
                <a:moveTo>
                  <a:pt x="0" y="130"/>
                </a:moveTo>
                <a:cubicBezTo>
                  <a:pt x="1" y="172"/>
                  <a:pt x="1" y="172"/>
                  <a:pt x="1" y="172"/>
                </a:cubicBezTo>
                <a:cubicBezTo>
                  <a:pt x="38" y="153"/>
                  <a:pt x="38" y="153"/>
                  <a:pt x="38" y="153"/>
                </a:cubicBezTo>
                <a:cubicBezTo>
                  <a:pt x="98" y="52"/>
                  <a:pt x="98" y="52"/>
                  <a:pt x="98" y="52"/>
                </a:cubicBezTo>
                <a:cubicBezTo>
                  <a:pt x="60" y="29"/>
                  <a:pt x="60" y="29"/>
                  <a:pt x="60" y="29"/>
                </a:cubicBezTo>
                <a:lnTo>
                  <a:pt x="0" y="130"/>
                </a:lnTo>
                <a:close/>
                <a:moveTo>
                  <a:pt x="76" y="57"/>
                </a:moveTo>
                <a:cubicBezTo>
                  <a:pt x="30" y="134"/>
                  <a:pt x="30" y="134"/>
                  <a:pt x="30" y="134"/>
                </a:cubicBezTo>
                <a:cubicBezTo>
                  <a:pt x="20" y="128"/>
                  <a:pt x="20" y="128"/>
                  <a:pt x="20" y="128"/>
                </a:cubicBezTo>
                <a:cubicBezTo>
                  <a:pt x="66" y="52"/>
                  <a:pt x="66" y="52"/>
                  <a:pt x="66" y="52"/>
                </a:cubicBezTo>
                <a:lnTo>
                  <a:pt x="76" y="57"/>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4" name="Freeform 151"/>
          <p:cNvSpPr>
            <a:spLocks noEditPoints="1"/>
          </p:cNvSpPr>
          <p:nvPr/>
        </p:nvSpPr>
        <p:spPr bwMode="auto">
          <a:xfrm>
            <a:off x="9257287" y="5720421"/>
            <a:ext cx="228689" cy="260939"/>
          </a:xfrm>
          <a:custGeom>
            <a:avLst/>
            <a:gdLst>
              <a:gd name="T0" fmla="*/ 40 w 95"/>
              <a:gd name="T1" fmla="*/ 61 h 109"/>
              <a:gd name="T2" fmla="*/ 34 w 95"/>
              <a:gd name="T3" fmla="*/ 54 h 109"/>
              <a:gd name="T4" fmla="*/ 13 w 95"/>
              <a:gd name="T5" fmla="*/ 75 h 109"/>
              <a:gd name="T6" fmla="*/ 34 w 95"/>
              <a:gd name="T7" fmla="*/ 95 h 109"/>
              <a:gd name="T8" fmla="*/ 40 w 95"/>
              <a:gd name="T9" fmla="*/ 88 h 109"/>
              <a:gd name="T10" fmla="*/ 27 w 95"/>
              <a:gd name="T11" fmla="*/ 75 h 109"/>
              <a:gd name="T12" fmla="*/ 40 w 95"/>
              <a:gd name="T13" fmla="*/ 61 h 109"/>
              <a:gd name="T14" fmla="*/ 54 w 95"/>
              <a:gd name="T15" fmla="*/ 88 h 109"/>
              <a:gd name="T16" fmla="*/ 61 w 95"/>
              <a:gd name="T17" fmla="*/ 95 h 109"/>
              <a:gd name="T18" fmla="*/ 81 w 95"/>
              <a:gd name="T19" fmla="*/ 75 h 109"/>
              <a:gd name="T20" fmla="*/ 61 w 95"/>
              <a:gd name="T21" fmla="*/ 54 h 109"/>
              <a:gd name="T22" fmla="*/ 54 w 95"/>
              <a:gd name="T23" fmla="*/ 61 h 109"/>
              <a:gd name="T24" fmla="*/ 68 w 95"/>
              <a:gd name="T25" fmla="*/ 75 h 109"/>
              <a:gd name="T26" fmla="*/ 54 w 95"/>
              <a:gd name="T27" fmla="*/ 88 h 109"/>
              <a:gd name="T28" fmla="*/ 89 w 95"/>
              <a:gd name="T29" fmla="*/ 21 h 109"/>
              <a:gd name="T30" fmla="*/ 74 w 95"/>
              <a:gd name="T31" fmla="*/ 6 h 109"/>
              <a:gd name="T32" fmla="*/ 59 w 95"/>
              <a:gd name="T33" fmla="*/ 0 h 109"/>
              <a:gd name="T34" fmla="*/ 8 w 95"/>
              <a:gd name="T35" fmla="*/ 0 h 109"/>
              <a:gd name="T36" fmla="*/ 0 w 95"/>
              <a:gd name="T37" fmla="*/ 8 h 109"/>
              <a:gd name="T38" fmla="*/ 0 w 95"/>
              <a:gd name="T39" fmla="*/ 100 h 109"/>
              <a:gd name="T40" fmla="*/ 8 w 95"/>
              <a:gd name="T41" fmla="*/ 109 h 109"/>
              <a:gd name="T42" fmla="*/ 86 w 95"/>
              <a:gd name="T43" fmla="*/ 109 h 109"/>
              <a:gd name="T44" fmla="*/ 95 w 95"/>
              <a:gd name="T45" fmla="*/ 100 h 109"/>
              <a:gd name="T46" fmla="*/ 95 w 95"/>
              <a:gd name="T47" fmla="*/ 36 h 109"/>
              <a:gd name="T48" fmla="*/ 89 w 95"/>
              <a:gd name="T49" fmla="*/ 21 h 109"/>
              <a:gd name="T50" fmla="*/ 84 w 95"/>
              <a:gd name="T51" fmla="*/ 26 h 109"/>
              <a:gd name="T52" fmla="*/ 85 w 95"/>
              <a:gd name="T53" fmla="*/ 27 h 109"/>
              <a:gd name="T54" fmla="*/ 68 w 95"/>
              <a:gd name="T55" fmla="*/ 27 h 109"/>
              <a:gd name="T56" fmla="*/ 68 w 95"/>
              <a:gd name="T57" fmla="*/ 10 h 109"/>
              <a:gd name="T58" fmla="*/ 69 w 95"/>
              <a:gd name="T59" fmla="*/ 11 h 109"/>
              <a:gd name="T60" fmla="*/ 84 w 95"/>
              <a:gd name="T61" fmla="*/ 26 h 109"/>
              <a:gd name="T62" fmla="*/ 88 w 95"/>
              <a:gd name="T63" fmla="*/ 100 h 109"/>
              <a:gd name="T64" fmla="*/ 86 w 95"/>
              <a:gd name="T65" fmla="*/ 102 h 109"/>
              <a:gd name="T66" fmla="*/ 8 w 95"/>
              <a:gd name="T67" fmla="*/ 102 h 109"/>
              <a:gd name="T68" fmla="*/ 6 w 95"/>
              <a:gd name="T69" fmla="*/ 100 h 109"/>
              <a:gd name="T70" fmla="*/ 6 w 95"/>
              <a:gd name="T71" fmla="*/ 8 h 109"/>
              <a:gd name="T72" fmla="*/ 8 w 95"/>
              <a:gd name="T73" fmla="*/ 7 h 109"/>
              <a:gd name="T74" fmla="*/ 59 w 95"/>
              <a:gd name="T75" fmla="*/ 7 h 109"/>
              <a:gd name="T76" fmla="*/ 61 w 95"/>
              <a:gd name="T77" fmla="*/ 7 h 109"/>
              <a:gd name="T78" fmla="*/ 61 w 95"/>
              <a:gd name="T79" fmla="*/ 34 h 109"/>
              <a:gd name="T80" fmla="*/ 88 w 95"/>
              <a:gd name="T81" fmla="*/ 34 h 109"/>
              <a:gd name="T82" fmla="*/ 88 w 95"/>
              <a:gd name="T83" fmla="*/ 36 h 109"/>
              <a:gd name="T84" fmla="*/ 88 w 95"/>
              <a:gd name="T85" fmla="*/ 10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5" h="109">
                <a:moveTo>
                  <a:pt x="40" y="61"/>
                </a:moveTo>
                <a:cubicBezTo>
                  <a:pt x="34" y="54"/>
                  <a:pt x="34" y="54"/>
                  <a:pt x="34" y="54"/>
                </a:cubicBezTo>
                <a:cubicBezTo>
                  <a:pt x="13" y="75"/>
                  <a:pt x="13" y="75"/>
                  <a:pt x="13" y="75"/>
                </a:cubicBezTo>
                <a:cubicBezTo>
                  <a:pt x="34" y="95"/>
                  <a:pt x="34" y="95"/>
                  <a:pt x="34" y="95"/>
                </a:cubicBezTo>
                <a:cubicBezTo>
                  <a:pt x="40" y="88"/>
                  <a:pt x="40" y="88"/>
                  <a:pt x="40" y="88"/>
                </a:cubicBezTo>
                <a:cubicBezTo>
                  <a:pt x="27" y="75"/>
                  <a:pt x="27" y="75"/>
                  <a:pt x="27" y="75"/>
                </a:cubicBezTo>
                <a:lnTo>
                  <a:pt x="40" y="61"/>
                </a:lnTo>
                <a:close/>
                <a:moveTo>
                  <a:pt x="54" y="88"/>
                </a:moveTo>
                <a:cubicBezTo>
                  <a:pt x="61" y="95"/>
                  <a:pt x="61" y="95"/>
                  <a:pt x="61" y="95"/>
                </a:cubicBezTo>
                <a:cubicBezTo>
                  <a:pt x="81" y="75"/>
                  <a:pt x="81" y="75"/>
                  <a:pt x="81" y="75"/>
                </a:cubicBezTo>
                <a:cubicBezTo>
                  <a:pt x="61" y="54"/>
                  <a:pt x="61" y="54"/>
                  <a:pt x="61" y="54"/>
                </a:cubicBezTo>
                <a:cubicBezTo>
                  <a:pt x="54" y="61"/>
                  <a:pt x="54" y="61"/>
                  <a:pt x="54" y="61"/>
                </a:cubicBezTo>
                <a:cubicBezTo>
                  <a:pt x="68" y="75"/>
                  <a:pt x="68" y="75"/>
                  <a:pt x="68" y="75"/>
                </a:cubicBezTo>
                <a:lnTo>
                  <a:pt x="54" y="88"/>
                </a:lnTo>
                <a:close/>
                <a:moveTo>
                  <a:pt x="89" y="21"/>
                </a:moveTo>
                <a:cubicBezTo>
                  <a:pt x="74" y="6"/>
                  <a:pt x="74" y="6"/>
                  <a:pt x="74" y="6"/>
                </a:cubicBezTo>
                <a:cubicBezTo>
                  <a:pt x="70" y="3"/>
                  <a:pt x="64" y="0"/>
                  <a:pt x="59" y="0"/>
                </a:cubicBezTo>
                <a:cubicBezTo>
                  <a:pt x="8" y="0"/>
                  <a:pt x="8" y="0"/>
                  <a:pt x="8" y="0"/>
                </a:cubicBezTo>
                <a:cubicBezTo>
                  <a:pt x="3" y="0"/>
                  <a:pt x="0" y="4"/>
                  <a:pt x="0" y="8"/>
                </a:cubicBezTo>
                <a:cubicBezTo>
                  <a:pt x="0" y="100"/>
                  <a:pt x="0" y="100"/>
                  <a:pt x="0" y="100"/>
                </a:cubicBezTo>
                <a:cubicBezTo>
                  <a:pt x="0" y="105"/>
                  <a:pt x="3" y="109"/>
                  <a:pt x="8" y="109"/>
                </a:cubicBezTo>
                <a:cubicBezTo>
                  <a:pt x="86" y="109"/>
                  <a:pt x="86" y="109"/>
                  <a:pt x="86" y="109"/>
                </a:cubicBezTo>
                <a:cubicBezTo>
                  <a:pt x="91" y="109"/>
                  <a:pt x="95" y="105"/>
                  <a:pt x="95" y="100"/>
                </a:cubicBezTo>
                <a:cubicBezTo>
                  <a:pt x="95" y="36"/>
                  <a:pt x="95" y="36"/>
                  <a:pt x="95" y="36"/>
                </a:cubicBezTo>
                <a:cubicBezTo>
                  <a:pt x="95" y="31"/>
                  <a:pt x="92" y="24"/>
                  <a:pt x="89" y="21"/>
                </a:cubicBezTo>
                <a:close/>
                <a:moveTo>
                  <a:pt x="84" y="26"/>
                </a:moveTo>
                <a:cubicBezTo>
                  <a:pt x="84" y="26"/>
                  <a:pt x="85" y="27"/>
                  <a:pt x="85" y="27"/>
                </a:cubicBezTo>
                <a:cubicBezTo>
                  <a:pt x="68" y="27"/>
                  <a:pt x="68" y="27"/>
                  <a:pt x="68" y="27"/>
                </a:cubicBezTo>
                <a:cubicBezTo>
                  <a:pt x="68" y="10"/>
                  <a:pt x="68" y="10"/>
                  <a:pt x="68" y="10"/>
                </a:cubicBezTo>
                <a:cubicBezTo>
                  <a:pt x="68" y="10"/>
                  <a:pt x="68" y="10"/>
                  <a:pt x="69" y="11"/>
                </a:cubicBezTo>
                <a:lnTo>
                  <a:pt x="84" y="26"/>
                </a:lnTo>
                <a:close/>
                <a:moveTo>
                  <a:pt x="88" y="100"/>
                </a:moveTo>
                <a:cubicBezTo>
                  <a:pt x="88" y="101"/>
                  <a:pt x="87" y="102"/>
                  <a:pt x="86" y="102"/>
                </a:cubicBezTo>
                <a:cubicBezTo>
                  <a:pt x="8" y="102"/>
                  <a:pt x="8" y="102"/>
                  <a:pt x="8" y="102"/>
                </a:cubicBezTo>
                <a:cubicBezTo>
                  <a:pt x="7" y="102"/>
                  <a:pt x="6" y="101"/>
                  <a:pt x="6" y="100"/>
                </a:cubicBezTo>
                <a:cubicBezTo>
                  <a:pt x="6" y="8"/>
                  <a:pt x="6" y="8"/>
                  <a:pt x="6" y="8"/>
                </a:cubicBezTo>
                <a:cubicBezTo>
                  <a:pt x="6" y="7"/>
                  <a:pt x="7" y="7"/>
                  <a:pt x="8" y="7"/>
                </a:cubicBezTo>
                <a:cubicBezTo>
                  <a:pt x="59" y="7"/>
                  <a:pt x="59" y="7"/>
                  <a:pt x="59" y="7"/>
                </a:cubicBezTo>
                <a:cubicBezTo>
                  <a:pt x="60" y="7"/>
                  <a:pt x="60" y="7"/>
                  <a:pt x="61" y="7"/>
                </a:cubicBezTo>
                <a:cubicBezTo>
                  <a:pt x="61" y="34"/>
                  <a:pt x="61" y="34"/>
                  <a:pt x="61" y="34"/>
                </a:cubicBezTo>
                <a:cubicBezTo>
                  <a:pt x="88" y="34"/>
                  <a:pt x="88" y="34"/>
                  <a:pt x="88" y="34"/>
                </a:cubicBezTo>
                <a:cubicBezTo>
                  <a:pt x="88" y="34"/>
                  <a:pt x="88" y="35"/>
                  <a:pt x="88" y="36"/>
                </a:cubicBezTo>
                <a:lnTo>
                  <a:pt x="88" y="100"/>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5" name="Freeform 152"/>
          <p:cNvSpPr>
            <a:spLocks noEditPoints="1"/>
          </p:cNvSpPr>
          <p:nvPr/>
        </p:nvSpPr>
        <p:spPr bwMode="auto">
          <a:xfrm>
            <a:off x="8838024" y="3212176"/>
            <a:ext cx="300521" cy="222825"/>
          </a:xfrm>
          <a:custGeom>
            <a:avLst/>
            <a:gdLst>
              <a:gd name="T0" fmla="*/ 101 w 125"/>
              <a:gd name="T1" fmla="*/ 0 h 93"/>
              <a:gd name="T2" fmla="*/ 23 w 125"/>
              <a:gd name="T3" fmla="*/ 0 h 93"/>
              <a:gd name="T4" fmla="*/ 0 w 125"/>
              <a:gd name="T5" fmla="*/ 23 h 93"/>
              <a:gd name="T6" fmla="*/ 0 w 125"/>
              <a:gd name="T7" fmla="*/ 70 h 93"/>
              <a:gd name="T8" fmla="*/ 23 w 125"/>
              <a:gd name="T9" fmla="*/ 93 h 93"/>
              <a:gd name="T10" fmla="*/ 101 w 125"/>
              <a:gd name="T11" fmla="*/ 93 h 93"/>
              <a:gd name="T12" fmla="*/ 125 w 125"/>
              <a:gd name="T13" fmla="*/ 70 h 93"/>
              <a:gd name="T14" fmla="*/ 125 w 125"/>
              <a:gd name="T15" fmla="*/ 23 h 93"/>
              <a:gd name="T16" fmla="*/ 101 w 125"/>
              <a:gd name="T17" fmla="*/ 0 h 93"/>
              <a:gd name="T18" fmla="*/ 47 w 125"/>
              <a:gd name="T19" fmla="*/ 78 h 93"/>
              <a:gd name="T20" fmla="*/ 47 w 125"/>
              <a:gd name="T21" fmla="*/ 15 h 93"/>
              <a:gd name="T22" fmla="*/ 86 w 125"/>
              <a:gd name="T23" fmla="*/ 46 h 93"/>
              <a:gd name="T24" fmla="*/ 47 w 125"/>
              <a:gd name="T25" fmla="*/ 78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 h="93">
                <a:moveTo>
                  <a:pt x="101" y="0"/>
                </a:moveTo>
                <a:cubicBezTo>
                  <a:pt x="23" y="0"/>
                  <a:pt x="23" y="0"/>
                  <a:pt x="23" y="0"/>
                </a:cubicBezTo>
                <a:cubicBezTo>
                  <a:pt x="11" y="0"/>
                  <a:pt x="0" y="10"/>
                  <a:pt x="0" y="23"/>
                </a:cubicBezTo>
                <a:cubicBezTo>
                  <a:pt x="0" y="70"/>
                  <a:pt x="0" y="70"/>
                  <a:pt x="0" y="70"/>
                </a:cubicBezTo>
                <a:cubicBezTo>
                  <a:pt x="0" y="83"/>
                  <a:pt x="11" y="93"/>
                  <a:pt x="23" y="93"/>
                </a:cubicBezTo>
                <a:cubicBezTo>
                  <a:pt x="101" y="93"/>
                  <a:pt x="101" y="93"/>
                  <a:pt x="101" y="93"/>
                </a:cubicBezTo>
                <a:cubicBezTo>
                  <a:pt x="114" y="93"/>
                  <a:pt x="125" y="83"/>
                  <a:pt x="125" y="70"/>
                </a:cubicBezTo>
                <a:cubicBezTo>
                  <a:pt x="125" y="23"/>
                  <a:pt x="125" y="23"/>
                  <a:pt x="125" y="23"/>
                </a:cubicBezTo>
                <a:cubicBezTo>
                  <a:pt x="125" y="10"/>
                  <a:pt x="114" y="0"/>
                  <a:pt x="101" y="0"/>
                </a:cubicBezTo>
                <a:close/>
                <a:moveTo>
                  <a:pt x="47" y="78"/>
                </a:moveTo>
                <a:cubicBezTo>
                  <a:pt x="47" y="15"/>
                  <a:pt x="47" y="15"/>
                  <a:pt x="47" y="15"/>
                </a:cubicBezTo>
                <a:cubicBezTo>
                  <a:pt x="86" y="46"/>
                  <a:pt x="86" y="46"/>
                  <a:pt x="86" y="46"/>
                </a:cubicBezTo>
                <a:lnTo>
                  <a:pt x="47" y="78"/>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6" name="Freeform 153"/>
          <p:cNvSpPr>
            <a:spLocks noEditPoints="1"/>
          </p:cNvSpPr>
          <p:nvPr/>
        </p:nvSpPr>
        <p:spPr bwMode="auto">
          <a:xfrm>
            <a:off x="8467139" y="5021162"/>
            <a:ext cx="155392" cy="158322"/>
          </a:xfrm>
          <a:custGeom>
            <a:avLst/>
            <a:gdLst>
              <a:gd name="T0" fmla="*/ 61 w 65"/>
              <a:gd name="T1" fmla="*/ 19 h 66"/>
              <a:gd name="T2" fmla="*/ 47 w 65"/>
              <a:gd name="T3" fmla="*/ 4 h 66"/>
              <a:gd name="T4" fmla="*/ 51 w 65"/>
              <a:gd name="T5" fmla="*/ 0 h 66"/>
              <a:gd name="T6" fmla="*/ 65 w 65"/>
              <a:gd name="T7" fmla="*/ 15 h 66"/>
              <a:gd name="T8" fmla="*/ 61 w 65"/>
              <a:gd name="T9" fmla="*/ 19 h 66"/>
              <a:gd name="T10" fmla="*/ 57 w 65"/>
              <a:gd name="T11" fmla="*/ 23 h 66"/>
              <a:gd name="T12" fmla="*/ 55 w 65"/>
              <a:gd name="T13" fmla="*/ 46 h 66"/>
              <a:gd name="T14" fmla="*/ 10 w 65"/>
              <a:gd name="T15" fmla="*/ 66 h 66"/>
              <a:gd name="T16" fmla="*/ 6 w 65"/>
              <a:gd name="T17" fmla="*/ 63 h 66"/>
              <a:gd name="T18" fmla="*/ 24 w 65"/>
              <a:gd name="T19" fmla="*/ 45 h 66"/>
              <a:gd name="T20" fmla="*/ 26 w 65"/>
              <a:gd name="T21" fmla="*/ 46 h 66"/>
              <a:gd name="T22" fmla="*/ 32 w 65"/>
              <a:gd name="T23" fmla="*/ 39 h 66"/>
              <a:gd name="T24" fmla="*/ 26 w 65"/>
              <a:gd name="T25" fmla="*/ 33 h 66"/>
              <a:gd name="T26" fmla="*/ 20 w 65"/>
              <a:gd name="T27" fmla="*/ 39 h 66"/>
              <a:gd name="T28" fmla="*/ 21 w 65"/>
              <a:gd name="T29" fmla="*/ 42 h 66"/>
              <a:gd name="T30" fmla="*/ 3 w 65"/>
              <a:gd name="T31" fmla="*/ 59 h 66"/>
              <a:gd name="T32" fmla="*/ 0 w 65"/>
              <a:gd name="T33" fmla="*/ 56 h 66"/>
              <a:gd name="T34" fmla="*/ 20 w 65"/>
              <a:gd name="T35" fmla="*/ 10 h 66"/>
              <a:gd name="T36" fmla="*/ 43 w 65"/>
              <a:gd name="T37" fmla="*/ 8 h 66"/>
              <a:gd name="T38" fmla="*/ 57 w 65"/>
              <a:gd name="T39" fmla="*/ 2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5" h="66">
                <a:moveTo>
                  <a:pt x="61" y="19"/>
                </a:moveTo>
                <a:cubicBezTo>
                  <a:pt x="47" y="4"/>
                  <a:pt x="47" y="4"/>
                  <a:pt x="47" y="4"/>
                </a:cubicBezTo>
                <a:cubicBezTo>
                  <a:pt x="51" y="0"/>
                  <a:pt x="51" y="0"/>
                  <a:pt x="51" y="0"/>
                </a:cubicBezTo>
                <a:cubicBezTo>
                  <a:pt x="65" y="15"/>
                  <a:pt x="65" y="15"/>
                  <a:pt x="65" y="15"/>
                </a:cubicBezTo>
                <a:lnTo>
                  <a:pt x="61" y="19"/>
                </a:lnTo>
                <a:close/>
                <a:moveTo>
                  <a:pt x="57" y="23"/>
                </a:moveTo>
                <a:cubicBezTo>
                  <a:pt x="55" y="46"/>
                  <a:pt x="55" y="46"/>
                  <a:pt x="55" y="46"/>
                </a:cubicBezTo>
                <a:cubicBezTo>
                  <a:pt x="37" y="46"/>
                  <a:pt x="10" y="66"/>
                  <a:pt x="10" y="66"/>
                </a:cubicBezTo>
                <a:cubicBezTo>
                  <a:pt x="6" y="63"/>
                  <a:pt x="6" y="63"/>
                  <a:pt x="6" y="63"/>
                </a:cubicBezTo>
                <a:cubicBezTo>
                  <a:pt x="24" y="45"/>
                  <a:pt x="24" y="45"/>
                  <a:pt x="24" y="45"/>
                </a:cubicBezTo>
                <a:cubicBezTo>
                  <a:pt x="25" y="45"/>
                  <a:pt x="25" y="46"/>
                  <a:pt x="26" y="46"/>
                </a:cubicBezTo>
                <a:cubicBezTo>
                  <a:pt x="30" y="46"/>
                  <a:pt x="32" y="43"/>
                  <a:pt x="32" y="39"/>
                </a:cubicBezTo>
                <a:cubicBezTo>
                  <a:pt x="32" y="36"/>
                  <a:pt x="30" y="33"/>
                  <a:pt x="26" y="33"/>
                </a:cubicBezTo>
                <a:cubicBezTo>
                  <a:pt x="23" y="33"/>
                  <a:pt x="20" y="36"/>
                  <a:pt x="20" y="39"/>
                </a:cubicBezTo>
                <a:cubicBezTo>
                  <a:pt x="20" y="40"/>
                  <a:pt x="20" y="41"/>
                  <a:pt x="21" y="42"/>
                </a:cubicBezTo>
                <a:cubicBezTo>
                  <a:pt x="3" y="59"/>
                  <a:pt x="3" y="59"/>
                  <a:pt x="3" y="59"/>
                </a:cubicBezTo>
                <a:cubicBezTo>
                  <a:pt x="0" y="56"/>
                  <a:pt x="0" y="56"/>
                  <a:pt x="0" y="56"/>
                </a:cubicBezTo>
                <a:cubicBezTo>
                  <a:pt x="0" y="56"/>
                  <a:pt x="20" y="29"/>
                  <a:pt x="20" y="10"/>
                </a:cubicBezTo>
                <a:cubicBezTo>
                  <a:pt x="43" y="8"/>
                  <a:pt x="43" y="8"/>
                  <a:pt x="43" y="8"/>
                </a:cubicBezTo>
                <a:lnTo>
                  <a:pt x="57" y="23"/>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7" name="Freeform 154"/>
          <p:cNvSpPr/>
          <p:nvPr/>
        </p:nvSpPr>
        <p:spPr bwMode="auto">
          <a:xfrm>
            <a:off x="8733942" y="4836451"/>
            <a:ext cx="209632" cy="200834"/>
          </a:xfrm>
          <a:custGeom>
            <a:avLst/>
            <a:gdLst>
              <a:gd name="T0" fmla="*/ 55 w 88"/>
              <a:gd name="T1" fmla="*/ 59 h 84"/>
              <a:gd name="T2" fmla="*/ 53 w 88"/>
              <a:gd name="T3" fmla="*/ 53 h 84"/>
              <a:gd name="T4" fmla="*/ 61 w 88"/>
              <a:gd name="T5" fmla="*/ 38 h 84"/>
              <a:gd name="T6" fmla="*/ 63 w 88"/>
              <a:gd name="T7" fmla="*/ 26 h 84"/>
              <a:gd name="T8" fmla="*/ 44 w 88"/>
              <a:gd name="T9" fmla="*/ 0 h 84"/>
              <a:gd name="T10" fmla="*/ 25 w 88"/>
              <a:gd name="T11" fmla="*/ 26 h 84"/>
              <a:gd name="T12" fmla="*/ 28 w 88"/>
              <a:gd name="T13" fmla="*/ 38 h 84"/>
              <a:gd name="T14" fmla="*/ 36 w 88"/>
              <a:gd name="T15" fmla="*/ 53 h 84"/>
              <a:gd name="T16" fmla="*/ 33 w 88"/>
              <a:gd name="T17" fmla="*/ 59 h 84"/>
              <a:gd name="T18" fmla="*/ 0 w 88"/>
              <a:gd name="T19" fmla="*/ 84 h 84"/>
              <a:gd name="T20" fmla="*/ 44 w 88"/>
              <a:gd name="T21" fmla="*/ 84 h 84"/>
              <a:gd name="T22" fmla="*/ 88 w 88"/>
              <a:gd name="T23" fmla="*/ 84 h 84"/>
              <a:gd name="T24" fmla="*/ 55 w 88"/>
              <a:gd name="T25"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84">
                <a:moveTo>
                  <a:pt x="55" y="59"/>
                </a:moveTo>
                <a:cubicBezTo>
                  <a:pt x="53" y="59"/>
                  <a:pt x="53" y="53"/>
                  <a:pt x="53" y="53"/>
                </a:cubicBezTo>
                <a:cubicBezTo>
                  <a:pt x="53" y="53"/>
                  <a:pt x="59" y="46"/>
                  <a:pt x="61" y="38"/>
                </a:cubicBezTo>
                <a:cubicBezTo>
                  <a:pt x="64" y="38"/>
                  <a:pt x="67" y="29"/>
                  <a:pt x="63" y="26"/>
                </a:cubicBezTo>
                <a:cubicBezTo>
                  <a:pt x="63" y="22"/>
                  <a:pt x="68" y="0"/>
                  <a:pt x="44" y="0"/>
                </a:cubicBezTo>
                <a:cubicBezTo>
                  <a:pt x="21" y="0"/>
                  <a:pt x="25" y="22"/>
                  <a:pt x="25" y="26"/>
                </a:cubicBezTo>
                <a:cubicBezTo>
                  <a:pt x="22" y="29"/>
                  <a:pt x="24" y="38"/>
                  <a:pt x="28" y="38"/>
                </a:cubicBezTo>
                <a:cubicBezTo>
                  <a:pt x="29" y="46"/>
                  <a:pt x="36" y="53"/>
                  <a:pt x="36" y="53"/>
                </a:cubicBezTo>
                <a:cubicBezTo>
                  <a:pt x="36" y="53"/>
                  <a:pt x="35" y="59"/>
                  <a:pt x="33" y="59"/>
                </a:cubicBezTo>
                <a:cubicBezTo>
                  <a:pt x="26" y="60"/>
                  <a:pt x="0" y="72"/>
                  <a:pt x="0" y="84"/>
                </a:cubicBezTo>
                <a:cubicBezTo>
                  <a:pt x="44" y="84"/>
                  <a:pt x="44" y="84"/>
                  <a:pt x="44" y="84"/>
                </a:cubicBezTo>
                <a:cubicBezTo>
                  <a:pt x="88" y="84"/>
                  <a:pt x="88" y="84"/>
                  <a:pt x="88" y="84"/>
                </a:cubicBezTo>
                <a:cubicBezTo>
                  <a:pt x="88" y="72"/>
                  <a:pt x="62" y="60"/>
                  <a:pt x="55" y="59"/>
                </a:cubicBez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8" name="Freeform 155"/>
          <p:cNvSpPr>
            <a:spLocks noEditPoints="1"/>
          </p:cNvSpPr>
          <p:nvPr/>
        </p:nvSpPr>
        <p:spPr bwMode="auto">
          <a:xfrm>
            <a:off x="8096253" y="5186813"/>
            <a:ext cx="196438" cy="196438"/>
          </a:xfrm>
          <a:custGeom>
            <a:avLst/>
            <a:gdLst>
              <a:gd name="T0" fmla="*/ 0 w 82"/>
              <a:gd name="T1" fmla="*/ 41 h 82"/>
              <a:gd name="T2" fmla="*/ 82 w 82"/>
              <a:gd name="T3" fmla="*/ 41 h 82"/>
              <a:gd name="T4" fmla="*/ 64 w 82"/>
              <a:gd name="T5" fmla="*/ 55 h 82"/>
              <a:gd name="T6" fmla="*/ 77 w 82"/>
              <a:gd name="T7" fmla="*/ 44 h 82"/>
              <a:gd name="T8" fmla="*/ 64 w 82"/>
              <a:gd name="T9" fmla="*/ 55 h 82"/>
              <a:gd name="T10" fmla="*/ 16 w 82"/>
              <a:gd name="T11" fmla="*/ 38 h 82"/>
              <a:gd name="T12" fmla="*/ 8 w 82"/>
              <a:gd name="T13" fmla="*/ 27 h 82"/>
              <a:gd name="T14" fmla="*/ 59 w 82"/>
              <a:gd name="T15" fmla="*/ 27 h 82"/>
              <a:gd name="T16" fmla="*/ 44 w 82"/>
              <a:gd name="T17" fmla="*/ 38 h 82"/>
              <a:gd name="T18" fmla="*/ 59 w 82"/>
              <a:gd name="T19" fmla="*/ 27 h 82"/>
              <a:gd name="T20" fmla="*/ 44 w 82"/>
              <a:gd name="T21" fmla="*/ 5 h 82"/>
              <a:gd name="T22" fmla="*/ 54 w 82"/>
              <a:gd name="T23" fmla="*/ 14 h 82"/>
              <a:gd name="T24" fmla="*/ 44 w 82"/>
              <a:gd name="T25" fmla="*/ 22 h 82"/>
              <a:gd name="T26" fmla="*/ 35 w 82"/>
              <a:gd name="T27" fmla="*/ 7 h 82"/>
              <a:gd name="T28" fmla="*/ 38 w 82"/>
              <a:gd name="T29" fmla="*/ 22 h 82"/>
              <a:gd name="T30" fmla="*/ 28 w 82"/>
              <a:gd name="T31" fmla="*/ 14 h 82"/>
              <a:gd name="T32" fmla="*/ 38 w 82"/>
              <a:gd name="T33" fmla="*/ 38 h 82"/>
              <a:gd name="T34" fmla="*/ 23 w 82"/>
              <a:gd name="T35" fmla="*/ 27 h 82"/>
              <a:gd name="T36" fmla="*/ 8 w 82"/>
              <a:gd name="T37" fmla="*/ 55 h 82"/>
              <a:gd name="T38" fmla="*/ 16 w 82"/>
              <a:gd name="T39" fmla="*/ 44 h 82"/>
              <a:gd name="T40" fmla="*/ 8 w 82"/>
              <a:gd name="T41" fmla="*/ 55 h 82"/>
              <a:gd name="T42" fmla="*/ 38 w 82"/>
              <a:gd name="T43" fmla="*/ 44 h 82"/>
              <a:gd name="T44" fmla="*/ 23 w 82"/>
              <a:gd name="T45" fmla="*/ 55 h 82"/>
              <a:gd name="T46" fmla="*/ 38 w 82"/>
              <a:gd name="T47" fmla="*/ 60 h 82"/>
              <a:gd name="T48" fmla="*/ 35 w 82"/>
              <a:gd name="T49" fmla="*/ 74 h 82"/>
              <a:gd name="T50" fmla="*/ 25 w 82"/>
              <a:gd name="T51" fmla="*/ 60 h 82"/>
              <a:gd name="T52" fmla="*/ 54 w 82"/>
              <a:gd name="T53" fmla="*/ 67 h 82"/>
              <a:gd name="T54" fmla="*/ 44 w 82"/>
              <a:gd name="T55" fmla="*/ 76 h 82"/>
              <a:gd name="T56" fmla="*/ 57 w 82"/>
              <a:gd name="T57" fmla="*/ 60 h 82"/>
              <a:gd name="T58" fmla="*/ 44 w 82"/>
              <a:gd name="T59" fmla="*/ 55 h 82"/>
              <a:gd name="T60" fmla="*/ 60 w 82"/>
              <a:gd name="T61" fmla="*/ 44 h 82"/>
              <a:gd name="T62" fmla="*/ 44 w 82"/>
              <a:gd name="T63" fmla="*/ 55 h 82"/>
              <a:gd name="T64" fmla="*/ 64 w 82"/>
              <a:gd name="T65" fmla="*/ 27 h 82"/>
              <a:gd name="T66" fmla="*/ 77 w 82"/>
              <a:gd name="T67" fmla="*/ 38 h 82"/>
              <a:gd name="T68" fmla="*/ 71 w 82"/>
              <a:gd name="T69" fmla="*/ 22 h 82"/>
              <a:gd name="T70" fmla="*/ 57 w 82"/>
              <a:gd name="T71" fmla="*/ 9 h 82"/>
              <a:gd name="T72" fmla="*/ 71 w 82"/>
              <a:gd name="T73" fmla="*/ 22 h 82"/>
              <a:gd name="T74" fmla="*/ 26 w 82"/>
              <a:gd name="T75" fmla="*/ 9 h 82"/>
              <a:gd name="T76" fmla="*/ 11 w 82"/>
              <a:gd name="T77" fmla="*/ 22 h 82"/>
              <a:gd name="T78" fmla="*/ 11 w 82"/>
              <a:gd name="T79" fmla="*/ 60 h 82"/>
              <a:gd name="T80" fmla="*/ 26 w 82"/>
              <a:gd name="T81" fmla="*/ 73 h 82"/>
              <a:gd name="T82" fmla="*/ 11 w 82"/>
              <a:gd name="T83" fmla="*/ 60 h 82"/>
              <a:gd name="T84" fmla="*/ 57 w 82"/>
              <a:gd name="T85" fmla="*/ 73 h 82"/>
              <a:gd name="T86" fmla="*/ 71 w 82"/>
              <a:gd name="T87" fmla="*/ 6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2" h="82">
                <a:moveTo>
                  <a:pt x="41" y="0"/>
                </a:moveTo>
                <a:cubicBezTo>
                  <a:pt x="18" y="0"/>
                  <a:pt x="0" y="18"/>
                  <a:pt x="0" y="41"/>
                </a:cubicBezTo>
                <a:cubicBezTo>
                  <a:pt x="0" y="64"/>
                  <a:pt x="18" y="82"/>
                  <a:pt x="41" y="82"/>
                </a:cubicBezTo>
                <a:cubicBezTo>
                  <a:pt x="64" y="82"/>
                  <a:pt x="82" y="64"/>
                  <a:pt x="82" y="41"/>
                </a:cubicBezTo>
                <a:cubicBezTo>
                  <a:pt x="82" y="18"/>
                  <a:pt x="64" y="0"/>
                  <a:pt x="41" y="0"/>
                </a:cubicBezTo>
                <a:close/>
                <a:moveTo>
                  <a:pt x="64" y="55"/>
                </a:moveTo>
                <a:cubicBezTo>
                  <a:pt x="65" y="51"/>
                  <a:pt x="66" y="47"/>
                  <a:pt x="66" y="44"/>
                </a:cubicBezTo>
                <a:cubicBezTo>
                  <a:pt x="77" y="44"/>
                  <a:pt x="77" y="44"/>
                  <a:pt x="77" y="44"/>
                </a:cubicBezTo>
                <a:cubicBezTo>
                  <a:pt x="76" y="47"/>
                  <a:pt x="76" y="51"/>
                  <a:pt x="74" y="55"/>
                </a:cubicBezTo>
                <a:lnTo>
                  <a:pt x="64" y="55"/>
                </a:lnTo>
                <a:close/>
                <a:moveTo>
                  <a:pt x="18" y="27"/>
                </a:moveTo>
                <a:cubicBezTo>
                  <a:pt x="17" y="31"/>
                  <a:pt x="17" y="34"/>
                  <a:pt x="16" y="38"/>
                </a:cubicBezTo>
                <a:cubicBezTo>
                  <a:pt x="6" y="38"/>
                  <a:pt x="6" y="38"/>
                  <a:pt x="6" y="38"/>
                </a:cubicBezTo>
                <a:cubicBezTo>
                  <a:pt x="6" y="34"/>
                  <a:pt x="7" y="31"/>
                  <a:pt x="8" y="27"/>
                </a:cubicBezTo>
                <a:lnTo>
                  <a:pt x="18" y="27"/>
                </a:lnTo>
                <a:close/>
                <a:moveTo>
                  <a:pt x="59" y="27"/>
                </a:moveTo>
                <a:cubicBezTo>
                  <a:pt x="60" y="31"/>
                  <a:pt x="60" y="34"/>
                  <a:pt x="60" y="38"/>
                </a:cubicBezTo>
                <a:cubicBezTo>
                  <a:pt x="44" y="38"/>
                  <a:pt x="44" y="38"/>
                  <a:pt x="44" y="38"/>
                </a:cubicBezTo>
                <a:cubicBezTo>
                  <a:pt x="44" y="27"/>
                  <a:pt x="44" y="27"/>
                  <a:pt x="44" y="27"/>
                </a:cubicBezTo>
                <a:lnTo>
                  <a:pt x="59" y="27"/>
                </a:lnTo>
                <a:close/>
                <a:moveTo>
                  <a:pt x="44" y="22"/>
                </a:moveTo>
                <a:cubicBezTo>
                  <a:pt x="44" y="5"/>
                  <a:pt x="44" y="5"/>
                  <a:pt x="44" y="5"/>
                </a:cubicBezTo>
                <a:cubicBezTo>
                  <a:pt x="45" y="6"/>
                  <a:pt x="46" y="6"/>
                  <a:pt x="48" y="7"/>
                </a:cubicBezTo>
                <a:cubicBezTo>
                  <a:pt x="50" y="9"/>
                  <a:pt x="52" y="11"/>
                  <a:pt x="54" y="14"/>
                </a:cubicBezTo>
                <a:cubicBezTo>
                  <a:pt x="55" y="17"/>
                  <a:pt x="56" y="19"/>
                  <a:pt x="57" y="22"/>
                </a:cubicBezTo>
                <a:cubicBezTo>
                  <a:pt x="44" y="22"/>
                  <a:pt x="44" y="22"/>
                  <a:pt x="44" y="22"/>
                </a:cubicBezTo>
                <a:close/>
                <a:moveTo>
                  <a:pt x="28" y="14"/>
                </a:moveTo>
                <a:cubicBezTo>
                  <a:pt x="30" y="11"/>
                  <a:pt x="32" y="9"/>
                  <a:pt x="35" y="7"/>
                </a:cubicBezTo>
                <a:cubicBezTo>
                  <a:pt x="36" y="6"/>
                  <a:pt x="37" y="6"/>
                  <a:pt x="38" y="5"/>
                </a:cubicBezTo>
                <a:cubicBezTo>
                  <a:pt x="38" y="22"/>
                  <a:pt x="38" y="22"/>
                  <a:pt x="38" y="22"/>
                </a:cubicBezTo>
                <a:cubicBezTo>
                  <a:pt x="25" y="22"/>
                  <a:pt x="25" y="22"/>
                  <a:pt x="25" y="22"/>
                </a:cubicBezTo>
                <a:cubicBezTo>
                  <a:pt x="26" y="19"/>
                  <a:pt x="27" y="17"/>
                  <a:pt x="28" y="14"/>
                </a:cubicBezTo>
                <a:close/>
                <a:moveTo>
                  <a:pt x="38" y="27"/>
                </a:moveTo>
                <a:cubicBezTo>
                  <a:pt x="38" y="38"/>
                  <a:pt x="38" y="38"/>
                  <a:pt x="38" y="38"/>
                </a:cubicBezTo>
                <a:cubicBezTo>
                  <a:pt x="22" y="38"/>
                  <a:pt x="22" y="38"/>
                  <a:pt x="22" y="38"/>
                </a:cubicBezTo>
                <a:cubicBezTo>
                  <a:pt x="22" y="34"/>
                  <a:pt x="23" y="31"/>
                  <a:pt x="23" y="27"/>
                </a:cubicBezTo>
                <a:lnTo>
                  <a:pt x="38" y="27"/>
                </a:lnTo>
                <a:close/>
                <a:moveTo>
                  <a:pt x="8" y="55"/>
                </a:moveTo>
                <a:cubicBezTo>
                  <a:pt x="7" y="51"/>
                  <a:pt x="6" y="47"/>
                  <a:pt x="6" y="44"/>
                </a:cubicBezTo>
                <a:cubicBezTo>
                  <a:pt x="16" y="44"/>
                  <a:pt x="16" y="44"/>
                  <a:pt x="16" y="44"/>
                </a:cubicBezTo>
                <a:cubicBezTo>
                  <a:pt x="17" y="47"/>
                  <a:pt x="17" y="51"/>
                  <a:pt x="18" y="55"/>
                </a:cubicBezTo>
                <a:lnTo>
                  <a:pt x="8" y="55"/>
                </a:lnTo>
                <a:close/>
                <a:moveTo>
                  <a:pt x="22" y="44"/>
                </a:moveTo>
                <a:cubicBezTo>
                  <a:pt x="38" y="44"/>
                  <a:pt x="38" y="44"/>
                  <a:pt x="38" y="44"/>
                </a:cubicBezTo>
                <a:cubicBezTo>
                  <a:pt x="38" y="55"/>
                  <a:pt x="38" y="55"/>
                  <a:pt x="38" y="55"/>
                </a:cubicBezTo>
                <a:cubicBezTo>
                  <a:pt x="23" y="55"/>
                  <a:pt x="23" y="55"/>
                  <a:pt x="23" y="55"/>
                </a:cubicBezTo>
                <a:cubicBezTo>
                  <a:pt x="23" y="51"/>
                  <a:pt x="22" y="47"/>
                  <a:pt x="22" y="44"/>
                </a:cubicBezTo>
                <a:close/>
                <a:moveTo>
                  <a:pt x="38" y="60"/>
                </a:moveTo>
                <a:cubicBezTo>
                  <a:pt x="38" y="76"/>
                  <a:pt x="38" y="76"/>
                  <a:pt x="38" y="76"/>
                </a:cubicBezTo>
                <a:cubicBezTo>
                  <a:pt x="37" y="76"/>
                  <a:pt x="36" y="75"/>
                  <a:pt x="35" y="74"/>
                </a:cubicBezTo>
                <a:cubicBezTo>
                  <a:pt x="32" y="73"/>
                  <a:pt x="30" y="70"/>
                  <a:pt x="28" y="67"/>
                </a:cubicBezTo>
                <a:cubicBezTo>
                  <a:pt x="27" y="65"/>
                  <a:pt x="26" y="63"/>
                  <a:pt x="25" y="60"/>
                </a:cubicBezTo>
                <a:cubicBezTo>
                  <a:pt x="38" y="60"/>
                  <a:pt x="38" y="60"/>
                  <a:pt x="38" y="60"/>
                </a:cubicBezTo>
                <a:close/>
                <a:moveTo>
                  <a:pt x="54" y="67"/>
                </a:moveTo>
                <a:cubicBezTo>
                  <a:pt x="52" y="70"/>
                  <a:pt x="50" y="73"/>
                  <a:pt x="48" y="74"/>
                </a:cubicBezTo>
                <a:cubicBezTo>
                  <a:pt x="46" y="75"/>
                  <a:pt x="45" y="76"/>
                  <a:pt x="44" y="76"/>
                </a:cubicBezTo>
                <a:cubicBezTo>
                  <a:pt x="44" y="60"/>
                  <a:pt x="44" y="60"/>
                  <a:pt x="44" y="60"/>
                </a:cubicBezTo>
                <a:cubicBezTo>
                  <a:pt x="57" y="60"/>
                  <a:pt x="57" y="60"/>
                  <a:pt x="57" y="60"/>
                </a:cubicBezTo>
                <a:cubicBezTo>
                  <a:pt x="56" y="63"/>
                  <a:pt x="55" y="65"/>
                  <a:pt x="54" y="67"/>
                </a:cubicBezTo>
                <a:close/>
                <a:moveTo>
                  <a:pt x="44" y="55"/>
                </a:moveTo>
                <a:cubicBezTo>
                  <a:pt x="44" y="44"/>
                  <a:pt x="44" y="44"/>
                  <a:pt x="44" y="44"/>
                </a:cubicBezTo>
                <a:cubicBezTo>
                  <a:pt x="60" y="44"/>
                  <a:pt x="60" y="44"/>
                  <a:pt x="60" y="44"/>
                </a:cubicBezTo>
                <a:cubicBezTo>
                  <a:pt x="60" y="47"/>
                  <a:pt x="60" y="51"/>
                  <a:pt x="59" y="55"/>
                </a:cubicBezTo>
                <a:lnTo>
                  <a:pt x="44" y="55"/>
                </a:lnTo>
                <a:close/>
                <a:moveTo>
                  <a:pt x="66" y="38"/>
                </a:moveTo>
                <a:cubicBezTo>
                  <a:pt x="66" y="34"/>
                  <a:pt x="65" y="31"/>
                  <a:pt x="64" y="27"/>
                </a:cubicBezTo>
                <a:cubicBezTo>
                  <a:pt x="74" y="27"/>
                  <a:pt x="74" y="27"/>
                  <a:pt x="74" y="27"/>
                </a:cubicBezTo>
                <a:cubicBezTo>
                  <a:pt x="76" y="31"/>
                  <a:pt x="76" y="34"/>
                  <a:pt x="77" y="38"/>
                </a:cubicBezTo>
                <a:lnTo>
                  <a:pt x="66" y="38"/>
                </a:lnTo>
                <a:close/>
                <a:moveTo>
                  <a:pt x="71" y="22"/>
                </a:moveTo>
                <a:cubicBezTo>
                  <a:pt x="63" y="22"/>
                  <a:pt x="63" y="22"/>
                  <a:pt x="63" y="22"/>
                </a:cubicBezTo>
                <a:cubicBezTo>
                  <a:pt x="61" y="17"/>
                  <a:pt x="59" y="12"/>
                  <a:pt x="57" y="9"/>
                </a:cubicBezTo>
                <a:cubicBezTo>
                  <a:pt x="60" y="10"/>
                  <a:pt x="63" y="13"/>
                  <a:pt x="66" y="16"/>
                </a:cubicBezTo>
                <a:cubicBezTo>
                  <a:pt x="68" y="17"/>
                  <a:pt x="70" y="19"/>
                  <a:pt x="71" y="22"/>
                </a:cubicBezTo>
                <a:close/>
                <a:moveTo>
                  <a:pt x="16" y="16"/>
                </a:moveTo>
                <a:cubicBezTo>
                  <a:pt x="19" y="13"/>
                  <a:pt x="22" y="10"/>
                  <a:pt x="26" y="9"/>
                </a:cubicBezTo>
                <a:cubicBezTo>
                  <a:pt x="23" y="12"/>
                  <a:pt x="21" y="17"/>
                  <a:pt x="19" y="22"/>
                </a:cubicBezTo>
                <a:cubicBezTo>
                  <a:pt x="11" y="22"/>
                  <a:pt x="11" y="22"/>
                  <a:pt x="11" y="22"/>
                </a:cubicBezTo>
                <a:cubicBezTo>
                  <a:pt x="12" y="19"/>
                  <a:pt x="14" y="17"/>
                  <a:pt x="16" y="16"/>
                </a:cubicBezTo>
                <a:close/>
                <a:moveTo>
                  <a:pt x="11" y="60"/>
                </a:moveTo>
                <a:cubicBezTo>
                  <a:pt x="19" y="60"/>
                  <a:pt x="19" y="60"/>
                  <a:pt x="19" y="60"/>
                </a:cubicBezTo>
                <a:cubicBezTo>
                  <a:pt x="21" y="65"/>
                  <a:pt x="23" y="69"/>
                  <a:pt x="26" y="73"/>
                </a:cubicBezTo>
                <a:cubicBezTo>
                  <a:pt x="22" y="71"/>
                  <a:pt x="19" y="69"/>
                  <a:pt x="16" y="66"/>
                </a:cubicBezTo>
                <a:cubicBezTo>
                  <a:pt x="14" y="64"/>
                  <a:pt x="12" y="62"/>
                  <a:pt x="11" y="60"/>
                </a:cubicBezTo>
                <a:close/>
                <a:moveTo>
                  <a:pt x="66" y="66"/>
                </a:moveTo>
                <a:cubicBezTo>
                  <a:pt x="63" y="69"/>
                  <a:pt x="60" y="71"/>
                  <a:pt x="57" y="73"/>
                </a:cubicBezTo>
                <a:cubicBezTo>
                  <a:pt x="59" y="69"/>
                  <a:pt x="61" y="65"/>
                  <a:pt x="63" y="60"/>
                </a:cubicBezTo>
                <a:cubicBezTo>
                  <a:pt x="71" y="60"/>
                  <a:pt x="71" y="60"/>
                  <a:pt x="71" y="60"/>
                </a:cubicBezTo>
                <a:cubicBezTo>
                  <a:pt x="70" y="62"/>
                  <a:pt x="68" y="64"/>
                  <a:pt x="66" y="66"/>
                </a:cubicBez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9" name="Freeform 156"/>
          <p:cNvSpPr>
            <a:spLocks noEditPoints="1"/>
          </p:cNvSpPr>
          <p:nvPr/>
        </p:nvSpPr>
        <p:spPr bwMode="auto">
          <a:xfrm>
            <a:off x="8681169" y="3951017"/>
            <a:ext cx="164187" cy="174447"/>
          </a:xfrm>
          <a:custGeom>
            <a:avLst/>
            <a:gdLst>
              <a:gd name="T0" fmla="*/ 62 w 69"/>
              <a:gd name="T1" fmla="*/ 0 h 73"/>
              <a:gd name="T2" fmla="*/ 7 w 69"/>
              <a:gd name="T3" fmla="*/ 0 h 73"/>
              <a:gd name="T4" fmla="*/ 0 w 69"/>
              <a:gd name="T5" fmla="*/ 7 h 73"/>
              <a:gd name="T6" fmla="*/ 0 w 69"/>
              <a:gd name="T7" fmla="*/ 66 h 73"/>
              <a:gd name="T8" fmla="*/ 7 w 69"/>
              <a:gd name="T9" fmla="*/ 73 h 73"/>
              <a:gd name="T10" fmla="*/ 62 w 69"/>
              <a:gd name="T11" fmla="*/ 73 h 73"/>
              <a:gd name="T12" fmla="*/ 69 w 69"/>
              <a:gd name="T13" fmla="*/ 66 h 73"/>
              <a:gd name="T14" fmla="*/ 69 w 69"/>
              <a:gd name="T15" fmla="*/ 7 h 73"/>
              <a:gd name="T16" fmla="*/ 62 w 69"/>
              <a:gd name="T17" fmla="*/ 0 h 73"/>
              <a:gd name="T18" fmla="*/ 60 w 69"/>
              <a:gd name="T19" fmla="*/ 64 h 73"/>
              <a:gd name="T20" fmla="*/ 10 w 69"/>
              <a:gd name="T21" fmla="*/ 64 h 73"/>
              <a:gd name="T22" fmla="*/ 10 w 69"/>
              <a:gd name="T23" fmla="*/ 9 h 73"/>
              <a:gd name="T24" fmla="*/ 60 w 69"/>
              <a:gd name="T25" fmla="*/ 9 h 73"/>
              <a:gd name="T26" fmla="*/ 60 w 69"/>
              <a:gd name="T27" fmla="*/ 64 h 73"/>
              <a:gd name="T28" fmla="*/ 19 w 69"/>
              <a:gd name="T29" fmla="*/ 32 h 73"/>
              <a:gd name="T30" fmla="*/ 51 w 69"/>
              <a:gd name="T31" fmla="*/ 32 h 73"/>
              <a:gd name="T32" fmla="*/ 51 w 69"/>
              <a:gd name="T33" fmla="*/ 37 h 73"/>
              <a:gd name="T34" fmla="*/ 19 w 69"/>
              <a:gd name="T35" fmla="*/ 37 h 73"/>
              <a:gd name="T36" fmla="*/ 19 w 69"/>
              <a:gd name="T37" fmla="*/ 32 h 73"/>
              <a:gd name="T38" fmla="*/ 19 w 69"/>
              <a:gd name="T39" fmla="*/ 41 h 73"/>
              <a:gd name="T40" fmla="*/ 51 w 69"/>
              <a:gd name="T41" fmla="*/ 41 h 73"/>
              <a:gd name="T42" fmla="*/ 51 w 69"/>
              <a:gd name="T43" fmla="*/ 46 h 73"/>
              <a:gd name="T44" fmla="*/ 19 w 69"/>
              <a:gd name="T45" fmla="*/ 46 h 73"/>
              <a:gd name="T46" fmla="*/ 19 w 69"/>
              <a:gd name="T47" fmla="*/ 41 h 73"/>
              <a:gd name="T48" fmla="*/ 19 w 69"/>
              <a:gd name="T49" fmla="*/ 50 h 73"/>
              <a:gd name="T50" fmla="*/ 51 w 69"/>
              <a:gd name="T51" fmla="*/ 50 h 73"/>
              <a:gd name="T52" fmla="*/ 51 w 69"/>
              <a:gd name="T53" fmla="*/ 55 h 73"/>
              <a:gd name="T54" fmla="*/ 19 w 69"/>
              <a:gd name="T55" fmla="*/ 55 h 73"/>
              <a:gd name="T56" fmla="*/ 19 w 69"/>
              <a:gd name="T57" fmla="*/ 50 h 73"/>
              <a:gd name="T58" fmla="*/ 19 w 69"/>
              <a:gd name="T59" fmla="*/ 23 h 73"/>
              <a:gd name="T60" fmla="*/ 51 w 69"/>
              <a:gd name="T61" fmla="*/ 23 h 73"/>
              <a:gd name="T62" fmla="*/ 51 w 69"/>
              <a:gd name="T63" fmla="*/ 27 h 73"/>
              <a:gd name="T64" fmla="*/ 19 w 69"/>
              <a:gd name="T65" fmla="*/ 27 h 73"/>
              <a:gd name="T66" fmla="*/ 19 w 69"/>
              <a:gd name="T67" fmla="*/ 2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9" h="73">
                <a:moveTo>
                  <a:pt x="62" y="0"/>
                </a:moveTo>
                <a:cubicBezTo>
                  <a:pt x="7" y="0"/>
                  <a:pt x="7" y="0"/>
                  <a:pt x="7" y="0"/>
                </a:cubicBezTo>
                <a:cubicBezTo>
                  <a:pt x="4" y="0"/>
                  <a:pt x="0" y="3"/>
                  <a:pt x="0" y="7"/>
                </a:cubicBezTo>
                <a:cubicBezTo>
                  <a:pt x="0" y="66"/>
                  <a:pt x="0" y="66"/>
                  <a:pt x="0" y="66"/>
                </a:cubicBezTo>
                <a:cubicBezTo>
                  <a:pt x="0" y="70"/>
                  <a:pt x="4" y="73"/>
                  <a:pt x="7" y="73"/>
                </a:cubicBezTo>
                <a:cubicBezTo>
                  <a:pt x="62" y="73"/>
                  <a:pt x="62" y="73"/>
                  <a:pt x="62" y="73"/>
                </a:cubicBezTo>
                <a:cubicBezTo>
                  <a:pt x="66" y="73"/>
                  <a:pt x="69" y="70"/>
                  <a:pt x="69" y="66"/>
                </a:cubicBezTo>
                <a:cubicBezTo>
                  <a:pt x="69" y="7"/>
                  <a:pt x="69" y="7"/>
                  <a:pt x="69" y="7"/>
                </a:cubicBezTo>
                <a:cubicBezTo>
                  <a:pt x="69" y="3"/>
                  <a:pt x="66" y="0"/>
                  <a:pt x="62" y="0"/>
                </a:cubicBezTo>
                <a:close/>
                <a:moveTo>
                  <a:pt x="60" y="64"/>
                </a:moveTo>
                <a:cubicBezTo>
                  <a:pt x="10" y="64"/>
                  <a:pt x="10" y="64"/>
                  <a:pt x="10" y="64"/>
                </a:cubicBezTo>
                <a:cubicBezTo>
                  <a:pt x="10" y="9"/>
                  <a:pt x="10" y="9"/>
                  <a:pt x="10" y="9"/>
                </a:cubicBezTo>
                <a:cubicBezTo>
                  <a:pt x="60" y="9"/>
                  <a:pt x="60" y="9"/>
                  <a:pt x="60" y="9"/>
                </a:cubicBezTo>
                <a:lnTo>
                  <a:pt x="60" y="64"/>
                </a:lnTo>
                <a:close/>
                <a:moveTo>
                  <a:pt x="19" y="32"/>
                </a:moveTo>
                <a:cubicBezTo>
                  <a:pt x="51" y="32"/>
                  <a:pt x="51" y="32"/>
                  <a:pt x="51" y="32"/>
                </a:cubicBezTo>
                <a:cubicBezTo>
                  <a:pt x="51" y="37"/>
                  <a:pt x="51" y="37"/>
                  <a:pt x="51" y="37"/>
                </a:cubicBezTo>
                <a:cubicBezTo>
                  <a:pt x="19" y="37"/>
                  <a:pt x="19" y="37"/>
                  <a:pt x="19" y="37"/>
                </a:cubicBezTo>
                <a:lnTo>
                  <a:pt x="19" y="32"/>
                </a:lnTo>
                <a:close/>
                <a:moveTo>
                  <a:pt x="19" y="41"/>
                </a:moveTo>
                <a:cubicBezTo>
                  <a:pt x="51" y="41"/>
                  <a:pt x="51" y="41"/>
                  <a:pt x="51" y="41"/>
                </a:cubicBezTo>
                <a:cubicBezTo>
                  <a:pt x="51" y="46"/>
                  <a:pt x="51" y="46"/>
                  <a:pt x="51" y="46"/>
                </a:cubicBezTo>
                <a:cubicBezTo>
                  <a:pt x="19" y="46"/>
                  <a:pt x="19" y="46"/>
                  <a:pt x="19" y="46"/>
                </a:cubicBezTo>
                <a:lnTo>
                  <a:pt x="19" y="41"/>
                </a:lnTo>
                <a:close/>
                <a:moveTo>
                  <a:pt x="19" y="50"/>
                </a:moveTo>
                <a:cubicBezTo>
                  <a:pt x="51" y="50"/>
                  <a:pt x="51" y="50"/>
                  <a:pt x="51" y="50"/>
                </a:cubicBezTo>
                <a:cubicBezTo>
                  <a:pt x="51" y="55"/>
                  <a:pt x="51" y="55"/>
                  <a:pt x="51" y="55"/>
                </a:cubicBezTo>
                <a:cubicBezTo>
                  <a:pt x="19" y="55"/>
                  <a:pt x="19" y="55"/>
                  <a:pt x="19" y="55"/>
                </a:cubicBezTo>
                <a:lnTo>
                  <a:pt x="19" y="50"/>
                </a:lnTo>
                <a:close/>
                <a:moveTo>
                  <a:pt x="19" y="23"/>
                </a:moveTo>
                <a:cubicBezTo>
                  <a:pt x="51" y="23"/>
                  <a:pt x="51" y="23"/>
                  <a:pt x="51" y="23"/>
                </a:cubicBezTo>
                <a:cubicBezTo>
                  <a:pt x="51" y="27"/>
                  <a:pt x="51" y="27"/>
                  <a:pt x="51" y="27"/>
                </a:cubicBezTo>
                <a:cubicBezTo>
                  <a:pt x="19" y="27"/>
                  <a:pt x="19" y="27"/>
                  <a:pt x="19" y="27"/>
                </a:cubicBezTo>
                <a:lnTo>
                  <a:pt x="19" y="23"/>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0" name="Freeform 157"/>
          <p:cNvSpPr>
            <a:spLocks noEditPoints="1"/>
          </p:cNvSpPr>
          <p:nvPr/>
        </p:nvSpPr>
        <p:spPr bwMode="auto">
          <a:xfrm>
            <a:off x="8814570" y="2905792"/>
            <a:ext cx="181779" cy="211097"/>
          </a:xfrm>
          <a:custGeom>
            <a:avLst/>
            <a:gdLst>
              <a:gd name="T0" fmla="*/ 54 w 76"/>
              <a:gd name="T1" fmla="*/ 0 h 88"/>
              <a:gd name="T2" fmla="*/ 14 w 76"/>
              <a:gd name="T3" fmla="*/ 28 h 88"/>
              <a:gd name="T4" fmla="*/ 17 w 76"/>
              <a:gd name="T5" fmla="*/ 65 h 88"/>
              <a:gd name="T6" fmla="*/ 49 w 76"/>
              <a:gd name="T7" fmla="*/ 27 h 88"/>
              <a:gd name="T8" fmla="*/ 33 w 76"/>
              <a:gd name="T9" fmla="*/ 74 h 88"/>
              <a:gd name="T10" fmla="*/ 70 w 76"/>
              <a:gd name="T11" fmla="*/ 57 h 88"/>
              <a:gd name="T12" fmla="*/ 54 w 76"/>
              <a:gd name="T13" fmla="*/ 0 h 88"/>
              <a:gd name="T14" fmla="*/ 4 w 76"/>
              <a:gd name="T15" fmla="*/ 78 h 88"/>
              <a:gd name="T16" fmla="*/ 10 w 76"/>
              <a:gd name="T17" fmla="*/ 83 h 88"/>
              <a:gd name="T18" fmla="*/ 47 w 76"/>
              <a:gd name="T19" fmla="*/ 41 h 88"/>
              <a:gd name="T20" fmla="*/ 4 w 76"/>
              <a:gd name="T21" fmla="*/ 7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 h="88">
                <a:moveTo>
                  <a:pt x="54" y="0"/>
                </a:moveTo>
                <a:cubicBezTo>
                  <a:pt x="41" y="23"/>
                  <a:pt x="30" y="12"/>
                  <a:pt x="14" y="28"/>
                </a:cubicBezTo>
                <a:cubicBezTo>
                  <a:pt x="0" y="42"/>
                  <a:pt x="5" y="59"/>
                  <a:pt x="17" y="65"/>
                </a:cubicBezTo>
                <a:cubicBezTo>
                  <a:pt x="28" y="59"/>
                  <a:pt x="40" y="46"/>
                  <a:pt x="49" y="27"/>
                </a:cubicBezTo>
                <a:cubicBezTo>
                  <a:pt x="49" y="27"/>
                  <a:pt x="57" y="51"/>
                  <a:pt x="33" y="74"/>
                </a:cubicBezTo>
                <a:cubicBezTo>
                  <a:pt x="45" y="88"/>
                  <a:pt x="64" y="79"/>
                  <a:pt x="70" y="57"/>
                </a:cubicBezTo>
                <a:cubicBezTo>
                  <a:pt x="76" y="33"/>
                  <a:pt x="60" y="9"/>
                  <a:pt x="54" y="0"/>
                </a:cubicBezTo>
                <a:close/>
                <a:moveTo>
                  <a:pt x="4" y="78"/>
                </a:moveTo>
                <a:cubicBezTo>
                  <a:pt x="4" y="78"/>
                  <a:pt x="5" y="83"/>
                  <a:pt x="10" y="83"/>
                </a:cubicBezTo>
                <a:cubicBezTo>
                  <a:pt x="15" y="83"/>
                  <a:pt x="36" y="71"/>
                  <a:pt x="47" y="41"/>
                </a:cubicBezTo>
                <a:cubicBezTo>
                  <a:pt x="30" y="70"/>
                  <a:pt x="6" y="78"/>
                  <a:pt x="4" y="78"/>
                </a:cubicBez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1" name="Freeform 158"/>
          <p:cNvSpPr>
            <a:spLocks noEditPoints="1"/>
          </p:cNvSpPr>
          <p:nvPr/>
        </p:nvSpPr>
        <p:spPr bwMode="auto">
          <a:xfrm>
            <a:off x="8580017" y="4276458"/>
            <a:ext cx="184710" cy="184710"/>
          </a:xfrm>
          <a:custGeom>
            <a:avLst/>
            <a:gdLst>
              <a:gd name="T0" fmla="*/ 53 w 77"/>
              <a:gd name="T1" fmla="*/ 30 h 77"/>
              <a:gd name="T2" fmla="*/ 25 w 77"/>
              <a:gd name="T3" fmla="*/ 2 h 77"/>
              <a:gd name="T4" fmla="*/ 38 w 77"/>
              <a:gd name="T5" fmla="*/ 0 h 77"/>
              <a:gd name="T6" fmla="*/ 53 w 77"/>
              <a:gd name="T7" fmla="*/ 3 h 77"/>
              <a:gd name="T8" fmla="*/ 53 w 77"/>
              <a:gd name="T9" fmla="*/ 30 h 77"/>
              <a:gd name="T10" fmla="*/ 58 w 77"/>
              <a:gd name="T11" fmla="*/ 53 h 77"/>
              <a:gd name="T12" fmla="*/ 58 w 77"/>
              <a:gd name="T13" fmla="*/ 5 h 77"/>
              <a:gd name="T14" fmla="*/ 77 w 77"/>
              <a:gd name="T15" fmla="*/ 39 h 77"/>
              <a:gd name="T16" fmla="*/ 74 w 77"/>
              <a:gd name="T17" fmla="*/ 53 h 77"/>
              <a:gd name="T18" fmla="*/ 58 w 77"/>
              <a:gd name="T19" fmla="*/ 53 h 77"/>
              <a:gd name="T20" fmla="*/ 24 w 77"/>
              <a:gd name="T21" fmla="*/ 58 h 77"/>
              <a:gd name="T22" fmla="*/ 72 w 77"/>
              <a:gd name="T23" fmla="*/ 58 h 77"/>
              <a:gd name="T24" fmla="*/ 38 w 77"/>
              <a:gd name="T25" fmla="*/ 77 h 77"/>
              <a:gd name="T26" fmla="*/ 24 w 77"/>
              <a:gd name="T27" fmla="*/ 74 h 77"/>
              <a:gd name="T28" fmla="*/ 24 w 77"/>
              <a:gd name="T29" fmla="*/ 58 h 77"/>
              <a:gd name="T30" fmla="*/ 32 w 77"/>
              <a:gd name="T31" fmla="*/ 17 h 77"/>
              <a:gd name="T32" fmla="*/ 1 w 77"/>
              <a:gd name="T33" fmla="*/ 48 h 77"/>
              <a:gd name="T34" fmla="*/ 0 w 77"/>
              <a:gd name="T35" fmla="*/ 39 h 77"/>
              <a:gd name="T36" fmla="*/ 20 w 77"/>
              <a:gd name="T37" fmla="*/ 5 h 77"/>
              <a:gd name="T38" fmla="*/ 32 w 77"/>
              <a:gd name="T39" fmla="*/ 17 h 77"/>
              <a:gd name="T40" fmla="*/ 19 w 77"/>
              <a:gd name="T41" fmla="*/ 38 h 77"/>
              <a:gd name="T42" fmla="*/ 19 w 77"/>
              <a:gd name="T43" fmla="*/ 72 h 77"/>
              <a:gd name="T44" fmla="*/ 3 w 77"/>
              <a:gd name="T45" fmla="*/ 54 h 77"/>
              <a:gd name="T46" fmla="*/ 19 w 77"/>
              <a:gd name="T47" fmla="*/ 3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7" h="77">
                <a:moveTo>
                  <a:pt x="53" y="30"/>
                </a:moveTo>
                <a:cubicBezTo>
                  <a:pt x="25" y="2"/>
                  <a:pt x="25" y="2"/>
                  <a:pt x="25" y="2"/>
                </a:cubicBezTo>
                <a:cubicBezTo>
                  <a:pt x="29" y="1"/>
                  <a:pt x="34" y="0"/>
                  <a:pt x="38" y="0"/>
                </a:cubicBezTo>
                <a:cubicBezTo>
                  <a:pt x="43" y="0"/>
                  <a:pt x="48" y="1"/>
                  <a:pt x="53" y="3"/>
                </a:cubicBezTo>
                <a:lnTo>
                  <a:pt x="53" y="30"/>
                </a:lnTo>
                <a:close/>
                <a:moveTo>
                  <a:pt x="58" y="53"/>
                </a:moveTo>
                <a:cubicBezTo>
                  <a:pt x="58" y="5"/>
                  <a:pt x="58" y="5"/>
                  <a:pt x="58" y="5"/>
                </a:cubicBezTo>
                <a:cubicBezTo>
                  <a:pt x="69" y="12"/>
                  <a:pt x="77" y="24"/>
                  <a:pt x="77" y="39"/>
                </a:cubicBezTo>
                <a:cubicBezTo>
                  <a:pt x="77" y="44"/>
                  <a:pt x="76" y="49"/>
                  <a:pt x="74" y="53"/>
                </a:cubicBezTo>
                <a:lnTo>
                  <a:pt x="58" y="53"/>
                </a:lnTo>
                <a:close/>
                <a:moveTo>
                  <a:pt x="24" y="58"/>
                </a:moveTo>
                <a:cubicBezTo>
                  <a:pt x="72" y="58"/>
                  <a:pt x="72" y="58"/>
                  <a:pt x="72" y="58"/>
                </a:cubicBezTo>
                <a:cubicBezTo>
                  <a:pt x="65" y="69"/>
                  <a:pt x="53" y="77"/>
                  <a:pt x="38" y="77"/>
                </a:cubicBezTo>
                <a:cubicBezTo>
                  <a:pt x="33" y="77"/>
                  <a:pt x="28" y="76"/>
                  <a:pt x="24" y="74"/>
                </a:cubicBezTo>
                <a:lnTo>
                  <a:pt x="24" y="58"/>
                </a:lnTo>
                <a:close/>
                <a:moveTo>
                  <a:pt x="32" y="17"/>
                </a:moveTo>
                <a:cubicBezTo>
                  <a:pt x="1" y="48"/>
                  <a:pt x="1" y="48"/>
                  <a:pt x="1" y="48"/>
                </a:cubicBezTo>
                <a:cubicBezTo>
                  <a:pt x="0" y="45"/>
                  <a:pt x="0" y="42"/>
                  <a:pt x="0" y="39"/>
                </a:cubicBezTo>
                <a:cubicBezTo>
                  <a:pt x="0" y="24"/>
                  <a:pt x="8" y="12"/>
                  <a:pt x="20" y="5"/>
                </a:cubicBezTo>
                <a:lnTo>
                  <a:pt x="32" y="17"/>
                </a:lnTo>
                <a:close/>
                <a:moveTo>
                  <a:pt x="19" y="38"/>
                </a:moveTo>
                <a:cubicBezTo>
                  <a:pt x="19" y="72"/>
                  <a:pt x="19" y="72"/>
                  <a:pt x="19" y="72"/>
                </a:cubicBezTo>
                <a:cubicBezTo>
                  <a:pt x="12" y="68"/>
                  <a:pt x="6" y="62"/>
                  <a:pt x="3" y="54"/>
                </a:cubicBezTo>
                <a:lnTo>
                  <a:pt x="19" y="38"/>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2" name="Freeform 159"/>
          <p:cNvSpPr>
            <a:spLocks noEditPoints="1"/>
          </p:cNvSpPr>
          <p:nvPr/>
        </p:nvSpPr>
        <p:spPr bwMode="auto">
          <a:xfrm>
            <a:off x="8261906" y="4774882"/>
            <a:ext cx="171516" cy="148061"/>
          </a:xfrm>
          <a:custGeom>
            <a:avLst/>
            <a:gdLst>
              <a:gd name="T0" fmla="*/ 18 w 72"/>
              <a:gd name="T1" fmla="*/ 0 h 62"/>
              <a:gd name="T2" fmla="*/ 54 w 72"/>
              <a:gd name="T3" fmla="*/ 0 h 62"/>
              <a:gd name="T4" fmla="*/ 54 w 72"/>
              <a:gd name="T5" fmla="*/ 9 h 62"/>
              <a:gd name="T6" fmla="*/ 18 w 72"/>
              <a:gd name="T7" fmla="*/ 9 h 62"/>
              <a:gd name="T8" fmla="*/ 18 w 72"/>
              <a:gd name="T9" fmla="*/ 0 h 62"/>
              <a:gd name="T10" fmla="*/ 67 w 72"/>
              <a:gd name="T11" fmla="*/ 13 h 62"/>
              <a:gd name="T12" fmla="*/ 4 w 72"/>
              <a:gd name="T13" fmla="*/ 13 h 62"/>
              <a:gd name="T14" fmla="*/ 0 w 72"/>
              <a:gd name="T15" fmla="*/ 18 h 62"/>
              <a:gd name="T16" fmla="*/ 0 w 72"/>
              <a:gd name="T17" fmla="*/ 40 h 62"/>
              <a:gd name="T18" fmla="*/ 4 w 72"/>
              <a:gd name="T19" fmla="*/ 44 h 62"/>
              <a:gd name="T20" fmla="*/ 18 w 72"/>
              <a:gd name="T21" fmla="*/ 44 h 62"/>
              <a:gd name="T22" fmla="*/ 18 w 72"/>
              <a:gd name="T23" fmla="*/ 62 h 62"/>
              <a:gd name="T24" fmla="*/ 54 w 72"/>
              <a:gd name="T25" fmla="*/ 62 h 62"/>
              <a:gd name="T26" fmla="*/ 54 w 72"/>
              <a:gd name="T27" fmla="*/ 44 h 62"/>
              <a:gd name="T28" fmla="*/ 67 w 72"/>
              <a:gd name="T29" fmla="*/ 44 h 62"/>
              <a:gd name="T30" fmla="*/ 72 w 72"/>
              <a:gd name="T31" fmla="*/ 40 h 62"/>
              <a:gd name="T32" fmla="*/ 72 w 72"/>
              <a:gd name="T33" fmla="*/ 18 h 62"/>
              <a:gd name="T34" fmla="*/ 67 w 72"/>
              <a:gd name="T35" fmla="*/ 13 h 62"/>
              <a:gd name="T36" fmla="*/ 49 w 72"/>
              <a:gd name="T37" fmla="*/ 58 h 62"/>
              <a:gd name="T38" fmla="*/ 22 w 72"/>
              <a:gd name="T39" fmla="*/ 58 h 62"/>
              <a:gd name="T40" fmla="*/ 22 w 72"/>
              <a:gd name="T41" fmla="*/ 35 h 62"/>
              <a:gd name="T42" fmla="*/ 49 w 72"/>
              <a:gd name="T43" fmla="*/ 35 h 62"/>
              <a:gd name="T44" fmla="*/ 49 w 72"/>
              <a:gd name="T45" fmla="*/ 58 h 62"/>
              <a:gd name="T46" fmla="*/ 68 w 72"/>
              <a:gd name="T47" fmla="*/ 20 h 62"/>
              <a:gd name="T48" fmla="*/ 65 w 72"/>
              <a:gd name="T49" fmla="*/ 23 h 62"/>
              <a:gd name="T50" fmla="*/ 62 w 72"/>
              <a:gd name="T51" fmla="*/ 20 h 62"/>
              <a:gd name="T52" fmla="*/ 65 w 72"/>
              <a:gd name="T53" fmla="*/ 17 h 62"/>
              <a:gd name="T54" fmla="*/ 68 w 72"/>
              <a:gd name="T55" fmla="*/ 2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2" h="62">
                <a:moveTo>
                  <a:pt x="18" y="0"/>
                </a:moveTo>
                <a:cubicBezTo>
                  <a:pt x="54" y="0"/>
                  <a:pt x="54" y="0"/>
                  <a:pt x="54" y="0"/>
                </a:cubicBezTo>
                <a:cubicBezTo>
                  <a:pt x="54" y="9"/>
                  <a:pt x="54" y="9"/>
                  <a:pt x="54" y="9"/>
                </a:cubicBezTo>
                <a:cubicBezTo>
                  <a:pt x="18" y="9"/>
                  <a:pt x="18" y="9"/>
                  <a:pt x="18" y="9"/>
                </a:cubicBezTo>
                <a:lnTo>
                  <a:pt x="18" y="0"/>
                </a:lnTo>
                <a:close/>
                <a:moveTo>
                  <a:pt x="67" y="13"/>
                </a:moveTo>
                <a:cubicBezTo>
                  <a:pt x="4" y="13"/>
                  <a:pt x="4" y="13"/>
                  <a:pt x="4" y="13"/>
                </a:cubicBezTo>
                <a:cubicBezTo>
                  <a:pt x="2" y="13"/>
                  <a:pt x="0" y="15"/>
                  <a:pt x="0" y="18"/>
                </a:cubicBezTo>
                <a:cubicBezTo>
                  <a:pt x="0" y="40"/>
                  <a:pt x="0" y="40"/>
                  <a:pt x="0" y="40"/>
                </a:cubicBezTo>
                <a:cubicBezTo>
                  <a:pt x="0" y="42"/>
                  <a:pt x="2" y="44"/>
                  <a:pt x="4" y="44"/>
                </a:cubicBezTo>
                <a:cubicBezTo>
                  <a:pt x="18" y="44"/>
                  <a:pt x="18" y="44"/>
                  <a:pt x="18" y="44"/>
                </a:cubicBezTo>
                <a:cubicBezTo>
                  <a:pt x="18" y="62"/>
                  <a:pt x="18" y="62"/>
                  <a:pt x="18" y="62"/>
                </a:cubicBezTo>
                <a:cubicBezTo>
                  <a:pt x="54" y="62"/>
                  <a:pt x="54" y="62"/>
                  <a:pt x="54" y="62"/>
                </a:cubicBezTo>
                <a:cubicBezTo>
                  <a:pt x="54" y="44"/>
                  <a:pt x="54" y="44"/>
                  <a:pt x="54" y="44"/>
                </a:cubicBezTo>
                <a:cubicBezTo>
                  <a:pt x="67" y="44"/>
                  <a:pt x="67" y="44"/>
                  <a:pt x="67" y="44"/>
                </a:cubicBezTo>
                <a:cubicBezTo>
                  <a:pt x="70" y="44"/>
                  <a:pt x="72" y="42"/>
                  <a:pt x="72" y="40"/>
                </a:cubicBezTo>
                <a:cubicBezTo>
                  <a:pt x="72" y="18"/>
                  <a:pt x="72" y="18"/>
                  <a:pt x="72" y="18"/>
                </a:cubicBezTo>
                <a:cubicBezTo>
                  <a:pt x="72" y="15"/>
                  <a:pt x="70" y="13"/>
                  <a:pt x="67" y="13"/>
                </a:cubicBezTo>
                <a:close/>
                <a:moveTo>
                  <a:pt x="49" y="58"/>
                </a:moveTo>
                <a:cubicBezTo>
                  <a:pt x="22" y="58"/>
                  <a:pt x="22" y="58"/>
                  <a:pt x="22" y="58"/>
                </a:cubicBezTo>
                <a:cubicBezTo>
                  <a:pt x="22" y="35"/>
                  <a:pt x="22" y="35"/>
                  <a:pt x="22" y="35"/>
                </a:cubicBezTo>
                <a:cubicBezTo>
                  <a:pt x="49" y="35"/>
                  <a:pt x="49" y="35"/>
                  <a:pt x="49" y="35"/>
                </a:cubicBezTo>
                <a:lnTo>
                  <a:pt x="49" y="58"/>
                </a:lnTo>
                <a:close/>
                <a:moveTo>
                  <a:pt x="68" y="20"/>
                </a:moveTo>
                <a:cubicBezTo>
                  <a:pt x="68" y="22"/>
                  <a:pt x="67" y="23"/>
                  <a:pt x="65" y="23"/>
                </a:cubicBezTo>
                <a:cubicBezTo>
                  <a:pt x="63" y="23"/>
                  <a:pt x="62" y="22"/>
                  <a:pt x="62" y="20"/>
                </a:cubicBezTo>
                <a:cubicBezTo>
                  <a:pt x="62" y="18"/>
                  <a:pt x="63" y="17"/>
                  <a:pt x="65" y="17"/>
                </a:cubicBezTo>
                <a:cubicBezTo>
                  <a:pt x="67" y="17"/>
                  <a:pt x="68" y="18"/>
                  <a:pt x="68" y="20"/>
                </a:cubicBez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3" name="Freeform 160"/>
          <p:cNvSpPr>
            <a:spLocks noEditPoints="1"/>
          </p:cNvSpPr>
          <p:nvPr/>
        </p:nvSpPr>
        <p:spPr bwMode="auto">
          <a:xfrm>
            <a:off x="8524311" y="4632684"/>
            <a:ext cx="172982" cy="172982"/>
          </a:xfrm>
          <a:custGeom>
            <a:avLst/>
            <a:gdLst>
              <a:gd name="T0" fmla="*/ 13 w 72"/>
              <a:gd name="T1" fmla="*/ 36 h 72"/>
              <a:gd name="T2" fmla="*/ 13 w 72"/>
              <a:gd name="T3" fmla="*/ 33 h 72"/>
              <a:gd name="T4" fmla="*/ 1 w 72"/>
              <a:gd name="T5" fmla="*/ 29 h 72"/>
              <a:gd name="T6" fmla="*/ 0 w 72"/>
              <a:gd name="T7" fmla="*/ 36 h 72"/>
              <a:gd name="T8" fmla="*/ 11 w 72"/>
              <a:gd name="T9" fmla="*/ 62 h 72"/>
              <a:gd name="T10" fmla="*/ 19 w 72"/>
              <a:gd name="T11" fmla="*/ 51 h 72"/>
              <a:gd name="T12" fmla="*/ 13 w 72"/>
              <a:gd name="T13" fmla="*/ 36 h 72"/>
              <a:gd name="T14" fmla="*/ 58 w 72"/>
              <a:gd name="T15" fmla="*/ 36 h 72"/>
              <a:gd name="T16" fmla="*/ 52 w 72"/>
              <a:gd name="T17" fmla="*/ 51 h 72"/>
              <a:gd name="T18" fmla="*/ 60 w 72"/>
              <a:gd name="T19" fmla="*/ 62 h 72"/>
              <a:gd name="T20" fmla="*/ 72 w 72"/>
              <a:gd name="T21" fmla="*/ 36 h 72"/>
              <a:gd name="T22" fmla="*/ 71 w 72"/>
              <a:gd name="T23" fmla="*/ 29 h 72"/>
              <a:gd name="T24" fmla="*/ 58 w 72"/>
              <a:gd name="T25" fmla="*/ 33 h 72"/>
              <a:gd name="T26" fmla="*/ 58 w 72"/>
              <a:gd name="T27" fmla="*/ 36 h 72"/>
              <a:gd name="T28" fmla="*/ 40 w 72"/>
              <a:gd name="T29" fmla="*/ 14 h 72"/>
              <a:gd name="T30" fmla="*/ 55 w 72"/>
              <a:gd name="T31" fmla="*/ 25 h 72"/>
              <a:gd name="T32" fmla="*/ 68 w 72"/>
              <a:gd name="T33" fmla="*/ 21 h 72"/>
              <a:gd name="T34" fmla="*/ 40 w 72"/>
              <a:gd name="T35" fmla="*/ 0 h 72"/>
              <a:gd name="T36" fmla="*/ 40 w 72"/>
              <a:gd name="T37" fmla="*/ 14 h 72"/>
              <a:gd name="T38" fmla="*/ 16 w 72"/>
              <a:gd name="T39" fmla="*/ 25 h 72"/>
              <a:gd name="T40" fmla="*/ 31 w 72"/>
              <a:gd name="T41" fmla="*/ 14 h 72"/>
              <a:gd name="T42" fmla="*/ 31 w 72"/>
              <a:gd name="T43" fmla="*/ 0 h 72"/>
              <a:gd name="T44" fmla="*/ 3 w 72"/>
              <a:gd name="T45" fmla="*/ 21 h 72"/>
              <a:gd name="T46" fmla="*/ 16 w 72"/>
              <a:gd name="T47" fmla="*/ 25 h 72"/>
              <a:gd name="T48" fmla="*/ 45 w 72"/>
              <a:gd name="T49" fmla="*/ 56 h 72"/>
              <a:gd name="T50" fmla="*/ 36 w 72"/>
              <a:gd name="T51" fmla="*/ 58 h 72"/>
              <a:gd name="T52" fmla="*/ 26 w 72"/>
              <a:gd name="T53" fmla="*/ 56 h 72"/>
              <a:gd name="T54" fmla="*/ 18 w 72"/>
              <a:gd name="T55" fmla="*/ 67 h 72"/>
              <a:gd name="T56" fmla="*/ 36 w 72"/>
              <a:gd name="T57" fmla="*/ 72 h 72"/>
              <a:gd name="T58" fmla="*/ 53 w 72"/>
              <a:gd name="T59" fmla="*/ 67 h 72"/>
              <a:gd name="T60" fmla="*/ 45 w 72"/>
              <a:gd name="T61" fmla="*/ 5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 h="72">
                <a:moveTo>
                  <a:pt x="13" y="36"/>
                </a:moveTo>
                <a:cubicBezTo>
                  <a:pt x="13" y="35"/>
                  <a:pt x="13" y="34"/>
                  <a:pt x="13" y="33"/>
                </a:cubicBezTo>
                <a:cubicBezTo>
                  <a:pt x="1" y="29"/>
                  <a:pt x="1" y="29"/>
                  <a:pt x="1" y="29"/>
                </a:cubicBezTo>
                <a:cubicBezTo>
                  <a:pt x="0" y="31"/>
                  <a:pt x="0" y="34"/>
                  <a:pt x="0" y="36"/>
                </a:cubicBezTo>
                <a:cubicBezTo>
                  <a:pt x="0" y="46"/>
                  <a:pt x="4" y="56"/>
                  <a:pt x="11" y="62"/>
                </a:cubicBezTo>
                <a:cubicBezTo>
                  <a:pt x="19" y="51"/>
                  <a:pt x="19" y="51"/>
                  <a:pt x="19" y="51"/>
                </a:cubicBezTo>
                <a:cubicBezTo>
                  <a:pt x="16" y="47"/>
                  <a:pt x="13" y="42"/>
                  <a:pt x="13" y="36"/>
                </a:cubicBezTo>
                <a:close/>
                <a:moveTo>
                  <a:pt x="58" y="36"/>
                </a:moveTo>
                <a:cubicBezTo>
                  <a:pt x="58" y="42"/>
                  <a:pt x="56" y="47"/>
                  <a:pt x="52" y="51"/>
                </a:cubicBezTo>
                <a:cubicBezTo>
                  <a:pt x="60" y="62"/>
                  <a:pt x="60" y="62"/>
                  <a:pt x="60" y="62"/>
                </a:cubicBezTo>
                <a:cubicBezTo>
                  <a:pt x="67" y="56"/>
                  <a:pt x="72" y="46"/>
                  <a:pt x="72" y="36"/>
                </a:cubicBezTo>
                <a:cubicBezTo>
                  <a:pt x="72" y="34"/>
                  <a:pt x="71" y="31"/>
                  <a:pt x="71" y="29"/>
                </a:cubicBezTo>
                <a:cubicBezTo>
                  <a:pt x="58" y="33"/>
                  <a:pt x="58" y="33"/>
                  <a:pt x="58" y="33"/>
                </a:cubicBezTo>
                <a:cubicBezTo>
                  <a:pt x="58" y="34"/>
                  <a:pt x="58" y="35"/>
                  <a:pt x="58" y="36"/>
                </a:cubicBezTo>
                <a:close/>
                <a:moveTo>
                  <a:pt x="40" y="14"/>
                </a:moveTo>
                <a:cubicBezTo>
                  <a:pt x="47" y="15"/>
                  <a:pt x="52" y="19"/>
                  <a:pt x="55" y="25"/>
                </a:cubicBezTo>
                <a:cubicBezTo>
                  <a:pt x="68" y="21"/>
                  <a:pt x="68" y="21"/>
                  <a:pt x="68" y="21"/>
                </a:cubicBezTo>
                <a:cubicBezTo>
                  <a:pt x="63" y="10"/>
                  <a:pt x="53" y="2"/>
                  <a:pt x="40" y="0"/>
                </a:cubicBezTo>
                <a:lnTo>
                  <a:pt x="40" y="14"/>
                </a:lnTo>
                <a:close/>
                <a:moveTo>
                  <a:pt x="16" y="25"/>
                </a:moveTo>
                <a:cubicBezTo>
                  <a:pt x="19" y="19"/>
                  <a:pt x="25" y="15"/>
                  <a:pt x="31" y="14"/>
                </a:cubicBezTo>
                <a:cubicBezTo>
                  <a:pt x="31" y="0"/>
                  <a:pt x="31" y="0"/>
                  <a:pt x="31" y="0"/>
                </a:cubicBezTo>
                <a:cubicBezTo>
                  <a:pt x="19" y="2"/>
                  <a:pt x="8" y="10"/>
                  <a:pt x="3" y="21"/>
                </a:cubicBezTo>
                <a:lnTo>
                  <a:pt x="16" y="25"/>
                </a:lnTo>
                <a:close/>
                <a:moveTo>
                  <a:pt x="45" y="56"/>
                </a:moveTo>
                <a:cubicBezTo>
                  <a:pt x="42" y="58"/>
                  <a:pt x="39" y="58"/>
                  <a:pt x="36" y="58"/>
                </a:cubicBezTo>
                <a:cubicBezTo>
                  <a:pt x="32" y="58"/>
                  <a:pt x="29" y="58"/>
                  <a:pt x="26" y="56"/>
                </a:cubicBezTo>
                <a:cubicBezTo>
                  <a:pt x="18" y="67"/>
                  <a:pt x="18" y="67"/>
                  <a:pt x="18" y="67"/>
                </a:cubicBezTo>
                <a:cubicBezTo>
                  <a:pt x="24" y="70"/>
                  <a:pt x="30" y="72"/>
                  <a:pt x="36" y="72"/>
                </a:cubicBezTo>
                <a:cubicBezTo>
                  <a:pt x="42" y="72"/>
                  <a:pt x="48" y="70"/>
                  <a:pt x="53" y="67"/>
                </a:cubicBezTo>
                <a:lnTo>
                  <a:pt x="45" y="56"/>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4" name="Freeform 161"/>
          <p:cNvSpPr>
            <a:spLocks noEditPoints="1"/>
          </p:cNvSpPr>
          <p:nvPr/>
        </p:nvSpPr>
        <p:spPr bwMode="auto">
          <a:xfrm>
            <a:off x="8874674" y="2565691"/>
            <a:ext cx="165653" cy="165653"/>
          </a:xfrm>
          <a:custGeom>
            <a:avLst/>
            <a:gdLst>
              <a:gd name="T0" fmla="*/ 35 w 69"/>
              <a:gd name="T1" fmla="*/ 0 h 69"/>
              <a:gd name="T2" fmla="*/ 0 w 69"/>
              <a:gd name="T3" fmla="*/ 35 h 69"/>
              <a:gd name="T4" fmla="*/ 35 w 69"/>
              <a:gd name="T5" fmla="*/ 69 h 69"/>
              <a:gd name="T6" fmla="*/ 69 w 69"/>
              <a:gd name="T7" fmla="*/ 35 h 69"/>
              <a:gd name="T8" fmla="*/ 35 w 69"/>
              <a:gd name="T9" fmla="*/ 0 h 69"/>
              <a:gd name="T10" fmla="*/ 35 w 69"/>
              <a:gd name="T11" fmla="*/ 62 h 69"/>
              <a:gd name="T12" fmla="*/ 7 w 69"/>
              <a:gd name="T13" fmla="*/ 35 h 69"/>
              <a:gd name="T14" fmla="*/ 35 w 69"/>
              <a:gd name="T15" fmla="*/ 7 h 69"/>
              <a:gd name="T16" fmla="*/ 62 w 69"/>
              <a:gd name="T17" fmla="*/ 35 h 69"/>
              <a:gd name="T18" fmla="*/ 35 w 69"/>
              <a:gd name="T19" fmla="*/ 62 h 69"/>
              <a:gd name="T20" fmla="*/ 22 w 69"/>
              <a:gd name="T21" fmla="*/ 24 h 69"/>
              <a:gd name="T22" fmla="*/ 37 w 69"/>
              <a:gd name="T23" fmla="*/ 35 h 69"/>
              <a:gd name="T24" fmla="*/ 22 w 69"/>
              <a:gd name="T25" fmla="*/ 45 h 69"/>
              <a:gd name="T26" fmla="*/ 22 w 69"/>
              <a:gd name="T27" fmla="*/ 24 h 69"/>
              <a:gd name="T28" fmla="*/ 39 w 69"/>
              <a:gd name="T29" fmla="*/ 24 h 69"/>
              <a:gd name="T30" fmla="*/ 54 w 69"/>
              <a:gd name="T31" fmla="*/ 35 h 69"/>
              <a:gd name="T32" fmla="*/ 39 w 69"/>
              <a:gd name="T33" fmla="*/ 45 h 69"/>
              <a:gd name="T34" fmla="*/ 39 w 69"/>
              <a:gd name="T35" fmla="*/ 2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 h="69">
                <a:moveTo>
                  <a:pt x="35" y="0"/>
                </a:moveTo>
                <a:cubicBezTo>
                  <a:pt x="16" y="0"/>
                  <a:pt x="0" y="16"/>
                  <a:pt x="0" y="35"/>
                </a:cubicBezTo>
                <a:cubicBezTo>
                  <a:pt x="0" y="53"/>
                  <a:pt x="16" y="69"/>
                  <a:pt x="35" y="69"/>
                </a:cubicBezTo>
                <a:cubicBezTo>
                  <a:pt x="53" y="69"/>
                  <a:pt x="69" y="53"/>
                  <a:pt x="69" y="35"/>
                </a:cubicBezTo>
                <a:cubicBezTo>
                  <a:pt x="69" y="16"/>
                  <a:pt x="53" y="0"/>
                  <a:pt x="35" y="0"/>
                </a:cubicBezTo>
                <a:close/>
                <a:moveTo>
                  <a:pt x="35" y="62"/>
                </a:moveTo>
                <a:cubicBezTo>
                  <a:pt x="19" y="62"/>
                  <a:pt x="7" y="50"/>
                  <a:pt x="7" y="35"/>
                </a:cubicBezTo>
                <a:cubicBezTo>
                  <a:pt x="7" y="19"/>
                  <a:pt x="19" y="7"/>
                  <a:pt x="35" y="7"/>
                </a:cubicBezTo>
                <a:cubicBezTo>
                  <a:pt x="50" y="7"/>
                  <a:pt x="62" y="19"/>
                  <a:pt x="62" y="35"/>
                </a:cubicBezTo>
                <a:cubicBezTo>
                  <a:pt x="62" y="50"/>
                  <a:pt x="50" y="62"/>
                  <a:pt x="35" y="62"/>
                </a:cubicBezTo>
                <a:close/>
                <a:moveTo>
                  <a:pt x="22" y="24"/>
                </a:moveTo>
                <a:cubicBezTo>
                  <a:pt x="37" y="35"/>
                  <a:pt x="37" y="35"/>
                  <a:pt x="37" y="35"/>
                </a:cubicBezTo>
                <a:cubicBezTo>
                  <a:pt x="22" y="45"/>
                  <a:pt x="22" y="45"/>
                  <a:pt x="22" y="45"/>
                </a:cubicBezTo>
                <a:lnTo>
                  <a:pt x="22" y="24"/>
                </a:lnTo>
                <a:close/>
                <a:moveTo>
                  <a:pt x="39" y="24"/>
                </a:moveTo>
                <a:cubicBezTo>
                  <a:pt x="54" y="35"/>
                  <a:pt x="54" y="35"/>
                  <a:pt x="54" y="35"/>
                </a:cubicBezTo>
                <a:cubicBezTo>
                  <a:pt x="39" y="45"/>
                  <a:pt x="39" y="45"/>
                  <a:pt x="39" y="45"/>
                </a:cubicBezTo>
                <a:lnTo>
                  <a:pt x="39" y="24"/>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5" name="Freeform 162"/>
          <p:cNvSpPr/>
          <p:nvPr/>
        </p:nvSpPr>
        <p:spPr bwMode="auto">
          <a:xfrm>
            <a:off x="8323476" y="4068293"/>
            <a:ext cx="181779" cy="189107"/>
          </a:xfrm>
          <a:custGeom>
            <a:avLst/>
            <a:gdLst>
              <a:gd name="T0" fmla="*/ 59 w 124"/>
              <a:gd name="T1" fmla="*/ 129 h 129"/>
              <a:gd name="T2" fmla="*/ 59 w 124"/>
              <a:gd name="T3" fmla="*/ 70 h 129"/>
              <a:gd name="T4" fmla="*/ 0 w 124"/>
              <a:gd name="T5" fmla="*/ 129 h 129"/>
              <a:gd name="T6" fmla="*/ 0 w 124"/>
              <a:gd name="T7" fmla="*/ 0 h 129"/>
              <a:gd name="T8" fmla="*/ 59 w 124"/>
              <a:gd name="T9" fmla="*/ 58 h 129"/>
              <a:gd name="T10" fmla="*/ 59 w 124"/>
              <a:gd name="T11" fmla="*/ 0 h 129"/>
              <a:gd name="T12" fmla="*/ 124 w 124"/>
              <a:gd name="T13" fmla="*/ 65 h 129"/>
              <a:gd name="T14" fmla="*/ 59 w 124"/>
              <a:gd name="T15" fmla="*/ 129 h 1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4" h="129">
                <a:moveTo>
                  <a:pt x="59" y="129"/>
                </a:moveTo>
                <a:lnTo>
                  <a:pt x="59" y="70"/>
                </a:lnTo>
                <a:lnTo>
                  <a:pt x="0" y="129"/>
                </a:lnTo>
                <a:lnTo>
                  <a:pt x="0" y="0"/>
                </a:lnTo>
                <a:lnTo>
                  <a:pt x="59" y="58"/>
                </a:lnTo>
                <a:lnTo>
                  <a:pt x="59" y="0"/>
                </a:lnTo>
                <a:lnTo>
                  <a:pt x="124" y="65"/>
                </a:lnTo>
                <a:lnTo>
                  <a:pt x="59" y="129"/>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6" name="Freeform 163"/>
          <p:cNvSpPr>
            <a:spLocks noEditPoints="1"/>
          </p:cNvSpPr>
          <p:nvPr/>
        </p:nvSpPr>
        <p:spPr bwMode="auto">
          <a:xfrm>
            <a:off x="8497924" y="3407147"/>
            <a:ext cx="192040" cy="190574"/>
          </a:xfrm>
          <a:custGeom>
            <a:avLst/>
            <a:gdLst>
              <a:gd name="T0" fmla="*/ 0 w 131"/>
              <a:gd name="T1" fmla="*/ 130 h 130"/>
              <a:gd name="T2" fmla="*/ 66 w 131"/>
              <a:gd name="T3" fmla="*/ 130 h 130"/>
              <a:gd name="T4" fmla="*/ 66 w 131"/>
              <a:gd name="T5" fmla="*/ 0 h 130"/>
              <a:gd name="T6" fmla="*/ 0 w 131"/>
              <a:gd name="T7" fmla="*/ 0 h 130"/>
              <a:gd name="T8" fmla="*/ 0 w 131"/>
              <a:gd name="T9" fmla="*/ 130 h 130"/>
              <a:gd name="T10" fmla="*/ 41 w 131"/>
              <a:gd name="T11" fmla="*/ 16 h 130"/>
              <a:gd name="T12" fmla="*/ 58 w 131"/>
              <a:gd name="T13" fmla="*/ 16 h 130"/>
              <a:gd name="T14" fmla="*/ 58 w 131"/>
              <a:gd name="T15" fmla="*/ 32 h 130"/>
              <a:gd name="T16" fmla="*/ 41 w 131"/>
              <a:gd name="T17" fmla="*/ 32 h 130"/>
              <a:gd name="T18" fmla="*/ 41 w 131"/>
              <a:gd name="T19" fmla="*/ 16 h 130"/>
              <a:gd name="T20" fmla="*/ 41 w 131"/>
              <a:gd name="T21" fmla="*/ 49 h 130"/>
              <a:gd name="T22" fmla="*/ 58 w 131"/>
              <a:gd name="T23" fmla="*/ 49 h 130"/>
              <a:gd name="T24" fmla="*/ 58 w 131"/>
              <a:gd name="T25" fmla="*/ 65 h 130"/>
              <a:gd name="T26" fmla="*/ 41 w 131"/>
              <a:gd name="T27" fmla="*/ 65 h 130"/>
              <a:gd name="T28" fmla="*/ 41 w 131"/>
              <a:gd name="T29" fmla="*/ 49 h 130"/>
              <a:gd name="T30" fmla="*/ 41 w 131"/>
              <a:gd name="T31" fmla="*/ 81 h 130"/>
              <a:gd name="T32" fmla="*/ 58 w 131"/>
              <a:gd name="T33" fmla="*/ 81 h 130"/>
              <a:gd name="T34" fmla="*/ 58 w 131"/>
              <a:gd name="T35" fmla="*/ 98 h 130"/>
              <a:gd name="T36" fmla="*/ 41 w 131"/>
              <a:gd name="T37" fmla="*/ 98 h 130"/>
              <a:gd name="T38" fmla="*/ 41 w 131"/>
              <a:gd name="T39" fmla="*/ 81 h 130"/>
              <a:gd name="T40" fmla="*/ 9 w 131"/>
              <a:gd name="T41" fmla="*/ 16 h 130"/>
              <a:gd name="T42" fmla="*/ 25 w 131"/>
              <a:gd name="T43" fmla="*/ 16 h 130"/>
              <a:gd name="T44" fmla="*/ 25 w 131"/>
              <a:gd name="T45" fmla="*/ 32 h 130"/>
              <a:gd name="T46" fmla="*/ 9 w 131"/>
              <a:gd name="T47" fmla="*/ 32 h 130"/>
              <a:gd name="T48" fmla="*/ 9 w 131"/>
              <a:gd name="T49" fmla="*/ 16 h 130"/>
              <a:gd name="T50" fmla="*/ 9 w 131"/>
              <a:gd name="T51" fmla="*/ 49 h 130"/>
              <a:gd name="T52" fmla="*/ 25 w 131"/>
              <a:gd name="T53" fmla="*/ 49 h 130"/>
              <a:gd name="T54" fmla="*/ 25 w 131"/>
              <a:gd name="T55" fmla="*/ 65 h 130"/>
              <a:gd name="T56" fmla="*/ 9 w 131"/>
              <a:gd name="T57" fmla="*/ 65 h 130"/>
              <a:gd name="T58" fmla="*/ 9 w 131"/>
              <a:gd name="T59" fmla="*/ 49 h 130"/>
              <a:gd name="T60" fmla="*/ 9 w 131"/>
              <a:gd name="T61" fmla="*/ 81 h 130"/>
              <a:gd name="T62" fmla="*/ 25 w 131"/>
              <a:gd name="T63" fmla="*/ 81 h 130"/>
              <a:gd name="T64" fmla="*/ 25 w 131"/>
              <a:gd name="T65" fmla="*/ 98 h 130"/>
              <a:gd name="T66" fmla="*/ 9 w 131"/>
              <a:gd name="T67" fmla="*/ 98 h 130"/>
              <a:gd name="T68" fmla="*/ 9 w 131"/>
              <a:gd name="T69" fmla="*/ 81 h 130"/>
              <a:gd name="T70" fmla="*/ 74 w 131"/>
              <a:gd name="T71" fmla="*/ 41 h 130"/>
              <a:gd name="T72" fmla="*/ 131 w 131"/>
              <a:gd name="T73" fmla="*/ 41 h 130"/>
              <a:gd name="T74" fmla="*/ 131 w 131"/>
              <a:gd name="T75" fmla="*/ 49 h 130"/>
              <a:gd name="T76" fmla="*/ 74 w 131"/>
              <a:gd name="T77" fmla="*/ 49 h 130"/>
              <a:gd name="T78" fmla="*/ 74 w 131"/>
              <a:gd name="T79" fmla="*/ 41 h 130"/>
              <a:gd name="T80" fmla="*/ 74 w 131"/>
              <a:gd name="T81" fmla="*/ 130 h 130"/>
              <a:gd name="T82" fmla="*/ 90 w 131"/>
              <a:gd name="T83" fmla="*/ 130 h 130"/>
              <a:gd name="T84" fmla="*/ 90 w 131"/>
              <a:gd name="T85" fmla="*/ 98 h 130"/>
              <a:gd name="T86" fmla="*/ 115 w 131"/>
              <a:gd name="T87" fmla="*/ 98 h 130"/>
              <a:gd name="T88" fmla="*/ 115 w 131"/>
              <a:gd name="T89" fmla="*/ 130 h 130"/>
              <a:gd name="T90" fmla="*/ 131 w 131"/>
              <a:gd name="T91" fmla="*/ 130 h 130"/>
              <a:gd name="T92" fmla="*/ 131 w 131"/>
              <a:gd name="T93" fmla="*/ 57 h 130"/>
              <a:gd name="T94" fmla="*/ 74 w 131"/>
              <a:gd name="T95" fmla="*/ 57 h 130"/>
              <a:gd name="T96" fmla="*/ 74 w 131"/>
              <a:gd name="T97"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1" h="130">
                <a:moveTo>
                  <a:pt x="0" y="130"/>
                </a:moveTo>
                <a:lnTo>
                  <a:pt x="66" y="130"/>
                </a:lnTo>
                <a:lnTo>
                  <a:pt x="66" y="0"/>
                </a:lnTo>
                <a:lnTo>
                  <a:pt x="0" y="0"/>
                </a:lnTo>
                <a:lnTo>
                  <a:pt x="0" y="130"/>
                </a:lnTo>
                <a:close/>
                <a:moveTo>
                  <a:pt x="41" y="16"/>
                </a:moveTo>
                <a:lnTo>
                  <a:pt x="58" y="16"/>
                </a:lnTo>
                <a:lnTo>
                  <a:pt x="58" y="32"/>
                </a:lnTo>
                <a:lnTo>
                  <a:pt x="41" y="32"/>
                </a:lnTo>
                <a:lnTo>
                  <a:pt x="41" y="16"/>
                </a:lnTo>
                <a:close/>
                <a:moveTo>
                  <a:pt x="41" y="49"/>
                </a:moveTo>
                <a:lnTo>
                  <a:pt x="58" y="49"/>
                </a:lnTo>
                <a:lnTo>
                  <a:pt x="58" y="65"/>
                </a:lnTo>
                <a:lnTo>
                  <a:pt x="41" y="65"/>
                </a:lnTo>
                <a:lnTo>
                  <a:pt x="41" y="49"/>
                </a:lnTo>
                <a:close/>
                <a:moveTo>
                  <a:pt x="41" y="81"/>
                </a:moveTo>
                <a:lnTo>
                  <a:pt x="58" y="81"/>
                </a:lnTo>
                <a:lnTo>
                  <a:pt x="58" y="98"/>
                </a:lnTo>
                <a:lnTo>
                  <a:pt x="41" y="98"/>
                </a:lnTo>
                <a:lnTo>
                  <a:pt x="41" y="81"/>
                </a:lnTo>
                <a:close/>
                <a:moveTo>
                  <a:pt x="9" y="16"/>
                </a:moveTo>
                <a:lnTo>
                  <a:pt x="25" y="16"/>
                </a:lnTo>
                <a:lnTo>
                  <a:pt x="25" y="32"/>
                </a:lnTo>
                <a:lnTo>
                  <a:pt x="9" y="32"/>
                </a:lnTo>
                <a:lnTo>
                  <a:pt x="9" y="16"/>
                </a:lnTo>
                <a:close/>
                <a:moveTo>
                  <a:pt x="9" y="49"/>
                </a:moveTo>
                <a:lnTo>
                  <a:pt x="25" y="49"/>
                </a:lnTo>
                <a:lnTo>
                  <a:pt x="25" y="65"/>
                </a:lnTo>
                <a:lnTo>
                  <a:pt x="9" y="65"/>
                </a:lnTo>
                <a:lnTo>
                  <a:pt x="9" y="49"/>
                </a:lnTo>
                <a:close/>
                <a:moveTo>
                  <a:pt x="9" y="81"/>
                </a:moveTo>
                <a:lnTo>
                  <a:pt x="25" y="81"/>
                </a:lnTo>
                <a:lnTo>
                  <a:pt x="25" y="98"/>
                </a:lnTo>
                <a:lnTo>
                  <a:pt x="9" y="98"/>
                </a:lnTo>
                <a:lnTo>
                  <a:pt x="9" y="81"/>
                </a:lnTo>
                <a:close/>
                <a:moveTo>
                  <a:pt x="74" y="41"/>
                </a:moveTo>
                <a:lnTo>
                  <a:pt x="131" y="41"/>
                </a:lnTo>
                <a:lnTo>
                  <a:pt x="131" y="49"/>
                </a:lnTo>
                <a:lnTo>
                  <a:pt x="74" y="49"/>
                </a:lnTo>
                <a:lnTo>
                  <a:pt x="74" y="41"/>
                </a:lnTo>
                <a:close/>
                <a:moveTo>
                  <a:pt x="74" y="130"/>
                </a:moveTo>
                <a:lnTo>
                  <a:pt x="90" y="130"/>
                </a:lnTo>
                <a:lnTo>
                  <a:pt x="90" y="98"/>
                </a:lnTo>
                <a:lnTo>
                  <a:pt x="115" y="98"/>
                </a:lnTo>
                <a:lnTo>
                  <a:pt x="115" y="130"/>
                </a:lnTo>
                <a:lnTo>
                  <a:pt x="131" y="130"/>
                </a:lnTo>
                <a:lnTo>
                  <a:pt x="131" y="57"/>
                </a:lnTo>
                <a:lnTo>
                  <a:pt x="74" y="57"/>
                </a:lnTo>
                <a:lnTo>
                  <a:pt x="74" y="130"/>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7" name="Freeform 164"/>
          <p:cNvSpPr>
            <a:spLocks noEditPoints="1"/>
          </p:cNvSpPr>
          <p:nvPr/>
        </p:nvSpPr>
        <p:spPr bwMode="auto">
          <a:xfrm>
            <a:off x="8582949" y="3729658"/>
            <a:ext cx="109947" cy="115809"/>
          </a:xfrm>
          <a:custGeom>
            <a:avLst/>
            <a:gdLst>
              <a:gd name="T0" fmla="*/ 43 w 46"/>
              <a:gd name="T1" fmla="*/ 29 h 48"/>
              <a:gd name="T2" fmla="*/ 46 w 46"/>
              <a:gd name="T3" fmla="*/ 16 h 48"/>
              <a:gd name="T4" fmla="*/ 41 w 46"/>
              <a:gd name="T5" fmla="*/ 8 h 48"/>
              <a:gd name="T6" fmla="*/ 37 w 46"/>
              <a:gd name="T7" fmla="*/ 9 h 48"/>
              <a:gd name="T8" fmla="*/ 28 w 46"/>
              <a:gd name="T9" fmla="*/ 0 h 48"/>
              <a:gd name="T10" fmla="*/ 18 w 46"/>
              <a:gd name="T11" fmla="*/ 0 h 48"/>
              <a:gd name="T12" fmla="*/ 17 w 46"/>
              <a:gd name="T13" fmla="*/ 4 h 48"/>
              <a:gd name="T14" fmla="*/ 4 w 46"/>
              <a:gd name="T15" fmla="*/ 8 h 48"/>
              <a:gd name="T16" fmla="*/ 0 w 46"/>
              <a:gd name="T17" fmla="*/ 16 h 48"/>
              <a:gd name="T18" fmla="*/ 3 w 46"/>
              <a:gd name="T19" fmla="*/ 19 h 48"/>
              <a:gd name="T20" fmla="*/ 0 w 46"/>
              <a:gd name="T21" fmla="*/ 32 h 48"/>
              <a:gd name="T22" fmla="*/ 4 w 46"/>
              <a:gd name="T23" fmla="*/ 40 h 48"/>
              <a:gd name="T24" fmla="*/ 9 w 46"/>
              <a:gd name="T25" fmla="*/ 39 h 48"/>
              <a:gd name="T26" fmla="*/ 18 w 46"/>
              <a:gd name="T27" fmla="*/ 48 h 48"/>
              <a:gd name="T28" fmla="*/ 28 w 46"/>
              <a:gd name="T29" fmla="*/ 48 h 48"/>
              <a:gd name="T30" fmla="*/ 29 w 46"/>
              <a:gd name="T31" fmla="*/ 44 h 48"/>
              <a:gd name="T32" fmla="*/ 41 w 46"/>
              <a:gd name="T33" fmla="*/ 40 h 48"/>
              <a:gd name="T34" fmla="*/ 46 w 46"/>
              <a:gd name="T35" fmla="*/ 32 h 48"/>
              <a:gd name="T36" fmla="*/ 43 w 46"/>
              <a:gd name="T37" fmla="*/ 29 h 48"/>
              <a:gd name="T38" fmla="*/ 23 w 46"/>
              <a:gd name="T39" fmla="*/ 34 h 48"/>
              <a:gd name="T40" fmla="*/ 13 w 46"/>
              <a:gd name="T41" fmla="*/ 24 h 48"/>
              <a:gd name="T42" fmla="*/ 23 w 46"/>
              <a:gd name="T43" fmla="*/ 14 h 48"/>
              <a:gd name="T44" fmla="*/ 33 w 46"/>
              <a:gd name="T45" fmla="*/ 24 h 48"/>
              <a:gd name="T46" fmla="*/ 23 w 46"/>
              <a:gd name="T47" fmla="*/ 3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 h="48">
                <a:moveTo>
                  <a:pt x="43" y="29"/>
                </a:moveTo>
                <a:cubicBezTo>
                  <a:pt x="40" y="24"/>
                  <a:pt x="42" y="19"/>
                  <a:pt x="46" y="16"/>
                </a:cubicBezTo>
                <a:cubicBezTo>
                  <a:pt x="41" y="8"/>
                  <a:pt x="41" y="8"/>
                  <a:pt x="41" y="8"/>
                </a:cubicBezTo>
                <a:cubicBezTo>
                  <a:pt x="40" y="9"/>
                  <a:pt x="39" y="9"/>
                  <a:pt x="37" y="9"/>
                </a:cubicBezTo>
                <a:cubicBezTo>
                  <a:pt x="32" y="9"/>
                  <a:pt x="28" y="5"/>
                  <a:pt x="28" y="0"/>
                </a:cubicBezTo>
                <a:cubicBezTo>
                  <a:pt x="18" y="0"/>
                  <a:pt x="18" y="0"/>
                  <a:pt x="18" y="0"/>
                </a:cubicBezTo>
                <a:cubicBezTo>
                  <a:pt x="18" y="1"/>
                  <a:pt x="18" y="3"/>
                  <a:pt x="17" y="4"/>
                </a:cubicBezTo>
                <a:cubicBezTo>
                  <a:pt x="14" y="9"/>
                  <a:pt x="9" y="10"/>
                  <a:pt x="4" y="8"/>
                </a:cubicBezTo>
                <a:cubicBezTo>
                  <a:pt x="0" y="16"/>
                  <a:pt x="0" y="16"/>
                  <a:pt x="0" y="16"/>
                </a:cubicBezTo>
                <a:cubicBezTo>
                  <a:pt x="1" y="17"/>
                  <a:pt x="2" y="18"/>
                  <a:pt x="3" y="19"/>
                </a:cubicBezTo>
                <a:cubicBezTo>
                  <a:pt x="6" y="24"/>
                  <a:pt x="4" y="29"/>
                  <a:pt x="0" y="32"/>
                </a:cubicBezTo>
                <a:cubicBezTo>
                  <a:pt x="4" y="40"/>
                  <a:pt x="4" y="40"/>
                  <a:pt x="4" y="40"/>
                </a:cubicBezTo>
                <a:cubicBezTo>
                  <a:pt x="6" y="39"/>
                  <a:pt x="7" y="39"/>
                  <a:pt x="9" y="39"/>
                </a:cubicBezTo>
                <a:cubicBezTo>
                  <a:pt x="14" y="39"/>
                  <a:pt x="18" y="43"/>
                  <a:pt x="18" y="48"/>
                </a:cubicBezTo>
                <a:cubicBezTo>
                  <a:pt x="28" y="48"/>
                  <a:pt x="28" y="48"/>
                  <a:pt x="28" y="48"/>
                </a:cubicBezTo>
                <a:cubicBezTo>
                  <a:pt x="28" y="47"/>
                  <a:pt x="28" y="45"/>
                  <a:pt x="29" y="44"/>
                </a:cubicBezTo>
                <a:cubicBezTo>
                  <a:pt x="31" y="39"/>
                  <a:pt x="37" y="38"/>
                  <a:pt x="41" y="40"/>
                </a:cubicBezTo>
                <a:cubicBezTo>
                  <a:pt x="46" y="32"/>
                  <a:pt x="46" y="32"/>
                  <a:pt x="46" y="32"/>
                </a:cubicBezTo>
                <a:cubicBezTo>
                  <a:pt x="45" y="31"/>
                  <a:pt x="44" y="30"/>
                  <a:pt x="43" y="29"/>
                </a:cubicBezTo>
                <a:close/>
                <a:moveTo>
                  <a:pt x="23" y="34"/>
                </a:moveTo>
                <a:cubicBezTo>
                  <a:pt x="18" y="34"/>
                  <a:pt x="13" y="29"/>
                  <a:pt x="13" y="24"/>
                </a:cubicBezTo>
                <a:cubicBezTo>
                  <a:pt x="13" y="19"/>
                  <a:pt x="18" y="14"/>
                  <a:pt x="23" y="14"/>
                </a:cubicBezTo>
                <a:cubicBezTo>
                  <a:pt x="28" y="14"/>
                  <a:pt x="33" y="19"/>
                  <a:pt x="33" y="24"/>
                </a:cubicBezTo>
                <a:cubicBezTo>
                  <a:pt x="33" y="29"/>
                  <a:pt x="28" y="34"/>
                  <a:pt x="23" y="34"/>
                </a:cubicBez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8" name="Freeform 166"/>
          <p:cNvSpPr>
            <a:spLocks noEditPoints="1"/>
          </p:cNvSpPr>
          <p:nvPr/>
        </p:nvSpPr>
        <p:spPr bwMode="auto">
          <a:xfrm>
            <a:off x="8345465" y="4427451"/>
            <a:ext cx="80628" cy="155392"/>
          </a:xfrm>
          <a:custGeom>
            <a:avLst/>
            <a:gdLst>
              <a:gd name="T0" fmla="*/ 23 w 34"/>
              <a:gd name="T1" fmla="*/ 64 h 65"/>
              <a:gd name="T2" fmla="*/ 23 w 34"/>
              <a:gd name="T3" fmla="*/ 64 h 65"/>
              <a:gd name="T4" fmla="*/ 33 w 34"/>
              <a:gd name="T5" fmla="*/ 50 h 65"/>
              <a:gd name="T6" fmla="*/ 30 w 34"/>
              <a:gd name="T7" fmla="*/ 34 h 65"/>
              <a:gd name="T8" fmla="*/ 15 w 34"/>
              <a:gd name="T9" fmla="*/ 24 h 65"/>
              <a:gd name="T10" fmla="*/ 15 w 34"/>
              <a:gd name="T11" fmla="*/ 24 h 65"/>
              <a:gd name="T12" fmla="*/ 14 w 34"/>
              <a:gd name="T13" fmla="*/ 25 h 65"/>
              <a:gd name="T14" fmla="*/ 15 w 34"/>
              <a:gd name="T15" fmla="*/ 30 h 65"/>
              <a:gd name="T16" fmla="*/ 16 w 34"/>
              <a:gd name="T17" fmla="*/ 30 h 65"/>
              <a:gd name="T18" fmla="*/ 17 w 34"/>
              <a:gd name="T19" fmla="*/ 30 h 65"/>
              <a:gd name="T20" fmla="*/ 24 w 34"/>
              <a:gd name="T21" fmla="*/ 35 h 65"/>
              <a:gd name="T22" fmla="*/ 27 w 34"/>
              <a:gd name="T23" fmla="*/ 51 h 65"/>
              <a:gd name="T24" fmla="*/ 22 w 34"/>
              <a:gd name="T25" fmla="*/ 59 h 65"/>
              <a:gd name="T26" fmla="*/ 22 w 34"/>
              <a:gd name="T27" fmla="*/ 59 h 65"/>
              <a:gd name="T28" fmla="*/ 14 w 34"/>
              <a:gd name="T29" fmla="*/ 53 h 65"/>
              <a:gd name="T30" fmla="*/ 13 w 34"/>
              <a:gd name="T31" fmla="*/ 46 h 65"/>
              <a:gd name="T32" fmla="*/ 6 w 34"/>
              <a:gd name="T33" fmla="*/ 44 h 65"/>
              <a:gd name="T34" fmla="*/ 8 w 34"/>
              <a:gd name="T35" fmla="*/ 54 h 65"/>
              <a:gd name="T36" fmla="*/ 23 w 34"/>
              <a:gd name="T37" fmla="*/ 64 h 65"/>
              <a:gd name="T38" fmla="*/ 19 w 34"/>
              <a:gd name="T39" fmla="*/ 42 h 65"/>
              <a:gd name="T40" fmla="*/ 20 w 34"/>
              <a:gd name="T41" fmla="*/ 41 h 65"/>
              <a:gd name="T42" fmla="*/ 19 w 34"/>
              <a:gd name="T43" fmla="*/ 35 h 65"/>
              <a:gd name="T44" fmla="*/ 18 w 34"/>
              <a:gd name="T45" fmla="*/ 36 h 65"/>
              <a:gd name="T46" fmla="*/ 17 w 34"/>
              <a:gd name="T47" fmla="*/ 36 h 65"/>
              <a:gd name="T48" fmla="*/ 10 w 34"/>
              <a:gd name="T49" fmla="*/ 31 h 65"/>
              <a:gd name="T50" fmla="*/ 7 w 34"/>
              <a:gd name="T51" fmla="*/ 15 h 65"/>
              <a:gd name="T52" fmla="*/ 12 w 34"/>
              <a:gd name="T53" fmla="*/ 7 h 65"/>
              <a:gd name="T54" fmla="*/ 12 w 34"/>
              <a:gd name="T55" fmla="*/ 7 h 65"/>
              <a:gd name="T56" fmla="*/ 20 w 34"/>
              <a:gd name="T57" fmla="*/ 13 h 65"/>
              <a:gd name="T58" fmla="*/ 21 w 34"/>
              <a:gd name="T59" fmla="*/ 20 h 65"/>
              <a:gd name="T60" fmla="*/ 28 w 34"/>
              <a:gd name="T61" fmla="*/ 22 h 65"/>
              <a:gd name="T62" fmla="*/ 26 w 34"/>
              <a:gd name="T63" fmla="*/ 12 h 65"/>
              <a:gd name="T64" fmla="*/ 11 w 34"/>
              <a:gd name="T65" fmla="*/ 2 h 65"/>
              <a:gd name="T66" fmla="*/ 11 w 34"/>
              <a:gd name="T67" fmla="*/ 2 h 65"/>
              <a:gd name="T68" fmla="*/ 1 w 34"/>
              <a:gd name="T69" fmla="*/ 16 h 65"/>
              <a:gd name="T70" fmla="*/ 4 w 34"/>
              <a:gd name="T71" fmla="*/ 32 h 65"/>
              <a:gd name="T72" fmla="*/ 19 w 34"/>
              <a:gd name="T73" fmla="*/ 4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 h="65">
                <a:moveTo>
                  <a:pt x="23" y="64"/>
                </a:moveTo>
                <a:cubicBezTo>
                  <a:pt x="23" y="64"/>
                  <a:pt x="23" y="64"/>
                  <a:pt x="23" y="64"/>
                </a:cubicBezTo>
                <a:cubicBezTo>
                  <a:pt x="30" y="63"/>
                  <a:pt x="34" y="56"/>
                  <a:pt x="33" y="50"/>
                </a:cubicBezTo>
                <a:cubicBezTo>
                  <a:pt x="30" y="34"/>
                  <a:pt x="30" y="34"/>
                  <a:pt x="30" y="34"/>
                </a:cubicBezTo>
                <a:cubicBezTo>
                  <a:pt x="29" y="27"/>
                  <a:pt x="22" y="23"/>
                  <a:pt x="15" y="24"/>
                </a:cubicBezTo>
                <a:cubicBezTo>
                  <a:pt x="15" y="24"/>
                  <a:pt x="15" y="24"/>
                  <a:pt x="15" y="24"/>
                </a:cubicBezTo>
                <a:cubicBezTo>
                  <a:pt x="15" y="25"/>
                  <a:pt x="14" y="25"/>
                  <a:pt x="14" y="25"/>
                </a:cubicBezTo>
                <a:cubicBezTo>
                  <a:pt x="15" y="30"/>
                  <a:pt x="15" y="30"/>
                  <a:pt x="15" y="30"/>
                </a:cubicBezTo>
                <a:cubicBezTo>
                  <a:pt x="15" y="30"/>
                  <a:pt x="16" y="30"/>
                  <a:pt x="16" y="30"/>
                </a:cubicBezTo>
                <a:cubicBezTo>
                  <a:pt x="17" y="30"/>
                  <a:pt x="17" y="30"/>
                  <a:pt x="17" y="30"/>
                </a:cubicBezTo>
                <a:cubicBezTo>
                  <a:pt x="20" y="29"/>
                  <a:pt x="24" y="32"/>
                  <a:pt x="24" y="35"/>
                </a:cubicBezTo>
                <a:cubicBezTo>
                  <a:pt x="27" y="51"/>
                  <a:pt x="27" y="51"/>
                  <a:pt x="27" y="51"/>
                </a:cubicBezTo>
                <a:cubicBezTo>
                  <a:pt x="28" y="54"/>
                  <a:pt x="26" y="58"/>
                  <a:pt x="22" y="59"/>
                </a:cubicBezTo>
                <a:cubicBezTo>
                  <a:pt x="22" y="59"/>
                  <a:pt x="22" y="59"/>
                  <a:pt x="22" y="59"/>
                </a:cubicBezTo>
                <a:cubicBezTo>
                  <a:pt x="18" y="59"/>
                  <a:pt x="15" y="57"/>
                  <a:pt x="14" y="53"/>
                </a:cubicBezTo>
                <a:cubicBezTo>
                  <a:pt x="13" y="46"/>
                  <a:pt x="13" y="46"/>
                  <a:pt x="13" y="46"/>
                </a:cubicBezTo>
                <a:cubicBezTo>
                  <a:pt x="10" y="46"/>
                  <a:pt x="8" y="45"/>
                  <a:pt x="6" y="44"/>
                </a:cubicBezTo>
                <a:cubicBezTo>
                  <a:pt x="8" y="54"/>
                  <a:pt x="8" y="54"/>
                  <a:pt x="8" y="54"/>
                </a:cubicBezTo>
                <a:cubicBezTo>
                  <a:pt x="10" y="61"/>
                  <a:pt x="16" y="65"/>
                  <a:pt x="23" y="64"/>
                </a:cubicBezTo>
                <a:close/>
                <a:moveTo>
                  <a:pt x="19" y="42"/>
                </a:moveTo>
                <a:cubicBezTo>
                  <a:pt x="19" y="41"/>
                  <a:pt x="20" y="41"/>
                  <a:pt x="20" y="41"/>
                </a:cubicBezTo>
                <a:cubicBezTo>
                  <a:pt x="19" y="35"/>
                  <a:pt x="19" y="35"/>
                  <a:pt x="19" y="35"/>
                </a:cubicBezTo>
                <a:cubicBezTo>
                  <a:pt x="19" y="36"/>
                  <a:pt x="18" y="36"/>
                  <a:pt x="18" y="36"/>
                </a:cubicBezTo>
                <a:cubicBezTo>
                  <a:pt x="17" y="36"/>
                  <a:pt x="17" y="36"/>
                  <a:pt x="17" y="36"/>
                </a:cubicBezTo>
                <a:cubicBezTo>
                  <a:pt x="14" y="37"/>
                  <a:pt x="10" y="34"/>
                  <a:pt x="10" y="31"/>
                </a:cubicBezTo>
                <a:cubicBezTo>
                  <a:pt x="7" y="15"/>
                  <a:pt x="7" y="15"/>
                  <a:pt x="7" y="15"/>
                </a:cubicBezTo>
                <a:cubicBezTo>
                  <a:pt x="6" y="12"/>
                  <a:pt x="8" y="8"/>
                  <a:pt x="12" y="7"/>
                </a:cubicBezTo>
                <a:cubicBezTo>
                  <a:pt x="12" y="7"/>
                  <a:pt x="12" y="7"/>
                  <a:pt x="12" y="7"/>
                </a:cubicBezTo>
                <a:cubicBezTo>
                  <a:pt x="16" y="7"/>
                  <a:pt x="19" y="9"/>
                  <a:pt x="20" y="13"/>
                </a:cubicBezTo>
                <a:cubicBezTo>
                  <a:pt x="21" y="20"/>
                  <a:pt x="21" y="20"/>
                  <a:pt x="21" y="20"/>
                </a:cubicBezTo>
                <a:cubicBezTo>
                  <a:pt x="24" y="20"/>
                  <a:pt x="26" y="21"/>
                  <a:pt x="28" y="22"/>
                </a:cubicBezTo>
                <a:cubicBezTo>
                  <a:pt x="26" y="12"/>
                  <a:pt x="26" y="12"/>
                  <a:pt x="26" y="12"/>
                </a:cubicBezTo>
                <a:cubicBezTo>
                  <a:pt x="24" y="5"/>
                  <a:pt x="18" y="0"/>
                  <a:pt x="11" y="2"/>
                </a:cubicBezTo>
                <a:cubicBezTo>
                  <a:pt x="11" y="2"/>
                  <a:pt x="11" y="2"/>
                  <a:pt x="11" y="2"/>
                </a:cubicBezTo>
                <a:cubicBezTo>
                  <a:pt x="4" y="3"/>
                  <a:pt x="0" y="10"/>
                  <a:pt x="1" y="16"/>
                </a:cubicBezTo>
                <a:cubicBezTo>
                  <a:pt x="4" y="32"/>
                  <a:pt x="4" y="32"/>
                  <a:pt x="4" y="32"/>
                </a:cubicBezTo>
                <a:cubicBezTo>
                  <a:pt x="5" y="38"/>
                  <a:pt x="12" y="43"/>
                  <a:pt x="19" y="42"/>
                </a:cubicBez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9" name="Freeform 167"/>
          <p:cNvSpPr/>
          <p:nvPr/>
        </p:nvSpPr>
        <p:spPr bwMode="auto">
          <a:xfrm>
            <a:off x="8402638" y="2935111"/>
            <a:ext cx="219892" cy="219892"/>
          </a:xfrm>
          <a:custGeom>
            <a:avLst/>
            <a:gdLst>
              <a:gd name="T0" fmla="*/ 29 w 92"/>
              <a:gd name="T1" fmla="*/ 17 h 92"/>
              <a:gd name="T2" fmla="*/ 92 w 92"/>
              <a:gd name="T3" fmla="*/ 0 h 92"/>
              <a:gd name="T4" fmla="*/ 92 w 92"/>
              <a:gd name="T5" fmla="*/ 6 h 92"/>
              <a:gd name="T6" fmla="*/ 92 w 92"/>
              <a:gd name="T7" fmla="*/ 17 h 92"/>
              <a:gd name="T8" fmla="*/ 92 w 92"/>
              <a:gd name="T9" fmla="*/ 66 h 92"/>
              <a:gd name="T10" fmla="*/ 72 w 92"/>
              <a:gd name="T11" fmla="*/ 80 h 92"/>
              <a:gd name="T12" fmla="*/ 52 w 92"/>
              <a:gd name="T13" fmla="*/ 66 h 92"/>
              <a:gd name="T14" fmla="*/ 72 w 92"/>
              <a:gd name="T15" fmla="*/ 52 h 92"/>
              <a:gd name="T16" fmla="*/ 81 w 92"/>
              <a:gd name="T17" fmla="*/ 53 h 92"/>
              <a:gd name="T18" fmla="*/ 81 w 92"/>
              <a:gd name="T19" fmla="*/ 23 h 92"/>
              <a:gd name="T20" fmla="*/ 41 w 92"/>
              <a:gd name="T21" fmla="*/ 34 h 92"/>
              <a:gd name="T22" fmla="*/ 41 w 92"/>
              <a:gd name="T23" fmla="*/ 78 h 92"/>
              <a:gd name="T24" fmla="*/ 21 w 92"/>
              <a:gd name="T25" fmla="*/ 92 h 92"/>
              <a:gd name="T26" fmla="*/ 0 w 92"/>
              <a:gd name="T27" fmla="*/ 78 h 92"/>
              <a:gd name="T28" fmla="*/ 21 w 92"/>
              <a:gd name="T29" fmla="*/ 63 h 92"/>
              <a:gd name="T30" fmla="*/ 29 w 92"/>
              <a:gd name="T31" fmla="*/ 65 h 92"/>
              <a:gd name="T32" fmla="*/ 29 w 92"/>
              <a:gd name="T33" fmla="*/ 34 h 92"/>
              <a:gd name="T34" fmla="*/ 29 w 92"/>
              <a:gd name="T35"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2" h="92">
                <a:moveTo>
                  <a:pt x="29" y="17"/>
                </a:moveTo>
                <a:cubicBezTo>
                  <a:pt x="92" y="0"/>
                  <a:pt x="92" y="0"/>
                  <a:pt x="92" y="0"/>
                </a:cubicBezTo>
                <a:cubicBezTo>
                  <a:pt x="92" y="6"/>
                  <a:pt x="92" y="6"/>
                  <a:pt x="92" y="6"/>
                </a:cubicBezTo>
                <a:cubicBezTo>
                  <a:pt x="92" y="17"/>
                  <a:pt x="92" y="17"/>
                  <a:pt x="92" y="17"/>
                </a:cubicBezTo>
                <a:cubicBezTo>
                  <a:pt x="92" y="66"/>
                  <a:pt x="92" y="66"/>
                  <a:pt x="92" y="66"/>
                </a:cubicBezTo>
                <a:cubicBezTo>
                  <a:pt x="92" y="74"/>
                  <a:pt x="83" y="80"/>
                  <a:pt x="72" y="80"/>
                </a:cubicBezTo>
                <a:cubicBezTo>
                  <a:pt x="61" y="80"/>
                  <a:pt x="52" y="74"/>
                  <a:pt x="52" y="66"/>
                </a:cubicBezTo>
                <a:cubicBezTo>
                  <a:pt x="52" y="58"/>
                  <a:pt x="61" y="52"/>
                  <a:pt x="72" y="52"/>
                </a:cubicBezTo>
                <a:cubicBezTo>
                  <a:pt x="75" y="52"/>
                  <a:pt x="78" y="52"/>
                  <a:pt x="81" y="53"/>
                </a:cubicBezTo>
                <a:cubicBezTo>
                  <a:pt x="81" y="23"/>
                  <a:pt x="81" y="23"/>
                  <a:pt x="81" y="23"/>
                </a:cubicBezTo>
                <a:cubicBezTo>
                  <a:pt x="41" y="34"/>
                  <a:pt x="41" y="34"/>
                  <a:pt x="41" y="34"/>
                </a:cubicBezTo>
                <a:cubicBezTo>
                  <a:pt x="41" y="78"/>
                  <a:pt x="41" y="78"/>
                  <a:pt x="41" y="78"/>
                </a:cubicBezTo>
                <a:cubicBezTo>
                  <a:pt x="41" y="86"/>
                  <a:pt x="32" y="92"/>
                  <a:pt x="21" y="92"/>
                </a:cubicBezTo>
                <a:cubicBezTo>
                  <a:pt x="9" y="92"/>
                  <a:pt x="0" y="86"/>
                  <a:pt x="0" y="78"/>
                </a:cubicBezTo>
                <a:cubicBezTo>
                  <a:pt x="0" y="70"/>
                  <a:pt x="9" y="63"/>
                  <a:pt x="21" y="63"/>
                </a:cubicBezTo>
                <a:cubicBezTo>
                  <a:pt x="24" y="63"/>
                  <a:pt x="27" y="64"/>
                  <a:pt x="29" y="65"/>
                </a:cubicBezTo>
                <a:cubicBezTo>
                  <a:pt x="29" y="34"/>
                  <a:pt x="29" y="34"/>
                  <a:pt x="29" y="34"/>
                </a:cubicBezTo>
                <a:lnTo>
                  <a:pt x="29" y="17"/>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0" name="Freeform 168"/>
          <p:cNvSpPr>
            <a:spLocks noEditPoints="1"/>
          </p:cNvSpPr>
          <p:nvPr/>
        </p:nvSpPr>
        <p:spPr bwMode="auto">
          <a:xfrm>
            <a:off x="7889554" y="4832053"/>
            <a:ext cx="170051" cy="150993"/>
          </a:xfrm>
          <a:custGeom>
            <a:avLst/>
            <a:gdLst>
              <a:gd name="T0" fmla="*/ 30 w 71"/>
              <a:gd name="T1" fmla="*/ 0 h 63"/>
              <a:gd name="T2" fmla="*/ 30 w 71"/>
              <a:gd name="T3" fmla="*/ 0 h 63"/>
              <a:gd name="T4" fmla="*/ 59 w 71"/>
              <a:gd name="T5" fmla="*/ 23 h 63"/>
              <a:gd name="T6" fmla="*/ 30 w 71"/>
              <a:gd name="T7" fmla="*/ 47 h 63"/>
              <a:gd name="T8" fmla="*/ 25 w 71"/>
              <a:gd name="T9" fmla="*/ 47 h 63"/>
              <a:gd name="T10" fmla="*/ 4 w 71"/>
              <a:gd name="T11" fmla="*/ 55 h 63"/>
              <a:gd name="T12" fmla="*/ 4 w 71"/>
              <a:gd name="T13" fmla="*/ 53 h 63"/>
              <a:gd name="T14" fmla="*/ 11 w 71"/>
              <a:gd name="T15" fmla="*/ 44 h 63"/>
              <a:gd name="T16" fmla="*/ 11 w 71"/>
              <a:gd name="T17" fmla="*/ 42 h 63"/>
              <a:gd name="T18" fmla="*/ 0 w 71"/>
              <a:gd name="T19" fmla="*/ 23 h 63"/>
              <a:gd name="T20" fmla="*/ 30 w 71"/>
              <a:gd name="T21" fmla="*/ 0 h 63"/>
              <a:gd name="T22" fmla="*/ 62 w 71"/>
              <a:gd name="T23" fmla="*/ 53 h 63"/>
              <a:gd name="T24" fmla="*/ 67 w 71"/>
              <a:gd name="T25" fmla="*/ 61 h 63"/>
              <a:gd name="T26" fmla="*/ 67 w 71"/>
              <a:gd name="T27" fmla="*/ 63 h 63"/>
              <a:gd name="T28" fmla="*/ 50 w 71"/>
              <a:gd name="T29" fmla="*/ 56 h 63"/>
              <a:gd name="T30" fmla="*/ 46 w 71"/>
              <a:gd name="T31" fmla="*/ 56 h 63"/>
              <a:gd name="T32" fmla="*/ 30 w 71"/>
              <a:gd name="T33" fmla="*/ 52 h 63"/>
              <a:gd name="T34" fmla="*/ 54 w 71"/>
              <a:gd name="T35" fmla="*/ 44 h 63"/>
              <a:gd name="T36" fmla="*/ 61 w 71"/>
              <a:gd name="T37" fmla="*/ 35 h 63"/>
              <a:gd name="T38" fmla="*/ 64 w 71"/>
              <a:gd name="T39" fmla="*/ 23 h 63"/>
              <a:gd name="T40" fmla="*/ 64 w 71"/>
              <a:gd name="T41" fmla="*/ 22 h 63"/>
              <a:gd name="T42" fmla="*/ 71 w 71"/>
              <a:gd name="T43" fmla="*/ 36 h 63"/>
              <a:gd name="T44" fmla="*/ 62 w 71"/>
              <a:gd name="T45" fmla="*/ 52 h 63"/>
              <a:gd name="T46" fmla="*/ 62 w 71"/>
              <a:gd name="T47" fmla="*/ 5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 h="63">
                <a:moveTo>
                  <a:pt x="30" y="0"/>
                </a:moveTo>
                <a:cubicBezTo>
                  <a:pt x="30" y="0"/>
                  <a:pt x="30" y="0"/>
                  <a:pt x="30" y="0"/>
                </a:cubicBezTo>
                <a:cubicBezTo>
                  <a:pt x="46" y="0"/>
                  <a:pt x="59" y="10"/>
                  <a:pt x="59" y="23"/>
                </a:cubicBezTo>
                <a:cubicBezTo>
                  <a:pt x="59" y="37"/>
                  <a:pt x="46" y="47"/>
                  <a:pt x="30" y="47"/>
                </a:cubicBezTo>
                <a:cubicBezTo>
                  <a:pt x="28" y="47"/>
                  <a:pt x="27" y="47"/>
                  <a:pt x="25" y="47"/>
                </a:cubicBezTo>
                <a:cubicBezTo>
                  <a:pt x="19" y="53"/>
                  <a:pt x="11" y="55"/>
                  <a:pt x="4" y="55"/>
                </a:cubicBezTo>
                <a:cubicBezTo>
                  <a:pt x="4" y="53"/>
                  <a:pt x="4" y="53"/>
                  <a:pt x="4" y="53"/>
                </a:cubicBezTo>
                <a:cubicBezTo>
                  <a:pt x="8" y="51"/>
                  <a:pt x="11" y="48"/>
                  <a:pt x="11" y="44"/>
                </a:cubicBezTo>
                <a:cubicBezTo>
                  <a:pt x="11" y="43"/>
                  <a:pt x="11" y="43"/>
                  <a:pt x="11" y="42"/>
                </a:cubicBezTo>
                <a:cubicBezTo>
                  <a:pt x="4" y="38"/>
                  <a:pt x="0" y="31"/>
                  <a:pt x="0" y="23"/>
                </a:cubicBezTo>
                <a:cubicBezTo>
                  <a:pt x="0" y="10"/>
                  <a:pt x="13" y="0"/>
                  <a:pt x="30" y="0"/>
                </a:cubicBezTo>
                <a:close/>
                <a:moveTo>
                  <a:pt x="62" y="53"/>
                </a:moveTo>
                <a:cubicBezTo>
                  <a:pt x="62" y="57"/>
                  <a:pt x="64" y="60"/>
                  <a:pt x="67" y="61"/>
                </a:cubicBezTo>
                <a:cubicBezTo>
                  <a:pt x="67" y="63"/>
                  <a:pt x="67" y="63"/>
                  <a:pt x="67" y="63"/>
                </a:cubicBezTo>
                <a:cubicBezTo>
                  <a:pt x="61" y="62"/>
                  <a:pt x="55" y="61"/>
                  <a:pt x="50" y="56"/>
                </a:cubicBezTo>
                <a:cubicBezTo>
                  <a:pt x="48" y="56"/>
                  <a:pt x="47" y="56"/>
                  <a:pt x="46" y="56"/>
                </a:cubicBezTo>
                <a:cubicBezTo>
                  <a:pt x="40" y="56"/>
                  <a:pt x="34" y="55"/>
                  <a:pt x="30" y="52"/>
                </a:cubicBezTo>
                <a:cubicBezTo>
                  <a:pt x="39" y="52"/>
                  <a:pt x="47" y="49"/>
                  <a:pt x="54" y="44"/>
                </a:cubicBezTo>
                <a:cubicBezTo>
                  <a:pt x="57" y="41"/>
                  <a:pt x="59" y="38"/>
                  <a:pt x="61" y="35"/>
                </a:cubicBezTo>
                <a:cubicBezTo>
                  <a:pt x="63" y="31"/>
                  <a:pt x="64" y="27"/>
                  <a:pt x="64" y="23"/>
                </a:cubicBezTo>
                <a:cubicBezTo>
                  <a:pt x="64" y="23"/>
                  <a:pt x="64" y="22"/>
                  <a:pt x="64" y="22"/>
                </a:cubicBezTo>
                <a:cubicBezTo>
                  <a:pt x="68" y="25"/>
                  <a:pt x="71" y="30"/>
                  <a:pt x="71" y="36"/>
                </a:cubicBezTo>
                <a:cubicBezTo>
                  <a:pt x="71" y="42"/>
                  <a:pt x="67" y="48"/>
                  <a:pt x="62" y="52"/>
                </a:cubicBezTo>
                <a:cubicBezTo>
                  <a:pt x="62" y="52"/>
                  <a:pt x="62" y="53"/>
                  <a:pt x="62" y="53"/>
                </a:cubicBezTo>
                <a:close/>
              </a:path>
            </a:pathLst>
          </a:custGeom>
          <a:solidFill>
            <a:srgbClr val="075393"/>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1" name="Freeform 169"/>
          <p:cNvSpPr/>
          <p:nvPr/>
        </p:nvSpPr>
        <p:spPr bwMode="auto">
          <a:xfrm>
            <a:off x="8027354" y="4511011"/>
            <a:ext cx="155392" cy="155392"/>
          </a:xfrm>
          <a:custGeom>
            <a:avLst/>
            <a:gdLst>
              <a:gd name="T0" fmla="*/ 65 w 65"/>
              <a:gd name="T1" fmla="*/ 24 h 65"/>
              <a:gd name="T2" fmla="*/ 41 w 65"/>
              <a:gd name="T3" fmla="*/ 24 h 65"/>
              <a:gd name="T4" fmla="*/ 50 w 65"/>
              <a:gd name="T5" fmla="*/ 15 h 65"/>
              <a:gd name="T6" fmla="*/ 33 w 65"/>
              <a:gd name="T7" fmla="*/ 8 h 65"/>
              <a:gd name="T8" fmla="*/ 16 w 65"/>
              <a:gd name="T9" fmla="*/ 15 h 65"/>
              <a:gd name="T10" fmla="*/ 9 w 65"/>
              <a:gd name="T11" fmla="*/ 32 h 65"/>
              <a:gd name="T12" fmla="*/ 16 w 65"/>
              <a:gd name="T13" fmla="*/ 49 h 65"/>
              <a:gd name="T14" fmla="*/ 33 w 65"/>
              <a:gd name="T15" fmla="*/ 56 h 65"/>
              <a:gd name="T16" fmla="*/ 50 w 65"/>
              <a:gd name="T17" fmla="*/ 49 h 65"/>
              <a:gd name="T18" fmla="*/ 51 w 65"/>
              <a:gd name="T19" fmla="*/ 48 h 65"/>
              <a:gd name="T20" fmla="*/ 57 w 65"/>
              <a:gd name="T21" fmla="*/ 54 h 65"/>
              <a:gd name="T22" fmla="*/ 33 w 65"/>
              <a:gd name="T23" fmla="*/ 65 h 65"/>
              <a:gd name="T24" fmla="*/ 0 w 65"/>
              <a:gd name="T25" fmla="*/ 32 h 65"/>
              <a:gd name="T26" fmla="*/ 33 w 65"/>
              <a:gd name="T27" fmla="*/ 0 h 65"/>
              <a:gd name="T28" fmla="*/ 56 w 65"/>
              <a:gd name="T29" fmla="*/ 9 h 65"/>
              <a:gd name="T30" fmla="*/ 65 w 65"/>
              <a:gd name="T31" fmla="*/ 0 h 65"/>
              <a:gd name="T32" fmla="*/ 65 w 65"/>
              <a:gd name="T33" fmla="*/ 2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 h="65">
                <a:moveTo>
                  <a:pt x="65" y="24"/>
                </a:moveTo>
                <a:cubicBezTo>
                  <a:pt x="41" y="24"/>
                  <a:pt x="41" y="24"/>
                  <a:pt x="41" y="24"/>
                </a:cubicBezTo>
                <a:cubicBezTo>
                  <a:pt x="50" y="15"/>
                  <a:pt x="50" y="15"/>
                  <a:pt x="50" y="15"/>
                </a:cubicBezTo>
                <a:cubicBezTo>
                  <a:pt x="45" y="10"/>
                  <a:pt x="39" y="8"/>
                  <a:pt x="33" y="8"/>
                </a:cubicBezTo>
                <a:cubicBezTo>
                  <a:pt x="26" y="8"/>
                  <a:pt x="20" y="10"/>
                  <a:pt x="16" y="15"/>
                </a:cubicBezTo>
                <a:cubicBezTo>
                  <a:pt x="11" y="20"/>
                  <a:pt x="9" y="26"/>
                  <a:pt x="9" y="32"/>
                </a:cubicBezTo>
                <a:cubicBezTo>
                  <a:pt x="9" y="39"/>
                  <a:pt x="11" y="45"/>
                  <a:pt x="16" y="49"/>
                </a:cubicBezTo>
                <a:cubicBezTo>
                  <a:pt x="20" y="54"/>
                  <a:pt x="26" y="56"/>
                  <a:pt x="33" y="56"/>
                </a:cubicBezTo>
                <a:cubicBezTo>
                  <a:pt x="39" y="56"/>
                  <a:pt x="45" y="54"/>
                  <a:pt x="50" y="49"/>
                </a:cubicBezTo>
                <a:cubicBezTo>
                  <a:pt x="50" y="49"/>
                  <a:pt x="51" y="49"/>
                  <a:pt x="51" y="48"/>
                </a:cubicBezTo>
                <a:cubicBezTo>
                  <a:pt x="57" y="54"/>
                  <a:pt x="57" y="54"/>
                  <a:pt x="57" y="54"/>
                </a:cubicBezTo>
                <a:cubicBezTo>
                  <a:pt x="51" y="60"/>
                  <a:pt x="43" y="65"/>
                  <a:pt x="33" y="65"/>
                </a:cubicBezTo>
                <a:cubicBezTo>
                  <a:pt x="15" y="65"/>
                  <a:pt x="0" y="50"/>
                  <a:pt x="0" y="32"/>
                </a:cubicBezTo>
                <a:cubicBezTo>
                  <a:pt x="0" y="14"/>
                  <a:pt x="15" y="0"/>
                  <a:pt x="33" y="0"/>
                </a:cubicBezTo>
                <a:cubicBezTo>
                  <a:pt x="42" y="0"/>
                  <a:pt x="50" y="4"/>
                  <a:pt x="56" y="9"/>
                </a:cubicBezTo>
                <a:cubicBezTo>
                  <a:pt x="65" y="0"/>
                  <a:pt x="65" y="0"/>
                  <a:pt x="65" y="0"/>
                </a:cubicBezTo>
                <a:lnTo>
                  <a:pt x="65" y="24"/>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2" name="Freeform 171"/>
          <p:cNvSpPr>
            <a:spLocks noEditPoints="1"/>
          </p:cNvSpPr>
          <p:nvPr/>
        </p:nvSpPr>
        <p:spPr bwMode="auto">
          <a:xfrm>
            <a:off x="8594677" y="2637523"/>
            <a:ext cx="129004" cy="127537"/>
          </a:xfrm>
          <a:custGeom>
            <a:avLst/>
            <a:gdLst>
              <a:gd name="T0" fmla="*/ 27 w 54"/>
              <a:gd name="T1" fmla="*/ 0 h 53"/>
              <a:gd name="T2" fmla="*/ 0 w 54"/>
              <a:gd name="T3" fmla="*/ 26 h 53"/>
              <a:gd name="T4" fmla="*/ 27 w 54"/>
              <a:gd name="T5" fmla="*/ 53 h 53"/>
              <a:gd name="T6" fmla="*/ 54 w 54"/>
              <a:gd name="T7" fmla="*/ 26 h 53"/>
              <a:gd name="T8" fmla="*/ 27 w 54"/>
              <a:gd name="T9" fmla="*/ 0 h 53"/>
              <a:gd name="T10" fmla="*/ 16 w 54"/>
              <a:gd name="T11" fmla="*/ 43 h 53"/>
              <a:gd name="T12" fmla="*/ 17 w 54"/>
              <a:gd name="T13" fmla="*/ 38 h 53"/>
              <a:gd name="T14" fmla="*/ 7 w 54"/>
              <a:gd name="T15" fmla="*/ 24 h 53"/>
              <a:gd name="T16" fmla="*/ 13 w 54"/>
              <a:gd name="T17" fmla="*/ 12 h 53"/>
              <a:gd name="T18" fmla="*/ 27 w 54"/>
              <a:gd name="T19" fmla="*/ 6 h 53"/>
              <a:gd name="T20" fmla="*/ 41 w 54"/>
              <a:gd name="T21" fmla="*/ 12 h 53"/>
              <a:gd name="T22" fmla="*/ 47 w 54"/>
              <a:gd name="T23" fmla="*/ 24 h 53"/>
              <a:gd name="T24" fmla="*/ 37 w 54"/>
              <a:gd name="T25" fmla="*/ 38 h 53"/>
              <a:gd name="T26" fmla="*/ 38 w 54"/>
              <a:gd name="T27" fmla="*/ 43 h 53"/>
              <a:gd name="T28" fmla="*/ 27 w 54"/>
              <a:gd name="T29" fmla="*/ 46 h 53"/>
              <a:gd name="T30" fmla="*/ 16 w 54"/>
              <a:gd name="T31" fmla="*/ 43 h 53"/>
              <a:gd name="T32" fmla="*/ 29 w 54"/>
              <a:gd name="T33" fmla="*/ 33 h 53"/>
              <a:gd name="T34" fmla="*/ 30 w 54"/>
              <a:gd name="T35" fmla="*/ 35 h 53"/>
              <a:gd name="T36" fmla="*/ 30 w 54"/>
              <a:gd name="T37" fmla="*/ 38 h 53"/>
              <a:gd name="T38" fmla="*/ 28 w 54"/>
              <a:gd name="T39" fmla="*/ 40 h 53"/>
              <a:gd name="T40" fmla="*/ 25 w 54"/>
              <a:gd name="T41" fmla="*/ 40 h 53"/>
              <a:gd name="T42" fmla="*/ 23 w 54"/>
              <a:gd name="T43" fmla="*/ 38 h 53"/>
              <a:gd name="T44" fmla="*/ 23 w 54"/>
              <a:gd name="T45" fmla="*/ 35 h 53"/>
              <a:gd name="T46" fmla="*/ 25 w 54"/>
              <a:gd name="T47" fmla="*/ 33 h 53"/>
              <a:gd name="T48" fmla="*/ 26 w 54"/>
              <a:gd name="T49" fmla="*/ 10 h 53"/>
              <a:gd name="T50" fmla="*/ 28 w 54"/>
              <a:gd name="T51" fmla="*/ 10 h 53"/>
              <a:gd name="T52" fmla="*/ 29 w 54"/>
              <a:gd name="T53" fmla="*/ 3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4" h="53">
                <a:moveTo>
                  <a:pt x="27" y="0"/>
                </a:moveTo>
                <a:cubicBezTo>
                  <a:pt x="12" y="0"/>
                  <a:pt x="0" y="12"/>
                  <a:pt x="0" y="26"/>
                </a:cubicBezTo>
                <a:cubicBezTo>
                  <a:pt x="0" y="41"/>
                  <a:pt x="12" y="53"/>
                  <a:pt x="27" y="53"/>
                </a:cubicBezTo>
                <a:cubicBezTo>
                  <a:pt x="42" y="53"/>
                  <a:pt x="54" y="41"/>
                  <a:pt x="54" y="26"/>
                </a:cubicBezTo>
                <a:cubicBezTo>
                  <a:pt x="54" y="12"/>
                  <a:pt x="42" y="0"/>
                  <a:pt x="27" y="0"/>
                </a:cubicBezTo>
                <a:close/>
                <a:moveTo>
                  <a:pt x="16" y="43"/>
                </a:moveTo>
                <a:cubicBezTo>
                  <a:pt x="16" y="42"/>
                  <a:pt x="17" y="40"/>
                  <a:pt x="17" y="38"/>
                </a:cubicBezTo>
                <a:cubicBezTo>
                  <a:pt x="17" y="32"/>
                  <a:pt x="13" y="26"/>
                  <a:pt x="7" y="24"/>
                </a:cubicBezTo>
                <a:cubicBezTo>
                  <a:pt x="7" y="20"/>
                  <a:pt x="9" y="15"/>
                  <a:pt x="13" y="12"/>
                </a:cubicBezTo>
                <a:cubicBezTo>
                  <a:pt x="16" y="8"/>
                  <a:pt x="21" y="6"/>
                  <a:pt x="27" y="6"/>
                </a:cubicBezTo>
                <a:cubicBezTo>
                  <a:pt x="32" y="6"/>
                  <a:pt x="37" y="8"/>
                  <a:pt x="41" y="12"/>
                </a:cubicBezTo>
                <a:cubicBezTo>
                  <a:pt x="44" y="15"/>
                  <a:pt x="46" y="20"/>
                  <a:pt x="47" y="24"/>
                </a:cubicBezTo>
                <a:cubicBezTo>
                  <a:pt x="41" y="26"/>
                  <a:pt x="37" y="32"/>
                  <a:pt x="37" y="38"/>
                </a:cubicBezTo>
                <a:cubicBezTo>
                  <a:pt x="37" y="40"/>
                  <a:pt x="37" y="42"/>
                  <a:pt x="38" y="43"/>
                </a:cubicBezTo>
                <a:cubicBezTo>
                  <a:pt x="35" y="45"/>
                  <a:pt x="31" y="46"/>
                  <a:pt x="27" y="46"/>
                </a:cubicBezTo>
                <a:cubicBezTo>
                  <a:pt x="23" y="46"/>
                  <a:pt x="19" y="45"/>
                  <a:pt x="16" y="43"/>
                </a:cubicBezTo>
                <a:close/>
                <a:moveTo>
                  <a:pt x="29" y="33"/>
                </a:moveTo>
                <a:cubicBezTo>
                  <a:pt x="30" y="33"/>
                  <a:pt x="30" y="34"/>
                  <a:pt x="30" y="35"/>
                </a:cubicBezTo>
                <a:cubicBezTo>
                  <a:pt x="30" y="38"/>
                  <a:pt x="30" y="38"/>
                  <a:pt x="30" y="38"/>
                </a:cubicBezTo>
                <a:cubicBezTo>
                  <a:pt x="30" y="39"/>
                  <a:pt x="29" y="40"/>
                  <a:pt x="28" y="40"/>
                </a:cubicBezTo>
                <a:cubicBezTo>
                  <a:pt x="25" y="40"/>
                  <a:pt x="25" y="40"/>
                  <a:pt x="25" y="40"/>
                </a:cubicBezTo>
                <a:cubicBezTo>
                  <a:pt x="24" y="40"/>
                  <a:pt x="23" y="39"/>
                  <a:pt x="23" y="38"/>
                </a:cubicBezTo>
                <a:cubicBezTo>
                  <a:pt x="23" y="35"/>
                  <a:pt x="23" y="35"/>
                  <a:pt x="23" y="35"/>
                </a:cubicBezTo>
                <a:cubicBezTo>
                  <a:pt x="23" y="34"/>
                  <a:pt x="24" y="33"/>
                  <a:pt x="25" y="33"/>
                </a:cubicBezTo>
                <a:cubicBezTo>
                  <a:pt x="26" y="10"/>
                  <a:pt x="26" y="10"/>
                  <a:pt x="26" y="10"/>
                </a:cubicBezTo>
                <a:cubicBezTo>
                  <a:pt x="28" y="10"/>
                  <a:pt x="28" y="10"/>
                  <a:pt x="28" y="10"/>
                </a:cubicBezTo>
                <a:lnTo>
                  <a:pt x="29" y="33"/>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3" name="Freeform 174"/>
          <p:cNvSpPr>
            <a:spLocks noEditPoints="1"/>
          </p:cNvSpPr>
          <p:nvPr/>
        </p:nvSpPr>
        <p:spPr bwMode="auto">
          <a:xfrm>
            <a:off x="7684321" y="4371744"/>
            <a:ext cx="150993" cy="149528"/>
          </a:xfrm>
          <a:custGeom>
            <a:avLst/>
            <a:gdLst>
              <a:gd name="T0" fmla="*/ 32 w 63"/>
              <a:gd name="T1" fmla="*/ 62 h 62"/>
              <a:gd name="T2" fmla="*/ 0 w 63"/>
              <a:gd name="T3" fmla="*/ 31 h 62"/>
              <a:gd name="T4" fmla="*/ 32 w 63"/>
              <a:gd name="T5" fmla="*/ 0 h 62"/>
              <a:gd name="T6" fmla="*/ 63 w 63"/>
              <a:gd name="T7" fmla="*/ 31 h 62"/>
              <a:gd name="T8" fmla="*/ 32 w 63"/>
              <a:gd name="T9" fmla="*/ 62 h 62"/>
              <a:gd name="T10" fmla="*/ 58 w 63"/>
              <a:gd name="T11" fmla="*/ 36 h 62"/>
              <a:gd name="T12" fmla="*/ 41 w 63"/>
              <a:gd name="T13" fmla="*/ 34 h 62"/>
              <a:gd name="T14" fmla="*/ 46 w 63"/>
              <a:gd name="T15" fmla="*/ 53 h 62"/>
              <a:gd name="T16" fmla="*/ 58 w 63"/>
              <a:gd name="T17" fmla="*/ 36 h 62"/>
              <a:gd name="T18" fmla="*/ 42 w 63"/>
              <a:gd name="T19" fmla="*/ 56 h 62"/>
              <a:gd name="T20" fmla="*/ 36 w 63"/>
              <a:gd name="T21" fmla="*/ 36 h 62"/>
              <a:gd name="T22" fmla="*/ 36 w 63"/>
              <a:gd name="T23" fmla="*/ 36 h 62"/>
              <a:gd name="T24" fmla="*/ 15 w 63"/>
              <a:gd name="T25" fmla="*/ 52 h 62"/>
              <a:gd name="T26" fmla="*/ 32 w 63"/>
              <a:gd name="T27" fmla="*/ 58 h 62"/>
              <a:gd name="T28" fmla="*/ 42 w 63"/>
              <a:gd name="T29" fmla="*/ 56 h 62"/>
              <a:gd name="T30" fmla="*/ 12 w 63"/>
              <a:gd name="T31" fmla="*/ 49 h 62"/>
              <a:gd name="T32" fmla="*/ 33 w 63"/>
              <a:gd name="T33" fmla="*/ 32 h 62"/>
              <a:gd name="T34" fmla="*/ 34 w 63"/>
              <a:gd name="T35" fmla="*/ 31 h 62"/>
              <a:gd name="T36" fmla="*/ 32 w 63"/>
              <a:gd name="T37" fmla="*/ 27 h 62"/>
              <a:gd name="T38" fmla="*/ 5 w 63"/>
              <a:gd name="T39" fmla="*/ 31 h 62"/>
              <a:gd name="T40" fmla="*/ 5 w 63"/>
              <a:gd name="T41" fmla="*/ 31 h 62"/>
              <a:gd name="T42" fmla="*/ 12 w 63"/>
              <a:gd name="T43" fmla="*/ 49 h 62"/>
              <a:gd name="T44" fmla="*/ 5 w 63"/>
              <a:gd name="T45" fmla="*/ 26 h 62"/>
              <a:gd name="T46" fmla="*/ 30 w 63"/>
              <a:gd name="T47" fmla="*/ 23 h 62"/>
              <a:gd name="T48" fmla="*/ 20 w 63"/>
              <a:gd name="T49" fmla="*/ 7 h 62"/>
              <a:gd name="T50" fmla="*/ 5 w 63"/>
              <a:gd name="T51" fmla="*/ 26 h 62"/>
              <a:gd name="T52" fmla="*/ 25 w 63"/>
              <a:gd name="T53" fmla="*/ 6 h 62"/>
              <a:gd name="T54" fmla="*/ 35 w 63"/>
              <a:gd name="T55" fmla="*/ 21 h 62"/>
              <a:gd name="T56" fmla="*/ 49 w 63"/>
              <a:gd name="T57" fmla="*/ 12 h 62"/>
              <a:gd name="T58" fmla="*/ 32 w 63"/>
              <a:gd name="T59" fmla="*/ 5 h 62"/>
              <a:gd name="T60" fmla="*/ 25 w 63"/>
              <a:gd name="T61" fmla="*/ 6 h 62"/>
              <a:gd name="T62" fmla="*/ 52 w 63"/>
              <a:gd name="T63" fmla="*/ 15 h 62"/>
              <a:gd name="T64" fmla="*/ 37 w 63"/>
              <a:gd name="T65" fmla="*/ 25 h 62"/>
              <a:gd name="T66" fmla="*/ 39 w 63"/>
              <a:gd name="T67" fmla="*/ 29 h 62"/>
              <a:gd name="T68" fmla="*/ 40 w 63"/>
              <a:gd name="T69" fmla="*/ 30 h 62"/>
              <a:gd name="T70" fmla="*/ 58 w 63"/>
              <a:gd name="T71" fmla="*/ 31 h 62"/>
              <a:gd name="T72" fmla="*/ 52 w 63"/>
              <a:gd name="T73" fmla="*/ 1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3" h="62">
                <a:moveTo>
                  <a:pt x="32" y="62"/>
                </a:moveTo>
                <a:cubicBezTo>
                  <a:pt x="14" y="62"/>
                  <a:pt x="0" y="49"/>
                  <a:pt x="0" y="31"/>
                </a:cubicBezTo>
                <a:cubicBezTo>
                  <a:pt x="0" y="14"/>
                  <a:pt x="14" y="0"/>
                  <a:pt x="32" y="0"/>
                </a:cubicBezTo>
                <a:cubicBezTo>
                  <a:pt x="49" y="0"/>
                  <a:pt x="63" y="14"/>
                  <a:pt x="63" y="31"/>
                </a:cubicBezTo>
                <a:cubicBezTo>
                  <a:pt x="63" y="49"/>
                  <a:pt x="49" y="62"/>
                  <a:pt x="32" y="62"/>
                </a:cubicBezTo>
                <a:close/>
                <a:moveTo>
                  <a:pt x="58" y="36"/>
                </a:moveTo>
                <a:cubicBezTo>
                  <a:pt x="57" y="35"/>
                  <a:pt x="50" y="33"/>
                  <a:pt x="41" y="34"/>
                </a:cubicBezTo>
                <a:cubicBezTo>
                  <a:pt x="45" y="44"/>
                  <a:pt x="46" y="52"/>
                  <a:pt x="46" y="53"/>
                </a:cubicBezTo>
                <a:cubicBezTo>
                  <a:pt x="52" y="49"/>
                  <a:pt x="57" y="43"/>
                  <a:pt x="58" y="36"/>
                </a:cubicBezTo>
                <a:close/>
                <a:moveTo>
                  <a:pt x="42" y="56"/>
                </a:moveTo>
                <a:cubicBezTo>
                  <a:pt x="41" y="54"/>
                  <a:pt x="40" y="45"/>
                  <a:pt x="36" y="36"/>
                </a:cubicBezTo>
                <a:cubicBezTo>
                  <a:pt x="36" y="36"/>
                  <a:pt x="36" y="36"/>
                  <a:pt x="36" y="36"/>
                </a:cubicBezTo>
                <a:cubicBezTo>
                  <a:pt x="21" y="41"/>
                  <a:pt x="16" y="51"/>
                  <a:pt x="15" y="52"/>
                </a:cubicBezTo>
                <a:cubicBezTo>
                  <a:pt x="20" y="56"/>
                  <a:pt x="25" y="58"/>
                  <a:pt x="32" y="58"/>
                </a:cubicBezTo>
                <a:cubicBezTo>
                  <a:pt x="35" y="58"/>
                  <a:pt x="39" y="57"/>
                  <a:pt x="42" y="56"/>
                </a:cubicBezTo>
                <a:close/>
                <a:moveTo>
                  <a:pt x="12" y="49"/>
                </a:moveTo>
                <a:cubicBezTo>
                  <a:pt x="12" y="48"/>
                  <a:pt x="20" y="36"/>
                  <a:pt x="33" y="32"/>
                </a:cubicBezTo>
                <a:cubicBezTo>
                  <a:pt x="34" y="32"/>
                  <a:pt x="34" y="31"/>
                  <a:pt x="34" y="31"/>
                </a:cubicBezTo>
                <a:cubicBezTo>
                  <a:pt x="34" y="30"/>
                  <a:pt x="33" y="28"/>
                  <a:pt x="32" y="27"/>
                </a:cubicBezTo>
                <a:cubicBezTo>
                  <a:pt x="19" y="31"/>
                  <a:pt x="6" y="31"/>
                  <a:pt x="5" y="31"/>
                </a:cubicBezTo>
                <a:cubicBezTo>
                  <a:pt x="5" y="31"/>
                  <a:pt x="5" y="31"/>
                  <a:pt x="5" y="31"/>
                </a:cubicBezTo>
                <a:cubicBezTo>
                  <a:pt x="5" y="38"/>
                  <a:pt x="8" y="44"/>
                  <a:pt x="12" y="49"/>
                </a:cubicBezTo>
                <a:close/>
                <a:moveTo>
                  <a:pt x="5" y="26"/>
                </a:moveTo>
                <a:cubicBezTo>
                  <a:pt x="7" y="26"/>
                  <a:pt x="18" y="26"/>
                  <a:pt x="30" y="23"/>
                </a:cubicBezTo>
                <a:cubicBezTo>
                  <a:pt x="26" y="15"/>
                  <a:pt x="21" y="8"/>
                  <a:pt x="20" y="7"/>
                </a:cubicBezTo>
                <a:cubicBezTo>
                  <a:pt x="13" y="11"/>
                  <a:pt x="7" y="18"/>
                  <a:pt x="5" y="26"/>
                </a:cubicBezTo>
                <a:close/>
                <a:moveTo>
                  <a:pt x="25" y="6"/>
                </a:moveTo>
                <a:cubicBezTo>
                  <a:pt x="26" y="7"/>
                  <a:pt x="31" y="13"/>
                  <a:pt x="35" y="21"/>
                </a:cubicBezTo>
                <a:cubicBezTo>
                  <a:pt x="45" y="18"/>
                  <a:pt x="49" y="12"/>
                  <a:pt x="49" y="12"/>
                </a:cubicBezTo>
                <a:cubicBezTo>
                  <a:pt x="44" y="7"/>
                  <a:pt x="38" y="5"/>
                  <a:pt x="32" y="5"/>
                </a:cubicBezTo>
                <a:cubicBezTo>
                  <a:pt x="29" y="5"/>
                  <a:pt x="27" y="5"/>
                  <a:pt x="25" y="6"/>
                </a:cubicBezTo>
                <a:close/>
                <a:moveTo>
                  <a:pt x="52" y="15"/>
                </a:moveTo>
                <a:cubicBezTo>
                  <a:pt x="52" y="15"/>
                  <a:pt x="47" y="21"/>
                  <a:pt x="37" y="25"/>
                </a:cubicBezTo>
                <a:cubicBezTo>
                  <a:pt x="38" y="26"/>
                  <a:pt x="38" y="28"/>
                  <a:pt x="39" y="29"/>
                </a:cubicBezTo>
                <a:cubicBezTo>
                  <a:pt x="39" y="29"/>
                  <a:pt x="39" y="30"/>
                  <a:pt x="40" y="30"/>
                </a:cubicBezTo>
                <a:cubicBezTo>
                  <a:pt x="48" y="29"/>
                  <a:pt x="57" y="31"/>
                  <a:pt x="58" y="31"/>
                </a:cubicBezTo>
                <a:cubicBezTo>
                  <a:pt x="58" y="25"/>
                  <a:pt x="56" y="19"/>
                  <a:pt x="52" y="15"/>
                </a:cubicBezTo>
                <a:close/>
              </a:path>
            </a:pathLst>
          </a:custGeom>
          <a:solidFill>
            <a:srgbClr val="4A66AC">
              <a:lumMod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4" name="Freeform 175"/>
          <p:cNvSpPr>
            <a:spLocks noEditPoints="1"/>
          </p:cNvSpPr>
          <p:nvPr/>
        </p:nvSpPr>
        <p:spPr bwMode="auto">
          <a:xfrm>
            <a:off x="7635944" y="5167758"/>
            <a:ext cx="155392" cy="136333"/>
          </a:xfrm>
          <a:custGeom>
            <a:avLst/>
            <a:gdLst>
              <a:gd name="T0" fmla="*/ 65 w 65"/>
              <a:gd name="T1" fmla="*/ 19 h 57"/>
              <a:gd name="T2" fmla="*/ 47 w 65"/>
              <a:gd name="T3" fmla="*/ 0 h 57"/>
              <a:gd name="T4" fmla="*/ 32 w 65"/>
              <a:gd name="T5" fmla="*/ 6 h 57"/>
              <a:gd name="T6" fmla="*/ 18 w 65"/>
              <a:gd name="T7" fmla="*/ 0 h 57"/>
              <a:gd name="T8" fmla="*/ 0 w 65"/>
              <a:gd name="T9" fmla="*/ 19 h 57"/>
              <a:gd name="T10" fmla="*/ 6 w 65"/>
              <a:gd name="T11" fmla="*/ 33 h 57"/>
              <a:gd name="T12" fmla="*/ 6 w 65"/>
              <a:gd name="T13" fmla="*/ 33 h 57"/>
              <a:gd name="T14" fmla="*/ 26 w 65"/>
              <a:gd name="T15" fmla="*/ 53 h 57"/>
              <a:gd name="T16" fmla="*/ 32 w 65"/>
              <a:gd name="T17" fmla="*/ 57 h 57"/>
              <a:gd name="T18" fmla="*/ 39 w 65"/>
              <a:gd name="T19" fmla="*/ 53 h 57"/>
              <a:gd name="T20" fmla="*/ 59 w 65"/>
              <a:gd name="T21" fmla="*/ 33 h 57"/>
              <a:gd name="T22" fmla="*/ 59 w 65"/>
              <a:gd name="T23" fmla="*/ 33 h 57"/>
              <a:gd name="T24" fmla="*/ 65 w 65"/>
              <a:gd name="T25" fmla="*/ 19 h 57"/>
              <a:gd name="T26" fmla="*/ 54 w 65"/>
              <a:gd name="T27" fmla="*/ 27 h 57"/>
              <a:gd name="T28" fmla="*/ 33 w 65"/>
              <a:gd name="T29" fmla="*/ 47 h 57"/>
              <a:gd name="T30" fmla="*/ 32 w 65"/>
              <a:gd name="T31" fmla="*/ 48 h 57"/>
              <a:gd name="T32" fmla="*/ 32 w 65"/>
              <a:gd name="T33" fmla="*/ 47 h 57"/>
              <a:gd name="T34" fmla="*/ 11 w 65"/>
              <a:gd name="T35" fmla="*/ 27 h 57"/>
              <a:gd name="T36" fmla="*/ 8 w 65"/>
              <a:gd name="T37" fmla="*/ 19 h 57"/>
              <a:gd name="T38" fmla="*/ 18 w 65"/>
              <a:gd name="T39" fmla="*/ 8 h 57"/>
              <a:gd name="T40" fmla="*/ 26 w 65"/>
              <a:gd name="T41" fmla="*/ 11 h 57"/>
              <a:gd name="T42" fmla="*/ 32 w 65"/>
              <a:gd name="T43" fmla="*/ 18 h 57"/>
              <a:gd name="T44" fmla="*/ 39 w 65"/>
              <a:gd name="T45" fmla="*/ 11 h 57"/>
              <a:gd name="T46" fmla="*/ 47 w 65"/>
              <a:gd name="T47" fmla="*/ 8 h 57"/>
              <a:gd name="T48" fmla="*/ 57 w 65"/>
              <a:gd name="T49" fmla="*/ 19 h 57"/>
              <a:gd name="T50" fmla="*/ 54 w 65"/>
              <a:gd name="T51" fmla="*/ 2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5" h="57">
                <a:moveTo>
                  <a:pt x="65" y="19"/>
                </a:moveTo>
                <a:cubicBezTo>
                  <a:pt x="65" y="8"/>
                  <a:pt x="57" y="0"/>
                  <a:pt x="47" y="0"/>
                </a:cubicBezTo>
                <a:cubicBezTo>
                  <a:pt x="41" y="0"/>
                  <a:pt x="36" y="2"/>
                  <a:pt x="32" y="6"/>
                </a:cubicBezTo>
                <a:cubicBezTo>
                  <a:pt x="29" y="2"/>
                  <a:pt x="24" y="0"/>
                  <a:pt x="18" y="0"/>
                </a:cubicBezTo>
                <a:cubicBezTo>
                  <a:pt x="8" y="0"/>
                  <a:pt x="0" y="8"/>
                  <a:pt x="0" y="19"/>
                </a:cubicBezTo>
                <a:cubicBezTo>
                  <a:pt x="0" y="24"/>
                  <a:pt x="2" y="29"/>
                  <a:pt x="6" y="33"/>
                </a:cubicBezTo>
                <a:cubicBezTo>
                  <a:pt x="6" y="33"/>
                  <a:pt x="6" y="33"/>
                  <a:pt x="6" y="33"/>
                </a:cubicBezTo>
                <a:cubicBezTo>
                  <a:pt x="26" y="53"/>
                  <a:pt x="26" y="53"/>
                  <a:pt x="26" y="53"/>
                </a:cubicBezTo>
                <a:cubicBezTo>
                  <a:pt x="28" y="55"/>
                  <a:pt x="30" y="57"/>
                  <a:pt x="32" y="57"/>
                </a:cubicBezTo>
                <a:cubicBezTo>
                  <a:pt x="35" y="57"/>
                  <a:pt x="37" y="55"/>
                  <a:pt x="39" y="53"/>
                </a:cubicBezTo>
                <a:cubicBezTo>
                  <a:pt x="59" y="33"/>
                  <a:pt x="59" y="33"/>
                  <a:pt x="59" y="33"/>
                </a:cubicBezTo>
                <a:cubicBezTo>
                  <a:pt x="59" y="33"/>
                  <a:pt x="59" y="33"/>
                  <a:pt x="59" y="33"/>
                </a:cubicBezTo>
                <a:cubicBezTo>
                  <a:pt x="63" y="29"/>
                  <a:pt x="65" y="24"/>
                  <a:pt x="65" y="19"/>
                </a:cubicBezTo>
                <a:close/>
                <a:moveTo>
                  <a:pt x="54" y="27"/>
                </a:moveTo>
                <a:cubicBezTo>
                  <a:pt x="33" y="47"/>
                  <a:pt x="33" y="47"/>
                  <a:pt x="33" y="47"/>
                </a:cubicBezTo>
                <a:cubicBezTo>
                  <a:pt x="33" y="47"/>
                  <a:pt x="33" y="48"/>
                  <a:pt x="32" y="48"/>
                </a:cubicBezTo>
                <a:cubicBezTo>
                  <a:pt x="32" y="48"/>
                  <a:pt x="32" y="47"/>
                  <a:pt x="32" y="47"/>
                </a:cubicBezTo>
                <a:cubicBezTo>
                  <a:pt x="11" y="27"/>
                  <a:pt x="11" y="27"/>
                  <a:pt x="11" y="27"/>
                </a:cubicBezTo>
                <a:cubicBezTo>
                  <a:pt x="9" y="24"/>
                  <a:pt x="8" y="22"/>
                  <a:pt x="8" y="19"/>
                </a:cubicBezTo>
                <a:cubicBezTo>
                  <a:pt x="8" y="13"/>
                  <a:pt x="13" y="8"/>
                  <a:pt x="18" y="8"/>
                </a:cubicBezTo>
                <a:cubicBezTo>
                  <a:pt x="22" y="8"/>
                  <a:pt x="24" y="9"/>
                  <a:pt x="26" y="11"/>
                </a:cubicBezTo>
                <a:cubicBezTo>
                  <a:pt x="32" y="18"/>
                  <a:pt x="32" y="18"/>
                  <a:pt x="32" y="18"/>
                </a:cubicBezTo>
                <a:cubicBezTo>
                  <a:pt x="39" y="11"/>
                  <a:pt x="39" y="11"/>
                  <a:pt x="39" y="11"/>
                </a:cubicBezTo>
                <a:cubicBezTo>
                  <a:pt x="41" y="9"/>
                  <a:pt x="43" y="8"/>
                  <a:pt x="47" y="8"/>
                </a:cubicBezTo>
                <a:cubicBezTo>
                  <a:pt x="52" y="8"/>
                  <a:pt x="57" y="13"/>
                  <a:pt x="57" y="19"/>
                </a:cubicBezTo>
                <a:cubicBezTo>
                  <a:pt x="57" y="22"/>
                  <a:pt x="56" y="24"/>
                  <a:pt x="54" y="27"/>
                </a:cubicBezTo>
                <a:close/>
              </a:path>
            </a:pathLst>
          </a:custGeom>
          <a:solidFill>
            <a:srgbClr val="075393"/>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5" name="Freeform 177"/>
          <p:cNvSpPr>
            <a:spLocks noEditPoints="1"/>
          </p:cNvSpPr>
          <p:nvPr/>
        </p:nvSpPr>
        <p:spPr bwMode="auto">
          <a:xfrm>
            <a:off x="7861700" y="5478539"/>
            <a:ext cx="112878" cy="115809"/>
          </a:xfrm>
          <a:custGeom>
            <a:avLst/>
            <a:gdLst>
              <a:gd name="T0" fmla="*/ 43 w 47"/>
              <a:gd name="T1" fmla="*/ 29 h 48"/>
              <a:gd name="T2" fmla="*/ 47 w 47"/>
              <a:gd name="T3" fmla="*/ 16 h 48"/>
              <a:gd name="T4" fmla="*/ 42 w 47"/>
              <a:gd name="T5" fmla="*/ 8 h 48"/>
              <a:gd name="T6" fmla="*/ 37 w 47"/>
              <a:gd name="T7" fmla="*/ 9 h 48"/>
              <a:gd name="T8" fmla="*/ 28 w 47"/>
              <a:gd name="T9" fmla="*/ 0 h 48"/>
              <a:gd name="T10" fmla="*/ 19 w 47"/>
              <a:gd name="T11" fmla="*/ 0 h 48"/>
              <a:gd name="T12" fmla="*/ 18 w 47"/>
              <a:gd name="T13" fmla="*/ 5 h 48"/>
              <a:gd name="T14" fmla="*/ 5 w 47"/>
              <a:gd name="T15" fmla="*/ 8 h 48"/>
              <a:gd name="T16" fmla="*/ 0 w 47"/>
              <a:gd name="T17" fmla="*/ 16 h 48"/>
              <a:gd name="T18" fmla="*/ 4 w 47"/>
              <a:gd name="T19" fmla="*/ 20 h 48"/>
              <a:gd name="T20" fmla="*/ 0 w 47"/>
              <a:gd name="T21" fmla="*/ 32 h 48"/>
              <a:gd name="T22" fmla="*/ 5 w 47"/>
              <a:gd name="T23" fmla="*/ 40 h 48"/>
              <a:gd name="T24" fmla="*/ 10 w 47"/>
              <a:gd name="T25" fmla="*/ 39 h 48"/>
              <a:gd name="T26" fmla="*/ 19 w 47"/>
              <a:gd name="T27" fmla="*/ 48 h 48"/>
              <a:gd name="T28" fmla="*/ 28 w 47"/>
              <a:gd name="T29" fmla="*/ 48 h 48"/>
              <a:gd name="T30" fmla="*/ 29 w 47"/>
              <a:gd name="T31" fmla="*/ 44 h 48"/>
              <a:gd name="T32" fmla="*/ 42 w 47"/>
              <a:gd name="T33" fmla="*/ 40 h 48"/>
              <a:gd name="T34" fmla="*/ 47 w 47"/>
              <a:gd name="T35" fmla="*/ 32 h 48"/>
              <a:gd name="T36" fmla="*/ 43 w 47"/>
              <a:gd name="T37" fmla="*/ 29 h 48"/>
              <a:gd name="T38" fmla="*/ 23 w 47"/>
              <a:gd name="T39" fmla="*/ 34 h 48"/>
              <a:gd name="T40" fmla="*/ 14 w 47"/>
              <a:gd name="T41" fmla="*/ 24 h 48"/>
              <a:gd name="T42" fmla="*/ 23 w 47"/>
              <a:gd name="T43" fmla="*/ 14 h 48"/>
              <a:gd name="T44" fmla="*/ 33 w 47"/>
              <a:gd name="T45" fmla="*/ 24 h 48"/>
              <a:gd name="T46" fmla="*/ 23 w 47"/>
              <a:gd name="T47" fmla="*/ 3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48">
                <a:moveTo>
                  <a:pt x="43" y="29"/>
                </a:moveTo>
                <a:cubicBezTo>
                  <a:pt x="41" y="24"/>
                  <a:pt x="42" y="19"/>
                  <a:pt x="47" y="16"/>
                </a:cubicBezTo>
                <a:cubicBezTo>
                  <a:pt x="42" y="8"/>
                  <a:pt x="42" y="8"/>
                  <a:pt x="42" y="8"/>
                </a:cubicBezTo>
                <a:cubicBezTo>
                  <a:pt x="41" y="9"/>
                  <a:pt x="39" y="9"/>
                  <a:pt x="37" y="9"/>
                </a:cubicBezTo>
                <a:cubicBezTo>
                  <a:pt x="32" y="9"/>
                  <a:pt x="28" y="5"/>
                  <a:pt x="28" y="0"/>
                </a:cubicBezTo>
                <a:cubicBezTo>
                  <a:pt x="19" y="0"/>
                  <a:pt x="19" y="0"/>
                  <a:pt x="19" y="0"/>
                </a:cubicBezTo>
                <a:cubicBezTo>
                  <a:pt x="19" y="2"/>
                  <a:pt x="18" y="3"/>
                  <a:pt x="18" y="5"/>
                </a:cubicBezTo>
                <a:cubicBezTo>
                  <a:pt x="15" y="9"/>
                  <a:pt x="9" y="11"/>
                  <a:pt x="5" y="8"/>
                </a:cubicBezTo>
                <a:cubicBezTo>
                  <a:pt x="0" y="16"/>
                  <a:pt x="0" y="16"/>
                  <a:pt x="0" y="16"/>
                </a:cubicBezTo>
                <a:cubicBezTo>
                  <a:pt x="2" y="17"/>
                  <a:pt x="3" y="18"/>
                  <a:pt x="4" y="20"/>
                </a:cubicBezTo>
                <a:cubicBezTo>
                  <a:pt x="6" y="24"/>
                  <a:pt x="5" y="30"/>
                  <a:pt x="0" y="32"/>
                </a:cubicBezTo>
                <a:cubicBezTo>
                  <a:pt x="5" y="40"/>
                  <a:pt x="5" y="40"/>
                  <a:pt x="5" y="40"/>
                </a:cubicBezTo>
                <a:cubicBezTo>
                  <a:pt x="6" y="40"/>
                  <a:pt x="8" y="39"/>
                  <a:pt x="10" y="39"/>
                </a:cubicBezTo>
                <a:cubicBezTo>
                  <a:pt x="15" y="39"/>
                  <a:pt x="19" y="43"/>
                  <a:pt x="19" y="48"/>
                </a:cubicBezTo>
                <a:cubicBezTo>
                  <a:pt x="28" y="48"/>
                  <a:pt x="28" y="48"/>
                  <a:pt x="28" y="48"/>
                </a:cubicBezTo>
                <a:cubicBezTo>
                  <a:pt x="28" y="47"/>
                  <a:pt x="29" y="45"/>
                  <a:pt x="29" y="44"/>
                </a:cubicBezTo>
                <a:cubicBezTo>
                  <a:pt x="32" y="39"/>
                  <a:pt x="38" y="38"/>
                  <a:pt x="42" y="40"/>
                </a:cubicBezTo>
                <a:cubicBezTo>
                  <a:pt x="47" y="32"/>
                  <a:pt x="47" y="32"/>
                  <a:pt x="47" y="32"/>
                </a:cubicBezTo>
                <a:cubicBezTo>
                  <a:pt x="45" y="31"/>
                  <a:pt x="44" y="30"/>
                  <a:pt x="43" y="29"/>
                </a:cubicBezTo>
                <a:close/>
                <a:moveTo>
                  <a:pt x="23" y="34"/>
                </a:moveTo>
                <a:cubicBezTo>
                  <a:pt x="18" y="34"/>
                  <a:pt x="14" y="30"/>
                  <a:pt x="14" y="24"/>
                </a:cubicBezTo>
                <a:cubicBezTo>
                  <a:pt x="14" y="19"/>
                  <a:pt x="18" y="14"/>
                  <a:pt x="23" y="14"/>
                </a:cubicBezTo>
                <a:cubicBezTo>
                  <a:pt x="29" y="14"/>
                  <a:pt x="33" y="19"/>
                  <a:pt x="33" y="24"/>
                </a:cubicBezTo>
                <a:cubicBezTo>
                  <a:pt x="33" y="30"/>
                  <a:pt x="29" y="34"/>
                  <a:pt x="23" y="34"/>
                </a:cubicBezTo>
                <a:close/>
              </a:path>
            </a:pathLst>
          </a:custGeom>
          <a:solidFill>
            <a:srgbClr val="075393"/>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6" name="Freeform 178"/>
          <p:cNvSpPr>
            <a:spLocks noEditPoints="1"/>
          </p:cNvSpPr>
          <p:nvPr/>
        </p:nvSpPr>
        <p:spPr bwMode="auto">
          <a:xfrm>
            <a:off x="7234273" y="5444821"/>
            <a:ext cx="186176" cy="187642"/>
          </a:xfrm>
          <a:custGeom>
            <a:avLst/>
            <a:gdLst>
              <a:gd name="T0" fmla="*/ 67 w 127"/>
              <a:gd name="T1" fmla="*/ 0 h 128"/>
              <a:gd name="T2" fmla="*/ 55 w 127"/>
              <a:gd name="T3" fmla="*/ 13 h 128"/>
              <a:gd name="T4" fmla="*/ 67 w 127"/>
              <a:gd name="T5" fmla="*/ 25 h 128"/>
              <a:gd name="T6" fmla="*/ 39 w 127"/>
              <a:gd name="T7" fmla="*/ 56 h 128"/>
              <a:gd name="T8" fmla="*/ 11 w 127"/>
              <a:gd name="T9" fmla="*/ 56 h 128"/>
              <a:gd name="T10" fmla="*/ 32 w 127"/>
              <a:gd name="T11" fmla="*/ 79 h 128"/>
              <a:gd name="T12" fmla="*/ 0 w 127"/>
              <a:gd name="T13" fmla="*/ 123 h 128"/>
              <a:gd name="T14" fmla="*/ 0 w 127"/>
              <a:gd name="T15" fmla="*/ 128 h 128"/>
              <a:gd name="T16" fmla="*/ 5 w 127"/>
              <a:gd name="T17" fmla="*/ 128 h 128"/>
              <a:gd name="T18" fmla="*/ 49 w 127"/>
              <a:gd name="T19" fmla="*/ 93 h 128"/>
              <a:gd name="T20" fmla="*/ 72 w 127"/>
              <a:gd name="T21" fmla="*/ 116 h 128"/>
              <a:gd name="T22" fmla="*/ 72 w 127"/>
              <a:gd name="T23" fmla="*/ 88 h 128"/>
              <a:gd name="T24" fmla="*/ 103 w 127"/>
              <a:gd name="T25" fmla="*/ 61 h 128"/>
              <a:gd name="T26" fmla="*/ 114 w 127"/>
              <a:gd name="T27" fmla="*/ 72 h 128"/>
              <a:gd name="T28" fmla="*/ 127 w 127"/>
              <a:gd name="T29" fmla="*/ 61 h 128"/>
              <a:gd name="T30" fmla="*/ 67 w 127"/>
              <a:gd name="T31" fmla="*/ 0 h 128"/>
              <a:gd name="T32" fmla="*/ 55 w 127"/>
              <a:gd name="T33" fmla="*/ 69 h 128"/>
              <a:gd name="T34" fmla="*/ 47 w 127"/>
              <a:gd name="T35" fmla="*/ 61 h 128"/>
              <a:gd name="T36" fmla="*/ 75 w 127"/>
              <a:gd name="T37" fmla="*/ 33 h 128"/>
              <a:gd name="T38" fmla="*/ 83 w 127"/>
              <a:gd name="T39" fmla="*/ 41 h 128"/>
              <a:gd name="T40" fmla="*/ 55 w 127"/>
              <a:gd name="T41" fmla="*/ 6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7" h="128">
                <a:moveTo>
                  <a:pt x="67" y="0"/>
                </a:moveTo>
                <a:lnTo>
                  <a:pt x="55" y="13"/>
                </a:lnTo>
                <a:lnTo>
                  <a:pt x="67" y="25"/>
                </a:lnTo>
                <a:lnTo>
                  <a:pt x="39" y="56"/>
                </a:lnTo>
                <a:lnTo>
                  <a:pt x="11" y="56"/>
                </a:lnTo>
                <a:lnTo>
                  <a:pt x="32" y="79"/>
                </a:lnTo>
                <a:lnTo>
                  <a:pt x="0" y="123"/>
                </a:lnTo>
                <a:lnTo>
                  <a:pt x="0" y="128"/>
                </a:lnTo>
                <a:lnTo>
                  <a:pt x="5" y="128"/>
                </a:lnTo>
                <a:lnTo>
                  <a:pt x="49" y="93"/>
                </a:lnTo>
                <a:lnTo>
                  <a:pt x="72" y="116"/>
                </a:lnTo>
                <a:lnTo>
                  <a:pt x="72" y="88"/>
                </a:lnTo>
                <a:lnTo>
                  <a:pt x="103" y="61"/>
                </a:lnTo>
                <a:lnTo>
                  <a:pt x="114" y="72"/>
                </a:lnTo>
                <a:lnTo>
                  <a:pt x="127" y="61"/>
                </a:lnTo>
                <a:lnTo>
                  <a:pt x="67" y="0"/>
                </a:lnTo>
                <a:close/>
                <a:moveTo>
                  <a:pt x="55" y="69"/>
                </a:moveTo>
                <a:lnTo>
                  <a:pt x="47" y="61"/>
                </a:lnTo>
                <a:lnTo>
                  <a:pt x="75" y="33"/>
                </a:lnTo>
                <a:lnTo>
                  <a:pt x="83" y="41"/>
                </a:lnTo>
                <a:lnTo>
                  <a:pt x="55" y="69"/>
                </a:lnTo>
                <a:close/>
              </a:path>
            </a:pathLst>
          </a:custGeom>
          <a:solidFill>
            <a:srgbClr val="075393"/>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7" name="Freeform 179"/>
          <p:cNvSpPr>
            <a:spLocks noEditPoints="1"/>
          </p:cNvSpPr>
          <p:nvPr/>
        </p:nvSpPr>
        <p:spPr bwMode="auto">
          <a:xfrm>
            <a:off x="7219613" y="5016763"/>
            <a:ext cx="136334" cy="139266"/>
          </a:xfrm>
          <a:custGeom>
            <a:avLst/>
            <a:gdLst>
              <a:gd name="T0" fmla="*/ 57 w 57"/>
              <a:gd name="T1" fmla="*/ 29 h 58"/>
              <a:gd name="T2" fmla="*/ 28 w 57"/>
              <a:gd name="T3" fmla="*/ 58 h 58"/>
              <a:gd name="T4" fmla="*/ 0 w 57"/>
              <a:gd name="T5" fmla="*/ 29 h 58"/>
              <a:gd name="T6" fmla="*/ 28 w 57"/>
              <a:gd name="T7" fmla="*/ 0 h 58"/>
              <a:gd name="T8" fmla="*/ 57 w 57"/>
              <a:gd name="T9" fmla="*/ 29 h 58"/>
              <a:gd name="T10" fmla="*/ 5 w 57"/>
              <a:gd name="T11" fmla="*/ 29 h 58"/>
              <a:gd name="T12" fmla="*/ 28 w 57"/>
              <a:gd name="T13" fmla="*/ 52 h 58"/>
              <a:gd name="T14" fmla="*/ 52 w 57"/>
              <a:gd name="T15" fmla="*/ 29 h 58"/>
              <a:gd name="T16" fmla="*/ 28 w 57"/>
              <a:gd name="T17" fmla="*/ 6 h 58"/>
              <a:gd name="T18" fmla="*/ 5 w 57"/>
              <a:gd name="T19" fmla="*/ 29 h 58"/>
              <a:gd name="T20" fmla="*/ 31 w 57"/>
              <a:gd name="T21" fmla="*/ 12 h 58"/>
              <a:gd name="T22" fmla="*/ 45 w 57"/>
              <a:gd name="T23" fmla="*/ 26 h 58"/>
              <a:gd name="T24" fmla="*/ 45 w 57"/>
              <a:gd name="T25" fmla="*/ 31 h 58"/>
              <a:gd name="T26" fmla="*/ 40 w 57"/>
              <a:gd name="T27" fmla="*/ 31 h 58"/>
              <a:gd name="T28" fmla="*/ 32 w 57"/>
              <a:gd name="T29" fmla="*/ 23 h 58"/>
              <a:gd name="T30" fmla="*/ 32 w 57"/>
              <a:gd name="T31" fmla="*/ 43 h 58"/>
              <a:gd name="T32" fmla="*/ 28 w 57"/>
              <a:gd name="T33" fmla="*/ 47 h 58"/>
              <a:gd name="T34" fmla="*/ 25 w 57"/>
              <a:gd name="T35" fmla="*/ 43 h 58"/>
              <a:gd name="T36" fmla="*/ 25 w 57"/>
              <a:gd name="T37" fmla="*/ 23 h 58"/>
              <a:gd name="T38" fmla="*/ 17 w 57"/>
              <a:gd name="T39" fmla="*/ 31 h 58"/>
              <a:gd name="T40" fmla="*/ 12 w 57"/>
              <a:gd name="T41" fmla="*/ 31 h 58"/>
              <a:gd name="T42" fmla="*/ 11 w 57"/>
              <a:gd name="T43" fmla="*/ 29 h 58"/>
              <a:gd name="T44" fmla="*/ 12 w 57"/>
              <a:gd name="T45" fmla="*/ 26 h 58"/>
              <a:gd name="T46" fmla="*/ 26 w 57"/>
              <a:gd name="T47" fmla="*/ 12 h 58"/>
              <a:gd name="T48" fmla="*/ 31 w 57"/>
              <a:gd name="T49"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7" h="58">
                <a:moveTo>
                  <a:pt x="57" y="29"/>
                </a:moveTo>
                <a:cubicBezTo>
                  <a:pt x="57" y="45"/>
                  <a:pt x="44" y="58"/>
                  <a:pt x="28" y="58"/>
                </a:cubicBezTo>
                <a:cubicBezTo>
                  <a:pt x="13" y="58"/>
                  <a:pt x="0" y="45"/>
                  <a:pt x="0" y="29"/>
                </a:cubicBezTo>
                <a:cubicBezTo>
                  <a:pt x="0" y="13"/>
                  <a:pt x="13" y="0"/>
                  <a:pt x="28" y="0"/>
                </a:cubicBezTo>
                <a:cubicBezTo>
                  <a:pt x="44" y="0"/>
                  <a:pt x="57" y="13"/>
                  <a:pt x="57" y="29"/>
                </a:cubicBezTo>
                <a:close/>
                <a:moveTo>
                  <a:pt x="5" y="29"/>
                </a:moveTo>
                <a:cubicBezTo>
                  <a:pt x="5" y="42"/>
                  <a:pt x="16" y="52"/>
                  <a:pt x="28" y="52"/>
                </a:cubicBezTo>
                <a:cubicBezTo>
                  <a:pt x="41" y="52"/>
                  <a:pt x="52" y="42"/>
                  <a:pt x="52" y="29"/>
                </a:cubicBezTo>
                <a:cubicBezTo>
                  <a:pt x="52" y="16"/>
                  <a:pt x="41" y="6"/>
                  <a:pt x="28" y="6"/>
                </a:cubicBezTo>
                <a:cubicBezTo>
                  <a:pt x="16" y="6"/>
                  <a:pt x="5" y="16"/>
                  <a:pt x="5" y="29"/>
                </a:cubicBezTo>
                <a:close/>
                <a:moveTo>
                  <a:pt x="31" y="12"/>
                </a:moveTo>
                <a:cubicBezTo>
                  <a:pt x="45" y="26"/>
                  <a:pt x="45" y="26"/>
                  <a:pt x="45" y="26"/>
                </a:cubicBezTo>
                <a:cubicBezTo>
                  <a:pt x="47" y="28"/>
                  <a:pt x="47" y="30"/>
                  <a:pt x="45" y="31"/>
                </a:cubicBezTo>
                <a:cubicBezTo>
                  <a:pt x="44" y="33"/>
                  <a:pt x="42" y="33"/>
                  <a:pt x="40" y="31"/>
                </a:cubicBezTo>
                <a:cubicBezTo>
                  <a:pt x="32" y="23"/>
                  <a:pt x="32" y="23"/>
                  <a:pt x="32" y="23"/>
                </a:cubicBezTo>
                <a:cubicBezTo>
                  <a:pt x="32" y="43"/>
                  <a:pt x="32" y="43"/>
                  <a:pt x="32" y="43"/>
                </a:cubicBezTo>
                <a:cubicBezTo>
                  <a:pt x="32" y="45"/>
                  <a:pt x="30" y="47"/>
                  <a:pt x="28" y="47"/>
                </a:cubicBezTo>
                <a:cubicBezTo>
                  <a:pt x="26" y="47"/>
                  <a:pt x="25" y="45"/>
                  <a:pt x="25" y="43"/>
                </a:cubicBezTo>
                <a:cubicBezTo>
                  <a:pt x="25" y="23"/>
                  <a:pt x="25" y="23"/>
                  <a:pt x="25" y="23"/>
                </a:cubicBezTo>
                <a:cubicBezTo>
                  <a:pt x="17" y="31"/>
                  <a:pt x="17" y="31"/>
                  <a:pt x="17" y="31"/>
                </a:cubicBezTo>
                <a:cubicBezTo>
                  <a:pt x="15" y="33"/>
                  <a:pt x="13" y="33"/>
                  <a:pt x="12" y="31"/>
                </a:cubicBezTo>
                <a:cubicBezTo>
                  <a:pt x="11" y="31"/>
                  <a:pt x="11" y="30"/>
                  <a:pt x="11" y="29"/>
                </a:cubicBezTo>
                <a:cubicBezTo>
                  <a:pt x="11" y="28"/>
                  <a:pt x="11" y="27"/>
                  <a:pt x="12" y="26"/>
                </a:cubicBezTo>
                <a:cubicBezTo>
                  <a:pt x="26" y="12"/>
                  <a:pt x="26" y="12"/>
                  <a:pt x="26" y="12"/>
                </a:cubicBezTo>
                <a:cubicBezTo>
                  <a:pt x="27" y="11"/>
                  <a:pt x="30" y="11"/>
                  <a:pt x="31" y="12"/>
                </a:cubicBezTo>
                <a:close/>
              </a:path>
            </a:pathLst>
          </a:custGeom>
          <a:solidFill>
            <a:srgbClr val="4A66AC">
              <a:lumMod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8" name="Freeform 185"/>
          <p:cNvSpPr>
            <a:spLocks noEditPoints="1"/>
          </p:cNvSpPr>
          <p:nvPr/>
        </p:nvSpPr>
        <p:spPr bwMode="auto">
          <a:xfrm>
            <a:off x="7287048" y="4197296"/>
            <a:ext cx="215495" cy="120208"/>
          </a:xfrm>
          <a:custGeom>
            <a:avLst/>
            <a:gdLst>
              <a:gd name="T0" fmla="*/ 83 w 90"/>
              <a:gd name="T1" fmla="*/ 46 h 50"/>
              <a:gd name="T2" fmla="*/ 85 w 90"/>
              <a:gd name="T3" fmla="*/ 36 h 50"/>
              <a:gd name="T4" fmla="*/ 87 w 90"/>
              <a:gd name="T5" fmla="*/ 27 h 50"/>
              <a:gd name="T6" fmla="*/ 89 w 90"/>
              <a:gd name="T7" fmla="*/ 16 h 50"/>
              <a:gd name="T8" fmla="*/ 86 w 90"/>
              <a:gd name="T9" fmla="*/ 10 h 50"/>
              <a:gd name="T10" fmla="*/ 64 w 90"/>
              <a:gd name="T11" fmla="*/ 1 h 50"/>
              <a:gd name="T12" fmla="*/ 57 w 90"/>
              <a:gd name="T13" fmla="*/ 3 h 50"/>
              <a:gd name="T14" fmla="*/ 52 w 90"/>
              <a:gd name="T15" fmla="*/ 13 h 50"/>
              <a:gd name="T16" fmla="*/ 51 w 90"/>
              <a:gd name="T17" fmla="*/ 14 h 50"/>
              <a:gd name="T18" fmla="*/ 15 w 90"/>
              <a:gd name="T19" fmla="*/ 6 h 50"/>
              <a:gd name="T20" fmla="*/ 0 w 90"/>
              <a:gd name="T21" fmla="*/ 13 h 50"/>
              <a:gd name="T22" fmla="*/ 8 w 90"/>
              <a:gd name="T23" fmla="*/ 25 h 50"/>
              <a:gd name="T24" fmla="*/ 12 w 90"/>
              <a:gd name="T25" fmla="*/ 22 h 50"/>
              <a:gd name="T26" fmla="*/ 17 w 90"/>
              <a:gd name="T27" fmla="*/ 30 h 50"/>
              <a:gd name="T28" fmla="*/ 25 w 90"/>
              <a:gd name="T29" fmla="*/ 25 h 50"/>
              <a:gd name="T30" fmla="*/ 30 w 90"/>
              <a:gd name="T31" fmla="*/ 33 h 50"/>
              <a:gd name="T32" fmla="*/ 38 w 90"/>
              <a:gd name="T33" fmla="*/ 28 h 50"/>
              <a:gd name="T34" fmla="*/ 43 w 90"/>
              <a:gd name="T35" fmla="*/ 35 h 50"/>
              <a:gd name="T36" fmla="*/ 47 w 90"/>
              <a:gd name="T37" fmla="*/ 33 h 50"/>
              <a:gd name="T38" fmla="*/ 47 w 90"/>
              <a:gd name="T39" fmla="*/ 34 h 50"/>
              <a:gd name="T40" fmla="*/ 48 w 90"/>
              <a:gd name="T41" fmla="*/ 45 h 50"/>
              <a:gd name="T42" fmla="*/ 54 w 90"/>
              <a:gd name="T43" fmla="*/ 50 h 50"/>
              <a:gd name="T44" fmla="*/ 78 w 90"/>
              <a:gd name="T45" fmla="*/ 50 h 50"/>
              <a:gd name="T46" fmla="*/ 83 w 90"/>
              <a:gd name="T47" fmla="*/ 46 h 50"/>
              <a:gd name="T48" fmla="*/ 17 w 90"/>
              <a:gd name="T49" fmla="*/ 15 h 50"/>
              <a:gd name="T50" fmla="*/ 18 w 90"/>
              <a:gd name="T51" fmla="*/ 11 h 50"/>
              <a:gd name="T52" fmla="*/ 49 w 90"/>
              <a:gd name="T53" fmla="*/ 17 h 50"/>
              <a:gd name="T54" fmla="*/ 48 w 90"/>
              <a:gd name="T55" fmla="*/ 22 h 50"/>
              <a:gd name="T56" fmla="*/ 17 w 90"/>
              <a:gd name="T57" fmla="*/ 15 h 50"/>
              <a:gd name="T58" fmla="*/ 73 w 90"/>
              <a:gd name="T59" fmla="*/ 45 h 50"/>
              <a:gd name="T60" fmla="*/ 69 w 90"/>
              <a:gd name="T61" fmla="*/ 44 h 50"/>
              <a:gd name="T62" fmla="*/ 67 w 90"/>
              <a:gd name="T63" fmla="*/ 41 h 50"/>
              <a:gd name="T64" fmla="*/ 73 w 90"/>
              <a:gd name="T65" fmla="*/ 14 h 50"/>
              <a:gd name="T66" fmla="*/ 75 w 90"/>
              <a:gd name="T67" fmla="*/ 12 h 50"/>
              <a:gd name="T68" fmla="*/ 80 w 90"/>
              <a:gd name="T69" fmla="*/ 13 h 50"/>
              <a:gd name="T70" fmla="*/ 82 w 90"/>
              <a:gd name="T71" fmla="*/ 16 h 50"/>
              <a:gd name="T72" fmla="*/ 76 w 90"/>
              <a:gd name="T73" fmla="*/ 43 h 50"/>
              <a:gd name="T74" fmla="*/ 73 w 90"/>
              <a:gd name="T75" fmla="*/ 4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0" h="50">
                <a:moveTo>
                  <a:pt x="83" y="46"/>
                </a:moveTo>
                <a:cubicBezTo>
                  <a:pt x="85" y="36"/>
                  <a:pt x="85" y="36"/>
                  <a:pt x="85" y="36"/>
                </a:cubicBezTo>
                <a:cubicBezTo>
                  <a:pt x="86" y="33"/>
                  <a:pt x="87" y="29"/>
                  <a:pt x="87" y="27"/>
                </a:cubicBezTo>
                <a:cubicBezTo>
                  <a:pt x="89" y="16"/>
                  <a:pt x="89" y="16"/>
                  <a:pt x="89" y="16"/>
                </a:cubicBezTo>
                <a:cubicBezTo>
                  <a:pt x="90" y="14"/>
                  <a:pt x="88" y="11"/>
                  <a:pt x="86" y="10"/>
                </a:cubicBezTo>
                <a:cubicBezTo>
                  <a:pt x="64" y="1"/>
                  <a:pt x="64" y="1"/>
                  <a:pt x="64" y="1"/>
                </a:cubicBezTo>
                <a:cubicBezTo>
                  <a:pt x="62" y="0"/>
                  <a:pt x="59" y="1"/>
                  <a:pt x="57" y="3"/>
                </a:cubicBezTo>
                <a:cubicBezTo>
                  <a:pt x="52" y="13"/>
                  <a:pt x="52" y="13"/>
                  <a:pt x="52" y="13"/>
                </a:cubicBezTo>
                <a:cubicBezTo>
                  <a:pt x="51" y="13"/>
                  <a:pt x="51" y="13"/>
                  <a:pt x="51" y="14"/>
                </a:cubicBezTo>
                <a:cubicBezTo>
                  <a:pt x="15" y="6"/>
                  <a:pt x="15" y="6"/>
                  <a:pt x="15" y="6"/>
                </a:cubicBezTo>
                <a:cubicBezTo>
                  <a:pt x="0" y="13"/>
                  <a:pt x="0" y="13"/>
                  <a:pt x="0" y="13"/>
                </a:cubicBezTo>
                <a:cubicBezTo>
                  <a:pt x="8" y="25"/>
                  <a:pt x="8" y="25"/>
                  <a:pt x="8" y="25"/>
                </a:cubicBezTo>
                <a:cubicBezTo>
                  <a:pt x="12" y="22"/>
                  <a:pt x="12" y="22"/>
                  <a:pt x="12" y="22"/>
                </a:cubicBezTo>
                <a:cubicBezTo>
                  <a:pt x="17" y="30"/>
                  <a:pt x="17" y="30"/>
                  <a:pt x="17" y="30"/>
                </a:cubicBezTo>
                <a:cubicBezTo>
                  <a:pt x="25" y="25"/>
                  <a:pt x="25" y="25"/>
                  <a:pt x="25" y="25"/>
                </a:cubicBezTo>
                <a:cubicBezTo>
                  <a:pt x="30" y="33"/>
                  <a:pt x="30" y="33"/>
                  <a:pt x="30" y="33"/>
                </a:cubicBezTo>
                <a:cubicBezTo>
                  <a:pt x="38" y="28"/>
                  <a:pt x="38" y="28"/>
                  <a:pt x="38" y="28"/>
                </a:cubicBezTo>
                <a:cubicBezTo>
                  <a:pt x="43" y="35"/>
                  <a:pt x="43" y="35"/>
                  <a:pt x="43" y="35"/>
                </a:cubicBezTo>
                <a:cubicBezTo>
                  <a:pt x="47" y="33"/>
                  <a:pt x="47" y="33"/>
                  <a:pt x="47" y="33"/>
                </a:cubicBezTo>
                <a:cubicBezTo>
                  <a:pt x="47" y="33"/>
                  <a:pt x="47" y="34"/>
                  <a:pt x="47" y="34"/>
                </a:cubicBezTo>
                <a:cubicBezTo>
                  <a:pt x="48" y="45"/>
                  <a:pt x="48" y="45"/>
                  <a:pt x="48" y="45"/>
                </a:cubicBezTo>
                <a:cubicBezTo>
                  <a:pt x="49" y="48"/>
                  <a:pt x="51" y="50"/>
                  <a:pt x="54" y="50"/>
                </a:cubicBezTo>
                <a:cubicBezTo>
                  <a:pt x="78" y="50"/>
                  <a:pt x="78" y="50"/>
                  <a:pt x="78" y="50"/>
                </a:cubicBezTo>
                <a:cubicBezTo>
                  <a:pt x="80" y="50"/>
                  <a:pt x="83" y="48"/>
                  <a:pt x="83" y="46"/>
                </a:cubicBezTo>
                <a:close/>
                <a:moveTo>
                  <a:pt x="17" y="15"/>
                </a:moveTo>
                <a:cubicBezTo>
                  <a:pt x="18" y="11"/>
                  <a:pt x="18" y="11"/>
                  <a:pt x="18" y="11"/>
                </a:cubicBezTo>
                <a:cubicBezTo>
                  <a:pt x="49" y="17"/>
                  <a:pt x="49" y="17"/>
                  <a:pt x="49" y="17"/>
                </a:cubicBezTo>
                <a:cubicBezTo>
                  <a:pt x="48" y="22"/>
                  <a:pt x="48" y="22"/>
                  <a:pt x="48" y="22"/>
                </a:cubicBezTo>
                <a:lnTo>
                  <a:pt x="17" y="15"/>
                </a:lnTo>
                <a:close/>
                <a:moveTo>
                  <a:pt x="73" y="45"/>
                </a:moveTo>
                <a:cubicBezTo>
                  <a:pt x="69" y="44"/>
                  <a:pt x="69" y="44"/>
                  <a:pt x="69" y="44"/>
                </a:cubicBezTo>
                <a:cubicBezTo>
                  <a:pt x="67" y="44"/>
                  <a:pt x="67" y="42"/>
                  <a:pt x="67" y="41"/>
                </a:cubicBezTo>
                <a:cubicBezTo>
                  <a:pt x="73" y="14"/>
                  <a:pt x="73" y="14"/>
                  <a:pt x="73" y="14"/>
                </a:cubicBezTo>
                <a:cubicBezTo>
                  <a:pt x="73" y="13"/>
                  <a:pt x="74" y="12"/>
                  <a:pt x="75" y="12"/>
                </a:cubicBezTo>
                <a:cubicBezTo>
                  <a:pt x="80" y="13"/>
                  <a:pt x="80" y="13"/>
                  <a:pt x="80" y="13"/>
                </a:cubicBezTo>
                <a:cubicBezTo>
                  <a:pt x="81" y="13"/>
                  <a:pt x="82" y="15"/>
                  <a:pt x="82" y="16"/>
                </a:cubicBezTo>
                <a:cubicBezTo>
                  <a:pt x="76" y="43"/>
                  <a:pt x="76" y="43"/>
                  <a:pt x="76" y="43"/>
                </a:cubicBezTo>
                <a:cubicBezTo>
                  <a:pt x="76" y="44"/>
                  <a:pt x="74" y="45"/>
                  <a:pt x="73" y="45"/>
                </a:cubicBezTo>
                <a:close/>
              </a:path>
            </a:pathLst>
          </a:custGeom>
          <a:solidFill>
            <a:srgbClr val="075393"/>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9" name="Freeform 186"/>
          <p:cNvSpPr>
            <a:spLocks noEditPoints="1"/>
          </p:cNvSpPr>
          <p:nvPr/>
        </p:nvSpPr>
        <p:spPr bwMode="auto">
          <a:xfrm>
            <a:off x="7839711" y="2380980"/>
            <a:ext cx="155392" cy="153925"/>
          </a:xfrm>
          <a:custGeom>
            <a:avLst/>
            <a:gdLst>
              <a:gd name="T0" fmla="*/ 0 w 65"/>
              <a:gd name="T1" fmla="*/ 32 h 64"/>
              <a:gd name="T2" fmla="*/ 65 w 65"/>
              <a:gd name="T3" fmla="*/ 32 h 64"/>
              <a:gd name="T4" fmla="*/ 51 w 65"/>
              <a:gd name="T5" fmla="*/ 42 h 64"/>
              <a:gd name="T6" fmla="*/ 60 w 65"/>
              <a:gd name="T7" fmla="*/ 34 h 64"/>
              <a:gd name="T8" fmla="*/ 51 w 65"/>
              <a:gd name="T9" fmla="*/ 42 h 64"/>
              <a:gd name="T10" fmla="*/ 13 w 65"/>
              <a:gd name="T11" fmla="*/ 30 h 64"/>
              <a:gd name="T12" fmla="*/ 7 w 65"/>
              <a:gd name="T13" fmla="*/ 21 h 64"/>
              <a:gd name="T14" fmla="*/ 46 w 65"/>
              <a:gd name="T15" fmla="*/ 21 h 64"/>
              <a:gd name="T16" fmla="*/ 35 w 65"/>
              <a:gd name="T17" fmla="*/ 30 h 64"/>
              <a:gd name="T18" fmla="*/ 46 w 65"/>
              <a:gd name="T19" fmla="*/ 21 h 64"/>
              <a:gd name="T20" fmla="*/ 35 w 65"/>
              <a:gd name="T21" fmla="*/ 4 h 64"/>
              <a:gd name="T22" fmla="*/ 42 w 65"/>
              <a:gd name="T23" fmla="*/ 11 h 64"/>
              <a:gd name="T24" fmla="*/ 35 w 65"/>
              <a:gd name="T25" fmla="*/ 17 h 64"/>
              <a:gd name="T26" fmla="*/ 27 w 65"/>
              <a:gd name="T27" fmla="*/ 6 h 64"/>
              <a:gd name="T28" fmla="*/ 30 w 65"/>
              <a:gd name="T29" fmla="*/ 17 h 64"/>
              <a:gd name="T30" fmla="*/ 23 w 65"/>
              <a:gd name="T31" fmla="*/ 11 h 64"/>
              <a:gd name="T32" fmla="*/ 30 w 65"/>
              <a:gd name="T33" fmla="*/ 30 h 64"/>
              <a:gd name="T34" fmla="*/ 19 w 65"/>
              <a:gd name="T35" fmla="*/ 21 h 64"/>
              <a:gd name="T36" fmla="*/ 7 w 65"/>
              <a:gd name="T37" fmla="*/ 42 h 64"/>
              <a:gd name="T38" fmla="*/ 13 w 65"/>
              <a:gd name="T39" fmla="*/ 34 h 64"/>
              <a:gd name="T40" fmla="*/ 7 w 65"/>
              <a:gd name="T41" fmla="*/ 42 h 64"/>
              <a:gd name="T42" fmla="*/ 30 w 65"/>
              <a:gd name="T43" fmla="*/ 34 h 64"/>
              <a:gd name="T44" fmla="*/ 19 w 65"/>
              <a:gd name="T45" fmla="*/ 42 h 64"/>
              <a:gd name="T46" fmla="*/ 30 w 65"/>
              <a:gd name="T47" fmla="*/ 47 h 64"/>
              <a:gd name="T48" fmla="*/ 27 w 65"/>
              <a:gd name="T49" fmla="*/ 58 h 64"/>
              <a:gd name="T50" fmla="*/ 20 w 65"/>
              <a:gd name="T51" fmla="*/ 47 h 64"/>
              <a:gd name="T52" fmla="*/ 42 w 65"/>
              <a:gd name="T53" fmla="*/ 52 h 64"/>
              <a:gd name="T54" fmla="*/ 35 w 65"/>
              <a:gd name="T55" fmla="*/ 59 h 64"/>
              <a:gd name="T56" fmla="*/ 45 w 65"/>
              <a:gd name="T57" fmla="*/ 47 h 64"/>
              <a:gd name="T58" fmla="*/ 35 w 65"/>
              <a:gd name="T59" fmla="*/ 42 h 64"/>
              <a:gd name="T60" fmla="*/ 47 w 65"/>
              <a:gd name="T61" fmla="*/ 34 h 64"/>
              <a:gd name="T62" fmla="*/ 35 w 65"/>
              <a:gd name="T63" fmla="*/ 42 h 64"/>
              <a:gd name="T64" fmla="*/ 51 w 65"/>
              <a:gd name="T65" fmla="*/ 21 h 64"/>
              <a:gd name="T66" fmla="*/ 60 w 65"/>
              <a:gd name="T67" fmla="*/ 30 h 64"/>
              <a:gd name="T68" fmla="*/ 56 w 65"/>
              <a:gd name="T69" fmla="*/ 17 h 64"/>
              <a:gd name="T70" fmla="*/ 44 w 65"/>
              <a:gd name="T71" fmla="*/ 7 h 64"/>
              <a:gd name="T72" fmla="*/ 56 w 65"/>
              <a:gd name="T73" fmla="*/ 17 h 64"/>
              <a:gd name="T74" fmla="*/ 20 w 65"/>
              <a:gd name="T75" fmla="*/ 7 h 64"/>
              <a:gd name="T76" fmla="*/ 9 w 65"/>
              <a:gd name="T77" fmla="*/ 17 h 64"/>
              <a:gd name="T78" fmla="*/ 9 w 65"/>
              <a:gd name="T79" fmla="*/ 47 h 64"/>
              <a:gd name="T80" fmla="*/ 20 w 65"/>
              <a:gd name="T81" fmla="*/ 57 h 64"/>
              <a:gd name="T82" fmla="*/ 9 w 65"/>
              <a:gd name="T83" fmla="*/ 47 h 64"/>
              <a:gd name="T84" fmla="*/ 44 w 65"/>
              <a:gd name="T85" fmla="*/ 57 h 64"/>
              <a:gd name="T86" fmla="*/ 56 w 65"/>
              <a:gd name="T87" fmla="*/ 4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5" h="64">
                <a:moveTo>
                  <a:pt x="32" y="0"/>
                </a:moveTo>
                <a:cubicBezTo>
                  <a:pt x="15" y="0"/>
                  <a:pt x="0" y="14"/>
                  <a:pt x="0" y="32"/>
                </a:cubicBezTo>
                <a:cubicBezTo>
                  <a:pt x="0" y="49"/>
                  <a:pt x="15" y="64"/>
                  <a:pt x="32" y="64"/>
                </a:cubicBezTo>
                <a:cubicBezTo>
                  <a:pt x="50" y="64"/>
                  <a:pt x="65" y="49"/>
                  <a:pt x="65" y="32"/>
                </a:cubicBezTo>
                <a:cubicBezTo>
                  <a:pt x="65" y="14"/>
                  <a:pt x="50" y="0"/>
                  <a:pt x="32" y="0"/>
                </a:cubicBezTo>
                <a:close/>
                <a:moveTo>
                  <a:pt x="51" y="42"/>
                </a:moveTo>
                <a:cubicBezTo>
                  <a:pt x="51" y="40"/>
                  <a:pt x="52" y="37"/>
                  <a:pt x="52" y="34"/>
                </a:cubicBezTo>
                <a:cubicBezTo>
                  <a:pt x="60" y="34"/>
                  <a:pt x="60" y="34"/>
                  <a:pt x="60" y="34"/>
                </a:cubicBezTo>
                <a:cubicBezTo>
                  <a:pt x="60" y="37"/>
                  <a:pt x="59" y="40"/>
                  <a:pt x="58" y="42"/>
                </a:cubicBezTo>
                <a:lnTo>
                  <a:pt x="51" y="42"/>
                </a:lnTo>
                <a:close/>
                <a:moveTo>
                  <a:pt x="14" y="21"/>
                </a:moveTo>
                <a:cubicBezTo>
                  <a:pt x="14" y="24"/>
                  <a:pt x="13" y="27"/>
                  <a:pt x="13" y="30"/>
                </a:cubicBezTo>
                <a:cubicBezTo>
                  <a:pt x="5" y="30"/>
                  <a:pt x="5" y="30"/>
                  <a:pt x="5" y="30"/>
                </a:cubicBezTo>
                <a:cubicBezTo>
                  <a:pt x="5" y="27"/>
                  <a:pt x="6" y="24"/>
                  <a:pt x="7" y="21"/>
                </a:cubicBezTo>
                <a:lnTo>
                  <a:pt x="14" y="21"/>
                </a:lnTo>
                <a:close/>
                <a:moveTo>
                  <a:pt x="46" y="21"/>
                </a:moveTo>
                <a:cubicBezTo>
                  <a:pt x="47" y="24"/>
                  <a:pt x="47" y="27"/>
                  <a:pt x="47" y="30"/>
                </a:cubicBezTo>
                <a:cubicBezTo>
                  <a:pt x="35" y="30"/>
                  <a:pt x="35" y="30"/>
                  <a:pt x="35" y="30"/>
                </a:cubicBezTo>
                <a:cubicBezTo>
                  <a:pt x="35" y="21"/>
                  <a:pt x="35" y="21"/>
                  <a:pt x="35" y="21"/>
                </a:cubicBezTo>
                <a:lnTo>
                  <a:pt x="46" y="21"/>
                </a:lnTo>
                <a:close/>
                <a:moveTo>
                  <a:pt x="35" y="17"/>
                </a:moveTo>
                <a:cubicBezTo>
                  <a:pt x="35" y="4"/>
                  <a:pt x="35" y="4"/>
                  <a:pt x="35" y="4"/>
                </a:cubicBezTo>
                <a:cubicBezTo>
                  <a:pt x="36" y="5"/>
                  <a:pt x="37" y="5"/>
                  <a:pt x="38" y="6"/>
                </a:cubicBezTo>
                <a:cubicBezTo>
                  <a:pt x="39" y="7"/>
                  <a:pt x="41" y="9"/>
                  <a:pt x="42" y="11"/>
                </a:cubicBezTo>
                <a:cubicBezTo>
                  <a:pt x="43" y="13"/>
                  <a:pt x="44" y="15"/>
                  <a:pt x="45" y="17"/>
                </a:cubicBezTo>
                <a:cubicBezTo>
                  <a:pt x="35" y="17"/>
                  <a:pt x="35" y="17"/>
                  <a:pt x="35" y="17"/>
                </a:cubicBezTo>
                <a:close/>
                <a:moveTo>
                  <a:pt x="23" y="11"/>
                </a:moveTo>
                <a:cubicBezTo>
                  <a:pt x="24" y="9"/>
                  <a:pt x="26" y="7"/>
                  <a:pt x="27" y="6"/>
                </a:cubicBezTo>
                <a:cubicBezTo>
                  <a:pt x="28" y="5"/>
                  <a:pt x="29" y="5"/>
                  <a:pt x="30" y="4"/>
                </a:cubicBezTo>
                <a:cubicBezTo>
                  <a:pt x="30" y="17"/>
                  <a:pt x="30" y="17"/>
                  <a:pt x="30" y="17"/>
                </a:cubicBezTo>
                <a:cubicBezTo>
                  <a:pt x="20" y="17"/>
                  <a:pt x="20" y="17"/>
                  <a:pt x="20" y="17"/>
                </a:cubicBezTo>
                <a:cubicBezTo>
                  <a:pt x="21" y="15"/>
                  <a:pt x="22" y="13"/>
                  <a:pt x="23" y="11"/>
                </a:cubicBezTo>
                <a:close/>
                <a:moveTo>
                  <a:pt x="30" y="21"/>
                </a:moveTo>
                <a:cubicBezTo>
                  <a:pt x="30" y="30"/>
                  <a:pt x="30" y="30"/>
                  <a:pt x="30" y="30"/>
                </a:cubicBezTo>
                <a:cubicBezTo>
                  <a:pt x="18" y="30"/>
                  <a:pt x="18" y="30"/>
                  <a:pt x="18" y="30"/>
                </a:cubicBezTo>
                <a:cubicBezTo>
                  <a:pt x="18" y="27"/>
                  <a:pt x="18" y="24"/>
                  <a:pt x="19" y="21"/>
                </a:cubicBezTo>
                <a:lnTo>
                  <a:pt x="30" y="21"/>
                </a:lnTo>
                <a:close/>
                <a:moveTo>
                  <a:pt x="7" y="42"/>
                </a:moveTo>
                <a:cubicBezTo>
                  <a:pt x="6" y="40"/>
                  <a:pt x="5" y="37"/>
                  <a:pt x="5" y="34"/>
                </a:cubicBezTo>
                <a:cubicBezTo>
                  <a:pt x="13" y="34"/>
                  <a:pt x="13" y="34"/>
                  <a:pt x="13" y="34"/>
                </a:cubicBezTo>
                <a:cubicBezTo>
                  <a:pt x="13" y="37"/>
                  <a:pt x="14" y="40"/>
                  <a:pt x="14" y="42"/>
                </a:cubicBezTo>
                <a:lnTo>
                  <a:pt x="7" y="42"/>
                </a:lnTo>
                <a:close/>
                <a:moveTo>
                  <a:pt x="18" y="34"/>
                </a:moveTo>
                <a:cubicBezTo>
                  <a:pt x="30" y="34"/>
                  <a:pt x="30" y="34"/>
                  <a:pt x="30" y="34"/>
                </a:cubicBezTo>
                <a:cubicBezTo>
                  <a:pt x="30" y="42"/>
                  <a:pt x="30" y="42"/>
                  <a:pt x="30" y="42"/>
                </a:cubicBezTo>
                <a:cubicBezTo>
                  <a:pt x="19" y="42"/>
                  <a:pt x="19" y="42"/>
                  <a:pt x="19" y="42"/>
                </a:cubicBezTo>
                <a:cubicBezTo>
                  <a:pt x="18" y="40"/>
                  <a:pt x="18" y="37"/>
                  <a:pt x="18" y="34"/>
                </a:cubicBezTo>
                <a:close/>
                <a:moveTo>
                  <a:pt x="30" y="47"/>
                </a:moveTo>
                <a:cubicBezTo>
                  <a:pt x="30" y="59"/>
                  <a:pt x="30" y="59"/>
                  <a:pt x="30" y="59"/>
                </a:cubicBezTo>
                <a:cubicBezTo>
                  <a:pt x="29" y="59"/>
                  <a:pt x="28" y="58"/>
                  <a:pt x="27" y="58"/>
                </a:cubicBezTo>
                <a:cubicBezTo>
                  <a:pt x="26" y="57"/>
                  <a:pt x="24" y="55"/>
                  <a:pt x="23" y="52"/>
                </a:cubicBezTo>
                <a:cubicBezTo>
                  <a:pt x="22" y="51"/>
                  <a:pt x="21" y="49"/>
                  <a:pt x="20" y="47"/>
                </a:cubicBezTo>
                <a:cubicBezTo>
                  <a:pt x="30" y="47"/>
                  <a:pt x="30" y="47"/>
                  <a:pt x="30" y="47"/>
                </a:cubicBezTo>
                <a:close/>
                <a:moveTo>
                  <a:pt x="42" y="52"/>
                </a:moveTo>
                <a:cubicBezTo>
                  <a:pt x="41" y="55"/>
                  <a:pt x="39" y="57"/>
                  <a:pt x="38" y="58"/>
                </a:cubicBezTo>
                <a:cubicBezTo>
                  <a:pt x="37" y="58"/>
                  <a:pt x="36" y="59"/>
                  <a:pt x="35" y="59"/>
                </a:cubicBezTo>
                <a:cubicBezTo>
                  <a:pt x="35" y="47"/>
                  <a:pt x="35" y="47"/>
                  <a:pt x="35" y="47"/>
                </a:cubicBezTo>
                <a:cubicBezTo>
                  <a:pt x="45" y="47"/>
                  <a:pt x="45" y="47"/>
                  <a:pt x="45" y="47"/>
                </a:cubicBezTo>
                <a:cubicBezTo>
                  <a:pt x="44" y="49"/>
                  <a:pt x="43" y="51"/>
                  <a:pt x="42" y="52"/>
                </a:cubicBezTo>
                <a:close/>
                <a:moveTo>
                  <a:pt x="35" y="42"/>
                </a:moveTo>
                <a:cubicBezTo>
                  <a:pt x="35" y="34"/>
                  <a:pt x="35" y="34"/>
                  <a:pt x="35" y="34"/>
                </a:cubicBezTo>
                <a:cubicBezTo>
                  <a:pt x="47" y="34"/>
                  <a:pt x="47" y="34"/>
                  <a:pt x="47" y="34"/>
                </a:cubicBezTo>
                <a:cubicBezTo>
                  <a:pt x="47" y="37"/>
                  <a:pt x="47" y="40"/>
                  <a:pt x="46" y="42"/>
                </a:cubicBezTo>
                <a:lnTo>
                  <a:pt x="35" y="42"/>
                </a:lnTo>
                <a:close/>
                <a:moveTo>
                  <a:pt x="52" y="30"/>
                </a:moveTo>
                <a:cubicBezTo>
                  <a:pt x="52" y="27"/>
                  <a:pt x="51" y="24"/>
                  <a:pt x="51" y="21"/>
                </a:cubicBezTo>
                <a:cubicBezTo>
                  <a:pt x="58" y="21"/>
                  <a:pt x="58" y="21"/>
                  <a:pt x="58" y="21"/>
                </a:cubicBezTo>
                <a:cubicBezTo>
                  <a:pt x="59" y="24"/>
                  <a:pt x="60" y="27"/>
                  <a:pt x="60" y="30"/>
                </a:cubicBezTo>
                <a:lnTo>
                  <a:pt x="52" y="30"/>
                </a:lnTo>
                <a:close/>
                <a:moveTo>
                  <a:pt x="56" y="17"/>
                </a:moveTo>
                <a:cubicBezTo>
                  <a:pt x="50" y="17"/>
                  <a:pt x="50" y="17"/>
                  <a:pt x="50" y="17"/>
                </a:cubicBezTo>
                <a:cubicBezTo>
                  <a:pt x="48" y="13"/>
                  <a:pt x="47" y="9"/>
                  <a:pt x="44" y="7"/>
                </a:cubicBezTo>
                <a:cubicBezTo>
                  <a:pt x="47" y="8"/>
                  <a:pt x="50" y="10"/>
                  <a:pt x="52" y="12"/>
                </a:cubicBezTo>
                <a:cubicBezTo>
                  <a:pt x="54" y="14"/>
                  <a:pt x="55" y="15"/>
                  <a:pt x="56" y="17"/>
                </a:cubicBezTo>
                <a:close/>
                <a:moveTo>
                  <a:pt x="13" y="12"/>
                </a:moveTo>
                <a:cubicBezTo>
                  <a:pt x="15" y="10"/>
                  <a:pt x="18" y="8"/>
                  <a:pt x="20" y="7"/>
                </a:cubicBezTo>
                <a:cubicBezTo>
                  <a:pt x="18" y="9"/>
                  <a:pt x="17" y="13"/>
                  <a:pt x="15" y="17"/>
                </a:cubicBezTo>
                <a:cubicBezTo>
                  <a:pt x="9" y="17"/>
                  <a:pt x="9" y="17"/>
                  <a:pt x="9" y="17"/>
                </a:cubicBezTo>
                <a:cubicBezTo>
                  <a:pt x="10" y="15"/>
                  <a:pt x="11" y="14"/>
                  <a:pt x="13" y="12"/>
                </a:cubicBezTo>
                <a:close/>
                <a:moveTo>
                  <a:pt x="9" y="47"/>
                </a:moveTo>
                <a:cubicBezTo>
                  <a:pt x="15" y="47"/>
                  <a:pt x="15" y="47"/>
                  <a:pt x="15" y="47"/>
                </a:cubicBezTo>
                <a:cubicBezTo>
                  <a:pt x="17" y="51"/>
                  <a:pt x="18" y="54"/>
                  <a:pt x="20" y="57"/>
                </a:cubicBezTo>
                <a:cubicBezTo>
                  <a:pt x="18" y="55"/>
                  <a:pt x="15" y="54"/>
                  <a:pt x="13" y="51"/>
                </a:cubicBezTo>
                <a:cubicBezTo>
                  <a:pt x="11" y="50"/>
                  <a:pt x="10" y="48"/>
                  <a:pt x="9" y="47"/>
                </a:cubicBezTo>
                <a:close/>
                <a:moveTo>
                  <a:pt x="52" y="51"/>
                </a:moveTo>
                <a:cubicBezTo>
                  <a:pt x="50" y="54"/>
                  <a:pt x="47" y="55"/>
                  <a:pt x="44" y="57"/>
                </a:cubicBezTo>
                <a:cubicBezTo>
                  <a:pt x="47" y="54"/>
                  <a:pt x="48" y="51"/>
                  <a:pt x="50" y="47"/>
                </a:cubicBezTo>
                <a:cubicBezTo>
                  <a:pt x="56" y="47"/>
                  <a:pt x="56" y="47"/>
                  <a:pt x="56" y="47"/>
                </a:cubicBezTo>
                <a:cubicBezTo>
                  <a:pt x="55" y="48"/>
                  <a:pt x="54" y="50"/>
                  <a:pt x="52" y="51"/>
                </a:cubicBezTo>
                <a:close/>
              </a:path>
            </a:pathLst>
          </a:custGeom>
          <a:solidFill>
            <a:srgbClr val="075393"/>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0" name="Freeform 194"/>
          <p:cNvSpPr>
            <a:spLocks noEditPoints="1"/>
          </p:cNvSpPr>
          <p:nvPr/>
        </p:nvSpPr>
        <p:spPr bwMode="auto">
          <a:xfrm>
            <a:off x="8229655" y="5535711"/>
            <a:ext cx="143663" cy="146595"/>
          </a:xfrm>
          <a:custGeom>
            <a:avLst/>
            <a:gdLst>
              <a:gd name="T0" fmla="*/ 30 w 60"/>
              <a:gd name="T1" fmla="*/ 0 h 61"/>
              <a:gd name="T2" fmla="*/ 0 w 60"/>
              <a:gd name="T3" fmla="*/ 31 h 61"/>
              <a:gd name="T4" fmla="*/ 30 w 60"/>
              <a:gd name="T5" fmla="*/ 61 h 61"/>
              <a:gd name="T6" fmla="*/ 60 w 60"/>
              <a:gd name="T7" fmla="*/ 31 h 61"/>
              <a:gd name="T8" fmla="*/ 30 w 60"/>
              <a:gd name="T9" fmla="*/ 0 h 61"/>
              <a:gd name="T10" fmla="*/ 30 w 60"/>
              <a:gd name="T11" fmla="*/ 55 h 61"/>
              <a:gd name="T12" fmla="*/ 5 w 60"/>
              <a:gd name="T13" fmla="*/ 31 h 61"/>
              <a:gd name="T14" fmla="*/ 30 w 60"/>
              <a:gd name="T15" fmla="*/ 6 h 61"/>
              <a:gd name="T16" fmla="*/ 55 w 60"/>
              <a:gd name="T17" fmla="*/ 31 h 61"/>
              <a:gd name="T18" fmla="*/ 30 w 60"/>
              <a:gd name="T19" fmla="*/ 55 h 61"/>
              <a:gd name="T20" fmla="*/ 26 w 60"/>
              <a:gd name="T21" fmla="*/ 15 h 61"/>
              <a:gd name="T22" fmla="*/ 34 w 60"/>
              <a:gd name="T23" fmla="*/ 15 h 61"/>
              <a:gd name="T24" fmla="*/ 34 w 60"/>
              <a:gd name="T25" fmla="*/ 23 h 61"/>
              <a:gd name="T26" fmla="*/ 26 w 60"/>
              <a:gd name="T27" fmla="*/ 23 h 61"/>
              <a:gd name="T28" fmla="*/ 26 w 60"/>
              <a:gd name="T29" fmla="*/ 15 h 61"/>
              <a:gd name="T30" fmla="*/ 38 w 60"/>
              <a:gd name="T31" fmla="*/ 46 h 61"/>
              <a:gd name="T32" fmla="*/ 22 w 60"/>
              <a:gd name="T33" fmla="*/ 46 h 61"/>
              <a:gd name="T34" fmla="*/ 22 w 60"/>
              <a:gd name="T35" fmla="*/ 42 h 61"/>
              <a:gd name="T36" fmla="*/ 26 w 60"/>
              <a:gd name="T37" fmla="*/ 42 h 61"/>
              <a:gd name="T38" fmla="*/ 26 w 60"/>
              <a:gd name="T39" fmla="*/ 31 h 61"/>
              <a:gd name="T40" fmla="*/ 22 w 60"/>
              <a:gd name="T41" fmla="*/ 31 h 61"/>
              <a:gd name="T42" fmla="*/ 22 w 60"/>
              <a:gd name="T43" fmla="*/ 27 h 61"/>
              <a:gd name="T44" fmla="*/ 34 w 60"/>
              <a:gd name="T45" fmla="*/ 27 h 61"/>
              <a:gd name="T46" fmla="*/ 34 w 60"/>
              <a:gd name="T47" fmla="*/ 42 h 61"/>
              <a:gd name="T48" fmla="*/ 38 w 60"/>
              <a:gd name="T49" fmla="*/ 42 h 61"/>
              <a:gd name="T50" fmla="*/ 38 w 60"/>
              <a:gd name="T51" fmla="*/ 4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0" h="61">
                <a:moveTo>
                  <a:pt x="30" y="0"/>
                </a:moveTo>
                <a:cubicBezTo>
                  <a:pt x="13" y="0"/>
                  <a:pt x="0" y="14"/>
                  <a:pt x="0" y="31"/>
                </a:cubicBezTo>
                <a:cubicBezTo>
                  <a:pt x="0" y="47"/>
                  <a:pt x="13" y="61"/>
                  <a:pt x="30" y="61"/>
                </a:cubicBezTo>
                <a:cubicBezTo>
                  <a:pt x="47" y="61"/>
                  <a:pt x="60" y="47"/>
                  <a:pt x="60" y="31"/>
                </a:cubicBezTo>
                <a:cubicBezTo>
                  <a:pt x="60" y="14"/>
                  <a:pt x="47" y="0"/>
                  <a:pt x="30" y="0"/>
                </a:cubicBezTo>
                <a:close/>
                <a:moveTo>
                  <a:pt x="30" y="55"/>
                </a:moveTo>
                <a:cubicBezTo>
                  <a:pt x="16" y="55"/>
                  <a:pt x="5" y="44"/>
                  <a:pt x="5" y="31"/>
                </a:cubicBezTo>
                <a:cubicBezTo>
                  <a:pt x="5" y="17"/>
                  <a:pt x="16" y="6"/>
                  <a:pt x="30" y="6"/>
                </a:cubicBezTo>
                <a:cubicBezTo>
                  <a:pt x="44" y="6"/>
                  <a:pt x="55" y="17"/>
                  <a:pt x="55" y="31"/>
                </a:cubicBezTo>
                <a:cubicBezTo>
                  <a:pt x="55" y="44"/>
                  <a:pt x="44" y="55"/>
                  <a:pt x="30" y="55"/>
                </a:cubicBezTo>
                <a:close/>
                <a:moveTo>
                  <a:pt x="26" y="15"/>
                </a:moveTo>
                <a:cubicBezTo>
                  <a:pt x="34" y="15"/>
                  <a:pt x="34" y="15"/>
                  <a:pt x="34" y="15"/>
                </a:cubicBezTo>
                <a:cubicBezTo>
                  <a:pt x="34" y="23"/>
                  <a:pt x="34" y="23"/>
                  <a:pt x="34" y="23"/>
                </a:cubicBezTo>
                <a:cubicBezTo>
                  <a:pt x="26" y="23"/>
                  <a:pt x="26" y="23"/>
                  <a:pt x="26" y="23"/>
                </a:cubicBezTo>
                <a:lnTo>
                  <a:pt x="26" y="15"/>
                </a:lnTo>
                <a:close/>
                <a:moveTo>
                  <a:pt x="38" y="46"/>
                </a:moveTo>
                <a:cubicBezTo>
                  <a:pt x="22" y="46"/>
                  <a:pt x="22" y="46"/>
                  <a:pt x="22" y="46"/>
                </a:cubicBezTo>
                <a:cubicBezTo>
                  <a:pt x="22" y="42"/>
                  <a:pt x="22" y="42"/>
                  <a:pt x="22" y="42"/>
                </a:cubicBezTo>
                <a:cubicBezTo>
                  <a:pt x="26" y="42"/>
                  <a:pt x="26" y="42"/>
                  <a:pt x="26" y="42"/>
                </a:cubicBezTo>
                <a:cubicBezTo>
                  <a:pt x="26" y="31"/>
                  <a:pt x="26" y="31"/>
                  <a:pt x="26" y="31"/>
                </a:cubicBezTo>
                <a:cubicBezTo>
                  <a:pt x="22" y="31"/>
                  <a:pt x="22" y="31"/>
                  <a:pt x="22" y="31"/>
                </a:cubicBezTo>
                <a:cubicBezTo>
                  <a:pt x="22" y="27"/>
                  <a:pt x="22" y="27"/>
                  <a:pt x="22" y="27"/>
                </a:cubicBezTo>
                <a:cubicBezTo>
                  <a:pt x="34" y="27"/>
                  <a:pt x="34" y="27"/>
                  <a:pt x="34" y="27"/>
                </a:cubicBezTo>
                <a:cubicBezTo>
                  <a:pt x="34" y="42"/>
                  <a:pt x="34" y="42"/>
                  <a:pt x="34" y="42"/>
                </a:cubicBezTo>
                <a:cubicBezTo>
                  <a:pt x="38" y="42"/>
                  <a:pt x="38" y="42"/>
                  <a:pt x="38" y="42"/>
                </a:cubicBezTo>
                <a:lnTo>
                  <a:pt x="38" y="46"/>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1" name="Freeform 196"/>
          <p:cNvSpPr>
            <a:spLocks noEditPoints="1"/>
          </p:cNvSpPr>
          <p:nvPr/>
        </p:nvSpPr>
        <p:spPr bwMode="auto">
          <a:xfrm>
            <a:off x="7382335" y="5855288"/>
            <a:ext cx="165653" cy="164187"/>
          </a:xfrm>
          <a:custGeom>
            <a:avLst/>
            <a:gdLst>
              <a:gd name="T0" fmla="*/ 35 w 69"/>
              <a:gd name="T1" fmla="*/ 0 h 69"/>
              <a:gd name="T2" fmla="*/ 0 w 69"/>
              <a:gd name="T3" fmla="*/ 35 h 69"/>
              <a:gd name="T4" fmla="*/ 35 w 69"/>
              <a:gd name="T5" fmla="*/ 69 h 69"/>
              <a:gd name="T6" fmla="*/ 69 w 69"/>
              <a:gd name="T7" fmla="*/ 35 h 69"/>
              <a:gd name="T8" fmla="*/ 35 w 69"/>
              <a:gd name="T9" fmla="*/ 0 h 69"/>
              <a:gd name="T10" fmla="*/ 55 w 69"/>
              <a:gd name="T11" fmla="*/ 30 h 69"/>
              <a:gd name="T12" fmla="*/ 36 w 69"/>
              <a:gd name="T13" fmla="*/ 56 h 69"/>
              <a:gd name="T14" fmla="*/ 28 w 69"/>
              <a:gd name="T15" fmla="*/ 52 h 69"/>
              <a:gd name="T16" fmla="*/ 21 w 69"/>
              <a:gd name="T17" fmla="*/ 32 h 69"/>
              <a:gd name="T18" fmla="*/ 16 w 69"/>
              <a:gd name="T19" fmla="*/ 33 h 69"/>
              <a:gd name="T20" fmla="*/ 14 w 69"/>
              <a:gd name="T21" fmla="*/ 31 h 69"/>
              <a:gd name="T22" fmla="*/ 27 w 69"/>
              <a:gd name="T23" fmla="*/ 22 h 69"/>
              <a:gd name="T24" fmla="*/ 34 w 69"/>
              <a:gd name="T25" fmla="*/ 36 h 69"/>
              <a:gd name="T26" fmla="*/ 37 w 69"/>
              <a:gd name="T27" fmla="*/ 44 h 69"/>
              <a:gd name="T28" fmla="*/ 43 w 69"/>
              <a:gd name="T29" fmla="*/ 36 h 69"/>
              <a:gd name="T30" fmla="*/ 38 w 69"/>
              <a:gd name="T31" fmla="*/ 31 h 69"/>
              <a:gd name="T32" fmla="*/ 55 w 69"/>
              <a:gd name="T33" fmla="*/ 3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9" h="69">
                <a:moveTo>
                  <a:pt x="35" y="0"/>
                </a:moveTo>
                <a:cubicBezTo>
                  <a:pt x="16" y="0"/>
                  <a:pt x="0" y="16"/>
                  <a:pt x="0" y="35"/>
                </a:cubicBezTo>
                <a:cubicBezTo>
                  <a:pt x="0" y="54"/>
                  <a:pt x="16" y="69"/>
                  <a:pt x="35" y="69"/>
                </a:cubicBezTo>
                <a:cubicBezTo>
                  <a:pt x="54" y="69"/>
                  <a:pt x="69" y="54"/>
                  <a:pt x="69" y="35"/>
                </a:cubicBezTo>
                <a:cubicBezTo>
                  <a:pt x="69" y="16"/>
                  <a:pt x="54" y="0"/>
                  <a:pt x="35" y="0"/>
                </a:cubicBezTo>
                <a:close/>
                <a:moveTo>
                  <a:pt x="55" y="30"/>
                </a:moveTo>
                <a:cubicBezTo>
                  <a:pt x="53" y="43"/>
                  <a:pt x="40" y="54"/>
                  <a:pt x="36" y="56"/>
                </a:cubicBezTo>
                <a:cubicBezTo>
                  <a:pt x="32" y="58"/>
                  <a:pt x="29" y="55"/>
                  <a:pt x="28" y="52"/>
                </a:cubicBezTo>
                <a:cubicBezTo>
                  <a:pt x="26" y="49"/>
                  <a:pt x="22" y="33"/>
                  <a:pt x="21" y="32"/>
                </a:cubicBezTo>
                <a:cubicBezTo>
                  <a:pt x="19" y="30"/>
                  <a:pt x="16" y="33"/>
                  <a:pt x="16" y="33"/>
                </a:cubicBezTo>
                <a:cubicBezTo>
                  <a:pt x="14" y="31"/>
                  <a:pt x="14" y="31"/>
                  <a:pt x="14" y="31"/>
                </a:cubicBezTo>
                <a:cubicBezTo>
                  <a:pt x="14" y="31"/>
                  <a:pt x="21" y="23"/>
                  <a:pt x="27" y="22"/>
                </a:cubicBezTo>
                <a:cubicBezTo>
                  <a:pt x="32" y="21"/>
                  <a:pt x="32" y="30"/>
                  <a:pt x="34" y="36"/>
                </a:cubicBezTo>
                <a:cubicBezTo>
                  <a:pt x="35" y="41"/>
                  <a:pt x="36" y="44"/>
                  <a:pt x="37" y="44"/>
                </a:cubicBezTo>
                <a:cubicBezTo>
                  <a:pt x="38" y="44"/>
                  <a:pt x="40" y="41"/>
                  <a:pt x="43" y="36"/>
                </a:cubicBezTo>
                <a:cubicBezTo>
                  <a:pt x="45" y="32"/>
                  <a:pt x="42" y="28"/>
                  <a:pt x="38" y="31"/>
                </a:cubicBezTo>
                <a:cubicBezTo>
                  <a:pt x="40" y="20"/>
                  <a:pt x="57" y="17"/>
                  <a:pt x="55" y="30"/>
                </a:cubicBezTo>
                <a:close/>
              </a:path>
            </a:pathLst>
          </a:custGeom>
          <a:solidFill>
            <a:srgbClr val="075393"/>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2" name="Freeform 206"/>
          <p:cNvSpPr>
            <a:spLocks noEditPoints="1"/>
          </p:cNvSpPr>
          <p:nvPr/>
        </p:nvSpPr>
        <p:spPr bwMode="auto">
          <a:xfrm>
            <a:off x="9714664" y="6237903"/>
            <a:ext cx="285862" cy="253609"/>
          </a:xfrm>
          <a:custGeom>
            <a:avLst/>
            <a:gdLst>
              <a:gd name="T0" fmla="*/ 50 w 119"/>
              <a:gd name="T1" fmla="*/ 0 h 106"/>
              <a:gd name="T2" fmla="*/ 50 w 119"/>
              <a:gd name="T3" fmla="*/ 0 h 106"/>
              <a:gd name="T4" fmla="*/ 99 w 119"/>
              <a:gd name="T5" fmla="*/ 40 h 106"/>
              <a:gd name="T6" fmla="*/ 50 w 119"/>
              <a:gd name="T7" fmla="*/ 81 h 106"/>
              <a:gd name="T8" fmla="*/ 42 w 119"/>
              <a:gd name="T9" fmla="*/ 80 h 106"/>
              <a:gd name="T10" fmla="*/ 7 w 119"/>
              <a:gd name="T11" fmla="*/ 93 h 106"/>
              <a:gd name="T12" fmla="*/ 7 w 119"/>
              <a:gd name="T13" fmla="*/ 90 h 106"/>
              <a:gd name="T14" fmla="*/ 19 w 119"/>
              <a:gd name="T15" fmla="*/ 74 h 106"/>
              <a:gd name="T16" fmla="*/ 18 w 119"/>
              <a:gd name="T17" fmla="*/ 72 h 106"/>
              <a:gd name="T18" fmla="*/ 0 w 119"/>
              <a:gd name="T19" fmla="*/ 40 h 106"/>
              <a:gd name="T20" fmla="*/ 50 w 119"/>
              <a:gd name="T21" fmla="*/ 0 h 106"/>
              <a:gd name="T22" fmla="*/ 103 w 119"/>
              <a:gd name="T23" fmla="*/ 90 h 106"/>
              <a:gd name="T24" fmla="*/ 113 w 119"/>
              <a:gd name="T25" fmla="*/ 104 h 106"/>
              <a:gd name="T26" fmla="*/ 113 w 119"/>
              <a:gd name="T27" fmla="*/ 106 h 106"/>
              <a:gd name="T28" fmla="*/ 83 w 119"/>
              <a:gd name="T29" fmla="*/ 95 h 106"/>
              <a:gd name="T30" fmla="*/ 76 w 119"/>
              <a:gd name="T31" fmla="*/ 96 h 106"/>
              <a:gd name="T32" fmla="*/ 50 w 119"/>
              <a:gd name="T33" fmla="*/ 88 h 106"/>
              <a:gd name="T34" fmla="*/ 90 w 119"/>
              <a:gd name="T35" fmla="*/ 75 h 106"/>
              <a:gd name="T36" fmla="*/ 103 w 119"/>
              <a:gd name="T37" fmla="*/ 60 h 106"/>
              <a:gd name="T38" fmla="*/ 107 w 119"/>
              <a:gd name="T39" fmla="*/ 40 h 106"/>
              <a:gd name="T40" fmla="*/ 107 w 119"/>
              <a:gd name="T41" fmla="*/ 37 h 106"/>
              <a:gd name="T42" fmla="*/ 119 w 119"/>
              <a:gd name="T43" fmla="*/ 61 h 106"/>
              <a:gd name="T44" fmla="*/ 103 w 119"/>
              <a:gd name="T45" fmla="*/ 88 h 106"/>
              <a:gd name="T46" fmla="*/ 103 w 119"/>
              <a:gd name="T47" fmla="*/ 9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9" h="106">
                <a:moveTo>
                  <a:pt x="50" y="0"/>
                </a:moveTo>
                <a:cubicBezTo>
                  <a:pt x="50" y="0"/>
                  <a:pt x="50" y="0"/>
                  <a:pt x="50" y="0"/>
                </a:cubicBezTo>
                <a:cubicBezTo>
                  <a:pt x="77" y="0"/>
                  <a:pt x="99" y="18"/>
                  <a:pt x="99" y="40"/>
                </a:cubicBezTo>
                <a:cubicBezTo>
                  <a:pt x="99" y="63"/>
                  <a:pt x="77" y="81"/>
                  <a:pt x="50" y="81"/>
                </a:cubicBezTo>
                <a:cubicBezTo>
                  <a:pt x="47" y="81"/>
                  <a:pt x="44" y="80"/>
                  <a:pt x="42" y="80"/>
                </a:cubicBezTo>
                <a:cubicBezTo>
                  <a:pt x="31" y="91"/>
                  <a:pt x="19" y="93"/>
                  <a:pt x="7" y="93"/>
                </a:cubicBezTo>
                <a:cubicBezTo>
                  <a:pt x="7" y="90"/>
                  <a:pt x="7" y="90"/>
                  <a:pt x="7" y="90"/>
                </a:cubicBezTo>
                <a:cubicBezTo>
                  <a:pt x="13" y="87"/>
                  <a:pt x="19" y="81"/>
                  <a:pt x="19" y="74"/>
                </a:cubicBezTo>
                <a:cubicBezTo>
                  <a:pt x="19" y="73"/>
                  <a:pt x="19" y="72"/>
                  <a:pt x="18" y="72"/>
                </a:cubicBezTo>
                <a:cubicBezTo>
                  <a:pt x="7" y="64"/>
                  <a:pt x="0" y="53"/>
                  <a:pt x="0" y="40"/>
                </a:cubicBezTo>
                <a:cubicBezTo>
                  <a:pt x="0" y="18"/>
                  <a:pt x="22" y="0"/>
                  <a:pt x="50" y="0"/>
                </a:cubicBezTo>
                <a:close/>
                <a:moveTo>
                  <a:pt x="103" y="90"/>
                </a:moveTo>
                <a:cubicBezTo>
                  <a:pt x="103" y="96"/>
                  <a:pt x="107" y="101"/>
                  <a:pt x="113" y="104"/>
                </a:cubicBezTo>
                <a:cubicBezTo>
                  <a:pt x="113" y="106"/>
                  <a:pt x="113" y="106"/>
                  <a:pt x="113" y="106"/>
                </a:cubicBezTo>
                <a:cubicBezTo>
                  <a:pt x="102" y="106"/>
                  <a:pt x="92" y="104"/>
                  <a:pt x="83" y="95"/>
                </a:cubicBezTo>
                <a:cubicBezTo>
                  <a:pt x="81" y="95"/>
                  <a:pt x="79" y="96"/>
                  <a:pt x="76" y="96"/>
                </a:cubicBezTo>
                <a:cubicBezTo>
                  <a:pt x="66" y="96"/>
                  <a:pt x="57" y="93"/>
                  <a:pt x="50" y="88"/>
                </a:cubicBezTo>
                <a:cubicBezTo>
                  <a:pt x="65" y="88"/>
                  <a:pt x="79" y="84"/>
                  <a:pt x="90" y="75"/>
                </a:cubicBezTo>
                <a:cubicBezTo>
                  <a:pt x="95" y="71"/>
                  <a:pt x="100" y="65"/>
                  <a:pt x="103" y="60"/>
                </a:cubicBezTo>
                <a:cubicBezTo>
                  <a:pt x="106" y="54"/>
                  <a:pt x="107" y="47"/>
                  <a:pt x="107" y="40"/>
                </a:cubicBezTo>
                <a:cubicBezTo>
                  <a:pt x="107" y="39"/>
                  <a:pt x="107" y="38"/>
                  <a:pt x="107" y="37"/>
                </a:cubicBezTo>
                <a:cubicBezTo>
                  <a:pt x="115" y="43"/>
                  <a:pt x="119" y="52"/>
                  <a:pt x="119" y="61"/>
                </a:cubicBezTo>
                <a:cubicBezTo>
                  <a:pt x="119" y="72"/>
                  <a:pt x="113" y="82"/>
                  <a:pt x="103" y="88"/>
                </a:cubicBezTo>
                <a:cubicBezTo>
                  <a:pt x="103" y="89"/>
                  <a:pt x="103" y="89"/>
                  <a:pt x="103" y="90"/>
                </a:cubicBez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3" name="Freeform 207"/>
          <p:cNvSpPr>
            <a:spLocks noEditPoints="1"/>
          </p:cNvSpPr>
          <p:nvPr/>
        </p:nvSpPr>
        <p:spPr bwMode="auto">
          <a:xfrm>
            <a:off x="9547546" y="5868483"/>
            <a:ext cx="167118" cy="168584"/>
          </a:xfrm>
          <a:custGeom>
            <a:avLst/>
            <a:gdLst>
              <a:gd name="T0" fmla="*/ 35 w 70"/>
              <a:gd name="T1" fmla="*/ 0 h 70"/>
              <a:gd name="T2" fmla="*/ 0 w 70"/>
              <a:gd name="T3" fmla="*/ 35 h 70"/>
              <a:gd name="T4" fmla="*/ 35 w 70"/>
              <a:gd name="T5" fmla="*/ 70 h 70"/>
              <a:gd name="T6" fmla="*/ 70 w 70"/>
              <a:gd name="T7" fmla="*/ 35 h 70"/>
              <a:gd name="T8" fmla="*/ 35 w 70"/>
              <a:gd name="T9" fmla="*/ 0 h 70"/>
              <a:gd name="T10" fmla="*/ 29 w 70"/>
              <a:gd name="T11" fmla="*/ 57 h 70"/>
              <a:gd name="T12" fmla="*/ 14 w 70"/>
              <a:gd name="T13" fmla="*/ 38 h 70"/>
              <a:gd name="T14" fmla="*/ 21 w 70"/>
              <a:gd name="T15" fmla="*/ 31 h 70"/>
              <a:gd name="T16" fmla="*/ 29 w 70"/>
              <a:gd name="T17" fmla="*/ 41 h 70"/>
              <a:gd name="T18" fmla="*/ 54 w 70"/>
              <a:gd name="T19" fmla="*/ 21 h 70"/>
              <a:gd name="T20" fmla="*/ 57 w 70"/>
              <a:gd name="T21" fmla="*/ 24 h 70"/>
              <a:gd name="T22" fmla="*/ 29 w 70"/>
              <a:gd name="T23" fmla="*/ 5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 h="70">
                <a:moveTo>
                  <a:pt x="35" y="0"/>
                </a:moveTo>
                <a:cubicBezTo>
                  <a:pt x="16" y="0"/>
                  <a:pt x="0" y="16"/>
                  <a:pt x="0" y="35"/>
                </a:cubicBezTo>
                <a:cubicBezTo>
                  <a:pt x="0" y="54"/>
                  <a:pt x="16" y="70"/>
                  <a:pt x="35" y="70"/>
                </a:cubicBezTo>
                <a:cubicBezTo>
                  <a:pt x="54" y="70"/>
                  <a:pt x="70" y="54"/>
                  <a:pt x="70" y="35"/>
                </a:cubicBezTo>
                <a:cubicBezTo>
                  <a:pt x="70" y="16"/>
                  <a:pt x="54" y="0"/>
                  <a:pt x="35" y="0"/>
                </a:cubicBezTo>
                <a:close/>
                <a:moveTo>
                  <a:pt x="29" y="57"/>
                </a:moveTo>
                <a:cubicBezTo>
                  <a:pt x="14" y="38"/>
                  <a:pt x="14" y="38"/>
                  <a:pt x="14" y="38"/>
                </a:cubicBezTo>
                <a:cubicBezTo>
                  <a:pt x="21" y="31"/>
                  <a:pt x="21" y="31"/>
                  <a:pt x="21" y="31"/>
                </a:cubicBezTo>
                <a:cubicBezTo>
                  <a:pt x="29" y="41"/>
                  <a:pt x="29" y="41"/>
                  <a:pt x="29" y="41"/>
                </a:cubicBezTo>
                <a:cubicBezTo>
                  <a:pt x="54" y="21"/>
                  <a:pt x="54" y="21"/>
                  <a:pt x="54" y="21"/>
                </a:cubicBezTo>
                <a:cubicBezTo>
                  <a:pt x="57" y="24"/>
                  <a:pt x="57" y="24"/>
                  <a:pt x="57" y="24"/>
                </a:cubicBezTo>
                <a:lnTo>
                  <a:pt x="29" y="57"/>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4" name="Freeform 208"/>
          <p:cNvSpPr>
            <a:spLocks noEditPoints="1"/>
          </p:cNvSpPr>
          <p:nvPr/>
        </p:nvSpPr>
        <p:spPr bwMode="auto">
          <a:xfrm>
            <a:off x="8735408" y="6147013"/>
            <a:ext cx="206700" cy="234553"/>
          </a:xfrm>
          <a:custGeom>
            <a:avLst/>
            <a:gdLst>
              <a:gd name="T0" fmla="*/ 55 w 86"/>
              <a:gd name="T1" fmla="*/ 14 h 98"/>
              <a:gd name="T2" fmla="*/ 55 w 86"/>
              <a:gd name="T3" fmla="*/ 27 h 98"/>
              <a:gd name="T4" fmla="*/ 65 w 86"/>
              <a:gd name="T5" fmla="*/ 33 h 98"/>
              <a:gd name="T6" fmla="*/ 74 w 86"/>
              <a:gd name="T7" fmla="*/ 55 h 98"/>
              <a:gd name="T8" fmla="*/ 65 w 86"/>
              <a:gd name="T9" fmla="*/ 77 h 98"/>
              <a:gd name="T10" fmla="*/ 43 w 86"/>
              <a:gd name="T11" fmla="*/ 85 h 98"/>
              <a:gd name="T12" fmla="*/ 22 w 86"/>
              <a:gd name="T13" fmla="*/ 77 h 98"/>
              <a:gd name="T14" fmla="*/ 13 w 86"/>
              <a:gd name="T15" fmla="*/ 55 h 98"/>
              <a:gd name="T16" fmla="*/ 22 w 86"/>
              <a:gd name="T17" fmla="*/ 33 h 98"/>
              <a:gd name="T18" fmla="*/ 31 w 86"/>
              <a:gd name="T19" fmla="*/ 27 h 98"/>
              <a:gd name="T20" fmla="*/ 31 w 86"/>
              <a:gd name="T21" fmla="*/ 14 h 98"/>
              <a:gd name="T22" fmla="*/ 0 w 86"/>
              <a:gd name="T23" fmla="*/ 55 h 98"/>
              <a:gd name="T24" fmla="*/ 43 w 86"/>
              <a:gd name="T25" fmla="*/ 98 h 98"/>
              <a:gd name="T26" fmla="*/ 86 w 86"/>
              <a:gd name="T27" fmla="*/ 55 h 98"/>
              <a:gd name="T28" fmla="*/ 55 w 86"/>
              <a:gd name="T29" fmla="*/ 14 h 98"/>
              <a:gd name="T30" fmla="*/ 37 w 86"/>
              <a:gd name="T31" fmla="*/ 0 h 98"/>
              <a:gd name="T32" fmla="*/ 49 w 86"/>
              <a:gd name="T33" fmla="*/ 0 h 98"/>
              <a:gd name="T34" fmla="*/ 49 w 86"/>
              <a:gd name="T35" fmla="*/ 49 h 98"/>
              <a:gd name="T36" fmla="*/ 37 w 86"/>
              <a:gd name="T37" fmla="*/ 49 h 98"/>
              <a:gd name="T38" fmla="*/ 37 w 86"/>
              <a:gd name="T39"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6" h="98">
                <a:moveTo>
                  <a:pt x="55" y="14"/>
                </a:moveTo>
                <a:cubicBezTo>
                  <a:pt x="55" y="27"/>
                  <a:pt x="55" y="27"/>
                  <a:pt x="55" y="27"/>
                </a:cubicBezTo>
                <a:cubicBezTo>
                  <a:pt x="59" y="28"/>
                  <a:pt x="62" y="31"/>
                  <a:pt x="65" y="33"/>
                </a:cubicBezTo>
                <a:cubicBezTo>
                  <a:pt x="71" y="39"/>
                  <a:pt x="74" y="47"/>
                  <a:pt x="74" y="55"/>
                </a:cubicBezTo>
                <a:cubicBezTo>
                  <a:pt x="74" y="63"/>
                  <a:pt x="71" y="71"/>
                  <a:pt x="65" y="77"/>
                </a:cubicBezTo>
                <a:cubicBezTo>
                  <a:pt x="59" y="82"/>
                  <a:pt x="51" y="85"/>
                  <a:pt x="43" y="85"/>
                </a:cubicBezTo>
                <a:cubicBezTo>
                  <a:pt x="35" y="85"/>
                  <a:pt x="27" y="82"/>
                  <a:pt x="22" y="77"/>
                </a:cubicBezTo>
                <a:cubicBezTo>
                  <a:pt x="16" y="71"/>
                  <a:pt x="13" y="63"/>
                  <a:pt x="13" y="55"/>
                </a:cubicBezTo>
                <a:cubicBezTo>
                  <a:pt x="13" y="47"/>
                  <a:pt x="16" y="39"/>
                  <a:pt x="22" y="33"/>
                </a:cubicBezTo>
                <a:cubicBezTo>
                  <a:pt x="24" y="31"/>
                  <a:pt x="27" y="28"/>
                  <a:pt x="31" y="27"/>
                </a:cubicBezTo>
                <a:cubicBezTo>
                  <a:pt x="31" y="14"/>
                  <a:pt x="31" y="14"/>
                  <a:pt x="31" y="14"/>
                </a:cubicBezTo>
                <a:cubicBezTo>
                  <a:pt x="13" y="19"/>
                  <a:pt x="0" y="36"/>
                  <a:pt x="0" y="55"/>
                </a:cubicBezTo>
                <a:cubicBezTo>
                  <a:pt x="0" y="79"/>
                  <a:pt x="20" y="98"/>
                  <a:pt x="43" y="98"/>
                </a:cubicBezTo>
                <a:cubicBezTo>
                  <a:pt x="67" y="98"/>
                  <a:pt x="86" y="79"/>
                  <a:pt x="86" y="55"/>
                </a:cubicBezTo>
                <a:cubicBezTo>
                  <a:pt x="86" y="36"/>
                  <a:pt x="73" y="19"/>
                  <a:pt x="55" y="14"/>
                </a:cubicBezTo>
                <a:close/>
                <a:moveTo>
                  <a:pt x="37" y="0"/>
                </a:moveTo>
                <a:cubicBezTo>
                  <a:pt x="49" y="0"/>
                  <a:pt x="49" y="0"/>
                  <a:pt x="49" y="0"/>
                </a:cubicBezTo>
                <a:cubicBezTo>
                  <a:pt x="49" y="49"/>
                  <a:pt x="49" y="49"/>
                  <a:pt x="49" y="49"/>
                </a:cubicBezTo>
                <a:cubicBezTo>
                  <a:pt x="37" y="49"/>
                  <a:pt x="37" y="49"/>
                  <a:pt x="37" y="49"/>
                </a:cubicBezTo>
                <a:lnTo>
                  <a:pt x="37" y="0"/>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5" name="Freeform 209"/>
          <p:cNvSpPr/>
          <p:nvPr/>
        </p:nvSpPr>
        <p:spPr bwMode="auto">
          <a:xfrm>
            <a:off x="8478866" y="6388896"/>
            <a:ext cx="278530" cy="233086"/>
          </a:xfrm>
          <a:custGeom>
            <a:avLst/>
            <a:gdLst>
              <a:gd name="T0" fmla="*/ 57 w 116"/>
              <a:gd name="T1" fmla="*/ 1 h 97"/>
              <a:gd name="T2" fmla="*/ 48 w 116"/>
              <a:gd name="T3" fmla="*/ 8 h 97"/>
              <a:gd name="T4" fmla="*/ 55 w 116"/>
              <a:gd name="T5" fmla="*/ 18 h 97"/>
              <a:gd name="T6" fmla="*/ 85 w 116"/>
              <a:gd name="T7" fmla="*/ 22 h 97"/>
              <a:gd name="T8" fmla="*/ 5 w 116"/>
              <a:gd name="T9" fmla="*/ 81 h 97"/>
              <a:gd name="T10" fmla="*/ 3 w 116"/>
              <a:gd name="T11" fmla="*/ 93 h 97"/>
              <a:gd name="T12" fmla="*/ 8 w 116"/>
              <a:gd name="T13" fmla="*/ 96 h 97"/>
              <a:gd name="T14" fmla="*/ 15 w 116"/>
              <a:gd name="T15" fmla="*/ 95 h 97"/>
              <a:gd name="T16" fmla="*/ 95 w 116"/>
              <a:gd name="T17" fmla="*/ 36 h 97"/>
              <a:gd name="T18" fmla="*/ 90 w 116"/>
              <a:gd name="T19" fmla="*/ 66 h 97"/>
              <a:gd name="T20" fmla="*/ 97 w 116"/>
              <a:gd name="T21" fmla="*/ 76 h 97"/>
              <a:gd name="T22" fmla="*/ 107 w 116"/>
              <a:gd name="T23" fmla="*/ 69 h 97"/>
              <a:gd name="T24" fmla="*/ 116 w 116"/>
              <a:gd name="T25" fmla="*/ 10 h 97"/>
              <a:gd name="T26" fmla="*/ 57 w 116"/>
              <a:gd name="T27" fmla="*/ 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6" h="97">
                <a:moveTo>
                  <a:pt x="57" y="1"/>
                </a:moveTo>
                <a:cubicBezTo>
                  <a:pt x="53" y="0"/>
                  <a:pt x="48" y="3"/>
                  <a:pt x="48" y="8"/>
                </a:cubicBezTo>
                <a:cubicBezTo>
                  <a:pt x="47" y="13"/>
                  <a:pt x="50" y="17"/>
                  <a:pt x="55" y="18"/>
                </a:cubicBezTo>
                <a:cubicBezTo>
                  <a:pt x="85" y="22"/>
                  <a:pt x="85" y="22"/>
                  <a:pt x="85" y="22"/>
                </a:cubicBezTo>
                <a:cubicBezTo>
                  <a:pt x="5" y="81"/>
                  <a:pt x="5" y="81"/>
                  <a:pt x="5" y="81"/>
                </a:cubicBezTo>
                <a:cubicBezTo>
                  <a:pt x="1" y="84"/>
                  <a:pt x="0" y="89"/>
                  <a:pt x="3" y="93"/>
                </a:cubicBezTo>
                <a:cubicBezTo>
                  <a:pt x="4" y="95"/>
                  <a:pt x="6" y="96"/>
                  <a:pt x="8" y="96"/>
                </a:cubicBezTo>
                <a:cubicBezTo>
                  <a:pt x="10" y="97"/>
                  <a:pt x="13" y="96"/>
                  <a:pt x="15" y="95"/>
                </a:cubicBezTo>
                <a:cubicBezTo>
                  <a:pt x="95" y="36"/>
                  <a:pt x="95" y="36"/>
                  <a:pt x="95" y="36"/>
                </a:cubicBezTo>
                <a:cubicBezTo>
                  <a:pt x="90" y="66"/>
                  <a:pt x="90" y="66"/>
                  <a:pt x="90" y="66"/>
                </a:cubicBezTo>
                <a:cubicBezTo>
                  <a:pt x="90" y="71"/>
                  <a:pt x="93" y="75"/>
                  <a:pt x="97" y="76"/>
                </a:cubicBezTo>
                <a:cubicBezTo>
                  <a:pt x="102" y="76"/>
                  <a:pt x="106" y="73"/>
                  <a:pt x="107" y="69"/>
                </a:cubicBezTo>
                <a:cubicBezTo>
                  <a:pt x="116" y="10"/>
                  <a:pt x="116" y="10"/>
                  <a:pt x="116" y="10"/>
                </a:cubicBezTo>
                <a:lnTo>
                  <a:pt x="57" y="1"/>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6" name="Freeform 210"/>
          <p:cNvSpPr>
            <a:spLocks noEditPoints="1"/>
          </p:cNvSpPr>
          <p:nvPr/>
        </p:nvSpPr>
        <p:spPr bwMode="auto">
          <a:xfrm>
            <a:off x="9100431" y="6045863"/>
            <a:ext cx="238951" cy="256542"/>
          </a:xfrm>
          <a:custGeom>
            <a:avLst/>
            <a:gdLst>
              <a:gd name="T0" fmla="*/ 90 w 100"/>
              <a:gd name="T1" fmla="*/ 0 h 107"/>
              <a:gd name="T2" fmla="*/ 10 w 100"/>
              <a:gd name="T3" fmla="*/ 0 h 107"/>
              <a:gd name="T4" fmla="*/ 0 w 100"/>
              <a:gd name="T5" fmla="*/ 10 h 107"/>
              <a:gd name="T6" fmla="*/ 0 w 100"/>
              <a:gd name="T7" fmla="*/ 97 h 107"/>
              <a:gd name="T8" fmla="*/ 10 w 100"/>
              <a:gd name="T9" fmla="*/ 107 h 107"/>
              <a:gd name="T10" fmla="*/ 90 w 100"/>
              <a:gd name="T11" fmla="*/ 107 h 107"/>
              <a:gd name="T12" fmla="*/ 100 w 100"/>
              <a:gd name="T13" fmla="*/ 97 h 107"/>
              <a:gd name="T14" fmla="*/ 100 w 100"/>
              <a:gd name="T15" fmla="*/ 10 h 107"/>
              <a:gd name="T16" fmla="*/ 90 w 100"/>
              <a:gd name="T17" fmla="*/ 0 h 107"/>
              <a:gd name="T18" fmla="*/ 86 w 100"/>
              <a:gd name="T19" fmla="*/ 93 h 107"/>
              <a:gd name="T20" fmla="*/ 13 w 100"/>
              <a:gd name="T21" fmla="*/ 93 h 107"/>
              <a:gd name="T22" fmla="*/ 13 w 100"/>
              <a:gd name="T23" fmla="*/ 13 h 107"/>
              <a:gd name="T24" fmla="*/ 86 w 100"/>
              <a:gd name="T25" fmla="*/ 13 h 107"/>
              <a:gd name="T26" fmla="*/ 86 w 100"/>
              <a:gd name="T27" fmla="*/ 93 h 107"/>
              <a:gd name="T28" fmla="*/ 26 w 100"/>
              <a:gd name="T29" fmla="*/ 47 h 107"/>
              <a:gd name="T30" fmla="*/ 73 w 100"/>
              <a:gd name="T31" fmla="*/ 47 h 107"/>
              <a:gd name="T32" fmla="*/ 73 w 100"/>
              <a:gd name="T33" fmla="*/ 53 h 107"/>
              <a:gd name="T34" fmla="*/ 26 w 100"/>
              <a:gd name="T35" fmla="*/ 53 h 107"/>
              <a:gd name="T36" fmla="*/ 26 w 100"/>
              <a:gd name="T37" fmla="*/ 47 h 107"/>
              <a:gd name="T38" fmla="*/ 26 w 100"/>
              <a:gd name="T39" fmla="*/ 60 h 107"/>
              <a:gd name="T40" fmla="*/ 73 w 100"/>
              <a:gd name="T41" fmla="*/ 60 h 107"/>
              <a:gd name="T42" fmla="*/ 73 w 100"/>
              <a:gd name="T43" fmla="*/ 67 h 107"/>
              <a:gd name="T44" fmla="*/ 26 w 100"/>
              <a:gd name="T45" fmla="*/ 67 h 107"/>
              <a:gd name="T46" fmla="*/ 26 w 100"/>
              <a:gd name="T47" fmla="*/ 60 h 107"/>
              <a:gd name="T48" fmla="*/ 26 w 100"/>
              <a:gd name="T49" fmla="*/ 73 h 107"/>
              <a:gd name="T50" fmla="*/ 73 w 100"/>
              <a:gd name="T51" fmla="*/ 73 h 107"/>
              <a:gd name="T52" fmla="*/ 73 w 100"/>
              <a:gd name="T53" fmla="*/ 80 h 107"/>
              <a:gd name="T54" fmla="*/ 26 w 100"/>
              <a:gd name="T55" fmla="*/ 80 h 107"/>
              <a:gd name="T56" fmla="*/ 26 w 100"/>
              <a:gd name="T57" fmla="*/ 73 h 107"/>
              <a:gd name="T58" fmla="*/ 26 w 100"/>
              <a:gd name="T59" fmla="*/ 33 h 107"/>
              <a:gd name="T60" fmla="*/ 73 w 100"/>
              <a:gd name="T61" fmla="*/ 33 h 107"/>
              <a:gd name="T62" fmla="*/ 73 w 100"/>
              <a:gd name="T63" fmla="*/ 40 h 107"/>
              <a:gd name="T64" fmla="*/ 26 w 100"/>
              <a:gd name="T65" fmla="*/ 40 h 107"/>
              <a:gd name="T66" fmla="*/ 26 w 100"/>
              <a:gd name="T67" fmla="*/ 3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0" h="107">
                <a:moveTo>
                  <a:pt x="90" y="0"/>
                </a:moveTo>
                <a:cubicBezTo>
                  <a:pt x="10" y="0"/>
                  <a:pt x="10" y="0"/>
                  <a:pt x="10" y="0"/>
                </a:cubicBezTo>
                <a:cubicBezTo>
                  <a:pt x="4" y="0"/>
                  <a:pt x="0" y="5"/>
                  <a:pt x="0" y="10"/>
                </a:cubicBezTo>
                <a:cubicBezTo>
                  <a:pt x="0" y="97"/>
                  <a:pt x="0" y="97"/>
                  <a:pt x="0" y="97"/>
                </a:cubicBezTo>
                <a:cubicBezTo>
                  <a:pt x="0" y="102"/>
                  <a:pt x="4" y="107"/>
                  <a:pt x="10" y="107"/>
                </a:cubicBezTo>
                <a:cubicBezTo>
                  <a:pt x="90" y="107"/>
                  <a:pt x="90" y="107"/>
                  <a:pt x="90" y="107"/>
                </a:cubicBezTo>
                <a:cubicBezTo>
                  <a:pt x="95" y="107"/>
                  <a:pt x="100" y="102"/>
                  <a:pt x="100" y="97"/>
                </a:cubicBezTo>
                <a:cubicBezTo>
                  <a:pt x="100" y="10"/>
                  <a:pt x="100" y="10"/>
                  <a:pt x="100" y="10"/>
                </a:cubicBezTo>
                <a:cubicBezTo>
                  <a:pt x="100" y="5"/>
                  <a:pt x="95" y="0"/>
                  <a:pt x="90" y="0"/>
                </a:cubicBezTo>
                <a:close/>
                <a:moveTo>
                  <a:pt x="86" y="93"/>
                </a:moveTo>
                <a:cubicBezTo>
                  <a:pt x="13" y="93"/>
                  <a:pt x="13" y="93"/>
                  <a:pt x="13" y="93"/>
                </a:cubicBezTo>
                <a:cubicBezTo>
                  <a:pt x="13" y="13"/>
                  <a:pt x="13" y="13"/>
                  <a:pt x="13" y="13"/>
                </a:cubicBezTo>
                <a:cubicBezTo>
                  <a:pt x="86" y="13"/>
                  <a:pt x="86" y="13"/>
                  <a:pt x="86" y="13"/>
                </a:cubicBezTo>
                <a:lnTo>
                  <a:pt x="86" y="93"/>
                </a:lnTo>
                <a:close/>
                <a:moveTo>
                  <a:pt x="26" y="47"/>
                </a:moveTo>
                <a:cubicBezTo>
                  <a:pt x="73" y="47"/>
                  <a:pt x="73" y="47"/>
                  <a:pt x="73" y="47"/>
                </a:cubicBezTo>
                <a:cubicBezTo>
                  <a:pt x="73" y="53"/>
                  <a:pt x="73" y="53"/>
                  <a:pt x="73" y="53"/>
                </a:cubicBezTo>
                <a:cubicBezTo>
                  <a:pt x="26" y="53"/>
                  <a:pt x="26" y="53"/>
                  <a:pt x="26" y="53"/>
                </a:cubicBezTo>
                <a:lnTo>
                  <a:pt x="26" y="47"/>
                </a:lnTo>
                <a:close/>
                <a:moveTo>
                  <a:pt x="26" y="60"/>
                </a:moveTo>
                <a:cubicBezTo>
                  <a:pt x="73" y="60"/>
                  <a:pt x="73" y="60"/>
                  <a:pt x="73" y="60"/>
                </a:cubicBezTo>
                <a:cubicBezTo>
                  <a:pt x="73" y="67"/>
                  <a:pt x="73" y="67"/>
                  <a:pt x="73" y="67"/>
                </a:cubicBezTo>
                <a:cubicBezTo>
                  <a:pt x="26" y="67"/>
                  <a:pt x="26" y="67"/>
                  <a:pt x="26" y="67"/>
                </a:cubicBezTo>
                <a:lnTo>
                  <a:pt x="26" y="60"/>
                </a:lnTo>
                <a:close/>
                <a:moveTo>
                  <a:pt x="26" y="73"/>
                </a:moveTo>
                <a:cubicBezTo>
                  <a:pt x="73" y="73"/>
                  <a:pt x="73" y="73"/>
                  <a:pt x="73" y="73"/>
                </a:cubicBezTo>
                <a:cubicBezTo>
                  <a:pt x="73" y="80"/>
                  <a:pt x="73" y="80"/>
                  <a:pt x="73" y="80"/>
                </a:cubicBezTo>
                <a:cubicBezTo>
                  <a:pt x="26" y="80"/>
                  <a:pt x="26" y="80"/>
                  <a:pt x="26" y="80"/>
                </a:cubicBezTo>
                <a:lnTo>
                  <a:pt x="26" y="73"/>
                </a:lnTo>
                <a:close/>
                <a:moveTo>
                  <a:pt x="26" y="33"/>
                </a:moveTo>
                <a:cubicBezTo>
                  <a:pt x="73" y="33"/>
                  <a:pt x="73" y="33"/>
                  <a:pt x="73" y="33"/>
                </a:cubicBezTo>
                <a:cubicBezTo>
                  <a:pt x="73" y="40"/>
                  <a:pt x="73" y="40"/>
                  <a:pt x="73" y="40"/>
                </a:cubicBezTo>
                <a:cubicBezTo>
                  <a:pt x="26" y="40"/>
                  <a:pt x="26" y="40"/>
                  <a:pt x="26" y="40"/>
                </a:cubicBezTo>
                <a:lnTo>
                  <a:pt x="26" y="33"/>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7" name="Freeform 211"/>
          <p:cNvSpPr/>
          <p:nvPr/>
        </p:nvSpPr>
        <p:spPr bwMode="auto">
          <a:xfrm>
            <a:off x="9400950" y="6078113"/>
            <a:ext cx="274134" cy="272667"/>
          </a:xfrm>
          <a:custGeom>
            <a:avLst/>
            <a:gdLst>
              <a:gd name="T0" fmla="*/ 86 w 114"/>
              <a:gd name="T1" fmla="*/ 72 h 114"/>
              <a:gd name="T2" fmla="*/ 66 w 114"/>
              <a:gd name="T3" fmla="*/ 52 h 114"/>
              <a:gd name="T4" fmla="*/ 114 w 114"/>
              <a:gd name="T5" fmla="*/ 16 h 114"/>
              <a:gd name="T6" fmla="*/ 100 w 114"/>
              <a:gd name="T7" fmla="*/ 2 h 114"/>
              <a:gd name="T8" fmla="*/ 40 w 114"/>
              <a:gd name="T9" fmla="*/ 26 h 114"/>
              <a:gd name="T10" fmla="*/ 21 w 114"/>
              <a:gd name="T11" fmla="*/ 7 h 114"/>
              <a:gd name="T12" fmla="*/ 4 w 114"/>
              <a:gd name="T13" fmla="*/ 4 h 114"/>
              <a:gd name="T14" fmla="*/ 7 w 114"/>
              <a:gd name="T15" fmla="*/ 21 h 114"/>
              <a:gd name="T16" fmla="*/ 26 w 114"/>
              <a:gd name="T17" fmla="*/ 40 h 114"/>
              <a:gd name="T18" fmla="*/ 2 w 114"/>
              <a:gd name="T19" fmla="*/ 100 h 114"/>
              <a:gd name="T20" fmla="*/ 16 w 114"/>
              <a:gd name="T21" fmla="*/ 114 h 114"/>
              <a:gd name="T22" fmla="*/ 52 w 114"/>
              <a:gd name="T23" fmla="*/ 66 h 114"/>
              <a:gd name="T24" fmla="*/ 72 w 114"/>
              <a:gd name="T25" fmla="*/ 86 h 114"/>
              <a:gd name="T26" fmla="*/ 72 w 114"/>
              <a:gd name="T27" fmla="*/ 114 h 114"/>
              <a:gd name="T28" fmla="*/ 86 w 114"/>
              <a:gd name="T29" fmla="*/ 114 h 114"/>
              <a:gd name="T30" fmla="*/ 93 w 114"/>
              <a:gd name="T31" fmla="*/ 93 h 114"/>
              <a:gd name="T32" fmla="*/ 114 w 114"/>
              <a:gd name="T33" fmla="*/ 86 h 114"/>
              <a:gd name="T34" fmla="*/ 114 w 114"/>
              <a:gd name="T35" fmla="*/ 72 h 114"/>
              <a:gd name="T36" fmla="*/ 86 w 114"/>
              <a:gd name="T37" fmla="*/ 7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 h="114">
                <a:moveTo>
                  <a:pt x="86" y="72"/>
                </a:moveTo>
                <a:cubicBezTo>
                  <a:pt x="66" y="52"/>
                  <a:pt x="66" y="52"/>
                  <a:pt x="66" y="52"/>
                </a:cubicBezTo>
                <a:cubicBezTo>
                  <a:pt x="114" y="16"/>
                  <a:pt x="114" y="16"/>
                  <a:pt x="114" y="16"/>
                </a:cubicBezTo>
                <a:cubicBezTo>
                  <a:pt x="100" y="2"/>
                  <a:pt x="100" y="2"/>
                  <a:pt x="100" y="2"/>
                </a:cubicBezTo>
                <a:cubicBezTo>
                  <a:pt x="40" y="26"/>
                  <a:pt x="40" y="26"/>
                  <a:pt x="40" y="26"/>
                </a:cubicBezTo>
                <a:cubicBezTo>
                  <a:pt x="21" y="7"/>
                  <a:pt x="21" y="7"/>
                  <a:pt x="21" y="7"/>
                </a:cubicBezTo>
                <a:cubicBezTo>
                  <a:pt x="16" y="2"/>
                  <a:pt x="8" y="0"/>
                  <a:pt x="4" y="4"/>
                </a:cubicBezTo>
                <a:cubicBezTo>
                  <a:pt x="0" y="8"/>
                  <a:pt x="2" y="16"/>
                  <a:pt x="7" y="21"/>
                </a:cubicBezTo>
                <a:cubicBezTo>
                  <a:pt x="26" y="40"/>
                  <a:pt x="26" y="40"/>
                  <a:pt x="26" y="40"/>
                </a:cubicBezTo>
                <a:cubicBezTo>
                  <a:pt x="2" y="100"/>
                  <a:pt x="2" y="100"/>
                  <a:pt x="2" y="100"/>
                </a:cubicBezTo>
                <a:cubicBezTo>
                  <a:pt x="16" y="114"/>
                  <a:pt x="16" y="114"/>
                  <a:pt x="16" y="114"/>
                </a:cubicBezTo>
                <a:cubicBezTo>
                  <a:pt x="52" y="66"/>
                  <a:pt x="52" y="66"/>
                  <a:pt x="52" y="66"/>
                </a:cubicBezTo>
                <a:cubicBezTo>
                  <a:pt x="72" y="86"/>
                  <a:pt x="72" y="86"/>
                  <a:pt x="72" y="86"/>
                </a:cubicBezTo>
                <a:cubicBezTo>
                  <a:pt x="72" y="114"/>
                  <a:pt x="72" y="114"/>
                  <a:pt x="72" y="114"/>
                </a:cubicBezTo>
                <a:cubicBezTo>
                  <a:pt x="86" y="114"/>
                  <a:pt x="86" y="114"/>
                  <a:pt x="86" y="114"/>
                </a:cubicBezTo>
                <a:cubicBezTo>
                  <a:pt x="93" y="93"/>
                  <a:pt x="93" y="93"/>
                  <a:pt x="93" y="93"/>
                </a:cubicBezTo>
                <a:cubicBezTo>
                  <a:pt x="114" y="86"/>
                  <a:pt x="114" y="86"/>
                  <a:pt x="114" y="86"/>
                </a:cubicBezTo>
                <a:cubicBezTo>
                  <a:pt x="114" y="72"/>
                  <a:pt x="114" y="72"/>
                  <a:pt x="114" y="72"/>
                </a:cubicBezTo>
                <a:cubicBezTo>
                  <a:pt x="86" y="72"/>
                  <a:pt x="86" y="72"/>
                  <a:pt x="86" y="72"/>
                </a:cubicBez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8" name="Freeform 212"/>
          <p:cNvSpPr/>
          <p:nvPr/>
        </p:nvSpPr>
        <p:spPr bwMode="auto">
          <a:xfrm>
            <a:off x="9418541" y="6415283"/>
            <a:ext cx="258008" cy="211097"/>
          </a:xfrm>
          <a:custGeom>
            <a:avLst/>
            <a:gdLst>
              <a:gd name="T0" fmla="*/ 108 w 108"/>
              <a:gd name="T1" fmla="*/ 11 h 88"/>
              <a:gd name="T2" fmla="*/ 96 w 108"/>
              <a:gd name="T3" fmla="*/ 14 h 88"/>
              <a:gd name="T4" fmla="*/ 105 w 108"/>
              <a:gd name="T5" fmla="*/ 2 h 88"/>
              <a:gd name="T6" fmla="*/ 91 w 108"/>
              <a:gd name="T7" fmla="*/ 7 h 88"/>
              <a:gd name="T8" fmla="*/ 75 w 108"/>
              <a:gd name="T9" fmla="*/ 0 h 88"/>
              <a:gd name="T10" fmla="*/ 53 w 108"/>
              <a:gd name="T11" fmla="*/ 22 h 88"/>
              <a:gd name="T12" fmla="*/ 54 w 108"/>
              <a:gd name="T13" fmla="*/ 27 h 88"/>
              <a:gd name="T14" fmla="*/ 8 w 108"/>
              <a:gd name="T15" fmla="*/ 4 h 88"/>
              <a:gd name="T16" fmla="*/ 5 w 108"/>
              <a:gd name="T17" fmla="*/ 15 h 88"/>
              <a:gd name="T18" fmla="*/ 15 w 108"/>
              <a:gd name="T19" fmla="*/ 34 h 88"/>
              <a:gd name="T20" fmla="*/ 5 w 108"/>
              <a:gd name="T21" fmla="*/ 31 h 88"/>
              <a:gd name="T22" fmla="*/ 5 w 108"/>
              <a:gd name="T23" fmla="*/ 31 h 88"/>
              <a:gd name="T24" fmla="*/ 23 w 108"/>
              <a:gd name="T25" fmla="*/ 53 h 88"/>
              <a:gd name="T26" fmla="*/ 17 w 108"/>
              <a:gd name="T27" fmla="*/ 54 h 88"/>
              <a:gd name="T28" fmla="*/ 13 w 108"/>
              <a:gd name="T29" fmla="*/ 53 h 88"/>
              <a:gd name="T30" fmla="*/ 33 w 108"/>
              <a:gd name="T31" fmla="*/ 69 h 88"/>
              <a:gd name="T32" fmla="*/ 6 w 108"/>
              <a:gd name="T33" fmla="*/ 78 h 88"/>
              <a:gd name="T34" fmla="*/ 0 w 108"/>
              <a:gd name="T35" fmla="*/ 78 h 88"/>
              <a:gd name="T36" fmla="*/ 34 w 108"/>
              <a:gd name="T37" fmla="*/ 88 h 88"/>
              <a:gd name="T38" fmla="*/ 97 w 108"/>
              <a:gd name="T39" fmla="*/ 25 h 88"/>
              <a:gd name="T40" fmla="*/ 97 w 108"/>
              <a:gd name="T41" fmla="*/ 22 h 88"/>
              <a:gd name="T42" fmla="*/ 108 w 108"/>
              <a:gd name="T43" fmla="*/ 1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88">
                <a:moveTo>
                  <a:pt x="108" y="11"/>
                </a:moveTo>
                <a:cubicBezTo>
                  <a:pt x="104" y="12"/>
                  <a:pt x="100" y="13"/>
                  <a:pt x="96" y="14"/>
                </a:cubicBezTo>
                <a:cubicBezTo>
                  <a:pt x="100" y="11"/>
                  <a:pt x="104" y="7"/>
                  <a:pt x="105" y="2"/>
                </a:cubicBezTo>
                <a:cubicBezTo>
                  <a:pt x="101" y="4"/>
                  <a:pt x="96" y="6"/>
                  <a:pt x="91" y="7"/>
                </a:cubicBezTo>
                <a:cubicBezTo>
                  <a:pt x="87" y="3"/>
                  <a:pt x="81" y="0"/>
                  <a:pt x="75" y="0"/>
                </a:cubicBezTo>
                <a:cubicBezTo>
                  <a:pt x="63" y="0"/>
                  <a:pt x="53" y="10"/>
                  <a:pt x="53" y="22"/>
                </a:cubicBezTo>
                <a:cubicBezTo>
                  <a:pt x="53" y="24"/>
                  <a:pt x="53" y="26"/>
                  <a:pt x="54" y="27"/>
                </a:cubicBezTo>
                <a:cubicBezTo>
                  <a:pt x="35" y="26"/>
                  <a:pt x="19" y="18"/>
                  <a:pt x="8" y="4"/>
                </a:cubicBezTo>
                <a:cubicBezTo>
                  <a:pt x="6" y="7"/>
                  <a:pt x="5" y="11"/>
                  <a:pt x="5" y="15"/>
                </a:cubicBezTo>
                <a:cubicBezTo>
                  <a:pt x="5" y="23"/>
                  <a:pt x="9" y="30"/>
                  <a:pt x="15" y="34"/>
                </a:cubicBezTo>
                <a:cubicBezTo>
                  <a:pt x="11" y="34"/>
                  <a:pt x="8" y="33"/>
                  <a:pt x="5" y="31"/>
                </a:cubicBezTo>
                <a:cubicBezTo>
                  <a:pt x="5" y="31"/>
                  <a:pt x="5" y="31"/>
                  <a:pt x="5" y="31"/>
                </a:cubicBezTo>
                <a:cubicBezTo>
                  <a:pt x="5" y="42"/>
                  <a:pt x="12" y="51"/>
                  <a:pt x="23" y="53"/>
                </a:cubicBezTo>
                <a:cubicBezTo>
                  <a:pt x="21" y="53"/>
                  <a:pt x="19" y="54"/>
                  <a:pt x="17" y="54"/>
                </a:cubicBezTo>
                <a:cubicBezTo>
                  <a:pt x="15" y="54"/>
                  <a:pt x="14" y="54"/>
                  <a:pt x="13" y="53"/>
                </a:cubicBezTo>
                <a:cubicBezTo>
                  <a:pt x="15" y="62"/>
                  <a:pt x="23" y="69"/>
                  <a:pt x="33" y="69"/>
                </a:cubicBezTo>
                <a:cubicBezTo>
                  <a:pt x="26" y="75"/>
                  <a:pt x="16" y="78"/>
                  <a:pt x="6" y="78"/>
                </a:cubicBezTo>
                <a:cubicBezTo>
                  <a:pt x="4" y="78"/>
                  <a:pt x="2" y="78"/>
                  <a:pt x="0" y="78"/>
                </a:cubicBezTo>
                <a:cubicBezTo>
                  <a:pt x="10" y="84"/>
                  <a:pt x="22" y="88"/>
                  <a:pt x="34" y="88"/>
                </a:cubicBezTo>
                <a:cubicBezTo>
                  <a:pt x="75" y="88"/>
                  <a:pt x="97" y="54"/>
                  <a:pt x="97" y="25"/>
                </a:cubicBezTo>
                <a:cubicBezTo>
                  <a:pt x="97" y="24"/>
                  <a:pt x="97" y="23"/>
                  <a:pt x="97" y="22"/>
                </a:cubicBezTo>
                <a:cubicBezTo>
                  <a:pt x="102" y="19"/>
                  <a:pt x="105" y="15"/>
                  <a:pt x="108" y="11"/>
                </a:cubicBez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9" name="Freeform 213"/>
          <p:cNvSpPr/>
          <p:nvPr/>
        </p:nvSpPr>
        <p:spPr bwMode="auto">
          <a:xfrm>
            <a:off x="9801156" y="6547218"/>
            <a:ext cx="181779" cy="189107"/>
          </a:xfrm>
          <a:custGeom>
            <a:avLst/>
            <a:gdLst>
              <a:gd name="T0" fmla="*/ 66 w 124"/>
              <a:gd name="T1" fmla="*/ 0 h 129"/>
              <a:gd name="T2" fmla="*/ 66 w 124"/>
              <a:gd name="T3" fmla="*/ 59 h 129"/>
              <a:gd name="T4" fmla="*/ 124 w 124"/>
              <a:gd name="T5" fmla="*/ 0 h 129"/>
              <a:gd name="T6" fmla="*/ 124 w 124"/>
              <a:gd name="T7" fmla="*/ 129 h 129"/>
              <a:gd name="T8" fmla="*/ 66 w 124"/>
              <a:gd name="T9" fmla="*/ 70 h 129"/>
              <a:gd name="T10" fmla="*/ 66 w 124"/>
              <a:gd name="T11" fmla="*/ 129 h 129"/>
              <a:gd name="T12" fmla="*/ 0 w 124"/>
              <a:gd name="T13" fmla="*/ 64 h 129"/>
              <a:gd name="T14" fmla="*/ 66 w 124"/>
              <a:gd name="T15" fmla="*/ 0 h 1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4" h="129">
                <a:moveTo>
                  <a:pt x="66" y="0"/>
                </a:moveTo>
                <a:lnTo>
                  <a:pt x="66" y="59"/>
                </a:lnTo>
                <a:lnTo>
                  <a:pt x="124" y="0"/>
                </a:lnTo>
                <a:lnTo>
                  <a:pt x="124" y="129"/>
                </a:lnTo>
                <a:lnTo>
                  <a:pt x="66" y="70"/>
                </a:lnTo>
                <a:lnTo>
                  <a:pt x="66" y="129"/>
                </a:lnTo>
                <a:lnTo>
                  <a:pt x="0" y="64"/>
                </a:lnTo>
                <a:lnTo>
                  <a:pt x="66" y="0"/>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0" name="Freeform 214"/>
          <p:cNvSpPr>
            <a:spLocks noEditPoints="1"/>
          </p:cNvSpPr>
          <p:nvPr/>
        </p:nvSpPr>
        <p:spPr bwMode="auto">
          <a:xfrm>
            <a:off x="9472783" y="6585333"/>
            <a:ext cx="274134" cy="272667"/>
          </a:xfrm>
          <a:custGeom>
            <a:avLst/>
            <a:gdLst>
              <a:gd name="T0" fmla="*/ 0 w 114"/>
              <a:gd name="T1" fmla="*/ 83 h 114"/>
              <a:gd name="T2" fmla="*/ 10 w 114"/>
              <a:gd name="T3" fmla="*/ 93 h 114"/>
              <a:gd name="T4" fmla="*/ 30 w 114"/>
              <a:gd name="T5" fmla="*/ 73 h 114"/>
              <a:gd name="T6" fmla="*/ 41 w 114"/>
              <a:gd name="T7" fmla="*/ 84 h 114"/>
              <a:gd name="T8" fmla="*/ 21 w 114"/>
              <a:gd name="T9" fmla="*/ 104 h 114"/>
              <a:gd name="T10" fmla="*/ 31 w 114"/>
              <a:gd name="T11" fmla="*/ 114 h 114"/>
              <a:gd name="T12" fmla="*/ 51 w 114"/>
              <a:gd name="T13" fmla="*/ 94 h 114"/>
              <a:gd name="T14" fmla="*/ 64 w 114"/>
              <a:gd name="T15" fmla="*/ 107 h 114"/>
              <a:gd name="T16" fmla="*/ 74 w 114"/>
              <a:gd name="T17" fmla="*/ 97 h 114"/>
              <a:gd name="T18" fmla="*/ 17 w 114"/>
              <a:gd name="T19" fmla="*/ 40 h 114"/>
              <a:gd name="T20" fmla="*/ 7 w 114"/>
              <a:gd name="T21" fmla="*/ 50 h 114"/>
              <a:gd name="T22" fmla="*/ 20 w 114"/>
              <a:gd name="T23" fmla="*/ 63 h 114"/>
              <a:gd name="T24" fmla="*/ 0 w 114"/>
              <a:gd name="T25" fmla="*/ 83 h 114"/>
              <a:gd name="T26" fmla="*/ 84 w 114"/>
              <a:gd name="T27" fmla="*/ 30 h 114"/>
              <a:gd name="T28" fmla="*/ 26 w 114"/>
              <a:gd name="T29" fmla="*/ 39 h 114"/>
              <a:gd name="T30" fmla="*/ 75 w 114"/>
              <a:gd name="T31" fmla="*/ 88 h 114"/>
              <a:gd name="T32" fmla="*/ 84 w 114"/>
              <a:gd name="T33" fmla="*/ 30 h 114"/>
              <a:gd name="T34" fmla="*/ 93 w 114"/>
              <a:gd name="T35" fmla="*/ 35 h 114"/>
              <a:gd name="T36" fmla="*/ 79 w 114"/>
              <a:gd name="T37" fmla="*/ 21 h 114"/>
              <a:gd name="T38" fmla="*/ 100 w 114"/>
              <a:gd name="T39" fmla="*/ 0 h 114"/>
              <a:gd name="T40" fmla="*/ 114 w 114"/>
              <a:gd name="T41" fmla="*/ 14 h 114"/>
              <a:gd name="T42" fmla="*/ 93 w 114"/>
              <a:gd name="T43" fmla="*/ 3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4" h="114">
                <a:moveTo>
                  <a:pt x="0" y="83"/>
                </a:moveTo>
                <a:cubicBezTo>
                  <a:pt x="10" y="93"/>
                  <a:pt x="10" y="93"/>
                  <a:pt x="10" y="93"/>
                </a:cubicBezTo>
                <a:cubicBezTo>
                  <a:pt x="30" y="73"/>
                  <a:pt x="30" y="73"/>
                  <a:pt x="30" y="73"/>
                </a:cubicBezTo>
                <a:cubicBezTo>
                  <a:pt x="41" y="84"/>
                  <a:pt x="41" y="84"/>
                  <a:pt x="41" y="84"/>
                </a:cubicBezTo>
                <a:cubicBezTo>
                  <a:pt x="21" y="104"/>
                  <a:pt x="21" y="104"/>
                  <a:pt x="21" y="104"/>
                </a:cubicBezTo>
                <a:cubicBezTo>
                  <a:pt x="31" y="114"/>
                  <a:pt x="31" y="114"/>
                  <a:pt x="31" y="114"/>
                </a:cubicBezTo>
                <a:cubicBezTo>
                  <a:pt x="51" y="94"/>
                  <a:pt x="51" y="94"/>
                  <a:pt x="51" y="94"/>
                </a:cubicBezTo>
                <a:cubicBezTo>
                  <a:pt x="64" y="107"/>
                  <a:pt x="64" y="107"/>
                  <a:pt x="64" y="107"/>
                </a:cubicBezTo>
                <a:cubicBezTo>
                  <a:pt x="74" y="97"/>
                  <a:pt x="74" y="97"/>
                  <a:pt x="74" y="97"/>
                </a:cubicBezTo>
                <a:cubicBezTo>
                  <a:pt x="17" y="40"/>
                  <a:pt x="17" y="40"/>
                  <a:pt x="17" y="40"/>
                </a:cubicBezTo>
                <a:cubicBezTo>
                  <a:pt x="7" y="50"/>
                  <a:pt x="7" y="50"/>
                  <a:pt x="7" y="50"/>
                </a:cubicBezTo>
                <a:cubicBezTo>
                  <a:pt x="20" y="63"/>
                  <a:pt x="20" y="63"/>
                  <a:pt x="20" y="63"/>
                </a:cubicBezTo>
                <a:lnTo>
                  <a:pt x="0" y="83"/>
                </a:lnTo>
                <a:close/>
                <a:moveTo>
                  <a:pt x="84" y="30"/>
                </a:moveTo>
                <a:cubicBezTo>
                  <a:pt x="65" y="12"/>
                  <a:pt x="41" y="26"/>
                  <a:pt x="26" y="39"/>
                </a:cubicBezTo>
                <a:cubicBezTo>
                  <a:pt x="75" y="88"/>
                  <a:pt x="75" y="88"/>
                  <a:pt x="75" y="88"/>
                </a:cubicBezTo>
                <a:cubicBezTo>
                  <a:pt x="88" y="73"/>
                  <a:pt x="102" y="49"/>
                  <a:pt x="84" y="30"/>
                </a:cubicBezTo>
                <a:close/>
                <a:moveTo>
                  <a:pt x="93" y="35"/>
                </a:moveTo>
                <a:cubicBezTo>
                  <a:pt x="79" y="21"/>
                  <a:pt x="79" y="21"/>
                  <a:pt x="79" y="21"/>
                </a:cubicBezTo>
                <a:cubicBezTo>
                  <a:pt x="100" y="0"/>
                  <a:pt x="100" y="0"/>
                  <a:pt x="100" y="0"/>
                </a:cubicBezTo>
                <a:cubicBezTo>
                  <a:pt x="114" y="14"/>
                  <a:pt x="114" y="14"/>
                  <a:pt x="114" y="14"/>
                </a:cubicBezTo>
                <a:lnTo>
                  <a:pt x="93" y="35"/>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1" name="Freeform 215"/>
          <p:cNvSpPr>
            <a:spLocks noEditPoints="1"/>
          </p:cNvSpPr>
          <p:nvPr/>
        </p:nvSpPr>
        <p:spPr bwMode="auto">
          <a:xfrm>
            <a:off x="8805773" y="6359576"/>
            <a:ext cx="274134" cy="268269"/>
          </a:xfrm>
          <a:custGeom>
            <a:avLst/>
            <a:gdLst>
              <a:gd name="T0" fmla="*/ 110 w 115"/>
              <a:gd name="T1" fmla="*/ 36 h 112"/>
              <a:gd name="T2" fmla="*/ 86 w 115"/>
              <a:gd name="T3" fmla="*/ 1 h 112"/>
              <a:gd name="T4" fmla="*/ 86 w 115"/>
              <a:gd name="T5" fmla="*/ 1 h 112"/>
              <a:gd name="T6" fmla="*/ 77 w 115"/>
              <a:gd name="T7" fmla="*/ 4 h 112"/>
              <a:gd name="T8" fmla="*/ 32 w 115"/>
              <a:gd name="T9" fmla="*/ 39 h 112"/>
              <a:gd name="T10" fmla="*/ 36 w 115"/>
              <a:gd name="T11" fmla="*/ 56 h 112"/>
              <a:gd name="T12" fmla="*/ 42 w 115"/>
              <a:gd name="T13" fmla="*/ 73 h 112"/>
              <a:gd name="T14" fmla="*/ 98 w 115"/>
              <a:gd name="T15" fmla="*/ 81 h 112"/>
              <a:gd name="T16" fmla="*/ 106 w 115"/>
              <a:gd name="T17" fmla="*/ 78 h 112"/>
              <a:gd name="T18" fmla="*/ 106 w 115"/>
              <a:gd name="T19" fmla="*/ 79 h 112"/>
              <a:gd name="T20" fmla="*/ 110 w 115"/>
              <a:gd name="T21" fmla="*/ 36 h 112"/>
              <a:gd name="T22" fmla="*/ 102 w 115"/>
              <a:gd name="T23" fmla="*/ 73 h 112"/>
              <a:gd name="T24" fmla="*/ 99 w 115"/>
              <a:gd name="T25" fmla="*/ 73 h 112"/>
              <a:gd name="T26" fmla="*/ 93 w 115"/>
              <a:gd name="T27" fmla="*/ 67 h 112"/>
              <a:gd name="T28" fmla="*/ 83 w 115"/>
              <a:gd name="T29" fmla="*/ 43 h 112"/>
              <a:gd name="T30" fmla="*/ 80 w 115"/>
              <a:gd name="T31" fmla="*/ 18 h 112"/>
              <a:gd name="T32" fmla="*/ 82 w 115"/>
              <a:gd name="T33" fmla="*/ 10 h 112"/>
              <a:gd name="T34" fmla="*/ 84 w 115"/>
              <a:gd name="T35" fmla="*/ 8 h 112"/>
              <a:gd name="T36" fmla="*/ 87 w 115"/>
              <a:gd name="T37" fmla="*/ 9 h 112"/>
              <a:gd name="T38" fmla="*/ 93 w 115"/>
              <a:gd name="T39" fmla="*/ 15 h 112"/>
              <a:gd name="T40" fmla="*/ 103 w 115"/>
              <a:gd name="T41" fmla="*/ 38 h 112"/>
              <a:gd name="T42" fmla="*/ 106 w 115"/>
              <a:gd name="T43" fmla="*/ 63 h 112"/>
              <a:gd name="T44" fmla="*/ 104 w 115"/>
              <a:gd name="T45" fmla="*/ 71 h 112"/>
              <a:gd name="T46" fmla="*/ 102 w 115"/>
              <a:gd name="T47" fmla="*/ 73 h 112"/>
              <a:gd name="T48" fmla="*/ 28 w 115"/>
              <a:gd name="T49" fmla="*/ 58 h 112"/>
              <a:gd name="T50" fmla="*/ 25 w 115"/>
              <a:gd name="T51" fmla="*/ 42 h 112"/>
              <a:gd name="T52" fmla="*/ 11 w 115"/>
              <a:gd name="T53" fmla="*/ 47 h 112"/>
              <a:gd name="T54" fmla="*/ 4 w 115"/>
              <a:gd name="T55" fmla="*/ 49 h 112"/>
              <a:gd name="T56" fmla="*/ 0 w 115"/>
              <a:gd name="T57" fmla="*/ 61 h 112"/>
              <a:gd name="T58" fmla="*/ 3 w 115"/>
              <a:gd name="T59" fmla="*/ 70 h 112"/>
              <a:gd name="T60" fmla="*/ 11 w 115"/>
              <a:gd name="T61" fmla="*/ 78 h 112"/>
              <a:gd name="T62" fmla="*/ 19 w 115"/>
              <a:gd name="T63" fmla="*/ 76 h 112"/>
              <a:gd name="T64" fmla="*/ 34 w 115"/>
              <a:gd name="T65" fmla="*/ 73 h 112"/>
              <a:gd name="T66" fmla="*/ 28 w 115"/>
              <a:gd name="T67" fmla="*/ 58 h 112"/>
              <a:gd name="T68" fmla="*/ 47 w 115"/>
              <a:gd name="T69" fmla="*/ 77 h 112"/>
              <a:gd name="T70" fmla="*/ 32 w 115"/>
              <a:gd name="T71" fmla="*/ 78 h 112"/>
              <a:gd name="T72" fmla="*/ 50 w 115"/>
              <a:gd name="T73" fmla="*/ 110 h 112"/>
              <a:gd name="T74" fmla="*/ 54 w 115"/>
              <a:gd name="T75" fmla="*/ 111 h 112"/>
              <a:gd name="T76" fmla="*/ 66 w 115"/>
              <a:gd name="T77" fmla="*/ 102 h 112"/>
              <a:gd name="T78" fmla="*/ 66 w 115"/>
              <a:gd name="T79" fmla="*/ 98 h 112"/>
              <a:gd name="T80" fmla="*/ 47 w 115"/>
              <a:gd name="T81" fmla="*/ 77 h 112"/>
              <a:gd name="T82" fmla="*/ 96 w 115"/>
              <a:gd name="T83" fmla="*/ 53 h 112"/>
              <a:gd name="T84" fmla="*/ 95 w 115"/>
              <a:gd name="T85" fmla="*/ 53 h 112"/>
              <a:gd name="T86" fmla="*/ 93 w 115"/>
              <a:gd name="T87" fmla="*/ 51 h 112"/>
              <a:gd name="T88" fmla="*/ 89 w 115"/>
              <a:gd name="T89" fmla="*/ 42 h 112"/>
              <a:gd name="T90" fmla="*/ 88 w 115"/>
              <a:gd name="T91" fmla="*/ 32 h 112"/>
              <a:gd name="T92" fmla="*/ 89 w 115"/>
              <a:gd name="T93" fmla="*/ 29 h 112"/>
              <a:gd name="T94" fmla="*/ 90 w 115"/>
              <a:gd name="T95" fmla="*/ 28 h 112"/>
              <a:gd name="T96" fmla="*/ 91 w 115"/>
              <a:gd name="T97" fmla="*/ 29 h 112"/>
              <a:gd name="T98" fmla="*/ 93 w 115"/>
              <a:gd name="T99" fmla="*/ 31 h 112"/>
              <a:gd name="T100" fmla="*/ 97 w 115"/>
              <a:gd name="T101" fmla="*/ 40 h 112"/>
              <a:gd name="T102" fmla="*/ 98 w 115"/>
              <a:gd name="T103" fmla="*/ 49 h 112"/>
              <a:gd name="T104" fmla="*/ 97 w 115"/>
              <a:gd name="T105" fmla="*/ 52 h 112"/>
              <a:gd name="T106" fmla="*/ 96 w 115"/>
              <a:gd name="T107" fmla="*/ 5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 h="112">
                <a:moveTo>
                  <a:pt x="110" y="36"/>
                </a:moveTo>
                <a:cubicBezTo>
                  <a:pt x="104" y="15"/>
                  <a:pt x="93" y="0"/>
                  <a:pt x="86" y="1"/>
                </a:cubicBezTo>
                <a:cubicBezTo>
                  <a:pt x="86" y="1"/>
                  <a:pt x="86" y="1"/>
                  <a:pt x="86" y="1"/>
                </a:cubicBezTo>
                <a:cubicBezTo>
                  <a:pt x="77" y="4"/>
                  <a:pt x="77" y="4"/>
                  <a:pt x="77" y="4"/>
                </a:cubicBezTo>
                <a:cubicBezTo>
                  <a:pt x="77" y="4"/>
                  <a:pt x="60" y="25"/>
                  <a:pt x="32" y="39"/>
                </a:cubicBezTo>
                <a:cubicBezTo>
                  <a:pt x="33" y="44"/>
                  <a:pt x="34" y="50"/>
                  <a:pt x="36" y="56"/>
                </a:cubicBezTo>
                <a:cubicBezTo>
                  <a:pt x="37" y="63"/>
                  <a:pt x="39" y="68"/>
                  <a:pt x="42" y="73"/>
                </a:cubicBezTo>
                <a:cubicBezTo>
                  <a:pt x="73" y="71"/>
                  <a:pt x="98" y="81"/>
                  <a:pt x="98" y="81"/>
                </a:cubicBezTo>
                <a:cubicBezTo>
                  <a:pt x="106" y="78"/>
                  <a:pt x="106" y="78"/>
                  <a:pt x="106" y="78"/>
                </a:cubicBezTo>
                <a:cubicBezTo>
                  <a:pt x="106" y="78"/>
                  <a:pt x="106" y="79"/>
                  <a:pt x="106" y="79"/>
                </a:cubicBezTo>
                <a:cubicBezTo>
                  <a:pt x="114" y="76"/>
                  <a:pt x="115" y="57"/>
                  <a:pt x="110" y="36"/>
                </a:cubicBezTo>
                <a:close/>
                <a:moveTo>
                  <a:pt x="102" y="73"/>
                </a:moveTo>
                <a:cubicBezTo>
                  <a:pt x="101" y="74"/>
                  <a:pt x="99" y="73"/>
                  <a:pt x="99" y="73"/>
                </a:cubicBezTo>
                <a:cubicBezTo>
                  <a:pt x="97" y="71"/>
                  <a:pt x="95" y="69"/>
                  <a:pt x="93" y="67"/>
                </a:cubicBezTo>
                <a:cubicBezTo>
                  <a:pt x="89" y="61"/>
                  <a:pt x="85" y="53"/>
                  <a:pt x="83" y="43"/>
                </a:cubicBezTo>
                <a:cubicBezTo>
                  <a:pt x="80" y="34"/>
                  <a:pt x="79" y="25"/>
                  <a:pt x="80" y="18"/>
                </a:cubicBezTo>
                <a:cubicBezTo>
                  <a:pt x="80" y="15"/>
                  <a:pt x="81" y="12"/>
                  <a:pt x="82" y="10"/>
                </a:cubicBezTo>
                <a:cubicBezTo>
                  <a:pt x="82" y="10"/>
                  <a:pt x="83" y="8"/>
                  <a:pt x="84" y="8"/>
                </a:cubicBezTo>
                <a:cubicBezTo>
                  <a:pt x="85" y="8"/>
                  <a:pt x="87" y="9"/>
                  <a:pt x="87" y="9"/>
                </a:cubicBezTo>
                <a:cubicBezTo>
                  <a:pt x="89" y="10"/>
                  <a:pt x="91" y="12"/>
                  <a:pt x="93" y="15"/>
                </a:cubicBezTo>
                <a:cubicBezTo>
                  <a:pt x="97" y="20"/>
                  <a:pt x="101" y="29"/>
                  <a:pt x="103" y="38"/>
                </a:cubicBezTo>
                <a:cubicBezTo>
                  <a:pt x="106" y="47"/>
                  <a:pt x="107" y="56"/>
                  <a:pt x="106" y="63"/>
                </a:cubicBezTo>
                <a:cubicBezTo>
                  <a:pt x="105" y="67"/>
                  <a:pt x="105" y="69"/>
                  <a:pt x="104" y="71"/>
                </a:cubicBezTo>
                <a:cubicBezTo>
                  <a:pt x="103" y="72"/>
                  <a:pt x="103" y="73"/>
                  <a:pt x="102" y="73"/>
                </a:cubicBezTo>
                <a:close/>
                <a:moveTo>
                  <a:pt x="28" y="58"/>
                </a:moveTo>
                <a:cubicBezTo>
                  <a:pt x="27" y="53"/>
                  <a:pt x="26" y="47"/>
                  <a:pt x="25" y="42"/>
                </a:cubicBezTo>
                <a:cubicBezTo>
                  <a:pt x="20" y="44"/>
                  <a:pt x="16" y="46"/>
                  <a:pt x="11" y="47"/>
                </a:cubicBezTo>
                <a:cubicBezTo>
                  <a:pt x="4" y="49"/>
                  <a:pt x="4" y="49"/>
                  <a:pt x="4" y="49"/>
                </a:cubicBezTo>
                <a:cubicBezTo>
                  <a:pt x="0" y="61"/>
                  <a:pt x="0" y="61"/>
                  <a:pt x="0" y="61"/>
                </a:cubicBezTo>
                <a:cubicBezTo>
                  <a:pt x="3" y="70"/>
                  <a:pt x="3" y="70"/>
                  <a:pt x="3" y="70"/>
                </a:cubicBezTo>
                <a:cubicBezTo>
                  <a:pt x="11" y="78"/>
                  <a:pt x="11" y="78"/>
                  <a:pt x="11" y="78"/>
                </a:cubicBezTo>
                <a:cubicBezTo>
                  <a:pt x="11" y="78"/>
                  <a:pt x="11" y="78"/>
                  <a:pt x="19" y="76"/>
                </a:cubicBezTo>
                <a:cubicBezTo>
                  <a:pt x="24" y="75"/>
                  <a:pt x="28" y="74"/>
                  <a:pt x="34" y="73"/>
                </a:cubicBezTo>
                <a:cubicBezTo>
                  <a:pt x="32" y="69"/>
                  <a:pt x="30" y="64"/>
                  <a:pt x="28" y="58"/>
                </a:cubicBezTo>
                <a:close/>
                <a:moveTo>
                  <a:pt x="47" y="77"/>
                </a:moveTo>
                <a:cubicBezTo>
                  <a:pt x="32" y="78"/>
                  <a:pt x="32" y="78"/>
                  <a:pt x="32" y="78"/>
                </a:cubicBezTo>
                <a:cubicBezTo>
                  <a:pt x="50" y="110"/>
                  <a:pt x="50" y="110"/>
                  <a:pt x="50" y="110"/>
                </a:cubicBezTo>
                <a:cubicBezTo>
                  <a:pt x="51" y="112"/>
                  <a:pt x="53" y="112"/>
                  <a:pt x="54" y="111"/>
                </a:cubicBezTo>
                <a:cubicBezTo>
                  <a:pt x="66" y="102"/>
                  <a:pt x="66" y="102"/>
                  <a:pt x="66" y="102"/>
                </a:cubicBezTo>
                <a:cubicBezTo>
                  <a:pt x="67" y="101"/>
                  <a:pt x="67" y="99"/>
                  <a:pt x="66" y="98"/>
                </a:cubicBezTo>
                <a:lnTo>
                  <a:pt x="47" y="77"/>
                </a:lnTo>
                <a:close/>
                <a:moveTo>
                  <a:pt x="96" y="53"/>
                </a:moveTo>
                <a:cubicBezTo>
                  <a:pt x="96" y="53"/>
                  <a:pt x="95" y="53"/>
                  <a:pt x="95" y="53"/>
                </a:cubicBezTo>
                <a:cubicBezTo>
                  <a:pt x="94" y="53"/>
                  <a:pt x="94" y="52"/>
                  <a:pt x="93" y="51"/>
                </a:cubicBezTo>
                <a:cubicBezTo>
                  <a:pt x="91" y="49"/>
                  <a:pt x="90" y="45"/>
                  <a:pt x="89" y="42"/>
                </a:cubicBezTo>
                <a:cubicBezTo>
                  <a:pt x="88" y="38"/>
                  <a:pt x="88" y="35"/>
                  <a:pt x="88" y="32"/>
                </a:cubicBezTo>
                <a:cubicBezTo>
                  <a:pt x="88" y="31"/>
                  <a:pt x="88" y="30"/>
                  <a:pt x="89" y="29"/>
                </a:cubicBezTo>
                <a:cubicBezTo>
                  <a:pt x="89" y="29"/>
                  <a:pt x="89" y="28"/>
                  <a:pt x="90" y="28"/>
                </a:cubicBezTo>
                <a:cubicBezTo>
                  <a:pt x="90" y="28"/>
                  <a:pt x="90" y="28"/>
                  <a:pt x="91" y="29"/>
                </a:cubicBezTo>
                <a:cubicBezTo>
                  <a:pt x="91" y="29"/>
                  <a:pt x="92" y="30"/>
                  <a:pt x="93" y="31"/>
                </a:cubicBezTo>
                <a:cubicBezTo>
                  <a:pt x="94" y="33"/>
                  <a:pt x="96" y="36"/>
                  <a:pt x="97" y="40"/>
                </a:cubicBezTo>
                <a:cubicBezTo>
                  <a:pt x="98" y="43"/>
                  <a:pt x="98" y="47"/>
                  <a:pt x="98" y="49"/>
                </a:cubicBezTo>
                <a:cubicBezTo>
                  <a:pt x="98" y="51"/>
                  <a:pt x="98" y="52"/>
                  <a:pt x="97" y="52"/>
                </a:cubicBezTo>
                <a:cubicBezTo>
                  <a:pt x="97" y="53"/>
                  <a:pt x="97" y="53"/>
                  <a:pt x="96" y="53"/>
                </a:cubicBez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2" name="Freeform 216"/>
          <p:cNvSpPr>
            <a:spLocks noEditPoints="1"/>
          </p:cNvSpPr>
          <p:nvPr/>
        </p:nvSpPr>
        <p:spPr bwMode="auto">
          <a:xfrm>
            <a:off x="9131216" y="6366907"/>
            <a:ext cx="250678" cy="252144"/>
          </a:xfrm>
          <a:custGeom>
            <a:avLst/>
            <a:gdLst>
              <a:gd name="T0" fmla="*/ 100 w 105"/>
              <a:gd name="T1" fmla="*/ 29 h 105"/>
              <a:gd name="T2" fmla="*/ 71 w 105"/>
              <a:gd name="T3" fmla="*/ 26 h 105"/>
              <a:gd name="T4" fmla="*/ 88 w 105"/>
              <a:gd name="T5" fmla="*/ 9 h 105"/>
              <a:gd name="T6" fmla="*/ 82 w 105"/>
              <a:gd name="T7" fmla="*/ 3 h 105"/>
              <a:gd name="T8" fmla="*/ 59 w 105"/>
              <a:gd name="T9" fmla="*/ 26 h 105"/>
              <a:gd name="T10" fmla="*/ 52 w 105"/>
              <a:gd name="T11" fmla="*/ 26 h 105"/>
              <a:gd name="T12" fmla="*/ 52 w 105"/>
              <a:gd name="T13" fmla="*/ 26 h 105"/>
              <a:gd name="T14" fmla="*/ 26 w 105"/>
              <a:gd name="T15" fmla="*/ 0 h 105"/>
              <a:gd name="T16" fmla="*/ 19 w 105"/>
              <a:gd name="T17" fmla="*/ 6 h 105"/>
              <a:gd name="T18" fmla="*/ 39 w 105"/>
              <a:gd name="T19" fmla="*/ 26 h 105"/>
              <a:gd name="T20" fmla="*/ 4 w 105"/>
              <a:gd name="T21" fmla="*/ 29 h 105"/>
              <a:gd name="T22" fmla="*/ 0 w 105"/>
              <a:gd name="T23" fmla="*/ 65 h 105"/>
              <a:gd name="T24" fmla="*/ 4 w 105"/>
              <a:gd name="T25" fmla="*/ 101 h 105"/>
              <a:gd name="T26" fmla="*/ 52 w 105"/>
              <a:gd name="T27" fmla="*/ 105 h 105"/>
              <a:gd name="T28" fmla="*/ 100 w 105"/>
              <a:gd name="T29" fmla="*/ 101 h 105"/>
              <a:gd name="T30" fmla="*/ 105 w 105"/>
              <a:gd name="T31" fmla="*/ 65 h 105"/>
              <a:gd name="T32" fmla="*/ 100 w 105"/>
              <a:gd name="T33" fmla="*/ 29 h 105"/>
              <a:gd name="T34" fmla="*/ 88 w 105"/>
              <a:gd name="T35" fmla="*/ 89 h 105"/>
              <a:gd name="T36" fmla="*/ 52 w 105"/>
              <a:gd name="T37" fmla="*/ 92 h 105"/>
              <a:gd name="T38" fmla="*/ 16 w 105"/>
              <a:gd name="T39" fmla="*/ 89 h 105"/>
              <a:gd name="T40" fmla="*/ 13 w 105"/>
              <a:gd name="T41" fmla="*/ 65 h 105"/>
              <a:gd name="T42" fmla="*/ 16 w 105"/>
              <a:gd name="T43" fmla="*/ 41 h 105"/>
              <a:gd name="T44" fmla="*/ 52 w 105"/>
              <a:gd name="T45" fmla="*/ 39 h 105"/>
              <a:gd name="T46" fmla="*/ 88 w 105"/>
              <a:gd name="T47" fmla="*/ 41 h 105"/>
              <a:gd name="T48" fmla="*/ 92 w 105"/>
              <a:gd name="T49" fmla="*/ 65 h 105"/>
              <a:gd name="T50" fmla="*/ 88 w 105"/>
              <a:gd name="T51" fmla="*/ 89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5" h="105">
                <a:moveTo>
                  <a:pt x="100" y="29"/>
                </a:moveTo>
                <a:cubicBezTo>
                  <a:pt x="91" y="28"/>
                  <a:pt x="82" y="27"/>
                  <a:pt x="71" y="26"/>
                </a:cubicBezTo>
                <a:cubicBezTo>
                  <a:pt x="88" y="9"/>
                  <a:pt x="88" y="9"/>
                  <a:pt x="88" y="9"/>
                </a:cubicBezTo>
                <a:cubicBezTo>
                  <a:pt x="82" y="3"/>
                  <a:pt x="82" y="3"/>
                  <a:pt x="82" y="3"/>
                </a:cubicBezTo>
                <a:cubicBezTo>
                  <a:pt x="59" y="26"/>
                  <a:pt x="59" y="26"/>
                  <a:pt x="59" y="26"/>
                </a:cubicBezTo>
                <a:cubicBezTo>
                  <a:pt x="57" y="26"/>
                  <a:pt x="54" y="26"/>
                  <a:pt x="52" y="26"/>
                </a:cubicBezTo>
                <a:cubicBezTo>
                  <a:pt x="52" y="26"/>
                  <a:pt x="52" y="26"/>
                  <a:pt x="52" y="26"/>
                </a:cubicBezTo>
                <a:cubicBezTo>
                  <a:pt x="26" y="0"/>
                  <a:pt x="26" y="0"/>
                  <a:pt x="26" y="0"/>
                </a:cubicBezTo>
                <a:cubicBezTo>
                  <a:pt x="19" y="6"/>
                  <a:pt x="19" y="6"/>
                  <a:pt x="19" y="6"/>
                </a:cubicBezTo>
                <a:cubicBezTo>
                  <a:pt x="39" y="26"/>
                  <a:pt x="39" y="26"/>
                  <a:pt x="39" y="26"/>
                </a:cubicBezTo>
                <a:cubicBezTo>
                  <a:pt x="27" y="27"/>
                  <a:pt x="15" y="28"/>
                  <a:pt x="4" y="29"/>
                </a:cubicBezTo>
                <a:cubicBezTo>
                  <a:pt x="1" y="40"/>
                  <a:pt x="0" y="52"/>
                  <a:pt x="0" y="65"/>
                </a:cubicBezTo>
                <a:cubicBezTo>
                  <a:pt x="0" y="78"/>
                  <a:pt x="1" y="90"/>
                  <a:pt x="4" y="101"/>
                </a:cubicBezTo>
                <a:cubicBezTo>
                  <a:pt x="19" y="104"/>
                  <a:pt x="35" y="105"/>
                  <a:pt x="52" y="105"/>
                </a:cubicBezTo>
                <a:cubicBezTo>
                  <a:pt x="69" y="105"/>
                  <a:pt x="86" y="104"/>
                  <a:pt x="100" y="101"/>
                </a:cubicBezTo>
                <a:cubicBezTo>
                  <a:pt x="103" y="90"/>
                  <a:pt x="105" y="78"/>
                  <a:pt x="105" y="65"/>
                </a:cubicBezTo>
                <a:cubicBezTo>
                  <a:pt x="105" y="52"/>
                  <a:pt x="103" y="40"/>
                  <a:pt x="100" y="29"/>
                </a:cubicBezTo>
                <a:close/>
                <a:moveTo>
                  <a:pt x="88" y="89"/>
                </a:moveTo>
                <a:cubicBezTo>
                  <a:pt x="77" y="91"/>
                  <a:pt x="65" y="92"/>
                  <a:pt x="52" y="92"/>
                </a:cubicBezTo>
                <a:cubicBezTo>
                  <a:pt x="39" y="92"/>
                  <a:pt x="27" y="91"/>
                  <a:pt x="16" y="89"/>
                </a:cubicBezTo>
                <a:cubicBezTo>
                  <a:pt x="14" y="82"/>
                  <a:pt x="13" y="74"/>
                  <a:pt x="13" y="65"/>
                </a:cubicBezTo>
                <a:cubicBezTo>
                  <a:pt x="13" y="57"/>
                  <a:pt x="14" y="49"/>
                  <a:pt x="16" y="41"/>
                </a:cubicBezTo>
                <a:cubicBezTo>
                  <a:pt x="27" y="40"/>
                  <a:pt x="39" y="39"/>
                  <a:pt x="52" y="39"/>
                </a:cubicBezTo>
                <a:cubicBezTo>
                  <a:pt x="65" y="39"/>
                  <a:pt x="77" y="40"/>
                  <a:pt x="88" y="41"/>
                </a:cubicBezTo>
                <a:cubicBezTo>
                  <a:pt x="90" y="49"/>
                  <a:pt x="92" y="57"/>
                  <a:pt x="92" y="65"/>
                </a:cubicBezTo>
                <a:cubicBezTo>
                  <a:pt x="92" y="74"/>
                  <a:pt x="90" y="82"/>
                  <a:pt x="88" y="89"/>
                </a:cubicBez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3" name="Freeform 217"/>
          <p:cNvSpPr/>
          <p:nvPr/>
        </p:nvSpPr>
        <p:spPr bwMode="auto">
          <a:xfrm>
            <a:off x="9094567" y="6668893"/>
            <a:ext cx="306384" cy="172982"/>
          </a:xfrm>
          <a:custGeom>
            <a:avLst/>
            <a:gdLst>
              <a:gd name="T0" fmla="*/ 128 w 128"/>
              <a:gd name="T1" fmla="*/ 50 h 72"/>
              <a:gd name="T2" fmla="*/ 112 w 128"/>
              <a:gd name="T3" fmla="*/ 29 h 72"/>
              <a:gd name="T4" fmla="*/ 82 w 128"/>
              <a:gd name="T5" fmla="*/ 0 h 72"/>
              <a:gd name="T6" fmla="*/ 58 w 128"/>
              <a:gd name="T7" fmla="*/ 11 h 72"/>
              <a:gd name="T8" fmla="*/ 45 w 128"/>
              <a:gd name="T9" fmla="*/ 4 h 72"/>
              <a:gd name="T10" fmla="*/ 29 w 128"/>
              <a:gd name="T11" fmla="*/ 21 h 72"/>
              <a:gd name="T12" fmla="*/ 29 w 128"/>
              <a:gd name="T13" fmla="*/ 23 h 72"/>
              <a:gd name="T14" fmla="*/ 24 w 128"/>
              <a:gd name="T15" fmla="*/ 23 h 72"/>
              <a:gd name="T16" fmla="*/ 0 w 128"/>
              <a:gd name="T17" fmla="*/ 47 h 72"/>
              <a:gd name="T18" fmla="*/ 24 w 128"/>
              <a:gd name="T19" fmla="*/ 72 h 72"/>
              <a:gd name="T20" fmla="*/ 106 w 128"/>
              <a:gd name="T21" fmla="*/ 72 h 72"/>
              <a:gd name="T22" fmla="*/ 106 w 128"/>
              <a:gd name="T23" fmla="*/ 72 h 72"/>
              <a:gd name="T24" fmla="*/ 128 w 128"/>
              <a:gd name="T25" fmla="*/ 5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72">
                <a:moveTo>
                  <a:pt x="128" y="50"/>
                </a:moveTo>
                <a:cubicBezTo>
                  <a:pt x="128" y="39"/>
                  <a:pt x="121" y="31"/>
                  <a:pt x="112" y="29"/>
                </a:cubicBezTo>
                <a:cubicBezTo>
                  <a:pt x="111" y="12"/>
                  <a:pt x="98" y="0"/>
                  <a:pt x="82" y="0"/>
                </a:cubicBezTo>
                <a:cubicBezTo>
                  <a:pt x="72" y="0"/>
                  <a:pt x="64" y="4"/>
                  <a:pt x="58" y="11"/>
                </a:cubicBezTo>
                <a:cubicBezTo>
                  <a:pt x="55" y="7"/>
                  <a:pt x="51" y="4"/>
                  <a:pt x="45" y="4"/>
                </a:cubicBezTo>
                <a:cubicBezTo>
                  <a:pt x="36" y="4"/>
                  <a:pt x="29" y="12"/>
                  <a:pt x="29" y="21"/>
                </a:cubicBezTo>
                <a:cubicBezTo>
                  <a:pt x="29" y="22"/>
                  <a:pt x="29" y="23"/>
                  <a:pt x="29" y="23"/>
                </a:cubicBezTo>
                <a:cubicBezTo>
                  <a:pt x="27" y="23"/>
                  <a:pt x="26" y="23"/>
                  <a:pt x="24" y="23"/>
                </a:cubicBezTo>
                <a:cubicBezTo>
                  <a:pt x="11" y="23"/>
                  <a:pt x="0" y="34"/>
                  <a:pt x="0" y="47"/>
                </a:cubicBezTo>
                <a:cubicBezTo>
                  <a:pt x="0" y="61"/>
                  <a:pt x="11" y="72"/>
                  <a:pt x="24" y="72"/>
                </a:cubicBezTo>
                <a:cubicBezTo>
                  <a:pt x="106" y="72"/>
                  <a:pt x="106" y="72"/>
                  <a:pt x="106" y="72"/>
                </a:cubicBezTo>
                <a:cubicBezTo>
                  <a:pt x="106" y="72"/>
                  <a:pt x="106" y="72"/>
                  <a:pt x="106" y="72"/>
                </a:cubicBezTo>
                <a:cubicBezTo>
                  <a:pt x="118" y="71"/>
                  <a:pt x="128" y="62"/>
                  <a:pt x="128" y="50"/>
                </a:cubicBez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4" name="Freeform 218"/>
          <p:cNvSpPr>
            <a:spLocks noEditPoints="1"/>
          </p:cNvSpPr>
          <p:nvPr/>
        </p:nvSpPr>
        <p:spPr bwMode="auto">
          <a:xfrm>
            <a:off x="8810172" y="6668893"/>
            <a:ext cx="211097" cy="172982"/>
          </a:xfrm>
          <a:custGeom>
            <a:avLst/>
            <a:gdLst>
              <a:gd name="T0" fmla="*/ 0 w 88"/>
              <a:gd name="T1" fmla="*/ 0 h 72"/>
              <a:gd name="T2" fmla="*/ 0 w 88"/>
              <a:gd name="T3" fmla="*/ 72 h 72"/>
              <a:gd name="T4" fmla="*/ 88 w 88"/>
              <a:gd name="T5" fmla="*/ 72 h 72"/>
              <a:gd name="T6" fmla="*/ 88 w 88"/>
              <a:gd name="T7" fmla="*/ 0 h 72"/>
              <a:gd name="T8" fmla="*/ 0 w 88"/>
              <a:gd name="T9" fmla="*/ 0 h 72"/>
              <a:gd name="T10" fmla="*/ 83 w 88"/>
              <a:gd name="T11" fmla="*/ 66 h 72"/>
              <a:gd name="T12" fmla="*/ 5 w 88"/>
              <a:gd name="T13" fmla="*/ 66 h 72"/>
              <a:gd name="T14" fmla="*/ 5 w 88"/>
              <a:gd name="T15" fmla="*/ 5 h 72"/>
              <a:gd name="T16" fmla="*/ 83 w 88"/>
              <a:gd name="T17" fmla="*/ 5 h 72"/>
              <a:gd name="T18" fmla="*/ 83 w 88"/>
              <a:gd name="T19" fmla="*/ 66 h 72"/>
              <a:gd name="T20" fmla="*/ 61 w 88"/>
              <a:gd name="T21" fmla="*/ 19 h 72"/>
              <a:gd name="T22" fmla="*/ 69 w 88"/>
              <a:gd name="T23" fmla="*/ 27 h 72"/>
              <a:gd name="T24" fmla="*/ 77 w 88"/>
              <a:gd name="T25" fmla="*/ 19 h 72"/>
              <a:gd name="T26" fmla="*/ 69 w 88"/>
              <a:gd name="T27" fmla="*/ 11 h 72"/>
              <a:gd name="T28" fmla="*/ 61 w 88"/>
              <a:gd name="T29" fmla="*/ 19 h 72"/>
              <a:gd name="T30" fmla="*/ 77 w 88"/>
              <a:gd name="T31" fmla="*/ 60 h 72"/>
              <a:gd name="T32" fmla="*/ 11 w 88"/>
              <a:gd name="T33" fmla="*/ 60 h 72"/>
              <a:gd name="T34" fmla="*/ 27 w 88"/>
              <a:gd name="T35" fmla="*/ 16 h 72"/>
              <a:gd name="T36" fmla="*/ 50 w 88"/>
              <a:gd name="T37" fmla="*/ 44 h 72"/>
              <a:gd name="T38" fmla="*/ 61 w 88"/>
              <a:gd name="T39" fmla="*/ 36 h 72"/>
              <a:gd name="T40" fmla="*/ 77 w 88"/>
              <a:gd name="T41" fmla="*/ 6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8" h="72">
                <a:moveTo>
                  <a:pt x="0" y="0"/>
                </a:moveTo>
                <a:cubicBezTo>
                  <a:pt x="0" y="72"/>
                  <a:pt x="0" y="72"/>
                  <a:pt x="0" y="72"/>
                </a:cubicBezTo>
                <a:cubicBezTo>
                  <a:pt x="88" y="72"/>
                  <a:pt x="88" y="72"/>
                  <a:pt x="88" y="72"/>
                </a:cubicBezTo>
                <a:cubicBezTo>
                  <a:pt x="88" y="0"/>
                  <a:pt x="88" y="0"/>
                  <a:pt x="88" y="0"/>
                </a:cubicBezTo>
                <a:lnTo>
                  <a:pt x="0" y="0"/>
                </a:lnTo>
                <a:close/>
                <a:moveTo>
                  <a:pt x="83" y="66"/>
                </a:moveTo>
                <a:cubicBezTo>
                  <a:pt x="5" y="66"/>
                  <a:pt x="5" y="66"/>
                  <a:pt x="5" y="66"/>
                </a:cubicBezTo>
                <a:cubicBezTo>
                  <a:pt x="5" y="5"/>
                  <a:pt x="5" y="5"/>
                  <a:pt x="5" y="5"/>
                </a:cubicBezTo>
                <a:cubicBezTo>
                  <a:pt x="83" y="5"/>
                  <a:pt x="83" y="5"/>
                  <a:pt x="83" y="5"/>
                </a:cubicBezTo>
                <a:lnTo>
                  <a:pt x="83" y="66"/>
                </a:lnTo>
                <a:close/>
                <a:moveTo>
                  <a:pt x="61" y="19"/>
                </a:moveTo>
                <a:cubicBezTo>
                  <a:pt x="61" y="24"/>
                  <a:pt x="64" y="27"/>
                  <a:pt x="69" y="27"/>
                </a:cubicBezTo>
                <a:cubicBezTo>
                  <a:pt x="74" y="27"/>
                  <a:pt x="77" y="24"/>
                  <a:pt x="77" y="19"/>
                </a:cubicBezTo>
                <a:cubicBezTo>
                  <a:pt x="77" y="14"/>
                  <a:pt x="74" y="11"/>
                  <a:pt x="69" y="11"/>
                </a:cubicBezTo>
                <a:cubicBezTo>
                  <a:pt x="64" y="11"/>
                  <a:pt x="61" y="14"/>
                  <a:pt x="61" y="19"/>
                </a:cubicBezTo>
                <a:close/>
                <a:moveTo>
                  <a:pt x="77" y="60"/>
                </a:moveTo>
                <a:cubicBezTo>
                  <a:pt x="11" y="60"/>
                  <a:pt x="11" y="60"/>
                  <a:pt x="11" y="60"/>
                </a:cubicBezTo>
                <a:cubicBezTo>
                  <a:pt x="27" y="16"/>
                  <a:pt x="27" y="16"/>
                  <a:pt x="27" y="16"/>
                </a:cubicBezTo>
                <a:cubicBezTo>
                  <a:pt x="50" y="44"/>
                  <a:pt x="50" y="44"/>
                  <a:pt x="50" y="44"/>
                </a:cubicBezTo>
                <a:cubicBezTo>
                  <a:pt x="61" y="36"/>
                  <a:pt x="61" y="36"/>
                  <a:pt x="61" y="36"/>
                </a:cubicBezTo>
                <a:lnTo>
                  <a:pt x="77" y="60"/>
                </a:ln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5" name="Freeform 219"/>
          <p:cNvSpPr>
            <a:spLocks noEditPoints="1"/>
          </p:cNvSpPr>
          <p:nvPr/>
        </p:nvSpPr>
        <p:spPr bwMode="auto">
          <a:xfrm>
            <a:off x="8503788" y="6627845"/>
            <a:ext cx="203767" cy="206699"/>
          </a:xfrm>
          <a:custGeom>
            <a:avLst/>
            <a:gdLst>
              <a:gd name="T0" fmla="*/ 57 w 85"/>
              <a:gd name="T1" fmla="*/ 59 h 86"/>
              <a:gd name="T2" fmla="*/ 82 w 85"/>
              <a:gd name="T3" fmla="*/ 47 h 86"/>
              <a:gd name="T4" fmla="*/ 82 w 85"/>
              <a:gd name="T5" fmla="*/ 59 h 86"/>
              <a:gd name="T6" fmla="*/ 66 w 85"/>
              <a:gd name="T7" fmla="*/ 67 h 86"/>
              <a:gd name="T8" fmla="*/ 59 w 85"/>
              <a:gd name="T9" fmla="*/ 84 h 86"/>
              <a:gd name="T10" fmla="*/ 47 w 85"/>
              <a:gd name="T11" fmla="*/ 84 h 86"/>
              <a:gd name="T12" fmla="*/ 57 w 85"/>
              <a:gd name="T13" fmla="*/ 59 h 86"/>
              <a:gd name="T14" fmla="*/ 24 w 85"/>
              <a:gd name="T15" fmla="*/ 85 h 86"/>
              <a:gd name="T16" fmla="*/ 39 w 85"/>
              <a:gd name="T17" fmla="*/ 42 h 86"/>
              <a:gd name="T18" fmla="*/ 81 w 85"/>
              <a:gd name="T19" fmla="*/ 23 h 86"/>
              <a:gd name="T20" fmla="*/ 81 w 85"/>
              <a:gd name="T21" fmla="*/ 35 h 86"/>
              <a:gd name="T22" fmla="*/ 81 w 85"/>
              <a:gd name="T23" fmla="*/ 35 h 86"/>
              <a:gd name="T24" fmla="*/ 48 w 85"/>
              <a:gd name="T25" fmla="*/ 51 h 86"/>
              <a:gd name="T26" fmla="*/ 36 w 85"/>
              <a:gd name="T27" fmla="*/ 85 h 86"/>
              <a:gd name="T28" fmla="*/ 24 w 85"/>
              <a:gd name="T29" fmla="*/ 85 h 86"/>
              <a:gd name="T30" fmla="*/ 49 w 85"/>
              <a:gd name="T31" fmla="*/ 7 h 86"/>
              <a:gd name="T32" fmla="*/ 80 w 85"/>
              <a:gd name="T33" fmla="*/ 0 h 86"/>
              <a:gd name="T34" fmla="*/ 80 w 85"/>
              <a:gd name="T35" fmla="*/ 0 h 86"/>
              <a:gd name="T36" fmla="*/ 80 w 85"/>
              <a:gd name="T37" fmla="*/ 12 h 86"/>
              <a:gd name="T38" fmla="*/ 31 w 85"/>
              <a:gd name="T39" fmla="*/ 34 h 86"/>
              <a:gd name="T40" fmla="*/ 12 w 85"/>
              <a:gd name="T41" fmla="*/ 86 h 86"/>
              <a:gd name="T42" fmla="*/ 0 w 85"/>
              <a:gd name="T43" fmla="*/ 86 h 86"/>
              <a:gd name="T44" fmla="*/ 5 w 85"/>
              <a:gd name="T45" fmla="*/ 55 h 86"/>
              <a:gd name="T46" fmla="*/ 22 w 85"/>
              <a:gd name="T47" fmla="*/ 26 h 86"/>
              <a:gd name="T48" fmla="*/ 49 w 85"/>
              <a:gd name="T49" fmla="*/ 7 h 86"/>
              <a:gd name="T50" fmla="*/ 75 w 85"/>
              <a:gd name="T51" fmla="*/ 83 h 86"/>
              <a:gd name="T52" fmla="*/ 83 w 85"/>
              <a:gd name="T53" fmla="*/ 83 h 86"/>
              <a:gd name="T54" fmla="*/ 83 w 85"/>
              <a:gd name="T55" fmla="*/ 74 h 86"/>
              <a:gd name="T56" fmla="*/ 74 w 85"/>
              <a:gd name="T57" fmla="*/ 75 h 86"/>
              <a:gd name="T58" fmla="*/ 75 w 85"/>
              <a:gd name="T59" fmla="*/ 8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5" h="86">
                <a:moveTo>
                  <a:pt x="57" y="59"/>
                </a:moveTo>
                <a:cubicBezTo>
                  <a:pt x="64" y="51"/>
                  <a:pt x="73" y="48"/>
                  <a:pt x="82" y="47"/>
                </a:cubicBezTo>
                <a:cubicBezTo>
                  <a:pt x="82" y="59"/>
                  <a:pt x="82" y="59"/>
                  <a:pt x="82" y="59"/>
                </a:cubicBezTo>
                <a:cubicBezTo>
                  <a:pt x="76" y="59"/>
                  <a:pt x="70" y="62"/>
                  <a:pt x="66" y="67"/>
                </a:cubicBezTo>
                <a:cubicBezTo>
                  <a:pt x="61" y="71"/>
                  <a:pt x="59" y="78"/>
                  <a:pt x="59" y="84"/>
                </a:cubicBezTo>
                <a:cubicBezTo>
                  <a:pt x="47" y="84"/>
                  <a:pt x="47" y="84"/>
                  <a:pt x="47" y="84"/>
                </a:cubicBezTo>
                <a:cubicBezTo>
                  <a:pt x="47" y="75"/>
                  <a:pt x="50" y="66"/>
                  <a:pt x="57" y="59"/>
                </a:cubicBezTo>
                <a:close/>
                <a:moveTo>
                  <a:pt x="24" y="85"/>
                </a:moveTo>
                <a:cubicBezTo>
                  <a:pt x="23" y="69"/>
                  <a:pt x="29" y="54"/>
                  <a:pt x="39" y="42"/>
                </a:cubicBezTo>
                <a:cubicBezTo>
                  <a:pt x="50" y="31"/>
                  <a:pt x="65" y="24"/>
                  <a:pt x="81" y="23"/>
                </a:cubicBezTo>
                <a:cubicBezTo>
                  <a:pt x="81" y="35"/>
                  <a:pt x="81" y="35"/>
                  <a:pt x="81" y="35"/>
                </a:cubicBezTo>
                <a:cubicBezTo>
                  <a:pt x="81" y="35"/>
                  <a:pt x="81" y="35"/>
                  <a:pt x="81" y="35"/>
                </a:cubicBezTo>
                <a:cubicBezTo>
                  <a:pt x="69" y="36"/>
                  <a:pt x="57" y="41"/>
                  <a:pt x="48" y="51"/>
                </a:cubicBezTo>
                <a:cubicBezTo>
                  <a:pt x="40" y="60"/>
                  <a:pt x="35" y="72"/>
                  <a:pt x="36" y="85"/>
                </a:cubicBezTo>
                <a:lnTo>
                  <a:pt x="24" y="85"/>
                </a:lnTo>
                <a:close/>
                <a:moveTo>
                  <a:pt x="49" y="7"/>
                </a:moveTo>
                <a:cubicBezTo>
                  <a:pt x="59" y="3"/>
                  <a:pt x="69" y="0"/>
                  <a:pt x="80" y="0"/>
                </a:cubicBezTo>
                <a:cubicBezTo>
                  <a:pt x="80" y="0"/>
                  <a:pt x="80" y="0"/>
                  <a:pt x="80" y="0"/>
                </a:cubicBezTo>
                <a:cubicBezTo>
                  <a:pt x="80" y="12"/>
                  <a:pt x="80" y="12"/>
                  <a:pt x="80" y="12"/>
                </a:cubicBezTo>
                <a:cubicBezTo>
                  <a:pt x="61" y="12"/>
                  <a:pt x="44" y="20"/>
                  <a:pt x="31" y="34"/>
                </a:cubicBezTo>
                <a:cubicBezTo>
                  <a:pt x="18" y="48"/>
                  <a:pt x="11" y="67"/>
                  <a:pt x="12" y="86"/>
                </a:cubicBezTo>
                <a:cubicBezTo>
                  <a:pt x="0" y="86"/>
                  <a:pt x="0" y="86"/>
                  <a:pt x="0" y="86"/>
                </a:cubicBezTo>
                <a:cubicBezTo>
                  <a:pt x="0" y="75"/>
                  <a:pt x="1" y="65"/>
                  <a:pt x="5" y="55"/>
                </a:cubicBezTo>
                <a:cubicBezTo>
                  <a:pt x="9" y="44"/>
                  <a:pt x="14" y="35"/>
                  <a:pt x="22" y="26"/>
                </a:cubicBezTo>
                <a:cubicBezTo>
                  <a:pt x="30" y="18"/>
                  <a:pt x="39" y="12"/>
                  <a:pt x="49" y="7"/>
                </a:cubicBezTo>
                <a:close/>
                <a:moveTo>
                  <a:pt x="75" y="83"/>
                </a:moveTo>
                <a:cubicBezTo>
                  <a:pt x="77" y="85"/>
                  <a:pt x="81" y="85"/>
                  <a:pt x="83" y="83"/>
                </a:cubicBezTo>
                <a:cubicBezTo>
                  <a:pt x="85" y="80"/>
                  <a:pt x="85" y="77"/>
                  <a:pt x="83" y="74"/>
                </a:cubicBezTo>
                <a:cubicBezTo>
                  <a:pt x="80" y="72"/>
                  <a:pt x="77" y="72"/>
                  <a:pt x="74" y="75"/>
                </a:cubicBezTo>
                <a:cubicBezTo>
                  <a:pt x="72" y="77"/>
                  <a:pt x="72" y="81"/>
                  <a:pt x="75" y="83"/>
                </a:cubicBez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6" name="Freeform 227"/>
          <p:cNvSpPr>
            <a:spLocks noEditPoints="1"/>
          </p:cNvSpPr>
          <p:nvPr/>
        </p:nvSpPr>
        <p:spPr bwMode="auto">
          <a:xfrm>
            <a:off x="7903823" y="4053629"/>
            <a:ext cx="172982" cy="170051"/>
          </a:xfrm>
          <a:custGeom>
            <a:avLst/>
            <a:gdLst>
              <a:gd name="T0" fmla="*/ 14 w 72"/>
              <a:gd name="T1" fmla="*/ 35 h 71"/>
              <a:gd name="T2" fmla="*/ 14 w 72"/>
              <a:gd name="T3" fmla="*/ 33 h 71"/>
              <a:gd name="T4" fmla="*/ 1 w 72"/>
              <a:gd name="T5" fmla="*/ 29 h 71"/>
              <a:gd name="T6" fmla="*/ 0 w 72"/>
              <a:gd name="T7" fmla="*/ 35 h 71"/>
              <a:gd name="T8" fmla="*/ 11 w 72"/>
              <a:gd name="T9" fmla="*/ 62 h 71"/>
              <a:gd name="T10" fmla="*/ 19 w 72"/>
              <a:gd name="T11" fmla="*/ 51 h 71"/>
              <a:gd name="T12" fmla="*/ 14 w 72"/>
              <a:gd name="T13" fmla="*/ 35 h 71"/>
              <a:gd name="T14" fmla="*/ 58 w 72"/>
              <a:gd name="T15" fmla="*/ 35 h 71"/>
              <a:gd name="T16" fmla="*/ 53 w 72"/>
              <a:gd name="T17" fmla="*/ 51 h 71"/>
              <a:gd name="T18" fmla="*/ 61 w 72"/>
              <a:gd name="T19" fmla="*/ 62 h 71"/>
              <a:gd name="T20" fmla="*/ 72 w 72"/>
              <a:gd name="T21" fmla="*/ 35 h 71"/>
              <a:gd name="T22" fmla="*/ 71 w 72"/>
              <a:gd name="T23" fmla="*/ 29 h 71"/>
              <a:gd name="T24" fmla="*/ 58 w 72"/>
              <a:gd name="T25" fmla="*/ 33 h 71"/>
              <a:gd name="T26" fmla="*/ 58 w 72"/>
              <a:gd name="T27" fmla="*/ 35 h 71"/>
              <a:gd name="T28" fmla="*/ 40 w 72"/>
              <a:gd name="T29" fmla="*/ 13 h 71"/>
              <a:gd name="T30" fmla="*/ 56 w 72"/>
              <a:gd name="T31" fmla="*/ 24 h 71"/>
              <a:gd name="T32" fmla="*/ 68 w 72"/>
              <a:gd name="T33" fmla="*/ 20 h 71"/>
              <a:gd name="T34" fmla="*/ 40 w 72"/>
              <a:gd name="T35" fmla="*/ 0 h 71"/>
              <a:gd name="T36" fmla="*/ 40 w 72"/>
              <a:gd name="T37" fmla="*/ 13 h 71"/>
              <a:gd name="T38" fmla="*/ 16 w 72"/>
              <a:gd name="T39" fmla="*/ 24 h 71"/>
              <a:gd name="T40" fmla="*/ 31 w 72"/>
              <a:gd name="T41" fmla="*/ 13 h 71"/>
              <a:gd name="T42" fmla="*/ 31 w 72"/>
              <a:gd name="T43" fmla="*/ 0 h 71"/>
              <a:gd name="T44" fmla="*/ 3 w 72"/>
              <a:gd name="T45" fmla="*/ 20 h 71"/>
              <a:gd name="T46" fmla="*/ 16 w 72"/>
              <a:gd name="T47" fmla="*/ 24 h 71"/>
              <a:gd name="T48" fmla="*/ 45 w 72"/>
              <a:gd name="T49" fmla="*/ 56 h 71"/>
              <a:gd name="T50" fmla="*/ 36 w 72"/>
              <a:gd name="T51" fmla="*/ 58 h 71"/>
              <a:gd name="T52" fmla="*/ 27 w 72"/>
              <a:gd name="T53" fmla="*/ 56 h 71"/>
              <a:gd name="T54" fmla="*/ 19 w 72"/>
              <a:gd name="T55" fmla="*/ 67 h 71"/>
              <a:gd name="T56" fmla="*/ 36 w 72"/>
              <a:gd name="T57" fmla="*/ 71 h 71"/>
              <a:gd name="T58" fmla="*/ 53 w 72"/>
              <a:gd name="T59" fmla="*/ 67 h 71"/>
              <a:gd name="T60" fmla="*/ 45 w 72"/>
              <a:gd name="T61"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 h="71">
                <a:moveTo>
                  <a:pt x="14" y="35"/>
                </a:moveTo>
                <a:cubicBezTo>
                  <a:pt x="14" y="35"/>
                  <a:pt x="14" y="34"/>
                  <a:pt x="14" y="33"/>
                </a:cubicBezTo>
                <a:cubicBezTo>
                  <a:pt x="1" y="29"/>
                  <a:pt x="1" y="29"/>
                  <a:pt x="1" y="29"/>
                </a:cubicBezTo>
                <a:cubicBezTo>
                  <a:pt x="0" y="31"/>
                  <a:pt x="0" y="33"/>
                  <a:pt x="0" y="35"/>
                </a:cubicBezTo>
                <a:cubicBezTo>
                  <a:pt x="0" y="46"/>
                  <a:pt x="4" y="55"/>
                  <a:pt x="11" y="62"/>
                </a:cubicBezTo>
                <a:cubicBezTo>
                  <a:pt x="19" y="51"/>
                  <a:pt x="19" y="51"/>
                  <a:pt x="19" y="51"/>
                </a:cubicBezTo>
                <a:cubicBezTo>
                  <a:pt x="16" y="47"/>
                  <a:pt x="14" y="41"/>
                  <a:pt x="14" y="35"/>
                </a:cubicBezTo>
                <a:close/>
                <a:moveTo>
                  <a:pt x="58" y="35"/>
                </a:moveTo>
                <a:cubicBezTo>
                  <a:pt x="58" y="41"/>
                  <a:pt x="56" y="47"/>
                  <a:pt x="53" y="51"/>
                </a:cubicBezTo>
                <a:cubicBezTo>
                  <a:pt x="61" y="62"/>
                  <a:pt x="61" y="62"/>
                  <a:pt x="61" y="62"/>
                </a:cubicBezTo>
                <a:cubicBezTo>
                  <a:pt x="68" y="55"/>
                  <a:pt x="72" y="46"/>
                  <a:pt x="72" y="35"/>
                </a:cubicBezTo>
                <a:cubicBezTo>
                  <a:pt x="72" y="33"/>
                  <a:pt x="72" y="31"/>
                  <a:pt x="71" y="29"/>
                </a:cubicBezTo>
                <a:cubicBezTo>
                  <a:pt x="58" y="33"/>
                  <a:pt x="58" y="33"/>
                  <a:pt x="58" y="33"/>
                </a:cubicBezTo>
                <a:cubicBezTo>
                  <a:pt x="58" y="34"/>
                  <a:pt x="58" y="35"/>
                  <a:pt x="58" y="35"/>
                </a:cubicBezTo>
                <a:close/>
                <a:moveTo>
                  <a:pt x="40" y="13"/>
                </a:moveTo>
                <a:cubicBezTo>
                  <a:pt x="47" y="15"/>
                  <a:pt x="52" y="19"/>
                  <a:pt x="56" y="24"/>
                </a:cubicBezTo>
                <a:cubicBezTo>
                  <a:pt x="68" y="20"/>
                  <a:pt x="68" y="20"/>
                  <a:pt x="68" y="20"/>
                </a:cubicBezTo>
                <a:cubicBezTo>
                  <a:pt x="63" y="9"/>
                  <a:pt x="53" y="1"/>
                  <a:pt x="40" y="0"/>
                </a:cubicBezTo>
                <a:lnTo>
                  <a:pt x="40" y="13"/>
                </a:lnTo>
                <a:close/>
                <a:moveTo>
                  <a:pt x="16" y="24"/>
                </a:moveTo>
                <a:cubicBezTo>
                  <a:pt x="20" y="19"/>
                  <a:pt x="25" y="15"/>
                  <a:pt x="31" y="13"/>
                </a:cubicBezTo>
                <a:cubicBezTo>
                  <a:pt x="31" y="0"/>
                  <a:pt x="31" y="0"/>
                  <a:pt x="31" y="0"/>
                </a:cubicBezTo>
                <a:cubicBezTo>
                  <a:pt x="19" y="1"/>
                  <a:pt x="9" y="9"/>
                  <a:pt x="3" y="20"/>
                </a:cubicBezTo>
                <a:lnTo>
                  <a:pt x="16" y="24"/>
                </a:lnTo>
                <a:close/>
                <a:moveTo>
                  <a:pt x="45" y="56"/>
                </a:moveTo>
                <a:cubicBezTo>
                  <a:pt x="42" y="57"/>
                  <a:pt x="39" y="58"/>
                  <a:pt x="36" y="58"/>
                </a:cubicBezTo>
                <a:cubicBezTo>
                  <a:pt x="33" y="58"/>
                  <a:pt x="30" y="57"/>
                  <a:pt x="27" y="56"/>
                </a:cubicBezTo>
                <a:cubicBezTo>
                  <a:pt x="19" y="67"/>
                  <a:pt x="19" y="67"/>
                  <a:pt x="19" y="67"/>
                </a:cubicBezTo>
                <a:cubicBezTo>
                  <a:pt x="24" y="70"/>
                  <a:pt x="30" y="71"/>
                  <a:pt x="36" y="71"/>
                </a:cubicBezTo>
                <a:cubicBezTo>
                  <a:pt x="42" y="71"/>
                  <a:pt x="48" y="70"/>
                  <a:pt x="53" y="67"/>
                </a:cubicBezTo>
                <a:lnTo>
                  <a:pt x="45" y="56"/>
                </a:lnTo>
                <a:close/>
              </a:path>
            </a:pathLst>
          </a:custGeom>
          <a:solidFill>
            <a:srgbClr val="075393"/>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7" name="Freeform 229"/>
          <p:cNvSpPr>
            <a:spLocks noEditPoints="1"/>
          </p:cNvSpPr>
          <p:nvPr/>
        </p:nvSpPr>
        <p:spPr bwMode="auto">
          <a:xfrm>
            <a:off x="8373319" y="2326741"/>
            <a:ext cx="142197" cy="140732"/>
          </a:xfrm>
          <a:custGeom>
            <a:avLst/>
            <a:gdLst>
              <a:gd name="T0" fmla="*/ 30 w 59"/>
              <a:gd name="T1" fmla="*/ 0 h 59"/>
              <a:gd name="T2" fmla="*/ 0 w 59"/>
              <a:gd name="T3" fmla="*/ 29 h 59"/>
              <a:gd name="T4" fmla="*/ 30 w 59"/>
              <a:gd name="T5" fmla="*/ 59 h 59"/>
              <a:gd name="T6" fmla="*/ 59 w 59"/>
              <a:gd name="T7" fmla="*/ 29 h 59"/>
              <a:gd name="T8" fmla="*/ 30 w 59"/>
              <a:gd name="T9" fmla="*/ 0 h 59"/>
              <a:gd name="T10" fmla="*/ 47 w 59"/>
              <a:gd name="T11" fmla="*/ 25 h 59"/>
              <a:gd name="T12" fmla="*/ 31 w 59"/>
              <a:gd name="T13" fmla="*/ 47 h 59"/>
              <a:gd name="T14" fmla="*/ 24 w 59"/>
              <a:gd name="T15" fmla="*/ 44 h 59"/>
              <a:gd name="T16" fmla="*/ 18 w 59"/>
              <a:gd name="T17" fmla="*/ 27 h 59"/>
              <a:gd name="T18" fmla="*/ 14 w 59"/>
              <a:gd name="T19" fmla="*/ 28 h 59"/>
              <a:gd name="T20" fmla="*/ 12 w 59"/>
              <a:gd name="T21" fmla="*/ 26 h 59"/>
              <a:gd name="T22" fmla="*/ 23 w 59"/>
              <a:gd name="T23" fmla="*/ 18 h 59"/>
              <a:gd name="T24" fmla="*/ 29 w 59"/>
              <a:gd name="T25" fmla="*/ 30 h 59"/>
              <a:gd name="T26" fmla="*/ 32 w 59"/>
              <a:gd name="T27" fmla="*/ 37 h 59"/>
              <a:gd name="T28" fmla="*/ 36 w 59"/>
              <a:gd name="T29" fmla="*/ 31 h 59"/>
              <a:gd name="T30" fmla="*/ 32 w 59"/>
              <a:gd name="T31" fmla="*/ 26 h 59"/>
              <a:gd name="T32" fmla="*/ 47 w 59"/>
              <a:gd name="T33" fmla="*/ 2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9" h="59">
                <a:moveTo>
                  <a:pt x="30" y="0"/>
                </a:moveTo>
                <a:cubicBezTo>
                  <a:pt x="14" y="0"/>
                  <a:pt x="0" y="13"/>
                  <a:pt x="0" y="29"/>
                </a:cubicBezTo>
                <a:cubicBezTo>
                  <a:pt x="0" y="45"/>
                  <a:pt x="14" y="59"/>
                  <a:pt x="30" y="59"/>
                </a:cubicBezTo>
                <a:cubicBezTo>
                  <a:pt x="46" y="59"/>
                  <a:pt x="59" y="45"/>
                  <a:pt x="59" y="29"/>
                </a:cubicBezTo>
                <a:cubicBezTo>
                  <a:pt x="59" y="13"/>
                  <a:pt x="46" y="0"/>
                  <a:pt x="30" y="0"/>
                </a:cubicBezTo>
                <a:close/>
                <a:moveTo>
                  <a:pt x="47" y="25"/>
                </a:moveTo>
                <a:cubicBezTo>
                  <a:pt x="45" y="36"/>
                  <a:pt x="34" y="45"/>
                  <a:pt x="31" y="47"/>
                </a:cubicBezTo>
                <a:cubicBezTo>
                  <a:pt x="28" y="49"/>
                  <a:pt x="25" y="46"/>
                  <a:pt x="24" y="44"/>
                </a:cubicBezTo>
                <a:cubicBezTo>
                  <a:pt x="22" y="42"/>
                  <a:pt x="19" y="28"/>
                  <a:pt x="18" y="27"/>
                </a:cubicBezTo>
                <a:cubicBezTo>
                  <a:pt x="17" y="25"/>
                  <a:pt x="14" y="28"/>
                  <a:pt x="14" y="28"/>
                </a:cubicBezTo>
                <a:cubicBezTo>
                  <a:pt x="12" y="26"/>
                  <a:pt x="12" y="26"/>
                  <a:pt x="12" y="26"/>
                </a:cubicBezTo>
                <a:cubicBezTo>
                  <a:pt x="12" y="26"/>
                  <a:pt x="18" y="19"/>
                  <a:pt x="23" y="18"/>
                </a:cubicBezTo>
                <a:cubicBezTo>
                  <a:pt x="28" y="17"/>
                  <a:pt x="28" y="25"/>
                  <a:pt x="29" y="30"/>
                </a:cubicBezTo>
                <a:cubicBezTo>
                  <a:pt x="30" y="34"/>
                  <a:pt x="31" y="37"/>
                  <a:pt x="32" y="37"/>
                </a:cubicBezTo>
                <a:cubicBezTo>
                  <a:pt x="33" y="37"/>
                  <a:pt x="34" y="34"/>
                  <a:pt x="36" y="31"/>
                </a:cubicBezTo>
                <a:cubicBezTo>
                  <a:pt x="39" y="27"/>
                  <a:pt x="36" y="23"/>
                  <a:pt x="32" y="26"/>
                </a:cubicBezTo>
                <a:cubicBezTo>
                  <a:pt x="34" y="16"/>
                  <a:pt x="49" y="14"/>
                  <a:pt x="47" y="25"/>
                </a:cubicBezTo>
                <a:close/>
              </a:path>
            </a:pathLst>
          </a:custGeom>
          <a:solidFill>
            <a:srgbClr val="35669B"/>
          </a:solidFill>
          <a:ln>
            <a:noFill/>
          </a:ln>
        </p:spPr>
        <p:txBody>
          <a:bodyPr vert="horz" wrap="square" lIns="68580" tIns="34290" rIns="68580" bIns="34290" numCol="1" anchor="t" anchorCtr="0" compatLnSpc="1"/>
          <a:lstStyle/>
          <a:p>
            <a:pPr>
              <a:defRPr/>
            </a:pPr>
            <a:endParaRPr lang="id-ID" sz="100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8" name="文本框 167"/>
          <p:cNvSpPr txBox="1"/>
          <p:nvPr/>
        </p:nvSpPr>
        <p:spPr>
          <a:xfrm>
            <a:off x="1863528" y="2680845"/>
            <a:ext cx="3560462" cy="646331"/>
          </a:xfrm>
          <a:prstGeom prst="rect">
            <a:avLst/>
          </a:prstGeom>
          <a:noFill/>
        </p:spPr>
        <p:txBody>
          <a:bodyPr wrap="square" rtlCol="0">
            <a:spAutoFit/>
          </a:bodyPr>
          <a:lstStyle/>
          <a:p>
            <a:pPr>
              <a:lnSpc>
                <a:spcPct val="150000"/>
              </a:lnSpc>
            </a:pPr>
            <a:r>
              <a:rPr lang="zh-CN" altLang="en-US" sz="1200">
                <a:solidFill>
                  <a:srgbClr val="44546A"/>
                </a:solidFill>
                <a:latin typeface="微软雅黑" panose="020B0503020204020204" pitchFamily="34" charset="-122"/>
                <a:ea typeface="微软雅黑" panose="020B0503020204020204" pitchFamily="34" charset="-122"/>
              </a:rPr>
              <a:t>文艺让生活更有范，文艺让生活更有范，文艺文艺让生活更有范文艺让生活更有范。</a:t>
            </a:r>
          </a:p>
        </p:txBody>
      </p:sp>
      <p:sp>
        <p:nvSpPr>
          <p:cNvPr id="169" name="Isosceles Triangle 336"/>
          <p:cNvSpPr/>
          <p:nvPr/>
        </p:nvSpPr>
        <p:spPr>
          <a:xfrm rot="5400000">
            <a:off x="1605874" y="2478370"/>
            <a:ext cx="244042" cy="210382"/>
          </a:xfrm>
          <a:prstGeom prst="triangle">
            <a:avLst/>
          </a:prstGeom>
          <a:solidFill>
            <a:srgbClr val="35669B"/>
          </a:solidFill>
          <a:ln w="12700" cap="flat" cmpd="sng" algn="ctr">
            <a:noFill/>
            <a:prstDash val="solid"/>
            <a:miter lim="800000"/>
          </a:ln>
          <a:effectLst/>
        </p:spPr>
        <p:txBody>
          <a:bodyPr lIns="68580" tIns="34290" rIns="68580" bIns="34290" rtlCol="0" anchor="ctr"/>
          <a:lstStyle/>
          <a:p>
            <a:pPr algn="ctr">
              <a:defRPr/>
            </a:pPr>
            <a:endParaRPr lang="en-US" kern="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0" name="TextBox 13"/>
          <p:cNvSpPr txBox="1"/>
          <p:nvPr/>
        </p:nvSpPr>
        <p:spPr>
          <a:xfrm>
            <a:off x="1984079" y="2467473"/>
            <a:ext cx="1464746" cy="246221"/>
          </a:xfrm>
          <a:prstGeom prst="rect">
            <a:avLst/>
          </a:prstGeom>
          <a:noFill/>
        </p:spPr>
        <p:txBody>
          <a:bodyPr wrap="square" lIns="0" tIns="0" rIns="0" bIns="0" rtlCol="0" anchor="t" anchorCtr="0">
            <a:spAutoFit/>
          </a:bodyPr>
          <a:lstStyle/>
          <a:p>
            <a:pPr defTabSz="912495">
              <a:spcBef>
                <a:spcPct val="20000"/>
              </a:spcBef>
              <a:defRPr/>
            </a:pPr>
            <a:r>
              <a:rPr lang="zh-CN" altLang="en-US" sz="1600" b="1" dirty="0">
                <a:solidFill>
                  <a:srgbClr val="44546A"/>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rgbClr val="44546A"/>
              </a:solidFill>
              <a:latin typeface="Arial" panose="020B0604020202020204" pitchFamily="34" charset="0"/>
              <a:ea typeface="微软雅黑" panose="020B0503020204020204" pitchFamily="34" charset="-122"/>
              <a:sym typeface="Arial" panose="020B0604020202020204" pitchFamily="34" charset="0"/>
            </a:endParaRPr>
          </a:p>
        </p:txBody>
      </p:sp>
      <p:sp>
        <p:nvSpPr>
          <p:cNvPr id="171" name="文本框 170"/>
          <p:cNvSpPr txBox="1"/>
          <p:nvPr/>
        </p:nvSpPr>
        <p:spPr>
          <a:xfrm>
            <a:off x="1863528" y="3884413"/>
            <a:ext cx="3560462" cy="646331"/>
          </a:xfrm>
          <a:prstGeom prst="rect">
            <a:avLst/>
          </a:prstGeom>
          <a:noFill/>
        </p:spPr>
        <p:txBody>
          <a:bodyPr wrap="square" rtlCol="0">
            <a:spAutoFit/>
          </a:bodyPr>
          <a:lstStyle/>
          <a:p>
            <a:pPr>
              <a:lnSpc>
                <a:spcPct val="150000"/>
              </a:lnSpc>
            </a:pPr>
            <a:r>
              <a:rPr lang="zh-CN" altLang="en-US" sz="1200">
                <a:solidFill>
                  <a:srgbClr val="44546A"/>
                </a:solidFill>
                <a:latin typeface="微软雅黑" panose="020B0503020204020204" pitchFamily="34" charset="-122"/>
                <a:ea typeface="微软雅黑" panose="020B0503020204020204" pitchFamily="34" charset="-122"/>
              </a:rPr>
              <a:t>文艺让生活更有范，文艺让生活更有范，文艺文艺让生活更有范文艺让生活更有范。</a:t>
            </a:r>
          </a:p>
        </p:txBody>
      </p:sp>
      <p:sp>
        <p:nvSpPr>
          <p:cNvPr id="172" name="Isosceles Triangle 336"/>
          <p:cNvSpPr/>
          <p:nvPr/>
        </p:nvSpPr>
        <p:spPr>
          <a:xfrm rot="5400000">
            <a:off x="1605874" y="3681938"/>
            <a:ext cx="244042" cy="210382"/>
          </a:xfrm>
          <a:prstGeom prst="triangle">
            <a:avLst/>
          </a:prstGeom>
          <a:solidFill>
            <a:srgbClr val="35669B"/>
          </a:solidFill>
          <a:ln w="12700" cap="flat" cmpd="sng" algn="ctr">
            <a:noFill/>
            <a:prstDash val="solid"/>
            <a:miter lim="800000"/>
          </a:ln>
          <a:effectLst/>
        </p:spPr>
        <p:txBody>
          <a:bodyPr lIns="68580" tIns="34290" rIns="68580" bIns="34290" rtlCol="0" anchor="ctr"/>
          <a:lstStyle/>
          <a:p>
            <a:pPr algn="ctr">
              <a:defRPr/>
            </a:pPr>
            <a:endParaRPr lang="en-US" kern="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3" name="TextBox 13"/>
          <p:cNvSpPr txBox="1"/>
          <p:nvPr/>
        </p:nvSpPr>
        <p:spPr>
          <a:xfrm>
            <a:off x="1984079" y="3671041"/>
            <a:ext cx="1464746" cy="246221"/>
          </a:xfrm>
          <a:prstGeom prst="rect">
            <a:avLst/>
          </a:prstGeom>
          <a:noFill/>
        </p:spPr>
        <p:txBody>
          <a:bodyPr wrap="square" lIns="0" tIns="0" rIns="0" bIns="0" rtlCol="0" anchor="t" anchorCtr="0">
            <a:spAutoFit/>
          </a:bodyPr>
          <a:lstStyle/>
          <a:p>
            <a:pPr defTabSz="912495">
              <a:spcBef>
                <a:spcPct val="20000"/>
              </a:spcBef>
              <a:defRPr/>
            </a:pPr>
            <a:r>
              <a:rPr lang="zh-CN" altLang="en-US" sz="1600" b="1" dirty="0">
                <a:solidFill>
                  <a:srgbClr val="44546A"/>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rgbClr val="44546A"/>
              </a:solidFill>
              <a:latin typeface="Arial" panose="020B0604020202020204" pitchFamily="34" charset="0"/>
              <a:ea typeface="微软雅黑" panose="020B0503020204020204" pitchFamily="34" charset="-122"/>
              <a:sym typeface="Arial" panose="020B0604020202020204" pitchFamily="34" charset="0"/>
            </a:endParaRPr>
          </a:p>
        </p:txBody>
      </p:sp>
      <p:sp>
        <p:nvSpPr>
          <p:cNvPr id="174" name="文本框 173"/>
          <p:cNvSpPr txBox="1"/>
          <p:nvPr/>
        </p:nvSpPr>
        <p:spPr>
          <a:xfrm>
            <a:off x="1876529" y="5092968"/>
            <a:ext cx="3560462" cy="646331"/>
          </a:xfrm>
          <a:prstGeom prst="rect">
            <a:avLst/>
          </a:prstGeom>
          <a:noFill/>
        </p:spPr>
        <p:txBody>
          <a:bodyPr wrap="square" rtlCol="0">
            <a:spAutoFit/>
          </a:bodyPr>
          <a:lstStyle/>
          <a:p>
            <a:pPr>
              <a:lnSpc>
                <a:spcPct val="150000"/>
              </a:lnSpc>
            </a:pPr>
            <a:r>
              <a:rPr lang="zh-CN" altLang="en-US" sz="1200">
                <a:solidFill>
                  <a:srgbClr val="44546A"/>
                </a:solidFill>
                <a:latin typeface="微软雅黑" panose="020B0503020204020204" pitchFamily="34" charset="-122"/>
                <a:ea typeface="微软雅黑" panose="020B0503020204020204" pitchFamily="34" charset="-122"/>
              </a:rPr>
              <a:t>文艺让生活更有范，文艺让生活更有范，文艺文艺让生活更有范文艺让生活更有范。</a:t>
            </a:r>
          </a:p>
        </p:txBody>
      </p:sp>
      <p:sp>
        <p:nvSpPr>
          <p:cNvPr id="175" name="Isosceles Triangle 336"/>
          <p:cNvSpPr/>
          <p:nvPr/>
        </p:nvSpPr>
        <p:spPr>
          <a:xfrm rot="5400000">
            <a:off x="1618875" y="4890493"/>
            <a:ext cx="244042" cy="210382"/>
          </a:xfrm>
          <a:prstGeom prst="triangle">
            <a:avLst/>
          </a:prstGeom>
          <a:solidFill>
            <a:srgbClr val="35669B"/>
          </a:solidFill>
          <a:ln w="12700" cap="flat" cmpd="sng" algn="ctr">
            <a:noFill/>
            <a:prstDash val="solid"/>
            <a:miter lim="800000"/>
          </a:ln>
          <a:effectLst/>
        </p:spPr>
        <p:txBody>
          <a:bodyPr lIns="68580" tIns="34290" rIns="68580" bIns="34290" rtlCol="0" anchor="ctr"/>
          <a:lstStyle/>
          <a:p>
            <a:pPr algn="ctr">
              <a:defRPr/>
            </a:pPr>
            <a:endParaRPr lang="en-US" kern="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6" name="TextBox 13"/>
          <p:cNvSpPr txBox="1"/>
          <p:nvPr/>
        </p:nvSpPr>
        <p:spPr>
          <a:xfrm>
            <a:off x="1997080" y="4879596"/>
            <a:ext cx="1464746" cy="246221"/>
          </a:xfrm>
          <a:prstGeom prst="rect">
            <a:avLst/>
          </a:prstGeom>
          <a:noFill/>
        </p:spPr>
        <p:txBody>
          <a:bodyPr wrap="square" lIns="0" tIns="0" rIns="0" bIns="0" rtlCol="0" anchor="t" anchorCtr="0">
            <a:spAutoFit/>
          </a:bodyPr>
          <a:lstStyle/>
          <a:p>
            <a:pPr defTabSz="912495">
              <a:spcBef>
                <a:spcPct val="20000"/>
              </a:spcBef>
              <a:defRPr/>
            </a:pPr>
            <a:r>
              <a:rPr lang="zh-CN" altLang="en-US" sz="1600" b="1" dirty="0">
                <a:solidFill>
                  <a:srgbClr val="44546A"/>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rgbClr val="44546A"/>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8596803">
            <a:off x="-2939831" y="-3074174"/>
            <a:ext cx="5555573" cy="5555573"/>
          </a:xfrm>
          <a:prstGeom prst="rect">
            <a:avLst/>
          </a:prstGeom>
        </p:spPr>
      </p:pic>
      <p:sp>
        <p:nvSpPr>
          <p:cNvPr id="7" name="Rectangle 47"/>
          <p:cNvSpPr/>
          <p:nvPr/>
        </p:nvSpPr>
        <p:spPr>
          <a:xfrm>
            <a:off x="292416" y="94063"/>
            <a:ext cx="448364" cy="492443"/>
          </a:xfrm>
          <a:prstGeom prst="rect">
            <a:avLst/>
          </a:prstGeom>
        </p:spPr>
        <p:txBody>
          <a:bodyPr wrap="square" lIns="0" tIns="0" rIns="0" bIns="0">
            <a:spAutoFit/>
          </a:bodyPr>
          <a:lstStyle/>
          <a:p>
            <a:pPr algn="dist"/>
            <a:r>
              <a:rPr lang="en-US" altLang="zh-CN" sz="3200">
                <a:solidFill>
                  <a:schemeClr val="bg1"/>
                </a:solidFill>
                <a:latin typeface="Impact" panose="020B0806030902050204" pitchFamily="34" charset="0"/>
                <a:ea typeface="微软雅黑" panose="020B0503020204020204" pitchFamily="34" charset="-122"/>
                <a:cs typeface="Arial" panose="020B0604020202020204" pitchFamily="34" charset="0"/>
              </a:rPr>
              <a:t>04</a:t>
            </a:r>
            <a:endParaRPr lang="en-US" sz="3200" dirty="0">
              <a:solidFill>
                <a:schemeClr val="bg1"/>
              </a:solidFill>
              <a:latin typeface="Impact" panose="020B0806030902050204" pitchFamily="34" charset="0"/>
              <a:ea typeface="微软雅黑" panose="020B0503020204020204" pitchFamily="34" charset="-122"/>
              <a:cs typeface="Arial" panose="020B0604020202020204" pitchFamily="34" charset="0"/>
            </a:endParaRPr>
          </a:p>
        </p:txBody>
      </p:sp>
      <p:sp>
        <p:nvSpPr>
          <p:cNvPr id="9" name="Rectangle 47"/>
          <p:cNvSpPr/>
          <p:nvPr/>
        </p:nvSpPr>
        <p:spPr>
          <a:xfrm>
            <a:off x="1241209" y="155619"/>
            <a:ext cx="2833079" cy="430887"/>
          </a:xfrm>
          <a:prstGeom prst="rect">
            <a:avLst/>
          </a:prstGeom>
        </p:spPr>
        <p:txBody>
          <a:bodyPr wrap="square" lIns="0" tIns="0" rIns="0" bIns="0">
            <a:spAutoFit/>
          </a:bodyPr>
          <a:lstStyle/>
          <a:p>
            <a:pPr algn="dist"/>
            <a:r>
              <a:rPr lang="zh-CN" altLang="en-US" sz="2800">
                <a:solidFill>
                  <a:srgbClr val="44546A"/>
                </a:solidFill>
                <a:latin typeface="微软雅黑" panose="020B0503020204020204" pitchFamily="34" charset="-122"/>
                <a:ea typeface="微软雅黑" panose="020B0503020204020204" pitchFamily="34" charset="-122"/>
                <a:cs typeface="Arial" panose="020B0604020202020204" pitchFamily="34" charset="0"/>
              </a:rPr>
              <a:t>未来应用方向</a:t>
            </a:r>
            <a:endParaRPr lang="en-US" altLang="zh-CN" sz="2800" dirty="0">
              <a:solidFill>
                <a:srgbClr val="44546A"/>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 name="任意多边形 5"/>
          <p:cNvSpPr/>
          <p:nvPr/>
        </p:nvSpPr>
        <p:spPr>
          <a:xfrm>
            <a:off x="3128790" y="2440847"/>
            <a:ext cx="6290632" cy="4125206"/>
          </a:xfrm>
          <a:custGeom>
            <a:avLst/>
            <a:gdLst>
              <a:gd name="connsiteX0" fmla="*/ 0 w 6290632"/>
              <a:gd name="connsiteY0" fmla="*/ 330506 h 4109292"/>
              <a:gd name="connsiteX1" fmla="*/ 0 w 6290632"/>
              <a:gd name="connsiteY1" fmla="*/ 0 h 4109292"/>
              <a:gd name="connsiteX2" fmla="*/ 2886420 w 6290632"/>
              <a:gd name="connsiteY2" fmla="*/ 253388 h 4109292"/>
              <a:gd name="connsiteX3" fmla="*/ 1740665 w 6290632"/>
              <a:gd name="connsiteY3" fmla="*/ 859316 h 4109292"/>
              <a:gd name="connsiteX4" fmla="*/ 4109292 w 6290632"/>
              <a:gd name="connsiteY4" fmla="*/ 1443210 h 4109292"/>
              <a:gd name="connsiteX5" fmla="*/ 2203374 w 6290632"/>
              <a:gd name="connsiteY5" fmla="*/ 2533880 h 4109292"/>
              <a:gd name="connsiteX6" fmla="*/ 6290632 w 6290632"/>
              <a:gd name="connsiteY6" fmla="*/ 2974555 h 4109292"/>
              <a:gd name="connsiteX7" fmla="*/ 6290632 w 6290632"/>
              <a:gd name="connsiteY7" fmla="*/ 4109292 h 4109292"/>
              <a:gd name="connsiteX8" fmla="*/ 947451 w 6290632"/>
              <a:gd name="connsiteY8" fmla="*/ 2655066 h 4109292"/>
              <a:gd name="connsiteX9" fmla="*/ 2765234 w 6290632"/>
              <a:gd name="connsiteY9" fmla="*/ 1564396 h 4109292"/>
              <a:gd name="connsiteX10" fmla="*/ 771181 w 6290632"/>
              <a:gd name="connsiteY10" fmla="*/ 991519 h 4109292"/>
              <a:gd name="connsiteX11" fmla="*/ 2214391 w 6290632"/>
              <a:gd name="connsiteY11" fmla="*/ 308473 h 4109292"/>
              <a:gd name="connsiteX12" fmla="*/ 0 w 6290632"/>
              <a:gd name="connsiteY12" fmla="*/ 330506 h 4109292"/>
              <a:gd name="connsiteX0-1" fmla="*/ 0 w 6290632"/>
              <a:gd name="connsiteY0-2" fmla="*/ 330506 h 4109292"/>
              <a:gd name="connsiteX1-3" fmla="*/ 0 w 6290632"/>
              <a:gd name="connsiteY1-4" fmla="*/ 0 h 4109292"/>
              <a:gd name="connsiteX2-5" fmla="*/ 2886420 w 6290632"/>
              <a:gd name="connsiteY2-6" fmla="*/ 253388 h 4109292"/>
              <a:gd name="connsiteX3-7" fmla="*/ 1740665 w 6290632"/>
              <a:gd name="connsiteY3-8" fmla="*/ 859316 h 4109292"/>
              <a:gd name="connsiteX4-9" fmla="*/ 4109292 w 6290632"/>
              <a:gd name="connsiteY4-10" fmla="*/ 1443210 h 4109292"/>
              <a:gd name="connsiteX5-11" fmla="*/ 2203374 w 6290632"/>
              <a:gd name="connsiteY5-12" fmla="*/ 2533880 h 4109292"/>
              <a:gd name="connsiteX6-13" fmla="*/ 6290632 w 6290632"/>
              <a:gd name="connsiteY6-14" fmla="*/ 2974555 h 4109292"/>
              <a:gd name="connsiteX7-15" fmla="*/ 6290632 w 6290632"/>
              <a:gd name="connsiteY7-16" fmla="*/ 4109292 h 4109292"/>
              <a:gd name="connsiteX8-17" fmla="*/ 947451 w 6290632"/>
              <a:gd name="connsiteY8-18" fmla="*/ 2655066 h 4109292"/>
              <a:gd name="connsiteX9-19" fmla="*/ 2765234 w 6290632"/>
              <a:gd name="connsiteY9-20" fmla="*/ 1564396 h 4109292"/>
              <a:gd name="connsiteX10-21" fmla="*/ 771181 w 6290632"/>
              <a:gd name="connsiteY10-22" fmla="*/ 991519 h 4109292"/>
              <a:gd name="connsiteX11-23" fmla="*/ 2214391 w 6290632"/>
              <a:gd name="connsiteY11-24" fmla="*/ 308473 h 4109292"/>
              <a:gd name="connsiteX12-25" fmla="*/ 0 w 6290632"/>
              <a:gd name="connsiteY12-26" fmla="*/ 330506 h 4109292"/>
              <a:gd name="connsiteX0-27" fmla="*/ 0 w 6290632"/>
              <a:gd name="connsiteY0-28" fmla="*/ 330506 h 4109292"/>
              <a:gd name="connsiteX1-29" fmla="*/ 0 w 6290632"/>
              <a:gd name="connsiteY1-30" fmla="*/ 0 h 4109292"/>
              <a:gd name="connsiteX2-31" fmla="*/ 2886420 w 6290632"/>
              <a:gd name="connsiteY2-32" fmla="*/ 253388 h 4109292"/>
              <a:gd name="connsiteX3-33" fmla="*/ 1740665 w 6290632"/>
              <a:gd name="connsiteY3-34" fmla="*/ 859316 h 4109292"/>
              <a:gd name="connsiteX4-35" fmla="*/ 4109292 w 6290632"/>
              <a:gd name="connsiteY4-36" fmla="*/ 1443210 h 4109292"/>
              <a:gd name="connsiteX5-37" fmla="*/ 2203374 w 6290632"/>
              <a:gd name="connsiteY5-38" fmla="*/ 2533880 h 4109292"/>
              <a:gd name="connsiteX6-39" fmla="*/ 6290632 w 6290632"/>
              <a:gd name="connsiteY6-40" fmla="*/ 2974555 h 4109292"/>
              <a:gd name="connsiteX7-41" fmla="*/ 6290632 w 6290632"/>
              <a:gd name="connsiteY7-42" fmla="*/ 4109292 h 4109292"/>
              <a:gd name="connsiteX8-43" fmla="*/ 947451 w 6290632"/>
              <a:gd name="connsiteY8-44" fmla="*/ 2655066 h 4109292"/>
              <a:gd name="connsiteX9-45" fmla="*/ 2765234 w 6290632"/>
              <a:gd name="connsiteY9-46" fmla="*/ 1564396 h 4109292"/>
              <a:gd name="connsiteX10-47" fmla="*/ 771181 w 6290632"/>
              <a:gd name="connsiteY10-48" fmla="*/ 991519 h 4109292"/>
              <a:gd name="connsiteX11-49" fmla="*/ 2214391 w 6290632"/>
              <a:gd name="connsiteY11-50" fmla="*/ 308473 h 4109292"/>
              <a:gd name="connsiteX12-51" fmla="*/ 0 w 6290632"/>
              <a:gd name="connsiteY12-52" fmla="*/ 330506 h 4109292"/>
              <a:gd name="connsiteX0-53" fmla="*/ 0 w 6290632"/>
              <a:gd name="connsiteY0-54" fmla="*/ 354602 h 4133388"/>
              <a:gd name="connsiteX1-55" fmla="*/ 0 w 6290632"/>
              <a:gd name="connsiteY1-56" fmla="*/ 24096 h 4133388"/>
              <a:gd name="connsiteX2-57" fmla="*/ 2886420 w 6290632"/>
              <a:gd name="connsiteY2-58" fmla="*/ 277484 h 4133388"/>
              <a:gd name="connsiteX3-59" fmla="*/ 1740665 w 6290632"/>
              <a:gd name="connsiteY3-60" fmla="*/ 883412 h 4133388"/>
              <a:gd name="connsiteX4-61" fmla="*/ 4109292 w 6290632"/>
              <a:gd name="connsiteY4-62" fmla="*/ 1467306 h 4133388"/>
              <a:gd name="connsiteX5-63" fmla="*/ 2203374 w 6290632"/>
              <a:gd name="connsiteY5-64" fmla="*/ 2557976 h 4133388"/>
              <a:gd name="connsiteX6-65" fmla="*/ 6290632 w 6290632"/>
              <a:gd name="connsiteY6-66" fmla="*/ 2998651 h 4133388"/>
              <a:gd name="connsiteX7-67" fmla="*/ 6290632 w 6290632"/>
              <a:gd name="connsiteY7-68" fmla="*/ 4133388 h 4133388"/>
              <a:gd name="connsiteX8-69" fmla="*/ 947451 w 6290632"/>
              <a:gd name="connsiteY8-70" fmla="*/ 2679162 h 4133388"/>
              <a:gd name="connsiteX9-71" fmla="*/ 2765234 w 6290632"/>
              <a:gd name="connsiteY9-72" fmla="*/ 1588492 h 4133388"/>
              <a:gd name="connsiteX10-73" fmla="*/ 771181 w 6290632"/>
              <a:gd name="connsiteY10-74" fmla="*/ 1015615 h 4133388"/>
              <a:gd name="connsiteX11-75" fmla="*/ 2214391 w 6290632"/>
              <a:gd name="connsiteY11-76" fmla="*/ 332569 h 4133388"/>
              <a:gd name="connsiteX12-77" fmla="*/ 0 w 6290632"/>
              <a:gd name="connsiteY12-78" fmla="*/ 354602 h 4133388"/>
              <a:gd name="connsiteX0-79" fmla="*/ 0 w 6290632"/>
              <a:gd name="connsiteY0-80" fmla="*/ 354602 h 4133388"/>
              <a:gd name="connsiteX1-81" fmla="*/ 0 w 6290632"/>
              <a:gd name="connsiteY1-82" fmla="*/ 24096 h 4133388"/>
              <a:gd name="connsiteX2-83" fmla="*/ 2886420 w 6290632"/>
              <a:gd name="connsiteY2-84" fmla="*/ 277484 h 4133388"/>
              <a:gd name="connsiteX3-85" fmla="*/ 1740665 w 6290632"/>
              <a:gd name="connsiteY3-86" fmla="*/ 883412 h 4133388"/>
              <a:gd name="connsiteX4-87" fmla="*/ 4109292 w 6290632"/>
              <a:gd name="connsiteY4-88" fmla="*/ 1467306 h 4133388"/>
              <a:gd name="connsiteX5-89" fmla="*/ 2203374 w 6290632"/>
              <a:gd name="connsiteY5-90" fmla="*/ 2557976 h 4133388"/>
              <a:gd name="connsiteX6-91" fmla="*/ 6290632 w 6290632"/>
              <a:gd name="connsiteY6-92" fmla="*/ 2998651 h 4133388"/>
              <a:gd name="connsiteX7-93" fmla="*/ 6290632 w 6290632"/>
              <a:gd name="connsiteY7-94" fmla="*/ 4133388 h 4133388"/>
              <a:gd name="connsiteX8-95" fmla="*/ 947451 w 6290632"/>
              <a:gd name="connsiteY8-96" fmla="*/ 2679162 h 4133388"/>
              <a:gd name="connsiteX9-97" fmla="*/ 2765234 w 6290632"/>
              <a:gd name="connsiteY9-98" fmla="*/ 1588492 h 4133388"/>
              <a:gd name="connsiteX10-99" fmla="*/ 771181 w 6290632"/>
              <a:gd name="connsiteY10-100" fmla="*/ 1015615 h 4133388"/>
              <a:gd name="connsiteX11-101" fmla="*/ 2214391 w 6290632"/>
              <a:gd name="connsiteY11-102" fmla="*/ 332569 h 4133388"/>
              <a:gd name="connsiteX12-103" fmla="*/ 0 w 6290632"/>
              <a:gd name="connsiteY12-104" fmla="*/ 354602 h 4133388"/>
              <a:gd name="connsiteX0-105" fmla="*/ 0 w 6290632"/>
              <a:gd name="connsiteY0-106" fmla="*/ 354602 h 4133388"/>
              <a:gd name="connsiteX1-107" fmla="*/ 0 w 6290632"/>
              <a:gd name="connsiteY1-108" fmla="*/ 24096 h 4133388"/>
              <a:gd name="connsiteX2-109" fmla="*/ 2886420 w 6290632"/>
              <a:gd name="connsiteY2-110" fmla="*/ 277484 h 4133388"/>
              <a:gd name="connsiteX3-111" fmla="*/ 1740665 w 6290632"/>
              <a:gd name="connsiteY3-112" fmla="*/ 883412 h 4133388"/>
              <a:gd name="connsiteX4-113" fmla="*/ 4109292 w 6290632"/>
              <a:gd name="connsiteY4-114" fmla="*/ 1467306 h 4133388"/>
              <a:gd name="connsiteX5-115" fmla="*/ 2203374 w 6290632"/>
              <a:gd name="connsiteY5-116" fmla="*/ 2557976 h 4133388"/>
              <a:gd name="connsiteX6-117" fmla="*/ 6290632 w 6290632"/>
              <a:gd name="connsiteY6-118" fmla="*/ 2998651 h 4133388"/>
              <a:gd name="connsiteX7-119" fmla="*/ 6290632 w 6290632"/>
              <a:gd name="connsiteY7-120" fmla="*/ 4133388 h 4133388"/>
              <a:gd name="connsiteX8-121" fmla="*/ 947451 w 6290632"/>
              <a:gd name="connsiteY8-122" fmla="*/ 2679162 h 4133388"/>
              <a:gd name="connsiteX9-123" fmla="*/ 2765234 w 6290632"/>
              <a:gd name="connsiteY9-124" fmla="*/ 1588492 h 4133388"/>
              <a:gd name="connsiteX10-125" fmla="*/ 771181 w 6290632"/>
              <a:gd name="connsiteY10-126" fmla="*/ 1015615 h 4133388"/>
              <a:gd name="connsiteX11-127" fmla="*/ 2214391 w 6290632"/>
              <a:gd name="connsiteY11-128" fmla="*/ 332569 h 4133388"/>
              <a:gd name="connsiteX12-129" fmla="*/ 0 w 6290632"/>
              <a:gd name="connsiteY12-130" fmla="*/ 354602 h 4133388"/>
              <a:gd name="connsiteX0-131" fmla="*/ 0 w 6290632"/>
              <a:gd name="connsiteY0-132" fmla="*/ 354602 h 4133388"/>
              <a:gd name="connsiteX1-133" fmla="*/ 0 w 6290632"/>
              <a:gd name="connsiteY1-134" fmla="*/ 24096 h 4133388"/>
              <a:gd name="connsiteX2-135" fmla="*/ 2886420 w 6290632"/>
              <a:gd name="connsiteY2-136" fmla="*/ 277484 h 4133388"/>
              <a:gd name="connsiteX3-137" fmla="*/ 1740665 w 6290632"/>
              <a:gd name="connsiteY3-138" fmla="*/ 883412 h 4133388"/>
              <a:gd name="connsiteX4-139" fmla="*/ 4109292 w 6290632"/>
              <a:gd name="connsiteY4-140" fmla="*/ 1467306 h 4133388"/>
              <a:gd name="connsiteX5-141" fmla="*/ 2203374 w 6290632"/>
              <a:gd name="connsiteY5-142" fmla="*/ 2557976 h 4133388"/>
              <a:gd name="connsiteX6-143" fmla="*/ 6290632 w 6290632"/>
              <a:gd name="connsiteY6-144" fmla="*/ 2998651 h 4133388"/>
              <a:gd name="connsiteX7-145" fmla="*/ 6290632 w 6290632"/>
              <a:gd name="connsiteY7-146" fmla="*/ 4133388 h 4133388"/>
              <a:gd name="connsiteX8-147" fmla="*/ 947451 w 6290632"/>
              <a:gd name="connsiteY8-148" fmla="*/ 2679162 h 4133388"/>
              <a:gd name="connsiteX9-149" fmla="*/ 2765234 w 6290632"/>
              <a:gd name="connsiteY9-150" fmla="*/ 1588492 h 4133388"/>
              <a:gd name="connsiteX10-151" fmla="*/ 771181 w 6290632"/>
              <a:gd name="connsiteY10-152" fmla="*/ 1015615 h 4133388"/>
              <a:gd name="connsiteX11-153" fmla="*/ 2214391 w 6290632"/>
              <a:gd name="connsiteY11-154" fmla="*/ 332569 h 4133388"/>
              <a:gd name="connsiteX12-155" fmla="*/ 0 w 6290632"/>
              <a:gd name="connsiteY12-156" fmla="*/ 354602 h 4133388"/>
              <a:gd name="connsiteX0-157" fmla="*/ 0 w 6290632"/>
              <a:gd name="connsiteY0-158" fmla="*/ 354602 h 4133388"/>
              <a:gd name="connsiteX1-159" fmla="*/ 0 w 6290632"/>
              <a:gd name="connsiteY1-160" fmla="*/ 24096 h 4133388"/>
              <a:gd name="connsiteX2-161" fmla="*/ 2886420 w 6290632"/>
              <a:gd name="connsiteY2-162" fmla="*/ 277484 h 4133388"/>
              <a:gd name="connsiteX3-163" fmla="*/ 1740665 w 6290632"/>
              <a:gd name="connsiteY3-164" fmla="*/ 883412 h 4133388"/>
              <a:gd name="connsiteX4-165" fmla="*/ 4109292 w 6290632"/>
              <a:gd name="connsiteY4-166" fmla="*/ 1467306 h 4133388"/>
              <a:gd name="connsiteX5-167" fmla="*/ 2203374 w 6290632"/>
              <a:gd name="connsiteY5-168" fmla="*/ 2557976 h 4133388"/>
              <a:gd name="connsiteX6-169" fmla="*/ 6290632 w 6290632"/>
              <a:gd name="connsiteY6-170" fmla="*/ 2998651 h 4133388"/>
              <a:gd name="connsiteX7-171" fmla="*/ 6290632 w 6290632"/>
              <a:gd name="connsiteY7-172" fmla="*/ 4133388 h 4133388"/>
              <a:gd name="connsiteX8-173" fmla="*/ 947451 w 6290632"/>
              <a:gd name="connsiteY8-174" fmla="*/ 2679162 h 4133388"/>
              <a:gd name="connsiteX9-175" fmla="*/ 2765234 w 6290632"/>
              <a:gd name="connsiteY9-176" fmla="*/ 1588492 h 4133388"/>
              <a:gd name="connsiteX10-177" fmla="*/ 771181 w 6290632"/>
              <a:gd name="connsiteY10-178" fmla="*/ 1015615 h 4133388"/>
              <a:gd name="connsiteX11-179" fmla="*/ 2214391 w 6290632"/>
              <a:gd name="connsiteY11-180" fmla="*/ 332569 h 4133388"/>
              <a:gd name="connsiteX12-181" fmla="*/ 0 w 6290632"/>
              <a:gd name="connsiteY12-182" fmla="*/ 354602 h 4133388"/>
              <a:gd name="connsiteX0-183" fmla="*/ 0 w 6290632"/>
              <a:gd name="connsiteY0-184" fmla="*/ 354602 h 4133388"/>
              <a:gd name="connsiteX1-185" fmla="*/ 0 w 6290632"/>
              <a:gd name="connsiteY1-186" fmla="*/ 24096 h 4133388"/>
              <a:gd name="connsiteX2-187" fmla="*/ 2886420 w 6290632"/>
              <a:gd name="connsiteY2-188" fmla="*/ 277484 h 4133388"/>
              <a:gd name="connsiteX3-189" fmla="*/ 1740665 w 6290632"/>
              <a:gd name="connsiteY3-190" fmla="*/ 883412 h 4133388"/>
              <a:gd name="connsiteX4-191" fmla="*/ 4109292 w 6290632"/>
              <a:gd name="connsiteY4-192" fmla="*/ 1467306 h 4133388"/>
              <a:gd name="connsiteX5-193" fmla="*/ 2203374 w 6290632"/>
              <a:gd name="connsiteY5-194" fmla="*/ 2557976 h 4133388"/>
              <a:gd name="connsiteX6-195" fmla="*/ 6290632 w 6290632"/>
              <a:gd name="connsiteY6-196" fmla="*/ 2998651 h 4133388"/>
              <a:gd name="connsiteX7-197" fmla="*/ 6290632 w 6290632"/>
              <a:gd name="connsiteY7-198" fmla="*/ 4133388 h 4133388"/>
              <a:gd name="connsiteX8-199" fmla="*/ 947451 w 6290632"/>
              <a:gd name="connsiteY8-200" fmla="*/ 2679162 h 4133388"/>
              <a:gd name="connsiteX9-201" fmla="*/ 2765234 w 6290632"/>
              <a:gd name="connsiteY9-202" fmla="*/ 1588492 h 4133388"/>
              <a:gd name="connsiteX10-203" fmla="*/ 771181 w 6290632"/>
              <a:gd name="connsiteY10-204" fmla="*/ 1015615 h 4133388"/>
              <a:gd name="connsiteX11-205" fmla="*/ 2214391 w 6290632"/>
              <a:gd name="connsiteY11-206" fmla="*/ 332569 h 4133388"/>
              <a:gd name="connsiteX12-207" fmla="*/ 0 w 6290632"/>
              <a:gd name="connsiteY12-208" fmla="*/ 354602 h 4133388"/>
              <a:gd name="connsiteX0-209" fmla="*/ 0 w 6290632"/>
              <a:gd name="connsiteY0-210" fmla="*/ 354602 h 4133388"/>
              <a:gd name="connsiteX1-211" fmla="*/ 0 w 6290632"/>
              <a:gd name="connsiteY1-212" fmla="*/ 24096 h 4133388"/>
              <a:gd name="connsiteX2-213" fmla="*/ 2886420 w 6290632"/>
              <a:gd name="connsiteY2-214" fmla="*/ 277484 h 4133388"/>
              <a:gd name="connsiteX3-215" fmla="*/ 1740665 w 6290632"/>
              <a:gd name="connsiteY3-216" fmla="*/ 883412 h 4133388"/>
              <a:gd name="connsiteX4-217" fmla="*/ 4109292 w 6290632"/>
              <a:gd name="connsiteY4-218" fmla="*/ 1467306 h 4133388"/>
              <a:gd name="connsiteX5-219" fmla="*/ 2203374 w 6290632"/>
              <a:gd name="connsiteY5-220" fmla="*/ 2557976 h 4133388"/>
              <a:gd name="connsiteX6-221" fmla="*/ 6290632 w 6290632"/>
              <a:gd name="connsiteY6-222" fmla="*/ 2998651 h 4133388"/>
              <a:gd name="connsiteX7-223" fmla="*/ 6290632 w 6290632"/>
              <a:gd name="connsiteY7-224" fmla="*/ 4133388 h 4133388"/>
              <a:gd name="connsiteX8-225" fmla="*/ 947451 w 6290632"/>
              <a:gd name="connsiteY8-226" fmla="*/ 2679162 h 4133388"/>
              <a:gd name="connsiteX9-227" fmla="*/ 2765234 w 6290632"/>
              <a:gd name="connsiteY9-228" fmla="*/ 1588492 h 4133388"/>
              <a:gd name="connsiteX10-229" fmla="*/ 771181 w 6290632"/>
              <a:gd name="connsiteY10-230" fmla="*/ 1015615 h 4133388"/>
              <a:gd name="connsiteX11-231" fmla="*/ 2214391 w 6290632"/>
              <a:gd name="connsiteY11-232" fmla="*/ 332569 h 4133388"/>
              <a:gd name="connsiteX12-233" fmla="*/ 0 w 6290632"/>
              <a:gd name="connsiteY12-234" fmla="*/ 354602 h 4133388"/>
              <a:gd name="connsiteX0-235" fmla="*/ 0 w 6290632"/>
              <a:gd name="connsiteY0-236" fmla="*/ 354602 h 4133388"/>
              <a:gd name="connsiteX1-237" fmla="*/ 0 w 6290632"/>
              <a:gd name="connsiteY1-238" fmla="*/ 24096 h 4133388"/>
              <a:gd name="connsiteX2-239" fmla="*/ 2886420 w 6290632"/>
              <a:gd name="connsiteY2-240" fmla="*/ 277484 h 4133388"/>
              <a:gd name="connsiteX3-241" fmla="*/ 1740665 w 6290632"/>
              <a:gd name="connsiteY3-242" fmla="*/ 883412 h 4133388"/>
              <a:gd name="connsiteX4-243" fmla="*/ 4109292 w 6290632"/>
              <a:gd name="connsiteY4-244" fmla="*/ 1467306 h 4133388"/>
              <a:gd name="connsiteX5-245" fmla="*/ 2203374 w 6290632"/>
              <a:gd name="connsiteY5-246" fmla="*/ 2557976 h 4133388"/>
              <a:gd name="connsiteX6-247" fmla="*/ 6290632 w 6290632"/>
              <a:gd name="connsiteY6-248" fmla="*/ 2998651 h 4133388"/>
              <a:gd name="connsiteX7-249" fmla="*/ 6290632 w 6290632"/>
              <a:gd name="connsiteY7-250" fmla="*/ 4133388 h 4133388"/>
              <a:gd name="connsiteX8-251" fmla="*/ 947451 w 6290632"/>
              <a:gd name="connsiteY8-252" fmla="*/ 2679162 h 4133388"/>
              <a:gd name="connsiteX9-253" fmla="*/ 2765234 w 6290632"/>
              <a:gd name="connsiteY9-254" fmla="*/ 1588492 h 4133388"/>
              <a:gd name="connsiteX10-255" fmla="*/ 771181 w 6290632"/>
              <a:gd name="connsiteY10-256" fmla="*/ 1015615 h 4133388"/>
              <a:gd name="connsiteX11-257" fmla="*/ 2214391 w 6290632"/>
              <a:gd name="connsiteY11-258" fmla="*/ 332569 h 4133388"/>
              <a:gd name="connsiteX12-259" fmla="*/ 0 w 6290632"/>
              <a:gd name="connsiteY12-260" fmla="*/ 354602 h 4133388"/>
              <a:gd name="connsiteX0-261" fmla="*/ 0 w 6290632"/>
              <a:gd name="connsiteY0-262" fmla="*/ 354602 h 4133388"/>
              <a:gd name="connsiteX1-263" fmla="*/ 0 w 6290632"/>
              <a:gd name="connsiteY1-264" fmla="*/ 24096 h 4133388"/>
              <a:gd name="connsiteX2-265" fmla="*/ 2886420 w 6290632"/>
              <a:gd name="connsiteY2-266" fmla="*/ 277484 h 4133388"/>
              <a:gd name="connsiteX3-267" fmla="*/ 1740665 w 6290632"/>
              <a:gd name="connsiteY3-268" fmla="*/ 883412 h 4133388"/>
              <a:gd name="connsiteX4-269" fmla="*/ 4109292 w 6290632"/>
              <a:gd name="connsiteY4-270" fmla="*/ 1467306 h 4133388"/>
              <a:gd name="connsiteX5-271" fmla="*/ 2203374 w 6290632"/>
              <a:gd name="connsiteY5-272" fmla="*/ 2557976 h 4133388"/>
              <a:gd name="connsiteX6-273" fmla="*/ 6290632 w 6290632"/>
              <a:gd name="connsiteY6-274" fmla="*/ 2998651 h 4133388"/>
              <a:gd name="connsiteX7-275" fmla="*/ 6290632 w 6290632"/>
              <a:gd name="connsiteY7-276" fmla="*/ 4133388 h 4133388"/>
              <a:gd name="connsiteX8-277" fmla="*/ 947451 w 6290632"/>
              <a:gd name="connsiteY8-278" fmla="*/ 2679162 h 4133388"/>
              <a:gd name="connsiteX9-279" fmla="*/ 2765234 w 6290632"/>
              <a:gd name="connsiteY9-280" fmla="*/ 1588492 h 4133388"/>
              <a:gd name="connsiteX10-281" fmla="*/ 771181 w 6290632"/>
              <a:gd name="connsiteY10-282" fmla="*/ 1015615 h 4133388"/>
              <a:gd name="connsiteX11-283" fmla="*/ 2214391 w 6290632"/>
              <a:gd name="connsiteY11-284" fmla="*/ 332569 h 4133388"/>
              <a:gd name="connsiteX12-285" fmla="*/ 0 w 6290632"/>
              <a:gd name="connsiteY12-286" fmla="*/ 354602 h 4133388"/>
              <a:gd name="connsiteX0-287" fmla="*/ 0 w 6290632"/>
              <a:gd name="connsiteY0-288" fmla="*/ 354602 h 4133388"/>
              <a:gd name="connsiteX1-289" fmla="*/ 0 w 6290632"/>
              <a:gd name="connsiteY1-290" fmla="*/ 24096 h 4133388"/>
              <a:gd name="connsiteX2-291" fmla="*/ 2886420 w 6290632"/>
              <a:gd name="connsiteY2-292" fmla="*/ 277484 h 4133388"/>
              <a:gd name="connsiteX3-293" fmla="*/ 1740665 w 6290632"/>
              <a:gd name="connsiteY3-294" fmla="*/ 883412 h 4133388"/>
              <a:gd name="connsiteX4-295" fmla="*/ 4109292 w 6290632"/>
              <a:gd name="connsiteY4-296" fmla="*/ 1467306 h 4133388"/>
              <a:gd name="connsiteX5-297" fmla="*/ 2203374 w 6290632"/>
              <a:gd name="connsiteY5-298" fmla="*/ 2557976 h 4133388"/>
              <a:gd name="connsiteX6-299" fmla="*/ 6290632 w 6290632"/>
              <a:gd name="connsiteY6-300" fmla="*/ 2998651 h 4133388"/>
              <a:gd name="connsiteX7-301" fmla="*/ 6290632 w 6290632"/>
              <a:gd name="connsiteY7-302" fmla="*/ 4133388 h 4133388"/>
              <a:gd name="connsiteX8-303" fmla="*/ 947451 w 6290632"/>
              <a:gd name="connsiteY8-304" fmla="*/ 2679162 h 4133388"/>
              <a:gd name="connsiteX9-305" fmla="*/ 2765234 w 6290632"/>
              <a:gd name="connsiteY9-306" fmla="*/ 1588492 h 4133388"/>
              <a:gd name="connsiteX10-307" fmla="*/ 771181 w 6290632"/>
              <a:gd name="connsiteY10-308" fmla="*/ 1015615 h 4133388"/>
              <a:gd name="connsiteX11-309" fmla="*/ 2214391 w 6290632"/>
              <a:gd name="connsiteY11-310" fmla="*/ 332569 h 4133388"/>
              <a:gd name="connsiteX12-311" fmla="*/ 0 w 6290632"/>
              <a:gd name="connsiteY12-312" fmla="*/ 354602 h 4133388"/>
              <a:gd name="connsiteX0-313" fmla="*/ 0 w 6290632"/>
              <a:gd name="connsiteY0-314" fmla="*/ 354602 h 4133388"/>
              <a:gd name="connsiteX1-315" fmla="*/ 0 w 6290632"/>
              <a:gd name="connsiteY1-316" fmla="*/ 24096 h 4133388"/>
              <a:gd name="connsiteX2-317" fmla="*/ 2886420 w 6290632"/>
              <a:gd name="connsiteY2-318" fmla="*/ 277484 h 4133388"/>
              <a:gd name="connsiteX3-319" fmla="*/ 1740665 w 6290632"/>
              <a:gd name="connsiteY3-320" fmla="*/ 883412 h 4133388"/>
              <a:gd name="connsiteX4-321" fmla="*/ 4109292 w 6290632"/>
              <a:gd name="connsiteY4-322" fmla="*/ 1467306 h 4133388"/>
              <a:gd name="connsiteX5-323" fmla="*/ 2203374 w 6290632"/>
              <a:gd name="connsiteY5-324" fmla="*/ 2557976 h 4133388"/>
              <a:gd name="connsiteX6-325" fmla="*/ 6290632 w 6290632"/>
              <a:gd name="connsiteY6-326" fmla="*/ 2998651 h 4133388"/>
              <a:gd name="connsiteX7-327" fmla="*/ 6290632 w 6290632"/>
              <a:gd name="connsiteY7-328" fmla="*/ 4133388 h 4133388"/>
              <a:gd name="connsiteX8-329" fmla="*/ 947451 w 6290632"/>
              <a:gd name="connsiteY8-330" fmla="*/ 2679162 h 4133388"/>
              <a:gd name="connsiteX9-331" fmla="*/ 2765234 w 6290632"/>
              <a:gd name="connsiteY9-332" fmla="*/ 1588492 h 4133388"/>
              <a:gd name="connsiteX10-333" fmla="*/ 771181 w 6290632"/>
              <a:gd name="connsiteY10-334" fmla="*/ 1015615 h 4133388"/>
              <a:gd name="connsiteX11-335" fmla="*/ 2214391 w 6290632"/>
              <a:gd name="connsiteY11-336" fmla="*/ 332569 h 4133388"/>
              <a:gd name="connsiteX12-337" fmla="*/ 0 w 6290632"/>
              <a:gd name="connsiteY12-338" fmla="*/ 354602 h 4133388"/>
              <a:gd name="connsiteX0-339" fmla="*/ 0 w 6290632"/>
              <a:gd name="connsiteY0-340" fmla="*/ 354602 h 4133388"/>
              <a:gd name="connsiteX1-341" fmla="*/ 0 w 6290632"/>
              <a:gd name="connsiteY1-342" fmla="*/ 24096 h 4133388"/>
              <a:gd name="connsiteX2-343" fmla="*/ 2886420 w 6290632"/>
              <a:gd name="connsiteY2-344" fmla="*/ 277484 h 4133388"/>
              <a:gd name="connsiteX3-345" fmla="*/ 1740665 w 6290632"/>
              <a:gd name="connsiteY3-346" fmla="*/ 883412 h 4133388"/>
              <a:gd name="connsiteX4-347" fmla="*/ 4109292 w 6290632"/>
              <a:gd name="connsiteY4-348" fmla="*/ 1467306 h 4133388"/>
              <a:gd name="connsiteX5-349" fmla="*/ 2203374 w 6290632"/>
              <a:gd name="connsiteY5-350" fmla="*/ 2557976 h 4133388"/>
              <a:gd name="connsiteX6-351" fmla="*/ 6290632 w 6290632"/>
              <a:gd name="connsiteY6-352" fmla="*/ 2998651 h 4133388"/>
              <a:gd name="connsiteX7-353" fmla="*/ 6290632 w 6290632"/>
              <a:gd name="connsiteY7-354" fmla="*/ 4133388 h 4133388"/>
              <a:gd name="connsiteX8-355" fmla="*/ 947451 w 6290632"/>
              <a:gd name="connsiteY8-356" fmla="*/ 2679162 h 4133388"/>
              <a:gd name="connsiteX9-357" fmla="*/ 2765234 w 6290632"/>
              <a:gd name="connsiteY9-358" fmla="*/ 1588492 h 4133388"/>
              <a:gd name="connsiteX10-359" fmla="*/ 771181 w 6290632"/>
              <a:gd name="connsiteY10-360" fmla="*/ 1015615 h 4133388"/>
              <a:gd name="connsiteX11-361" fmla="*/ 2214391 w 6290632"/>
              <a:gd name="connsiteY11-362" fmla="*/ 332569 h 4133388"/>
              <a:gd name="connsiteX12-363" fmla="*/ 0 w 6290632"/>
              <a:gd name="connsiteY12-364" fmla="*/ 354602 h 4133388"/>
              <a:gd name="connsiteX0-365" fmla="*/ 0 w 6290632"/>
              <a:gd name="connsiteY0-366" fmla="*/ 354602 h 4133388"/>
              <a:gd name="connsiteX1-367" fmla="*/ 0 w 6290632"/>
              <a:gd name="connsiteY1-368" fmla="*/ 24096 h 4133388"/>
              <a:gd name="connsiteX2-369" fmla="*/ 2886420 w 6290632"/>
              <a:gd name="connsiteY2-370" fmla="*/ 277484 h 4133388"/>
              <a:gd name="connsiteX3-371" fmla="*/ 1740665 w 6290632"/>
              <a:gd name="connsiteY3-372" fmla="*/ 883412 h 4133388"/>
              <a:gd name="connsiteX4-373" fmla="*/ 4109292 w 6290632"/>
              <a:gd name="connsiteY4-374" fmla="*/ 1467306 h 4133388"/>
              <a:gd name="connsiteX5-375" fmla="*/ 2203374 w 6290632"/>
              <a:gd name="connsiteY5-376" fmla="*/ 2557976 h 4133388"/>
              <a:gd name="connsiteX6-377" fmla="*/ 6290632 w 6290632"/>
              <a:gd name="connsiteY6-378" fmla="*/ 2998651 h 4133388"/>
              <a:gd name="connsiteX7-379" fmla="*/ 6290632 w 6290632"/>
              <a:gd name="connsiteY7-380" fmla="*/ 4133388 h 4133388"/>
              <a:gd name="connsiteX8-381" fmla="*/ 947451 w 6290632"/>
              <a:gd name="connsiteY8-382" fmla="*/ 2679162 h 4133388"/>
              <a:gd name="connsiteX9-383" fmla="*/ 2765234 w 6290632"/>
              <a:gd name="connsiteY9-384" fmla="*/ 1588492 h 4133388"/>
              <a:gd name="connsiteX10-385" fmla="*/ 771181 w 6290632"/>
              <a:gd name="connsiteY10-386" fmla="*/ 1015615 h 4133388"/>
              <a:gd name="connsiteX11-387" fmla="*/ 2214391 w 6290632"/>
              <a:gd name="connsiteY11-388" fmla="*/ 332569 h 4133388"/>
              <a:gd name="connsiteX12-389" fmla="*/ 0 w 6290632"/>
              <a:gd name="connsiteY12-390" fmla="*/ 354602 h 4133388"/>
              <a:gd name="connsiteX0-391" fmla="*/ 0 w 6290632"/>
              <a:gd name="connsiteY0-392" fmla="*/ 354602 h 4133388"/>
              <a:gd name="connsiteX1-393" fmla="*/ 0 w 6290632"/>
              <a:gd name="connsiteY1-394" fmla="*/ 24096 h 4133388"/>
              <a:gd name="connsiteX2-395" fmla="*/ 2886420 w 6290632"/>
              <a:gd name="connsiteY2-396" fmla="*/ 277484 h 4133388"/>
              <a:gd name="connsiteX3-397" fmla="*/ 1740665 w 6290632"/>
              <a:gd name="connsiteY3-398" fmla="*/ 883412 h 4133388"/>
              <a:gd name="connsiteX4-399" fmla="*/ 4109292 w 6290632"/>
              <a:gd name="connsiteY4-400" fmla="*/ 1467306 h 4133388"/>
              <a:gd name="connsiteX5-401" fmla="*/ 2203374 w 6290632"/>
              <a:gd name="connsiteY5-402" fmla="*/ 2557976 h 4133388"/>
              <a:gd name="connsiteX6-403" fmla="*/ 6290632 w 6290632"/>
              <a:gd name="connsiteY6-404" fmla="*/ 2998651 h 4133388"/>
              <a:gd name="connsiteX7-405" fmla="*/ 6290632 w 6290632"/>
              <a:gd name="connsiteY7-406" fmla="*/ 4133388 h 4133388"/>
              <a:gd name="connsiteX8-407" fmla="*/ 947451 w 6290632"/>
              <a:gd name="connsiteY8-408" fmla="*/ 2679162 h 4133388"/>
              <a:gd name="connsiteX9-409" fmla="*/ 2765234 w 6290632"/>
              <a:gd name="connsiteY9-410" fmla="*/ 1588492 h 4133388"/>
              <a:gd name="connsiteX10-411" fmla="*/ 771181 w 6290632"/>
              <a:gd name="connsiteY10-412" fmla="*/ 1015615 h 4133388"/>
              <a:gd name="connsiteX11-413" fmla="*/ 2214391 w 6290632"/>
              <a:gd name="connsiteY11-414" fmla="*/ 332569 h 4133388"/>
              <a:gd name="connsiteX12-415" fmla="*/ 0 w 6290632"/>
              <a:gd name="connsiteY12-416" fmla="*/ 354602 h 4133388"/>
              <a:gd name="connsiteX0-417" fmla="*/ 0 w 6290632"/>
              <a:gd name="connsiteY0-418" fmla="*/ 354602 h 4133388"/>
              <a:gd name="connsiteX1-419" fmla="*/ 0 w 6290632"/>
              <a:gd name="connsiteY1-420" fmla="*/ 24096 h 4133388"/>
              <a:gd name="connsiteX2-421" fmla="*/ 2886420 w 6290632"/>
              <a:gd name="connsiteY2-422" fmla="*/ 277484 h 4133388"/>
              <a:gd name="connsiteX3-423" fmla="*/ 1740665 w 6290632"/>
              <a:gd name="connsiteY3-424" fmla="*/ 883412 h 4133388"/>
              <a:gd name="connsiteX4-425" fmla="*/ 4109292 w 6290632"/>
              <a:gd name="connsiteY4-426" fmla="*/ 1467306 h 4133388"/>
              <a:gd name="connsiteX5-427" fmla="*/ 2203374 w 6290632"/>
              <a:gd name="connsiteY5-428" fmla="*/ 2557976 h 4133388"/>
              <a:gd name="connsiteX6-429" fmla="*/ 6290632 w 6290632"/>
              <a:gd name="connsiteY6-430" fmla="*/ 2998651 h 4133388"/>
              <a:gd name="connsiteX7-431" fmla="*/ 6290632 w 6290632"/>
              <a:gd name="connsiteY7-432" fmla="*/ 4133388 h 4133388"/>
              <a:gd name="connsiteX8-433" fmla="*/ 947451 w 6290632"/>
              <a:gd name="connsiteY8-434" fmla="*/ 2679162 h 4133388"/>
              <a:gd name="connsiteX9-435" fmla="*/ 2765234 w 6290632"/>
              <a:gd name="connsiteY9-436" fmla="*/ 1588492 h 4133388"/>
              <a:gd name="connsiteX10-437" fmla="*/ 771181 w 6290632"/>
              <a:gd name="connsiteY10-438" fmla="*/ 1015615 h 4133388"/>
              <a:gd name="connsiteX11-439" fmla="*/ 2214391 w 6290632"/>
              <a:gd name="connsiteY11-440" fmla="*/ 332569 h 4133388"/>
              <a:gd name="connsiteX12-441" fmla="*/ 0 w 6290632"/>
              <a:gd name="connsiteY12-442" fmla="*/ 354602 h 4133388"/>
              <a:gd name="connsiteX0-443" fmla="*/ 0 w 6290632"/>
              <a:gd name="connsiteY0-444" fmla="*/ 354602 h 4133388"/>
              <a:gd name="connsiteX1-445" fmla="*/ 0 w 6290632"/>
              <a:gd name="connsiteY1-446" fmla="*/ 24096 h 4133388"/>
              <a:gd name="connsiteX2-447" fmla="*/ 2886420 w 6290632"/>
              <a:gd name="connsiteY2-448" fmla="*/ 277484 h 4133388"/>
              <a:gd name="connsiteX3-449" fmla="*/ 1740665 w 6290632"/>
              <a:gd name="connsiteY3-450" fmla="*/ 883412 h 4133388"/>
              <a:gd name="connsiteX4-451" fmla="*/ 4109292 w 6290632"/>
              <a:gd name="connsiteY4-452" fmla="*/ 1467306 h 4133388"/>
              <a:gd name="connsiteX5-453" fmla="*/ 2203374 w 6290632"/>
              <a:gd name="connsiteY5-454" fmla="*/ 2557976 h 4133388"/>
              <a:gd name="connsiteX6-455" fmla="*/ 6290632 w 6290632"/>
              <a:gd name="connsiteY6-456" fmla="*/ 2998651 h 4133388"/>
              <a:gd name="connsiteX7-457" fmla="*/ 6290632 w 6290632"/>
              <a:gd name="connsiteY7-458" fmla="*/ 4133388 h 4133388"/>
              <a:gd name="connsiteX8-459" fmla="*/ 947451 w 6290632"/>
              <a:gd name="connsiteY8-460" fmla="*/ 2679162 h 4133388"/>
              <a:gd name="connsiteX9-461" fmla="*/ 2765234 w 6290632"/>
              <a:gd name="connsiteY9-462" fmla="*/ 1588492 h 4133388"/>
              <a:gd name="connsiteX10-463" fmla="*/ 771181 w 6290632"/>
              <a:gd name="connsiteY10-464" fmla="*/ 1015615 h 4133388"/>
              <a:gd name="connsiteX11-465" fmla="*/ 2214391 w 6290632"/>
              <a:gd name="connsiteY11-466" fmla="*/ 332569 h 4133388"/>
              <a:gd name="connsiteX12-467" fmla="*/ 0 w 6290632"/>
              <a:gd name="connsiteY12-468" fmla="*/ 354602 h 4133388"/>
              <a:gd name="connsiteX0-469" fmla="*/ 0 w 6290632"/>
              <a:gd name="connsiteY0-470" fmla="*/ 346420 h 4125206"/>
              <a:gd name="connsiteX1-471" fmla="*/ 0 w 6290632"/>
              <a:gd name="connsiteY1-472" fmla="*/ 15914 h 4125206"/>
              <a:gd name="connsiteX2-473" fmla="*/ 2886420 w 6290632"/>
              <a:gd name="connsiteY2-474" fmla="*/ 269302 h 4125206"/>
              <a:gd name="connsiteX3-475" fmla="*/ 1740665 w 6290632"/>
              <a:gd name="connsiteY3-476" fmla="*/ 875230 h 4125206"/>
              <a:gd name="connsiteX4-477" fmla="*/ 4109292 w 6290632"/>
              <a:gd name="connsiteY4-478" fmla="*/ 1459124 h 4125206"/>
              <a:gd name="connsiteX5-479" fmla="*/ 2203374 w 6290632"/>
              <a:gd name="connsiteY5-480" fmla="*/ 2549794 h 4125206"/>
              <a:gd name="connsiteX6-481" fmla="*/ 6290632 w 6290632"/>
              <a:gd name="connsiteY6-482" fmla="*/ 2990469 h 4125206"/>
              <a:gd name="connsiteX7-483" fmla="*/ 6290632 w 6290632"/>
              <a:gd name="connsiteY7-484" fmla="*/ 4125206 h 4125206"/>
              <a:gd name="connsiteX8-485" fmla="*/ 947451 w 6290632"/>
              <a:gd name="connsiteY8-486" fmla="*/ 2670980 h 4125206"/>
              <a:gd name="connsiteX9-487" fmla="*/ 2765234 w 6290632"/>
              <a:gd name="connsiteY9-488" fmla="*/ 1580310 h 4125206"/>
              <a:gd name="connsiteX10-489" fmla="*/ 771181 w 6290632"/>
              <a:gd name="connsiteY10-490" fmla="*/ 1007433 h 4125206"/>
              <a:gd name="connsiteX11-491" fmla="*/ 2214391 w 6290632"/>
              <a:gd name="connsiteY11-492" fmla="*/ 324387 h 4125206"/>
              <a:gd name="connsiteX12-493" fmla="*/ 0 w 6290632"/>
              <a:gd name="connsiteY12-494" fmla="*/ 346420 h 4125206"/>
              <a:gd name="connsiteX0-495" fmla="*/ 0 w 6290632"/>
              <a:gd name="connsiteY0-496" fmla="*/ 346420 h 4125206"/>
              <a:gd name="connsiteX1-497" fmla="*/ 0 w 6290632"/>
              <a:gd name="connsiteY1-498" fmla="*/ 15914 h 4125206"/>
              <a:gd name="connsiteX2-499" fmla="*/ 2886420 w 6290632"/>
              <a:gd name="connsiteY2-500" fmla="*/ 269302 h 4125206"/>
              <a:gd name="connsiteX3-501" fmla="*/ 1740665 w 6290632"/>
              <a:gd name="connsiteY3-502" fmla="*/ 875230 h 4125206"/>
              <a:gd name="connsiteX4-503" fmla="*/ 4109292 w 6290632"/>
              <a:gd name="connsiteY4-504" fmla="*/ 1459124 h 4125206"/>
              <a:gd name="connsiteX5-505" fmla="*/ 2203374 w 6290632"/>
              <a:gd name="connsiteY5-506" fmla="*/ 2549794 h 4125206"/>
              <a:gd name="connsiteX6-507" fmla="*/ 6290632 w 6290632"/>
              <a:gd name="connsiteY6-508" fmla="*/ 2990469 h 4125206"/>
              <a:gd name="connsiteX7-509" fmla="*/ 6290632 w 6290632"/>
              <a:gd name="connsiteY7-510" fmla="*/ 4125206 h 4125206"/>
              <a:gd name="connsiteX8-511" fmla="*/ 947451 w 6290632"/>
              <a:gd name="connsiteY8-512" fmla="*/ 2670980 h 4125206"/>
              <a:gd name="connsiteX9-513" fmla="*/ 2765234 w 6290632"/>
              <a:gd name="connsiteY9-514" fmla="*/ 1580310 h 4125206"/>
              <a:gd name="connsiteX10-515" fmla="*/ 771181 w 6290632"/>
              <a:gd name="connsiteY10-516" fmla="*/ 1007433 h 4125206"/>
              <a:gd name="connsiteX11-517" fmla="*/ 2214391 w 6290632"/>
              <a:gd name="connsiteY11-518" fmla="*/ 324387 h 4125206"/>
              <a:gd name="connsiteX12-519" fmla="*/ 0 w 6290632"/>
              <a:gd name="connsiteY12-520" fmla="*/ 346420 h 4125206"/>
              <a:gd name="connsiteX0-521" fmla="*/ 0 w 6290632"/>
              <a:gd name="connsiteY0-522" fmla="*/ 346420 h 4125206"/>
              <a:gd name="connsiteX1-523" fmla="*/ 0 w 6290632"/>
              <a:gd name="connsiteY1-524" fmla="*/ 15914 h 4125206"/>
              <a:gd name="connsiteX2-525" fmla="*/ 2886420 w 6290632"/>
              <a:gd name="connsiteY2-526" fmla="*/ 269302 h 4125206"/>
              <a:gd name="connsiteX3-527" fmla="*/ 1740665 w 6290632"/>
              <a:gd name="connsiteY3-528" fmla="*/ 875230 h 4125206"/>
              <a:gd name="connsiteX4-529" fmla="*/ 4109292 w 6290632"/>
              <a:gd name="connsiteY4-530" fmla="*/ 1459124 h 4125206"/>
              <a:gd name="connsiteX5-531" fmla="*/ 2203374 w 6290632"/>
              <a:gd name="connsiteY5-532" fmla="*/ 2549794 h 4125206"/>
              <a:gd name="connsiteX6-533" fmla="*/ 6290632 w 6290632"/>
              <a:gd name="connsiteY6-534" fmla="*/ 2990469 h 4125206"/>
              <a:gd name="connsiteX7-535" fmla="*/ 6290632 w 6290632"/>
              <a:gd name="connsiteY7-536" fmla="*/ 4125206 h 4125206"/>
              <a:gd name="connsiteX8-537" fmla="*/ 947451 w 6290632"/>
              <a:gd name="connsiteY8-538" fmla="*/ 2670980 h 4125206"/>
              <a:gd name="connsiteX9-539" fmla="*/ 2765234 w 6290632"/>
              <a:gd name="connsiteY9-540" fmla="*/ 1580310 h 4125206"/>
              <a:gd name="connsiteX10-541" fmla="*/ 771181 w 6290632"/>
              <a:gd name="connsiteY10-542" fmla="*/ 1007433 h 4125206"/>
              <a:gd name="connsiteX11-543" fmla="*/ 2214391 w 6290632"/>
              <a:gd name="connsiteY11-544" fmla="*/ 324387 h 4125206"/>
              <a:gd name="connsiteX12-545" fmla="*/ 0 w 6290632"/>
              <a:gd name="connsiteY12-546" fmla="*/ 346420 h 4125206"/>
              <a:gd name="connsiteX0-547" fmla="*/ 0 w 6290632"/>
              <a:gd name="connsiteY0-548" fmla="*/ 346420 h 4125206"/>
              <a:gd name="connsiteX1-549" fmla="*/ 0 w 6290632"/>
              <a:gd name="connsiteY1-550" fmla="*/ 15914 h 4125206"/>
              <a:gd name="connsiteX2-551" fmla="*/ 2886420 w 6290632"/>
              <a:gd name="connsiteY2-552" fmla="*/ 269302 h 4125206"/>
              <a:gd name="connsiteX3-553" fmla="*/ 1740665 w 6290632"/>
              <a:gd name="connsiteY3-554" fmla="*/ 875230 h 4125206"/>
              <a:gd name="connsiteX4-555" fmla="*/ 4109292 w 6290632"/>
              <a:gd name="connsiteY4-556" fmla="*/ 1459124 h 4125206"/>
              <a:gd name="connsiteX5-557" fmla="*/ 2203374 w 6290632"/>
              <a:gd name="connsiteY5-558" fmla="*/ 2549794 h 4125206"/>
              <a:gd name="connsiteX6-559" fmla="*/ 6290632 w 6290632"/>
              <a:gd name="connsiteY6-560" fmla="*/ 2990469 h 4125206"/>
              <a:gd name="connsiteX7-561" fmla="*/ 6290632 w 6290632"/>
              <a:gd name="connsiteY7-562" fmla="*/ 4125206 h 4125206"/>
              <a:gd name="connsiteX8-563" fmla="*/ 947451 w 6290632"/>
              <a:gd name="connsiteY8-564" fmla="*/ 2670980 h 4125206"/>
              <a:gd name="connsiteX9-565" fmla="*/ 2765234 w 6290632"/>
              <a:gd name="connsiteY9-566" fmla="*/ 1580310 h 4125206"/>
              <a:gd name="connsiteX10-567" fmla="*/ 771181 w 6290632"/>
              <a:gd name="connsiteY10-568" fmla="*/ 1007433 h 4125206"/>
              <a:gd name="connsiteX11-569" fmla="*/ 2214391 w 6290632"/>
              <a:gd name="connsiteY11-570" fmla="*/ 324387 h 4125206"/>
              <a:gd name="connsiteX12-571" fmla="*/ 0 w 6290632"/>
              <a:gd name="connsiteY12-572" fmla="*/ 346420 h 41252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6290632" h="4125206">
                <a:moveTo>
                  <a:pt x="0" y="346420"/>
                </a:moveTo>
                <a:lnTo>
                  <a:pt x="0" y="15914"/>
                </a:lnTo>
                <a:cubicBezTo>
                  <a:pt x="984174" y="1225"/>
                  <a:pt x="2893765" y="-68549"/>
                  <a:pt x="2886420" y="269302"/>
                </a:cubicBezTo>
                <a:cubicBezTo>
                  <a:pt x="2868059" y="515344"/>
                  <a:pt x="1736993" y="684271"/>
                  <a:pt x="1740665" y="875230"/>
                </a:cubicBezTo>
                <a:cubicBezTo>
                  <a:pt x="1748010" y="1036811"/>
                  <a:pt x="4090931" y="1143308"/>
                  <a:pt x="4109292" y="1459124"/>
                </a:cubicBezTo>
                <a:cubicBezTo>
                  <a:pt x="4101947" y="1701495"/>
                  <a:pt x="2188685" y="2208270"/>
                  <a:pt x="2203374" y="2549794"/>
                </a:cubicBezTo>
                <a:cubicBezTo>
                  <a:pt x="2221736" y="2740753"/>
                  <a:pt x="4035847" y="3074931"/>
                  <a:pt x="6290632" y="2990469"/>
                </a:cubicBezTo>
                <a:lnTo>
                  <a:pt x="6290632" y="4125206"/>
                </a:lnTo>
                <a:cubicBezTo>
                  <a:pt x="2702806" y="4103172"/>
                  <a:pt x="965812" y="3475211"/>
                  <a:pt x="947451" y="2670980"/>
                </a:cubicBezTo>
                <a:cubicBezTo>
                  <a:pt x="980502" y="2020984"/>
                  <a:pt x="2754217" y="1723530"/>
                  <a:pt x="2765234" y="1580310"/>
                </a:cubicBezTo>
                <a:cubicBezTo>
                  <a:pt x="2761562" y="1411385"/>
                  <a:pt x="785870" y="1264493"/>
                  <a:pt x="771181" y="1007433"/>
                </a:cubicBezTo>
                <a:cubicBezTo>
                  <a:pt x="778526" y="779751"/>
                  <a:pt x="1733321" y="552069"/>
                  <a:pt x="2214391" y="324387"/>
                </a:cubicBezTo>
                <a:lnTo>
                  <a:pt x="0" y="34642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任意多边形 7"/>
          <p:cNvSpPr/>
          <p:nvPr/>
        </p:nvSpPr>
        <p:spPr>
          <a:xfrm>
            <a:off x="3117773" y="2606257"/>
            <a:ext cx="6290632" cy="3442003"/>
          </a:xfrm>
          <a:custGeom>
            <a:avLst/>
            <a:gdLst>
              <a:gd name="connsiteX0" fmla="*/ 0 w 6290632"/>
              <a:gd name="connsiteY0" fmla="*/ 4741 h 3442003"/>
              <a:gd name="connsiteX1" fmla="*/ 2577947 w 6290632"/>
              <a:gd name="connsiteY1" fmla="*/ 114909 h 3442003"/>
              <a:gd name="connsiteX2" fmla="*/ 1112704 w 6290632"/>
              <a:gd name="connsiteY2" fmla="*/ 775921 h 3442003"/>
              <a:gd name="connsiteX3" fmla="*/ 3470314 w 6290632"/>
              <a:gd name="connsiteY3" fmla="*/ 1293714 h 3442003"/>
              <a:gd name="connsiteX4" fmla="*/ 1564396 w 6290632"/>
              <a:gd name="connsiteY4" fmla="*/ 2571671 h 3442003"/>
              <a:gd name="connsiteX5" fmla="*/ 6290632 w 6290632"/>
              <a:gd name="connsiteY5" fmla="*/ 3442003 h 3442003"/>
              <a:gd name="connsiteX0-1" fmla="*/ 0 w 6290632"/>
              <a:gd name="connsiteY0-2" fmla="*/ 4741 h 3442003"/>
              <a:gd name="connsiteX1-3" fmla="*/ 2577947 w 6290632"/>
              <a:gd name="connsiteY1-4" fmla="*/ 114909 h 3442003"/>
              <a:gd name="connsiteX2-5" fmla="*/ 1112704 w 6290632"/>
              <a:gd name="connsiteY2-6" fmla="*/ 775921 h 3442003"/>
              <a:gd name="connsiteX3-7" fmla="*/ 3470314 w 6290632"/>
              <a:gd name="connsiteY3-8" fmla="*/ 1293714 h 3442003"/>
              <a:gd name="connsiteX4-9" fmla="*/ 1564396 w 6290632"/>
              <a:gd name="connsiteY4-10" fmla="*/ 2571671 h 3442003"/>
              <a:gd name="connsiteX5-11" fmla="*/ 6290632 w 6290632"/>
              <a:gd name="connsiteY5-12" fmla="*/ 3442003 h 344200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6290632" h="3442003">
                <a:moveTo>
                  <a:pt x="0" y="4741"/>
                </a:moveTo>
                <a:cubicBezTo>
                  <a:pt x="1196248" y="-4440"/>
                  <a:pt x="2392496" y="-13621"/>
                  <a:pt x="2577947" y="114909"/>
                </a:cubicBezTo>
                <a:cubicBezTo>
                  <a:pt x="2763398" y="243439"/>
                  <a:pt x="963976" y="579454"/>
                  <a:pt x="1112704" y="775921"/>
                </a:cubicBezTo>
                <a:cubicBezTo>
                  <a:pt x="1261432" y="972388"/>
                  <a:pt x="3395032" y="994422"/>
                  <a:pt x="3470314" y="1293714"/>
                </a:cubicBezTo>
                <a:cubicBezTo>
                  <a:pt x="3545596" y="1593006"/>
                  <a:pt x="1094343" y="1960235"/>
                  <a:pt x="1564396" y="2571671"/>
                </a:cubicBezTo>
                <a:cubicBezTo>
                  <a:pt x="2034449" y="3183107"/>
                  <a:pt x="4162540" y="3185861"/>
                  <a:pt x="6290632" y="3442003"/>
                </a:cubicBezTo>
              </a:path>
            </a:pathLst>
          </a:custGeom>
          <a:noFill/>
          <a:ln w="285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任意多边形 9"/>
          <p:cNvSpPr/>
          <p:nvPr/>
        </p:nvSpPr>
        <p:spPr>
          <a:xfrm>
            <a:off x="7524517" y="4087255"/>
            <a:ext cx="1465246" cy="1877262"/>
          </a:xfrm>
          <a:custGeom>
            <a:avLst/>
            <a:gdLst>
              <a:gd name="connsiteX0" fmla="*/ 732623 w 1465246"/>
              <a:gd name="connsiteY0" fmla="*/ 0 h 1877262"/>
              <a:gd name="connsiteX1" fmla="*/ 1465246 w 1465246"/>
              <a:gd name="connsiteY1" fmla="*/ 732623 h 1877262"/>
              <a:gd name="connsiteX2" fmla="*/ 1340126 w 1465246"/>
              <a:gd name="connsiteY2" fmla="*/ 1142240 h 1877262"/>
              <a:gd name="connsiteX3" fmla="*/ 1300533 w 1465246"/>
              <a:gd name="connsiteY3" fmla="*/ 1190227 h 1877262"/>
              <a:gd name="connsiteX4" fmla="*/ 1302729 w 1465246"/>
              <a:gd name="connsiteY4" fmla="*/ 1189968 h 1877262"/>
              <a:gd name="connsiteX5" fmla="*/ 1285462 w 1465246"/>
              <a:gd name="connsiteY5" fmla="*/ 1208493 h 1877262"/>
              <a:gd name="connsiteX6" fmla="*/ 1250666 w 1465246"/>
              <a:gd name="connsiteY6" fmla="*/ 1250666 h 1877262"/>
              <a:gd name="connsiteX7" fmla="*/ 1231119 w 1465246"/>
              <a:gd name="connsiteY7" fmla="*/ 1266794 h 1877262"/>
              <a:gd name="connsiteX8" fmla="*/ 1182207 w 1465246"/>
              <a:gd name="connsiteY8" fmla="*/ 1319268 h 1877262"/>
              <a:gd name="connsiteX9" fmla="*/ 466023 w 1465246"/>
              <a:gd name="connsiteY9" fmla="*/ 1877262 h 1877262"/>
              <a:gd name="connsiteX10" fmla="*/ 364330 w 1465246"/>
              <a:gd name="connsiteY10" fmla="*/ 1413618 h 1877262"/>
              <a:gd name="connsiteX11" fmla="*/ 288079 w 1465246"/>
              <a:gd name="connsiteY11" fmla="*/ 1311308 h 1877262"/>
              <a:gd name="connsiteX12" fmla="*/ 214580 w 1465246"/>
              <a:gd name="connsiteY12" fmla="*/ 1250666 h 1877262"/>
              <a:gd name="connsiteX13" fmla="*/ 0 w 1465246"/>
              <a:gd name="connsiteY13" fmla="*/ 732623 h 1877262"/>
              <a:gd name="connsiteX14" fmla="*/ 732623 w 1465246"/>
              <a:gd name="connsiteY14" fmla="*/ 0 h 187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5246" h="1877262">
                <a:moveTo>
                  <a:pt x="732623" y="0"/>
                </a:moveTo>
                <a:cubicBezTo>
                  <a:pt x="1137240" y="0"/>
                  <a:pt x="1465246" y="328006"/>
                  <a:pt x="1465246" y="732623"/>
                </a:cubicBezTo>
                <a:cubicBezTo>
                  <a:pt x="1465246" y="884355"/>
                  <a:pt x="1419120" y="1025313"/>
                  <a:pt x="1340126" y="1142240"/>
                </a:cubicBezTo>
                <a:lnTo>
                  <a:pt x="1300533" y="1190227"/>
                </a:lnTo>
                <a:lnTo>
                  <a:pt x="1302729" y="1189968"/>
                </a:lnTo>
                <a:lnTo>
                  <a:pt x="1285462" y="1208493"/>
                </a:lnTo>
                <a:lnTo>
                  <a:pt x="1250666" y="1250666"/>
                </a:lnTo>
                <a:lnTo>
                  <a:pt x="1231119" y="1266794"/>
                </a:lnTo>
                <a:lnTo>
                  <a:pt x="1182207" y="1319268"/>
                </a:lnTo>
                <a:cubicBezTo>
                  <a:pt x="910305" y="1597924"/>
                  <a:pt x="699604" y="1723866"/>
                  <a:pt x="466023" y="1877262"/>
                </a:cubicBezTo>
                <a:cubicBezTo>
                  <a:pt x="501882" y="1654638"/>
                  <a:pt x="440250" y="1522782"/>
                  <a:pt x="364330" y="1413618"/>
                </a:cubicBezTo>
                <a:lnTo>
                  <a:pt x="288079" y="1311308"/>
                </a:lnTo>
                <a:lnTo>
                  <a:pt x="214580" y="1250666"/>
                </a:lnTo>
                <a:cubicBezTo>
                  <a:pt x="82002" y="1118087"/>
                  <a:pt x="0" y="934932"/>
                  <a:pt x="0" y="732623"/>
                </a:cubicBezTo>
                <a:cubicBezTo>
                  <a:pt x="0" y="328006"/>
                  <a:pt x="328006" y="0"/>
                  <a:pt x="732623" y="0"/>
                </a:cubicBezTo>
                <a:close/>
              </a:path>
            </a:pathLst>
          </a:custGeom>
          <a:solidFill>
            <a:srgbClr val="528E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椭圆 10"/>
          <p:cNvSpPr/>
          <p:nvPr/>
        </p:nvSpPr>
        <p:spPr>
          <a:xfrm>
            <a:off x="7734372" y="4295572"/>
            <a:ext cx="1031852" cy="103185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a:off x="6400800" y="2401281"/>
            <a:ext cx="1193608" cy="1529241"/>
          </a:xfrm>
          <a:custGeom>
            <a:avLst/>
            <a:gdLst>
              <a:gd name="connsiteX0" fmla="*/ 732623 w 1465246"/>
              <a:gd name="connsiteY0" fmla="*/ 0 h 1877262"/>
              <a:gd name="connsiteX1" fmla="*/ 1465246 w 1465246"/>
              <a:gd name="connsiteY1" fmla="*/ 732623 h 1877262"/>
              <a:gd name="connsiteX2" fmla="*/ 1340126 w 1465246"/>
              <a:gd name="connsiteY2" fmla="*/ 1142240 h 1877262"/>
              <a:gd name="connsiteX3" fmla="*/ 1300533 w 1465246"/>
              <a:gd name="connsiteY3" fmla="*/ 1190227 h 1877262"/>
              <a:gd name="connsiteX4" fmla="*/ 1302729 w 1465246"/>
              <a:gd name="connsiteY4" fmla="*/ 1189968 h 1877262"/>
              <a:gd name="connsiteX5" fmla="*/ 1285462 w 1465246"/>
              <a:gd name="connsiteY5" fmla="*/ 1208493 h 1877262"/>
              <a:gd name="connsiteX6" fmla="*/ 1250666 w 1465246"/>
              <a:gd name="connsiteY6" fmla="*/ 1250666 h 1877262"/>
              <a:gd name="connsiteX7" fmla="*/ 1231119 w 1465246"/>
              <a:gd name="connsiteY7" fmla="*/ 1266794 h 1877262"/>
              <a:gd name="connsiteX8" fmla="*/ 1182207 w 1465246"/>
              <a:gd name="connsiteY8" fmla="*/ 1319268 h 1877262"/>
              <a:gd name="connsiteX9" fmla="*/ 466023 w 1465246"/>
              <a:gd name="connsiteY9" fmla="*/ 1877262 h 1877262"/>
              <a:gd name="connsiteX10" fmla="*/ 364330 w 1465246"/>
              <a:gd name="connsiteY10" fmla="*/ 1413618 h 1877262"/>
              <a:gd name="connsiteX11" fmla="*/ 288079 w 1465246"/>
              <a:gd name="connsiteY11" fmla="*/ 1311308 h 1877262"/>
              <a:gd name="connsiteX12" fmla="*/ 214580 w 1465246"/>
              <a:gd name="connsiteY12" fmla="*/ 1250666 h 1877262"/>
              <a:gd name="connsiteX13" fmla="*/ 0 w 1465246"/>
              <a:gd name="connsiteY13" fmla="*/ 732623 h 1877262"/>
              <a:gd name="connsiteX14" fmla="*/ 732623 w 1465246"/>
              <a:gd name="connsiteY14" fmla="*/ 0 h 187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5246" h="1877262">
                <a:moveTo>
                  <a:pt x="732623" y="0"/>
                </a:moveTo>
                <a:cubicBezTo>
                  <a:pt x="1137240" y="0"/>
                  <a:pt x="1465246" y="328006"/>
                  <a:pt x="1465246" y="732623"/>
                </a:cubicBezTo>
                <a:cubicBezTo>
                  <a:pt x="1465246" y="884355"/>
                  <a:pt x="1419120" y="1025313"/>
                  <a:pt x="1340126" y="1142240"/>
                </a:cubicBezTo>
                <a:lnTo>
                  <a:pt x="1300533" y="1190227"/>
                </a:lnTo>
                <a:lnTo>
                  <a:pt x="1302729" y="1189968"/>
                </a:lnTo>
                <a:lnTo>
                  <a:pt x="1285462" y="1208493"/>
                </a:lnTo>
                <a:lnTo>
                  <a:pt x="1250666" y="1250666"/>
                </a:lnTo>
                <a:lnTo>
                  <a:pt x="1231119" y="1266794"/>
                </a:lnTo>
                <a:lnTo>
                  <a:pt x="1182207" y="1319268"/>
                </a:lnTo>
                <a:cubicBezTo>
                  <a:pt x="910305" y="1597924"/>
                  <a:pt x="699604" y="1723866"/>
                  <a:pt x="466023" y="1877262"/>
                </a:cubicBezTo>
                <a:cubicBezTo>
                  <a:pt x="501882" y="1654638"/>
                  <a:pt x="440250" y="1522782"/>
                  <a:pt x="364330" y="1413618"/>
                </a:cubicBezTo>
                <a:lnTo>
                  <a:pt x="288079" y="1311308"/>
                </a:lnTo>
                <a:lnTo>
                  <a:pt x="214580" y="1250666"/>
                </a:lnTo>
                <a:cubicBezTo>
                  <a:pt x="82002" y="1118087"/>
                  <a:pt x="0" y="934932"/>
                  <a:pt x="0" y="732623"/>
                </a:cubicBezTo>
                <a:cubicBezTo>
                  <a:pt x="0" y="328006"/>
                  <a:pt x="328006" y="0"/>
                  <a:pt x="732623" y="0"/>
                </a:cubicBezTo>
                <a:close/>
              </a:path>
            </a:pathLst>
          </a:custGeom>
          <a:solidFill>
            <a:srgbClr val="528E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椭圆 12"/>
          <p:cNvSpPr/>
          <p:nvPr/>
        </p:nvSpPr>
        <p:spPr>
          <a:xfrm>
            <a:off x="6571751" y="2570979"/>
            <a:ext cx="840560" cy="84055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任意多边形 13"/>
          <p:cNvSpPr/>
          <p:nvPr/>
        </p:nvSpPr>
        <p:spPr>
          <a:xfrm flipH="1">
            <a:off x="4177992" y="3749846"/>
            <a:ext cx="1385526" cy="1775125"/>
          </a:xfrm>
          <a:custGeom>
            <a:avLst/>
            <a:gdLst>
              <a:gd name="connsiteX0" fmla="*/ 732623 w 1465246"/>
              <a:gd name="connsiteY0" fmla="*/ 0 h 1877262"/>
              <a:gd name="connsiteX1" fmla="*/ 1465246 w 1465246"/>
              <a:gd name="connsiteY1" fmla="*/ 732623 h 1877262"/>
              <a:gd name="connsiteX2" fmla="*/ 1340126 w 1465246"/>
              <a:gd name="connsiteY2" fmla="*/ 1142240 h 1877262"/>
              <a:gd name="connsiteX3" fmla="*/ 1300533 w 1465246"/>
              <a:gd name="connsiteY3" fmla="*/ 1190227 h 1877262"/>
              <a:gd name="connsiteX4" fmla="*/ 1302729 w 1465246"/>
              <a:gd name="connsiteY4" fmla="*/ 1189968 h 1877262"/>
              <a:gd name="connsiteX5" fmla="*/ 1285462 w 1465246"/>
              <a:gd name="connsiteY5" fmla="*/ 1208493 h 1877262"/>
              <a:gd name="connsiteX6" fmla="*/ 1250666 w 1465246"/>
              <a:gd name="connsiteY6" fmla="*/ 1250666 h 1877262"/>
              <a:gd name="connsiteX7" fmla="*/ 1231119 w 1465246"/>
              <a:gd name="connsiteY7" fmla="*/ 1266794 h 1877262"/>
              <a:gd name="connsiteX8" fmla="*/ 1182207 w 1465246"/>
              <a:gd name="connsiteY8" fmla="*/ 1319268 h 1877262"/>
              <a:gd name="connsiteX9" fmla="*/ 466023 w 1465246"/>
              <a:gd name="connsiteY9" fmla="*/ 1877262 h 1877262"/>
              <a:gd name="connsiteX10" fmla="*/ 364330 w 1465246"/>
              <a:gd name="connsiteY10" fmla="*/ 1413618 h 1877262"/>
              <a:gd name="connsiteX11" fmla="*/ 288079 w 1465246"/>
              <a:gd name="connsiteY11" fmla="*/ 1311308 h 1877262"/>
              <a:gd name="connsiteX12" fmla="*/ 214580 w 1465246"/>
              <a:gd name="connsiteY12" fmla="*/ 1250666 h 1877262"/>
              <a:gd name="connsiteX13" fmla="*/ 0 w 1465246"/>
              <a:gd name="connsiteY13" fmla="*/ 732623 h 1877262"/>
              <a:gd name="connsiteX14" fmla="*/ 732623 w 1465246"/>
              <a:gd name="connsiteY14" fmla="*/ 0 h 187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5246" h="1877262">
                <a:moveTo>
                  <a:pt x="732623" y="0"/>
                </a:moveTo>
                <a:cubicBezTo>
                  <a:pt x="1137240" y="0"/>
                  <a:pt x="1465246" y="328006"/>
                  <a:pt x="1465246" y="732623"/>
                </a:cubicBezTo>
                <a:cubicBezTo>
                  <a:pt x="1465246" y="884355"/>
                  <a:pt x="1419120" y="1025313"/>
                  <a:pt x="1340126" y="1142240"/>
                </a:cubicBezTo>
                <a:lnTo>
                  <a:pt x="1300533" y="1190227"/>
                </a:lnTo>
                <a:lnTo>
                  <a:pt x="1302729" y="1189968"/>
                </a:lnTo>
                <a:lnTo>
                  <a:pt x="1285462" y="1208493"/>
                </a:lnTo>
                <a:lnTo>
                  <a:pt x="1250666" y="1250666"/>
                </a:lnTo>
                <a:lnTo>
                  <a:pt x="1231119" y="1266794"/>
                </a:lnTo>
                <a:lnTo>
                  <a:pt x="1182207" y="1319268"/>
                </a:lnTo>
                <a:cubicBezTo>
                  <a:pt x="910305" y="1597924"/>
                  <a:pt x="699604" y="1723866"/>
                  <a:pt x="466023" y="1877262"/>
                </a:cubicBezTo>
                <a:cubicBezTo>
                  <a:pt x="501882" y="1654638"/>
                  <a:pt x="440250" y="1522782"/>
                  <a:pt x="364330" y="1413618"/>
                </a:cubicBezTo>
                <a:lnTo>
                  <a:pt x="288079" y="1311308"/>
                </a:lnTo>
                <a:lnTo>
                  <a:pt x="214580" y="1250666"/>
                </a:lnTo>
                <a:cubicBezTo>
                  <a:pt x="82002" y="1118087"/>
                  <a:pt x="0" y="934932"/>
                  <a:pt x="0" y="732623"/>
                </a:cubicBezTo>
                <a:cubicBezTo>
                  <a:pt x="0" y="328006"/>
                  <a:pt x="328006" y="0"/>
                  <a:pt x="732623" y="0"/>
                </a:cubicBezTo>
                <a:close/>
              </a:path>
            </a:pathLst>
          </a:custGeom>
          <a:solidFill>
            <a:srgbClr val="3566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椭圆 14"/>
          <p:cNvSpPr/>
          <p:nvPr/>
        </p:nvSpPr>
        <p:spPr>
          <a:xfrm flipH="1">
            <a:off x="4389369" y="3946829"/>
            <a:ext cx="975712" cy="9757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6" name="任意多边形 15"/>
          <p:cNvSpPr/>
          <p:nvPr/>
        </p:nvSpPr>
        <p:spPr>
          <a:xfrm flipH="1">
            <a:off x="4197426" y="1345335"/>
            <a:ext cx="1033749" cy="1324431"/>
          </a:xfrm>
          <a:custGeom>
            <a:avLst/>
            <a:gdLst>
              <a:gd name="connsiteX0" fmla="*/ 732623 w 1465246"/>
              <a:gd name="connsiteY0" fmla="*/ 0 h 1877262"/>
              <a:gd name="connsiteX1" fmla="*/ 1465246 w 1465246"/>
              <a:gd name="connsiteY1" fmla="*/ 732623 h 1877262"/>
              <a:gd name="connsiteX2" fmla="*/ 1340126 w 1465246"/>
              <a:gd name="connsiteY2" fmla="*/ 1142240 h 1877262"/>
              <a:gd name="connsiteX3" fmla="*/ 1300533 w 1465246"/>
              <a:gd name="connsiteY3" fmla="*/ 1190227 h 1877262"/>
              <a:gd name="connsiteX4" fmla="*/ 1302729 w 1465246"/>
              <a:gd name="connsiteY4" fmla="*/ 1189968 h 1877262"/>
              <a:gd name="connsiteX5" fmla="*/ 1285462 w 1465246"/>
              <a:gd name="connsiteY5" fmla="*/ 1208493 h 1877262"/>
              <a:gd name="connsiteX6" fmla="*/ 1250666 w 1465246"/>
              <a:gd name="connsiteY6" fmla="*/ 1250666 h 1877262"/>
              <a:gd name="connsiteX7" fmla="*/ 1231119 w 1465246"/>
              <a:gd name="connsiteY7" fmla="*/ 1266794 h 1877262"/>
              <a:gd name="connsiteX8" fmla="*/ 1182207 w 1465246"/>
              <a:gd name="connsiteY8" fmla="*/ 1319268 h 1877262"/>
              <a:gd name="connsiteX9" fmla="*/ 466023 w 1465246"/>
              <a:gd name="connsiteY9" fmla="*/ 1877262 h 1877262"/>
              <a:gd name="connsiteX10" fmla="*/ 364330 w 1465246"/>
              <a:gd name="connsiteY10" fmla="*/ 1413618 h 1877262"/>
              <a:gd name="connsiteX11" fmla="*/ 288079 w 1465246"/>
              <a:gd name="connsiteY11" fmla="*/ 1311308 h 1877262"/>
              <a:gd name="connsiteX12" fmla="*/ 214580 w 1465246"/>
              <a:gd name="connsiteY12" fmla="*/ 1250666 h 1877262"/>
              <a:gd name="connsiteX13" fmla="*/ 0 w 1465246"/>
              <a:gd name="connsiteY13" fmla="*/ 732623 h 1877262"/>
              <a:gd name="connsiteX14" fmla="*/ 732623 w 1465246"/>
              <a:gd name="connsiteY14" fmla="*/ 0 h 187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5246" h="1877262">
                <a:moveTo>
                  <a:pt x="732623" y="0"/>
                </a:moveTo>
                <a:cubicBezTo>
                  <a:pt x="1137240" y="0"/>
                  <a:pt x="1465246" y="328006"/>
                  <a:pt x="1465246" y="732623"/>
                </a:cubicBezTo>
                <a:cubicBezTo>
                  <a:pt x="1465246" y="884355"/>
                  <a:pt x="1419120" y="1025313"/>
                  <a:pt x="1340126" y="1142240"/>
                </a:cubicBezTo>
                <a:lnTo>
                  <a:pt x="1300533" y="1190227"/>
                </a:lnTo>
                <a:lnTo>
                  <a:pt x="1302729" y="1189968"/>
                </a:lnTo>
                <a:lnTo>
                  <a:pt x="1285462" y="1208493"/>
                </a:lnTo>
                <a:lnTo>
                  <a:pt x="1250666" y="1250666"/>
                </a:lnTo>
                <a:lnTo>
                  <a:pt x="1231119" y="1266794"/>
                </a:lnTo>
                <a:lnTo>
                  <a:pt x="1182207" y="1319268"/>
                </a:lnTo>
                <a:cubicBezTo>
                  <a:pt x="910305" y="1597924"/>
                  <a:pt x="699604" y="1723866"/>
                  <a:pt x="466023" y="1877262"/>
                </a:cubicBezTo>
                <a:cubicBezTo>
                  <a:pt x="501882" y="1654638"/>
                  <a:pt x="440250" y="1522782"/>
                  <a:pt x="364330" y="1413618"/>
                </a:cubicBezTo>
                <a:lnTo>
                  <a:pt x="288079" y="1311308"/>
                </a:lnTo>
                <a:lnTo>
                  <a:pt x="214580" y="1250666"/>
                </a:lnTo>
                <a:cubicBezTo>
                  <a:pt x="82002" y="1118087"/>
                  <a:pt x="0" y="934932"/>
                  <a:pt x="0" y="732623"/>
                </a:cubicBezTo>
                <a:cubicBezTo>
                  <a:pt x="0" y="328006"/>
                  <a:pt x="328006" y="0"/>
                  <a:pt x="732623" y="0"/>
                </a:cubicBezTo>
                <a:close/>
              </a:path>
            </a:pathLst>
          </a:custGeom>
          <a:solidFill>
            <a:srgbClr val="3566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椭圆 16"/>
          <p:cNvSpPr/>
          <p:nvPr/>
        </p:nvSpPr>
        <p:spPr>
          <a:xfrm flipH="1">
            <a:off x="4355136" y="1492305"/>
            <a:ext cx="727984" cy="7279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矩形 17"/>
          <p:cNvSpPr/>
          <p:nvPr/>
        </p:nvSpPr>
        <p:spPr>
          <a:xfrm>
            <a:off x="4330105" y="1634353"/>
            <a:ext cx="744491" cy="338554"/>
          </a:xfrm>
          <a:prstGeom prst="rect">
            <a:avLst/>
          </a:prstGeom>
        </p:spPr>
        <p:txBody>
          <a:bodyPr wrap="square">
            <a:spAutoFit/>
          </a:bodyPr>
          <a:lstStyle/>
          <a:p>
            <a:pPr algn="ctr"/>
            <a:r>
              <a:rPr lang="zh-CN" altLang="en-US" sz="1600" b="1">
                <a:solidFill>
                  <a:schemeClr val="bg1">
                    <a:lumMod val="50000"/>
                  </a:schemeClr>
                </a:solidFill>
                <a:latin typeface="微软雅黑" panose="020B0503020204020204" pitchFamily="34" charset="-122"/>
                <a:ea typeface="微软雅黑" panose="020B0503020204020204" pitchFamily="34" charset="-122"/>
              </a:rPr>
              <a:t>意义</a:t>
            </a:r>
            <a:r>
              <a:rPr lang="en-US" altLang="zh-CN" sz="1600" b="1">
                <a:solidFill>
                  <a:schemeClr val="bg1">
                    <a:lumMod val="50000"/>
                  </a:schemeClr>
                </a:solidFill>
                <a:latin typeface="微软雅黑" panose="020B0503020204020204" pitchFamily="34" charset="-122"/>
                <a:ea typeface="微软雅黑" panose="020B0503020204020204" pitchFamily="34" charset="-122"/>
              </a:rPr>
              <a:t>1</a:t>
            </a:r>
            <a:endParaRPr lang="zh-CN" altLang="en-US" sz="16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6482494" y="2766760"/>
            <a:ext cx="1039393" cy="400110"/>
          </a:xfrm>
          <a:prstGeom prst="rect">
            <a:avLst/>
          </a:prstGeom>
        </p:spPr>
        <p:txBody>
          <a:bodyPr wrap="square">
            <a:spAutoFit/>
          </a:bodyPr>
          <a:lstStyle/>
          <a:p>
            <a:pPr algn="ctr"/>
            <a:r>
              <a:rPr lang="zh-CN" altLang="en-US" sz="2000" b="1">
                <a:solidFill>
                  <a:schemeClr val="bg1">
                    <a:lumMod val="50000"/>
                  </a:schemeClr>
                </a:solidFill>
                <a:latin typeface="微软雅黑" panose="020B0503020204020204" pitchFamily="34" charset="-122"/>
                <a:ea typeface="微软雅黑" panose="020B0503020204020204" pitchFamily="34" charset="-122"/>
              </a:rPr>
              <a:t>意义</a:t>
            </a:r>
            <a:r>
              <a:rPr lang="en-US" altLang="zh-CN" sz="2000" b="1">
                <a:solidFill>
                  <a:schemeClr val="bg1">
                    <a:lumMod val="50000"/>
                  </a:schemeClr>
                </a:solidFill>
                <a:latin typeface="微软雅黑" panose="020B0503020204020204" pitchFamily="34" charset="-122"/>
                <a:ea typeface="微软雅黑" panose="020B0503020204020204" pitchFamily="34" charset="-122"/>
              </a:rPr>
              <a:t>2</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a:off x="4334721" y="4189620"/>
            <a:ext cx="1039393" cy="400110"/>
          </a:xfrm>
          <a:prstGeom prst="rect">
            <a:avLst/>
          </a:prstGeom>
        </p:spPr>
        <p:txBody>
          <a:bodyPr wrap="square">
            <a:spAutoFit/>
          </a:bodyPr>
          <a:lstStyle/>
          <a:p>
            <a:pPr algn="ctr"/>
            <a:r>
              <a:rPr lang="zh-CN" altLang="en-US" sz="2000" b="1">
                <a:solidFill>
                  <a:schemeClr val="bg1">
                    <a:lumMod val="50000"/>
                  </a:schemeClr>
                </a:solidFill>
                <a:latin typeface="微软雅黑" panose="020B0503020204020204" pitchFamily="34" charset="-122"/>
                <a:ea typeface="微软雅黑" panose="020B0503020204020204" pitchFamily="34" charset="-122"/>
              </a:rPr>
              <a:t>意义</a:t>
            </a:r>
            <a:r>
              <a:rPr lang="en-US" altLang="zh-CN" sz="2000" b="1">
                <a:solidFill>
                  <a:schemeClr val="bg1">
                    <a:lumMod val="50000"/>
                  </a:schemeClr>
                </a:solidFill>
                <a:latin typeface="微软雅黑" panose="020B0503020204020204" pitchFamily="34" charset="-122"/>
                <a:ea typeface="微软雅黑" panose="020B0503020204020204" pitchFamily="34" charset="-122"/>
              </a:rPr>
              <a:t>3</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矩形 20"/>
          <p:cNvSpPr/>
          <p:nvPr/>
        </p:nvSpPr>
        <p:spPr>
          <a:xfrm>
            <a:off x="7726831" y="4552920"/>
            <a:ext cx="1039393" cy="400110"/>
          </a:xfrm>
          <a:prstGeom prst="rect">
            <a:avLst/>
          </a:prstGeom>
        </p:spPr>
        <p:txBody>
          <a:bodyPr wrap="square">
            <a:spAutoFit/>
          </a:bodyPr>
          <a:lstStyle/>
          <a:p>
            <a:pPr algn="ctr"/>
            <a:r>
              <a:rPr lang="zh-CN" altLang="en-US" sz="2000" b="1">
                <a:solidFill>
                  <a:schemeClr val="bg1">
                    <a:lumMod val="50000"/>
                  </a:schemeClr>
                </a:solidFill>
                <a:latin typeface="微软雅黑" panose="020B0503020204020204" pitchFamily="34" charset="-122"/>
                <a:ea typeface="微软雅黑" panose="020B0503020204020204" pitchFamily="34" charset="-122"/>
              </a:rPr>
              <a:t>意义</a:t>
            </a:r>
            <a:r>
              <a:rPr lang="en-US" altLang="zh-CN" sz="2000" b="1">
                <a:solidFill>
                  <a:schemeClr val="bg1">
                    <a:lumMod val="50000"/>
                  </a:schemeClr>
                </a:solidFill>
                <a:latin typeface="微软雅黑" panose="020B0503020204020204" pitchFamily="34" charset="-122"/>
                <a:ea typeface="微软雅黑" panose="020B0503020204020204" pitchFamily="34" charset="-122"/>
              </a:rPr>
              <a:t>4</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1194289" y="1737210"/>
            <a:ext cx="1523315" cy="400110"/>
          </a:xfrm>
          <a:prstGeom prst="rect">
            <a:avLst/>
          </a:prstGeom>
          <a:noFill/>
        </p:spPr>
        <p:txBody>
          <a:bodyPr wrap="square" rtlCol="0">
            <a:spAutoFit/>
          </a:bodyPr>
          <a:lstStyle/>
          <a:p>
            <a:r>
              <a:rPr lang="zh-CN" altLang="en-US" sz="2000">
                <a:solidFill>
                  <a:srgbClr val="44546A"/>
                </a:solidFill>
                <a:latin typeface="微软雅黑" panose="020B0503020204020204" pitchFamily="34" charset="-122"/>
                <a:ea typeface="微软雅黑" panose="020B0503020204020204" pitchFamily="34" charset="-122"/>
              </a:rPr>
              <a:t>这是小标题</a:t>
            </a:r>
            <a:endParaRPr lang="zh-CN" altLang="en-US" sz="2000" dirty="0">
              <a:solidFill>
                <a:srgbClr val="44546A"/>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781794" y="2134831"/>
            <a:ext cx="2298621" cy="787523"/>
          </a:xfrm>
          <a:prstGeom prst="rect">
            <a:avLst/>
          </a:prstGeom>
          <a:noFill/>
        </p:spPr>
        <p:txBody>
          <a:bodyPr wrap="square" rtlCol="0">
            <a:spAutoFit/>
          </a:bodyPr>
          <a:lstStyle/>
          <a:p>
            <a:pPr algn="ctr">
              <a:lnSpc>
                <a:spcPct val="150000"/>
              </a:lnSpc>
            </a:pPr>
            <a:r>
              <a:rPr lang="zh-CN" altLang="en-US" sz="1600">
                <a:solidFill>
                  <a:srgbClr val="44546A"/>
                </a:solidFill>
                <a:latin typeface="微软雅黑" panose="020B0503020204020204" pitchFamily="34" charset="-122"/>
                <a:ea typeface="微软雅黑" panose="020B0503020204020204" pitchFamily="34" charset="-122"/>
              </a:rPr>
              <a:t>文艺让生活更有范文艺让生活更有范文艺</a:t>
            </a:r>
          </a:p>
        </p:txBody>
      </p:sp>
      <p:sp>
        <p:nvSpPr>
          <p:cNvPr id="24" name="文本框 23"/>
          <p:cNvSpPr txBox="1"/>
          <p:nvPr/>
        </p:nvSpPr>
        <p:spPr>
          <a:xfrm>
            <a:off x="8327689" y="2516224"/>
            <a:ext cx="1523315" cy="400110"/>
          </a:xfrm>
          <a:prstGeom prst="rect">
            <a:avLst/>
          </a:prstGeom>
          <a:noFill/>
        </p:spPr>
        <p:txBody>
          <a:bodyPr wrap="square" rtlCol="0">
            <a:spAutoFit/>
          </a:bodyPr>
          <a:lstStyle/>
          <a:p>
            <a:r>
              <a:rPr lang="zh-CN" altLang="en-US" sz="2000">
                <a:solidFill>
                  <a:srgbClr val="44546A"/>
                </a:solidFill>
                <a:latin typeface="微软雅黑" panose="020B0503020204020204" pitchFamily="34" charset="-122"/>
                <a:ea typeface="微软雅黑" panose="020B0503020204020204" pitchFamily="34" charset="-122"/>
              </a:rPr>
              <a:t>这是小标题</a:t>
            </a:r>
            <a:endParaRPr lang="zh-CN" altLang="en-US" sz="2000" dirty="0">
              <a:solidFill>
                <a:srgbClr val="44546A"/>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7915194" y="2913845"/>
            <a:ext cx="2298621" cy="787523"/>
          </a:xfrm>
          <a:prstGeom prst="rect">
            <a:avLst/>
          </a:prstGeom>
          <a:noFill/>
        </p:spPr>
        <p:txBody>
          <a:bodyPr wrap="square" rtlCol="0">
            <a:spAutoFit/>
          </a:bodyPr>
          <a:lstStyle/>
          <a:p>
            <a:pPr algn="ctr">
              <a:lnSpc>
                <a:spcPct val="150000"/>
              </a:lnSpc>
            </a:pPr>
            <a:r>
              <a:rPr lang="zh-CN" altLang="en-US" sz="1600">
                <a:solidFill>
                  <a:srgbClr val="44546A"/>
                </a:solidFill>
                <a:latin typeface="微软雅黑" panose="020B0503020204020204" pitchFamily="34" charset="-122"/>
                <a:ea typeface="微软雅黑" panose="020B0503020204020204" pitchFamily="34" charset="-122"/>
              </a:rPr>
              <a:t>文艺让生活更有范文艺让生活更有范文艺</a:t>
            </a:r>
          </a:p>
        </p:txBody>
      </p:sp>
      <p:sp>
        <p:nvSpPr>
          <p:cNvPr id="26" name="文本框 25"/>
          <p:cNvSpPr txBox="1"/>
          <p:nvPr/>
        </p:nvSpPr>
        <p:spPr>
          <a:xfrm>
            <a:off x="1973971" y="4068929"/>
            <a:ext cx="1523315" cy="400110"/>
          </a:xfrm>
          <a:prstGeom prst="rect">
            <a:avLst/>
          </a:prstGeom>
          <a:noFill/>
        </p:spPr>
        <p:txBody>
          <a:bodyPr wrap="square" rtlCol="0">
            <a:spAutoFit/>
          </a:bodyPr>
          <a:lstStyle/>
          <a:p>
            <a:r>
              <a:rPr lang="zh-CN" altLang="en-US" sz="2000">
                <a:solidFill>
                  <a:srgbClr val="44546A"/>
                </a:solidFill>
                <a:latin typeface="微软雅黑" panose="020B0503020204020204" pitchFamily="34" charset="-122"/>
                <a:ea typeface="微软雅黑" panose="020B0503020204020204" pitchFamily="34" charset="-122"/>
              </a:rPr>
              <a:t>这是小标题</a:t>
            </a:r>
            <a:endParaRPr lang="zh-CN" altLang="en-US" sz="2000" dirty="0">
              <a:solidFill>
                <a:srgbClr val="44546A"/>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1561476" y="4466550"/>
            <a:ext cx="2298621" cy="787523"/>
          </a:xfrm>
          <a:prstGeom prst="rect">
            <a:avLst/>
          </a:prstGeom>
          <a:noFill/>
        </p:spPr>
        <p:txBody>
          <a:bodyPr wrap="square" rtlCol="0">
            <a:spAutoFit/>
          </a:bodyPr>
          <a:lstStyle/>
          <a:p>
            <a:pPr algn="ctr">
              <a:lnSpc>
                <a:spcPct val="150000"/>
              </a:lnSpc>
            </a:pPr>
            <a:r>
              <a:rPr lang="zh-CN" altLang="en-US" sz="1600">
                <a:solidFill>
                  <a:srgbClr val="44546A"/>
                </a:solidFill>
                <a:latin typeface="微软雅黑" panose="020B0503020204020204" pitchFamily="34" charset="-122"/>
                <a:ea typeface="微软雅黑" panose="020B0503020204020204" pitchFamily="34" charset="-122"/>
              </a:rPr>
              <a:t>文艺让生活更有范文艺让生活更有范文艺</a:t>
            </a:r>
          </a:p>
        </p:txBody>
      </p:sp>
      <p:sp>
        <p:nvSpPr>
          <p:cNvPr id="28" name="文本框 27"/>
          <p:cNvSpPr txBox="1"/>
          <p:nvPr/>
        </p:nvSpPr>
        <p:spPr>
          <a:xfrm>
            <a:off x="9790549" y="4630965"/>
            <a:ext cx="1523315" cy="400110"/>
          </a:xfrm>
          <a:prstGeom prst="rect">
            <a:avLst/>
          </a:prstGeom>
          <a:noFill/>
        </p:spPr>
        <p:txBody>
          <a:bodyPr wrap="square" rtlCol="0">
            <a:spAutoFit/>
          </a:bodyPr>
          <a:lstStyle/>
          <a:p>
            <a:r>
              <a:rPr lang="zh-CN" altLang="en-US" sz="2000">
                <a:solidFill>
                  <a:srgbClr val="44546A"/>
                </a:solidFill>
                <a:latin typeface="微软雅黑" panose="020B0503020204020204" pitchFamily="34" charset="-122"/>
                <a:ea typeface="微软雅黑" panose="020B0503020204020204" pitchFamily="34" charset="-122"/>
              </a:rPr>
              <a:t>这是小标题</a:t>
            </a:r>
            <a:endParaRPr lang="zh-CN" altLang="en-US" sz="2000" dirty="0">
              <a:solidFill>
                <a:srgbClr val="44546A"/>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9378054" y="5028586"/>
            <a:ext cx="2298621" cy="787523"/>
          </a:xfrm>
          <a:prstGeom prst="rect">
            <a:avLst/>
          </a:prstGeom>
          <a:noFill/>
        </p:spPr>
        <p:txBody>
          <a:bodyPr wrap="square" rtlCol="0">
            <a:spAutoFit/>
          </a:bodyPr>
          <a:lstStyle/>
          <a:p>
            <a:pPr algn="ctr">
              <a:lnSpc>
                <a:spcPct val="150000"/>
              </a:lnSpc>
            </a:pPr>
            <a:r>
              <a:rPr lang="zh-CN" altLang="en-US" sz="1600">
                <a:solidFill>
                  <a:srgbClr val="44546A"/>
                </a:solidFill>
                <a:latin typeface="微软雅黑" panose="020B0503020204020204" pitchFamily="34" charset="-122"/>
                <a:ea typeface="微软雅黑" panose="020B0503020204020204" pitchFamily="34" charset="-122"/>
              </a:rPr>
              <a:t>文艺让生活更有范文艺让生活更有范文艺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50"/>
                                        <p:tgtEl>
                                          <p:spTgt spid="6"/>
                                        </p:tgtEl>
                                      </p:cBhvr>
                                    </p:animEffect>
                                    <p:anim calcmode="lin" valueType="num">
                                      <p:cBhvr>
                                        <p:cTn id="8" dur="250" fill="hold"/>
                                        <p:tgtEl>
                                          <p:spTgt spid="6"/>
                                        </p:tgtEl>
                                        <p:attrNameLst>
                                          <p:attrName>ppt_x</p:attrName>
                                        </p:attrNameLst>
                                      </p:cBhvr>
                                      <p:tavLst>
                                        <p:tav tm="0">
                                          <p:val>
                                            <p:strVal val="#ppt_x"/>
                                          </p:val>
                                        </p:tav>
                                        <p:tav tm="100000">
                                          <p:val>
                                            <p:strVal val="#ppt_x"/>
                                          </p:val>
                                        </p:tav>
                                      </p:tavLst>
                                    </p:anim>
                                    <p:anim calcmode="lin" valueType="num">
                                      <p:cBhvr>
                                        <p:cTn id="9" dur="25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250"/>
                                        <p:tgtEl>
                                          <p:spTgt spid="8"/>
                                        </p:tgtEl>
                                      </p:cBhvr>
                                    </p:animEffect>
                                    <p:anim calcmode="lin" valueType="num">
                                      <p:cBhvr>
                                        <p:cTn id="14" dur="250" fill="hold"/>
                                        <p:tgtEl>
                                          <p:spTgt spid="8"/>
                                        </p:tgtEl>
                                        <p:attrNameLst>
                                          <p:attrName>ppt_x</p:attrName>
                                        </p:attrNameLst>
                                      </p:cBhvr>
                                      <p:tavLst>
                                        <p:tav tm="0">
                                          <p:val>
                                            <p:strVal val="#ppt_x"/>
                                          </p:val>
                                        </p:tav>
                                        <p:tav tm="100000">
                                          <p:val>
                                            <p:strVal val="#ppt_x"/>
                                          </p:val>
                                        </p:tav>
                                      </p:tavLst>
                                    </p:anim>
                                    <p:anim calcmode="lin" valueType="num">
                                      <p:cBhvr>
                                        <p:cTn id="15" dur="25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250"/>
                                        <p:tgtEl>
                                          <p:spTgt spid="10"/>
                                        </p:tgtEl>
                                      </p:cBhvr>
                                    </p:animEffect>
                                    <p:anim calcmode="lin" valueType="num">
                                      <p:cBhvr>
                                        <p:cTn id="20" dur="250" fill="hold"/>
                                        <p:tgtEl>
                                          <p:spTgt spid="10"/>
                                        </p:tgtEl>
                                        <p:attrNameLst>
                                          <p:attrName>ppt_x</p:attrName>
                                        </p:attrNameLst>
                                      </p:cBhvr>
                                      <p:tavLst>
                                        <p:tav tm="0">
                                          <p:val>
                                            <p:strVal val="#ppt_x"/>
                                          </p:val>
                                        </p:tav>
                                        <p:tav tm="100000">
                                          <p:val>
                                            <p:strVal val="#ppt_x"/>
                                          </p:val>
                                        </p:tav>
                                      </p:tavLst>
                                    </p:anim>
                                    <p:anim calcmode="lin" valueType="num">
                                      <p:cBhvr>
                                        <p:cTn id="21" dur="250" fill="hold"/>
                                        <p:tgtEl>
                                          <p:spTgt spid="1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250"/>
                                        <p:tgtEl>
                                          <p:spTgt spid="11"/>
                                        </p:tgtEl>
                                      </p:cBhvr>
                                    </p:animEffect>
                                    <p:anim calcmode="lin" valueType="num">
                                      <p:cBhvr>
                                        <p:cTn id="26" dur="250" fill="hold"/>
                                        <p:tgtEl>
                                          <p:spTgt spid="11"/>
                                        </p:tgtEl>
                                        <p:attrNameLst>
                                          <p:attrName>ppt_x</p:attrName>
                                        </p:attrNameLst>
                                      </p:cBhvr>
                                      <p:tavLst>
                                        <p:tav tm="0">
                                          <p:val>
                                            <p:strVal val="#ppt_x"/>
                                          </p:val>
                                        </p:tav>
                                        <p:tav tm="100000">
                                          <p:val>
                                            <p:strVal val="#ppt_x"/>
                                          </p:val>
                                        </p:tav>
                                      </p:tavLst>
                                    </p:anim>
                                    <p:anim calcmode="lin" valueType="num">
                                      <p:cBhvr>
                                        <p:cTn id="27" dur="250" fill="hold"/>
                                        <p:tgtEl>
                                          <p:spTgt spid="11"/>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250"/>
                                        <p:tgtEl>
                                          <p:spTgt spid="12"/>
                                        </p:tgtEl>
                                      </p:cBhvr>
                                    </p:animEffect>
                                    <p:anim calcmode="lin" valueType="num">
                                      <p:cBhvr>
                                        <p:cTn id="32" dur="250" fill="hold"/>
                                        <p:tgtEl>
                                          <p:spTgt spid="12"/>
                                        </p:tgtEl>
                                        <p:attrNameLst>
                                          <p:attrName>ppt_x</p:attrName>
                                        </p:attrNameLst>
                                      </p:cBhvr>
                                      <p:tavLst>
                                        <p:tav tm="0">
                                          <p:val>
                                            <p:strVal val="#ppt_x"/>
                                          </p:val>
                                        </p:tav>
                                        <p:tav tm="100000">
                                          <p:val>
                                            <p:strVal val="#ppt_x"/>
                                          </p:val>
                                        </p:tav>
                                      </p:tavLst>
                                    </p:anim>
                                    <p:anim calcmode="lin" valueType="num">
                                      <p:cBhvr>
                                        <p:cTn id="33" dur="250" fill="hold"/>
                                        <p:tgtEl>
                                          <p:spTgt spid="12"/>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250"/>
                                        <p:tgtEl>
                                          <p:spTgt spid="13"/>
                                        </p:tgtEl>
                                      </p:cBhvr>
                                    </p:animEffect>
                                    <p:anim calcmode="lin" valueType="num">
                                      <p:cBhvr>
                                        <p:cTn id="38" dur="250" fill="hold"/>
                                        <p:tgtEl>
                                          <p:spTgt spid="13"/>
                                        </p:tgtEl>
                                        <p:attrNameLst>
                                          <p:attrName>ppt_x</p:attrName>
                                        </p:attrNameLst>
                                      </p:cBhvr>
                                      <p:tavLst>
                                        <p:tav tm="0">
                                          <p:val>
                                            <p:strVal val="#ppt_x"/>
                                          </p:val>
                                        </p:tav>
                                        <p:tav tm="100000">
                                          <p:val>
                                            <p:strVal val="#ppt_x"/>
                                          </p:val>
                                        </p:tav>
                                      </p:tavLst>
                                    </p:anim>
                                    <p:anim calcmode="lin" valueType="num">
                                      <p:cBhvr>
                                        <p:cTn id="39" dur="250" fill="hold"/>
                                        <p:tgtEl>
                                          <p:spTgt spid="13"/>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250"/>
                                        <p:tgtEl>
                                          <p:spTgt spid="14"/>
                                        </p:tgtEl>
                                      </p:cBhvr>
                                    </p:animEffect>
                                    <p:anim calcmode="lin" valueType="num">
                                      <p:cBhvr>
                                        <p:cTn id="44" dur="250" fill="hold"/>
                                        <p:tgtEl>
                                          <p:spTgt spid="14"/>
                                        </p:tgtEl>
                                        <p:attrNameLst>
                                          <p:attrName>ppt_x</p:attrName>
                                        </p:attrNameLst>
                                      </p:cBhvr>
                                      <p:tavLst>
                                        <p:tav tm="0">
                                          <p:val>
                                            <p:strVal val="#ppt_x"/>
                                          </p:val>
                                        </p:tav>
                                        <p:tav tm="100000">
                                          <p:val>
                                            <p:strVal val="#ppt_x"/>
                                          </p:val>
                                        </p:tav>
                                      </p:tavLst>
                                    </p:anim>
                                    <p:anim calcmode="lin" valueType="num">
                                      <p:cBhvr>
                                        <p:cTn id="45" dur="250" fill="hold"/>
                                        <p:tgtEl>
                                          <p:spTgt spid="14"/>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2"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250"/>
                                        <p:tgtEl>
                                          <p:spTgt spid="15"/>
                                        </p:tgtEl>
                                      </p:cBhvr>
                                    </p:animEffect>
                                    <p:anim calcmode="lin" valueType="num">
                                      <p:cBhvr>
                                        <p:cTn id="50" dur="250" fill="hold"/>
                                        <p:tgtEl>
                                          <p:spTgt spid="15"/>
                                        </p:tgtEl>
                                        <p:attrNameLst>
                                          <p:attrName>ppt_x</p:attrName>
                                        </p:attrNameLst>
                                      </p:cBhvr>
                                      <p:tavLst>
                                        <p:tav tm="0">
                                          <p:val>
                                            <p:strVal val="#ppt_x"/>
                                          </p:val>
                                        </p:tav>
                                        <p:tav tm="100000">
                                          <p:val>
                                            <p:strVal val="#ppt_x"/>
                                          </p:val>
                                        </p:tav>
                                      </p:tavLst>
                                    </p:anim>
                                    <p:anim calcmode="lin" valueType="num">
                                      <p:cBhvr>
                                        <p:cTn id="51" dur="250" fill="hold"/>
                                        <p:tgtEl>
                                          <p:spTgt spid="15"/>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42" presetClass="entr" presetSubtype="0"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250"/>
                                        <p:tgtEl>
                                          <p:spTgt spid="16"/>
                                        </p:tgtEl>
                                      </p:cBhvr>
                                    </p:animEffect>
                                    <p:anim calcmode="lin" valueType="num">
                                      <p:cBhvr>
                                        <p:cTn id="56" dur="250" fill="hold"/>
                                        <p:tgtEl>
                                          <p:spTgt spid="16"/>
                                        </p:tgtEl>
                                        <p:attrNameLst>
                                          <p:attrName>ppt_x</p:attrName>
                                        </p:attrNameLst>
                                      </p:cBhvr>
                                      <p:tavLst>
                                        <p:tav tm="0">
                                          <p:val>
                                            <p:strVal val="#ppt_x"/>
                                          </p:val>
                                        </p:tav>
                                        <p:tav tm="100000">
                                          <p:val>
                                            <p:strVal val="#ppt_x"/>
                                          </p:val>
                                        </p:tav>
                                      </p:tavLst>
                                    </p:anim>
                                    <p:anim calcmode="lin" valueType="num">
                                      <p:cBhvr>
                                        <p:cTn id="57" dur="250" fill="hold"/>
                                        <p:tgtEl>
                                          <p:spTgt spid="16"/>
                                        </p:tgtEl>
                                        <p:attrNameLst>
                                          <p:attrName>ppt_y</p:attrName>
                                        </p:attrNameLst>
                                      </p:cBhvr>
                                      <p:tavLst>
                                        <p:tav tm="0">
                                          <p:val>
                                            <p:strVal val="#ppt_y+.1"/>
                                          </p:val>
                                        </p:tav>
                                        <p:tav tm="100000">
                                          <p:val>
                                            <p:strVal val="#ppt_y"/>
                                          </p:val>
                                        </p:tav>
                                      </p:tavLst>
                                    </p:anim>
                                  </p:childTnLst>
                                </p:cTn>
                              </p:par>
                            </p:childTnLst>
                          </p:cTn>
                        </p:par>
                        <p:par>
                          <p:cTn id="58" fill="hold">
                            <p:stCondLst>
                              <p:cond delay="4500"/>
                            </p:stCondLst>
                            <p:childTnLst>
                              <p:par>
                                <p:cTn id="59" presetID="42" presetClass="entr" presetSubtype="0"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fade">
                                      <p:cBhvr>
                                        <p:cTn id="61" dur="250"/>
                                        <p:tgtEl>
                                          <p:spTgt spid="17"/>
                                        </p:tgtEl>
                                      </p:cBhvr>
                                    </p:animEffect>
                                    <p:anim calcmode="lin" valueType="num">
                                      <p:cBhvr>
                                        <p:cTn id="62" dur="250" fill="hold"/>
                                        <p:tgtEl>
                                          <p:spTgt spid="17"/>
                                        </p:tgtEl>
                                        <p:attrNameLst>
                                          <p:attrName>ppt_x</p:attrName>
                                        </p:attrNameLst>
                                      </p:cBhvr>
                                      <p:tavLst>
                                        <p:tav tm="0">
                                          <p:val>
                                            <p:strVal val="#ppt_x"/>
                                          </p:val>
                                        </p:tav>
                                        <p:tav tm="100000">
                                          <p:val>
                                            <p:strVal val="#ppt_x"/>
                                          </p:val>
                                        </p:tav>
                                      </p:tavLst>
                                    </p:anim>
                                    <p:anim calcmode="lin" valueType="num">
                                      <p:cBhvr>
                                        <p:cTn id="63" dur="250" fill="hold"/>
                                        <p:tgtEl>
                                          <p:spTgt spid="17"/>
                                        </p:tgtEl>
                                        <p:attrNameLst>
                                          <p:attrName>ppt_y</p:attrName>
                                        </p:attrNameLst>
                                      </p:cBhvr>
                                      <p:tavLst>
                                        <p:tav tm="0">
                                          <p:val>
                                            <p:strVal val="#ppt_y+.1"/>
                                          </p:val>
                                        </p:tav>
                                        <p:tav tm="100000">
                                          <p:val>
                                            <p:strVal val="#ppt_y"/>
                                          </p:val>
                                        </p:tav>
                                      </p:tavLst>
                                    </p:anim>
                                  </p:childTnLst>
                                </p:cTn>
                              </p:par>
                            </p:childTnLst>
                          </p:cTn>
                        </p:par>
                        <p:par>
                          <p:cTn id="64" fill="hold">
                            <p:stCondLst>
                              <p:cond delay="5000"/>
                            </p:stCondLst>
                            <p:childTnLst>
                              <p:par>
                                <p:cTn id="65" presetID="42" presetClass="entr" presetSubtype="0"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fade">
                                      <p:cBhvr>
                                        <p:cTn id="67" dur="250"/>
                                        <p:tgtEl>
                                          <p:spTgt spid="18"/>
                                        </p:tgtEl>
                                      </p:cBhvr>
                                    </p:animEffect>
                                    <p:anim calcmode="lin" valueType="num">
                                      <p:cBhvr>
                                        <p:cTn id="68" dur="250" fill="hold"/>
                                        <p:tgtEl>
                                          <p:spTgt spid="18"/>
                                        </p:tgtEl>
                                        <p:attrNameLst>
                                          <p:attrName>ppt_x</p:attrName>
                                        </p:attrNameLst>
                                      </p:cBhvr>
                                      <p:tavLst>
                                        <p:tav tm="0">
                                          <p:val>
                                            <p:strVal val="#ppt_x"/>
                                          </p:val>
                                        </p:tav>
                                        <p:tav tm="100000">
                                          <p:val>
                                            <p:strVal val="#ppt_x"/>
                                          </p:val>
                                        </p:tav>
                                      </p:tavLst>
                                    </p:anim>
                                    <p:anim calcmode="lin" valueType="num">
                                      <p:cBhvr>
                                        <p:cTn id="69" dur="250" fill="hold"/>
                                        <p:tgtEl>
                                          <p:spTgt spid="18"/>
                                        </p:tgtEl>
                                        <p:attrNameLst>
                                          <p:attrName>ppt_y</p:attrName>
                                        </p:attrNameLst>
                                      </p:cBhvr>
                                      <p:tavLst>
                                        <p:tav tm="0">
                                          <p:val>
                                            <p:strVal val="#ppt_y+.1"/>
                                          </p:val>
                                        </p:tav>
                                        <p:tav tm="100000">
                                          <p:val>
                                            <p:strVal val="#ppt_y"/>
                                          </p:val>
                                        </p:tav>
                                      </p:tavLst>
                                    </p:anim>
                                  </p:childTnLst>
                                </p:cTn>
                              </p:par>
                            </p:childTnLst>
                          </p:cTn>
                        </p:par>
                        <p:par>
                          <p:cTn id="70" fill="hold">
                            <p:stCondLst>
                              <p:cond delay="5500"/>
                            </p:stCondLst>
                            <p:childTnLst>
                              <p:par>
                                <p:cTn id="71" presetID="42" presetClass="entr" presetSubtype="0" fill="hold" grpId="0" nodeType="after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fade">
                                      <p:cBhvr>
                                        <p:cTn id="73" dur="250"/>
                                        <p:tgtEl>
                                          <p:spTgt spid="19"/>
                                        </p:tgtEl>
                                      </p:cBhvr>
                                    </p:animEffect>
                                    <p:anim calcmode="lin" valueType="num">
                                      <p:cBhvr>
                                        <p:cTn id="74" dur="250" fill="hold"/>
                                        <p:tgtEl>
                                          <p:spTgt spid="19"/>
                                        </p:tgtEl>
                                        <p:attrNameLst>
                                          <p:attrName>ppt_x</p:attrName>
                                        </p:attrNameLst>
                                      </p:cBhvr>
                                      <p:tavLst>
                                        <p:tav tm="0">
                                          <p:val>
                                            <p:strVal val="#ppt_x"/>
                                          </p:val>
                                        </p:tav>
                                        <p:tav tm="100000">
                                          <p:val>
                                            <p:strVal val="#ppt_x"/>
                                          </p:val>
                                        </p:tav>
                                      </p:tavLst>
                                    </p:anim>
                                    <p:anim calcmode="lin" valueType="num">
                                      <p:cBhvr>
                                        <p:cTn id="75" dur="250" fill="hold"/>
                                        <p:tgtEl>
                                          <p:spTgt spid="19"/>
                                        </p:tgtEl>
                                        <p:attrNameLst>
                                          <p:attrName>ppt_y</p:attrName>
                                        </p:attrNameLst>
                                      </p:cBhvr>
                                      <p:tavLst>
                                        <p:tav tm="0">
                                          <p:val>
                                            <p:strVal val="#ppt_y+.1"/>
                                          </p:val>
                                        </p:tav>
                                        <p:tav tm="100000">
                                          <p:val>
                                            <p:strVal val="#ppt_y"/>
                                          </p:val>
                                        </p:tav>
                                      </p:tavLst>
                                    </p:anim>
                                  </p:childTnLst>
                                </p:cTn>
                              </p:par>
                            </p:childTnLst>
                          </p:cTn>
                        </p:par>
                        <p:par>
                          <p:cTn id="76" fill="hold">
                            <p:stCondLst>
                              <p:cond delay="6000"/>
                            </p:stCondLst>
                            <p:childTnLst>
                              <p:par>
                                <p:cTn id="77" presetID="42" presetClass="entr" presetSubtype="0" fill="hold" grpId="0" nodeType="after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fade">
                                      <p:cBhvr>
                                        <p:cTn id="79" dur="250"/>
                                        <p:tgtEl>
                                          <p:spTgt spid="20"/>
                                        </p:tgtEl>
                                      </p:cBhvr>
                                    </p:animEffect>
                                    <p:anim calcmode="lin" valueType="num">
                                      <p:cBhvr>
                                        <p:cTn id="80" dur="250" fill="hold"/>
                                        <p:tgtEl>
                                          <p:spTgt spid="20"/>
                                        </p:tgtEl>
                                        <p:attrNameLst>
                                          <p:attrName>ppt_x</p:attrName>
                                        </p:attrNameLst>
                                      </p:cBhvr>
                                      <p:tavLst>
                                        <p:tav tm="0">
                                          <p:val>
                                            <p:strVal val="#ppt_x"/>
                                          </p:val>
                                        </p:tav>
                                        <p:tav tm="100000">
                                          <p:val>
                                            <p:strVal val="#ppt_x"/>
                                          </p:val>
                                        </p:tav>
                                      </p:tavLst>
                                    </p:anim>
                                    <p:anim calcmode="lin" valueType="num">
                                      <p:cBhvr>
                                        <p:cTn id="81" dur="250" fill="hold"/>
                                        <p:tgtEl>
                                          <p:spTgt spid="20"/>
                                        </p:tgtEl>
                                        <p:attrNameLst>
                                          <p:attrName>ppt_y</p:attrName>
                                        </p:attrNameLst>
                                      </p:cBhvr>
                                      <p:tavLst>
                                        <p:tav tm="0">
                                          <p:val>
                                            <p:strVal val="#ppt_y+.1"/>
                                          </p:val>
                                        </p:tav>
                                        <p:tav tm="100000">
                                          <p:val>
                                            <p:strVal val="#ppt_y"/>
                                          </p:val>
                                        </p:tav>
                                      </p:tavLst>
                                    </p:anim>
                                  </p:childTnLst>
                                </p:cTn>
                              </p:par>
                            </p:childTnLst>
                          </p:cTn>
                        </p:par>
                        <p:par>
                          <p:cTn id="82" fill="hold">
                            <p:stCondLst>
                              <p:cond delay="6500"/>
                            </p:stCondLst>
                            <p:childTnLst>
                              <p:par>
                                <p:cTn id="83" presetID="42" presetClass="entr" presetSubtype="0" fill="hold" grpId="0" nodeType="afterEffect">
                                  <p:stCondLst>
                                    <p:cond delay="0"/>
                                  </p:stCondLst>
                                  <p:childTnLst>
                                    <p:set>
                                      <p:cBhvr>
                                        <p:cTn id="84" dur="1" fill="hold">
                                          <p:stCondLst>
                                            <p:cond delay="0"/>
                                          </p:stCondLst>
                                        </p:cTn>
                                        <p:tgtEl>
                                          <p:spTgt spid="21"/>
                                        </p:tgtEl>
                                        <p:attrNameLst>
                                          <p:attrName>style.visibility</p:attrName>
                                        </p:attrNameLst>
                                      </p:cBhvr>
                                      <p:to>
                                        <p:strVal val="visible"/>
                                      </p:to>
                                    </p:set>
                                    <p:animEffect transition="in" filter="fade">
                                      <p:cBhvr>
                                        <p:cTn id="85" dur="250"/>
                                        <p:tgtEl>
                                          <p:spTgt spid="21"/>
                                        </p:tgtEl>
                                      </p:cBhvr>
                                    </p:animEffect>
                                    <p:anim calcmode="lin" valueType="num">
                                      <p:cBhvr>
                                        <p:cTn id="86" dur="250" fill="hold"/>
                                        <p:tgtEl>
                                          <p:spTgt spid="21"/>
                                        </p:tgtEl>
                                        <p:attrNameLst>
                                          <p:attrName>ppt_x</p:attrName>
                                        </p:attrNameLst>
                                      </p:cBhvr>
                                      <p:tavLst>
                                        <p:tav tm="0">
                                          <p:val>
                                            <p:strVal val="#ppt_x"/>
                                          </p:val>
                                        </p:tav>
                                        <p:tav tm="100000">
                                          <p:val>
                                            <p:strVal val="#ppt_x"/>
                                          </p:val>
                                        </p:tav>
                                      </p:tavLst>
                                    </p:anim>
                                    <p:anim calcmode="lin" valueType="num">
                                      <p:cBhvr>
                                        <p:cTn id="87" dur="25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0" grpId="0" animBg="1"/>
      <p:bldP spid="11" grpId="0" animBg="1"/>
      <p:bldP spid="12" grpId="0" animBg="1"/>
      <p:bldP spid="13" grpId="0" animBg="1"/>
      <p:bldP spid="14" grpId="0" animBg="1"/>
      <p:bldP spid="15" grpId="0" animBg="1"/>
      <p:bldP spid="16" grpId="0" animBg="1"/>
      <p:bldP spid="17" grpId="0" animBg="1"/>
      <p:bldP spid="18" grpId="0"/>
      <p:bldP spid="19" grpId="0"/>
      <p:bldP spid="20" grpId="0"/>
      <p:bldP spid="2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8596803">
            <a:off x="-4312468" y="-4393124"/>
            <a:ext cx="9378001" cy="9378001"/>
          </a:xfrm>
          <a:prstGeom prst="rect">
            <a:avLst/>
          </a:prstGeom>
        </p:spPr>
      </p:pic>
      <p:sp>
        <p:nvSpPr>
          <p:cNvPr id="15" name="Rectangle 47"/>
          <p:cNvSpPr/>
          <p:nvPr/>
        </p:nvSpPr>
        <p:spPr>
          <a:xfrm>
            <a:off x="7167448" y="1926545"/>
            <a:ext cx="3085793" cy="430887"/>
          </a:xfrm>
          <a:prstGeom prst="rect">
            <a:avLst/>
          </a:prstGeom>
        </p:spPr>
        <p:txBody>
          <a:bodyPr wrap="square" lIns="0" tIns="0" rIns="0" bIns="0">
            <a:spAutoFit/>
          </a:bodyPr>
          <a:lstStyle/>
          <a:p>
            <a:pPr algn="dist"/>
            <a:r>
              <a:rPr lang="zh-CN" altLang="en-US" sz="2800" dirty="0">
                <a:solidFill>
                  <a:srgbClr val="35669B"/>
                </a:solidFill>
                <a:latin typeface="微软雅黑" panose="020B0503020204020204" pitchFamily="34" charset="-122"/>
                <a:ea typeface="微软雅黑" panose="020B0503020204020204" pitchFamily="34" charset="-122"/>
                <a:cs typeface="Arial" panose="020B0604020202020204" pitchFamily="34" charset="0"/>
              </a:rPr>
              <a:t>研究背景及意义</a:t>
            </a:r>
            <a:endParaRPr lang="en-US" sz="2800" dirty="0">
              <a:solidFill>
                <a:srgbClr val="35669B"/>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 name="Rectangle 47"/>
          <p:cNvSpPr/>
          <p:nvPr/>
        </p:nvSpPr>
        <p:spPr>
          <a:xfrm>
            <a:off x="7145673" y="2833010"/>
            <a:ext cx="3085793" cy="430887"/>
          </a:xfrm>
          <a:prstGeom prst="rect">
            <a:avLst/>
          </a:prstGeom>
        </p:spPr>
        <p:txBody>
          <a:bodyPr wrap="square" lIns="0" tIns="0" rIns="0" bIns="0">
            <a:spAutoFit/>
          </a:bodyPr>
          <a:lstStyle/>
          <a:p>
            <a:pPr algn="dist"/>
            <a:r>
              <a:rPr lang="zh-CN" altLang="en-US" sz="2800" dirty="0">
                <a:solidFill>
                  <a:srgbClr val="35669B"/>
                </a:solidFill>
                <a:latin typeface="微软雅黑" panose="020B0503020204020204" pitchFamily="34" charset="-122"/>
                <a:ea typeface="微软雅黑" panose="020B0503020204020204" pitchFamily="34" charset="-122"/>
                <a:cs typeface="Arial" panose="020B0604020202020204" pitchFamily="34" charset="0"/>
              </a:rPr>
              <a:t>研究现状及成果</a:t>
            </a:r>
            <a:endParaRPr lang="en-US" sz="2800" dirty="0">
              <a:solidFill>
                <a:srgbClr val="35669B"/>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 name="Rectangle 47"/>
          <p:cNvSpPr/>
          <p:nvPr/>
        </p:nvSpPr>
        <p:spPr>
          <a:xfrm>
            <a:off x="7145673" y="3739475"/>
            <a:ext cx="3085793" cy="430887"/>
          </a:xfrm>
          <a:prstGeom prst="rect">
            <a:avLst/>
          </a:prstGeom>
        </p:spPr>
        <p:txBody>
          <a:bodyPr wrap="square" lIns="0" tIns="0" rIns="0" bIns="0">
            <a:spAutoFit/>
          </a:bodyPr>
          <a:lstStyle/>
          <a:p>
            <a:pPr algn="dist"/>
            <a:r>
              <a:rPr lang="zh-CN" altLang="en-US" sz="2800" dirty="0">
                <a:solidFill>
                  <a:srgbClr val="35669B"/>
                </a:solidFill>
                <a:latin typeface="微软雅黑" panose="020B0503020204020204" pitchFamily="34" charset="-122"/>
                <a:ea typeface="微软雅黑" panose="020B0503020204020204" pitchFamily="34" charset="-122"/>
                <a:cs typeface="Arial" panose="020B0604020202020204" pitchFamily="34" charset="0"/>
              </a:rPr>
              <a:t>实验方案及结论</a:t>
            </a:r>
            <a:endParaRPr lang="en-US" sz="2800" dirty="0">
              <a:solidFill>
                <a:srgbClr val="35669B"/>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8" name="Rectangle 47"/>
          <p:cNvSpPr/>
          <p:nvPr/>
        </p:nvSpPr>
        <p:spPr>
          <a:xfrm>
            <a:off x="7145673" y="4662956"/>
            <a:ext cx="3085793" cy="430887"/>
          </a:xfrm>
          <a:prstGeom prst="rect">
            <a:avLst/>
          </a:prstGeom>
        </p:spPr>
        <p:txBody>
          <a:bodyPr wrap="square" lIns="0" tIns="0" rIns="0" bIns="0">
            <a:spAutoFit/>
          </a:bodyPr>
          <a:lstStyle/>
          <a:p>
            <a:pPr algn="dist"/>
            <a:r>
              <a:rPr lang="zh-CN" altLang="en-US" sz="2800" dirty="0">
                <a:solidFill>
                  <a:srgbClr val="35669B"/>
                </a:solidFill>
                <a:latin typeface="微软雅黑" panose="020B0503020204020204" pitchFamily="34" charset="-122"/>
                <a:ea typeface="微软雅黑" panose="020B0503020204020204" pitchFamily="34" charset="-122"/>
                <a:cs typeface="Arial" panose="020B0604020202020204" pitchFamily="34" charset="0"/>
              </a:rPr>
              <a:t>未来发展及应用</a:t>
            </a:r>
            <a:endParaRPr lang="en-US" sz="2800" dirty="0">
              <a:solidFill>
                <a:srgbClr val="35669B"/>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7" name="Rectangle 47"/>
          <p:cNvSpPr/>
          <p:nvPr/>
        </p:nvSpPr>
        <p:spPr>
          <a:xfrm>
            <a:off x="6588913" y="1926545"/>
            <a:ext cx="516608" cy="430887"/>
          </a:xfrm>
          <a:prstGeom prst="rect">
            <a:avLst/>
          </a:prstGeom>
        </p:spPr>
        <p:txBody>
          <a:bodyPr wrap="square" lIns="0" tIns="0" rIns="0" bIns="0">
            <a:spAutoFit/>
          </a:bodyPr>
          <a:lstStyle/>
          <a:p>
            <a:pPr algn="dist"/>
            <a:r>
              <a:rPr lang="en-US" altLang="zh-CN" sz="2800">
                <a:solidFill>
                  <a:srgbClr val="35669B"/>
                </a:solidFill>
                <a:latin typeface="微软雅黑" panose="020B0503020204020204" pitchFamily="34" charset="-122"/>
                <a:ea typeface="微软雅黑" panose="020B0503020204020204" pitchFamily="34" charset="-122"/>
                <a:cs typeface="Arial" panose="020B0604020202020204" pitchFamily="34" charset="0"/>
              </a:rPr>
              <a:t>01.</a:t>
            </a:r>
            <a:endParaRPr lang="en-US" sz="2800" dirty="0">
              <a:solidFill>
                <a:srgbClr val="35669B"/>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8" name="Rectangle 47"/>
          <p:cNvSpPr/>
          <p:nvPr/>
        </p:nvSpPr>
        <p:spPr>
          <a:xfrm>
            <a:off x="6588913" y="2833010"/>
            <a:ext cx="516608" cy="430887"/>
          </a:xfrm>
          <a:prstGeom prst="rect">
            <a:avLst/>
          </a:prstGeom>
        </p:spPr>
        <p:txBody>
          <a:bodyPr wrap="square" lIns="0" tIns="0" rIns="0" bIns="0">
            <a:spAutoFit/>
          </a:bodyPr>
          <a:lstStyle/>
          <a:p>
            <a:pPr algn="dist"/>
            <a:r>
              <a:rPr lang="en-US" altLang="zh-CN" sz="2800">
                <a:solidFill>
                  <a:srgbClr val="35669B"/>
                </a:solidFill>
                <a:latin typeface="微软雅黑" panose="020B0503020204020204" pitchFamily="34" charset="-122"/>
                <a:ea typeface="微软雅黑" panose="020B0503020204020204" pitchFamily="34" charset="-122"/>
                <a:cs typeface="Arial" panose="020B0604020202020204" pitchFamily="34" charset="0"/>
              </a:rPr>
              <a:t>02.</a:t>
            </a:r>
            <a:endParaRPr lang="en-US" sz="2800" dirty="0">
              <a:solidFill>
                <a:srgbClr val="35669B"/>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9" name="Rectangle 47"/>
          <p:cNvSpPr/>
          <p:nvPr/>
        </p:nvSpPr>
        <p:spPr>
          <a:xfrm>
            <a:off x="6588913" y="3739475"/>
            <a:ext cx="516608" cy="430887"/>
          </a:xfrm>
          <a:prstGeom prst="rect">
            <a:avLst/>
          </a:prstGeom>
        </p:spPr>
        <p:txBody>
          <a:bodyPr wrap="square" lIns="0" tIns="0" rIns="0" bIns="0">
            <a:spAutoFit/>
          </a:bodyPr>
          <a:lstStyle/>
          <a:p>
            <a:pPr algn="dist"/>
            <a:r>
              <a:rPr lang="en-US" altLang="zh-CN" sz="2800">
                <a:solidFill>
                  <a:srgbClr val="35669B"/>
                </a:solidFill>
                <a:latin typeface="微软雅黑" panose="020B0503020204020204" pitchFamily="34" charset="-122"/>
                <a:ea typeface="微软雅黑" panose="020B0503020204020204" pitchFamily="34" charset="-122"/>
                <a:cs typeface="Arial" panose="020B0604020202020204" pitchFamily="34" charset="0"/>
              </a:rPr>
              <a:t>03.</a:t>
            </a:r>
            <a:endParaRPr lang="en-US" sz="2800" dirty="0">
              <a:solidFill>
                <a:srgbClr val="35669B"/>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0" name="Rectangle 47"/>
          <p:cNvSpPr/>
          <p:nvPr/>
        </p:nvSpPr>
        <p:spPr>
          <a:xfrm>
            <a:off x="6588913" y="4645940"/>
            <a:ext cx="516608" cy="430887"/>
          </a:xfrm>
          <a:prstGeom prst="rect">
            <a:avLst/>
          </a:prstGeom>
        </p:spPr>
        <p:txBody>
          <a:bodyPr wrap="square" lIns="0" tIns="0" rIns="0" bIns="0">
            <a:spAutoFit/>
          </a:bodyPr>
          <a:lstStyle/>
          <a:p>
            <a:pPr algn="dist"/>
            <a:r>
              <a:rPr lang="en-US" altLang="zh-CN" sz="2800">
                <a:solidFill>
                  <a:srgbClr val="35669B"/>
                </a:solidFill>
                <a:latin typeface="微软雅黑" panose="020B0503020204020204" pitchFamily="34" charset="-122"/>
                <a:ea typeface="微软雅黑" panose="020B0503020204020204" pitchFamily="34" charset="-122"/>
                <a:cs typeface="Arial" panose="020B0604020202020204" pitchFamily="34" charset="0"/>
              </a:rPr>
              <a:t>04.</a:t>
            </a:r>
            <a:endParaRPr lang="en-US" sz="2800" dirty="0">
              <a:solidFill>
                <a:srgbClr val="35669B"/>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1" name="文本框 30"/>
          <p:cNvSpPr txBox="1"/>
          <p:nvPr/>
        </p:nvSpPr>
        <p:spPr>
          <a:xfrm>
            <a:off x="2125613" y="2907580"/>
            <a:ext cx="3222080" cy="646331"/>
          </a:xfrm>
          <a:prstGeom prst="rect">
            <a:avLst/>
          </a:prstGeom>
          <a:noFill/>
        </p:spPr>
        <p:txBody>
          <a:bodyPr wrap="square" rtlCol="0">
            <a:spAutoFit/>
          </a:bodyPr>
          <a:lstStyle/>
          <a:p>
            <a:pPr algn="dist"/>
            <a:r>
              <a:rPr lang="en-US" altLang="zh-CN" sz="3600" b="1">
                <a:solidFill>
                  <a:srgbClr val="35669B"/>
                </a:solidFill>
                <a:latin typeface="微软雅黑" panose="020B0503020204020204" pitchFamily="34" charset="-122"/>
                <a:ea typeface="微软雅黑" panose="020B0503020204020204" pitchFamily="34" charset="-122"/>
              </a:rPr>
              <a:t>CONTENT</a:t>
            </a:r>
            <a:endParaRPr lang="zh-CN" altLang="en-US" sz="3600" b="1">
              <a:solidFill>
                <a:srgbClr val="35669B"/>
              </a:solidFill>
              <a:latin typeface="微软雅黑" panose="020B0503020204020204" pitchFamily="34" charset="-122"/>
              <a:ea typeface="微软雅黑" panose="020B0503020204020204" pitchFamily="34" charset="-122"/>
            </a:endParaRPr>
          </a:p>
        </p:txBody>
      </p:sp>
      <p:pic>
        <p:nvPicPr>
          <p:cNvPr id="32" name="图片 3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8596803">
            <a:off x="8576626" y="2168999"/>
            <a:ext cx="9378001" cy="9378001"/>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8596803">
            <a:off x="-2939831" y="-3074174"/>
            <a:ext cx="5555573" cy="5555573"/>
          </a:xfrm>
          <a:prstGeom prst="rect">
            <a:avLst/>
          </a:prstGeom>
        </p:spPr>
      </p:pic>
      <p:sp>
        <p:nvSpPr>
          <p:cNvPr id="7" name="Rectangle 47"/>
          <p:cNvSpPr/>
          <p:nvPr/>
        </p:nvSpPr>
        <p:spPr>
          <a:xfrm>
            <a:off x="292416" y="94063"/>
            <a:ext cx="448364" cy="492443"/>
          </a:xfrm>
          <a:prstGeom prst="rect">
            <a:avLst/>
          </a:prstGeom>
        </p:spPr>
        <p:txBody>
          <a:bodyPr wrap="square" lIns="0" tIns="0" rIns="0" bIns="0">
            <a:spAutoFit/>
          </a:bodyPr>
          <a:lstStyle/>
          <a:p>
            <a:pPr algn="dist"/>
            <a:r>
              <a:rPr lang="en-US" altLang="zh-CN" sz="3200">
                <a:solidFill>
                  <a:schemeClr val="bg1"/>
                </a:solidFill>
                <a:latin typeface="Impact" panose="020B0806030902050204" pitchFamily="34" charset="0"/>
                <a:ea typeface="微软雅黑" panose="020B0503020204020204" pitchFamily="34" charset="-122"/>
                <a:cs typeface="Arial" panose="020B0604020202020204" pitchFamily="34" charset="0"/>
              </a:rPr>
              <a:t>04</a:t>
            </a:r>
            <a:endParaRPr lang="en-US" sz="3200" dirty="0">
              <a:solidFill>
                <a:schemeClr val="bg1"/>
              </a:solidFill>
              <a:latin typeface="Impact" panose="020B0806030902050204" pitchFamily="34" charset="0"/>
              <a:ea typeface="微软雅黑" panose="020B0503020204020204" pitchFamily="34" charset="-122"/>
              <a:cs typeface="Arial" panose="020B0604020202020204" pitchFamily="34" charset="0"/>
            </a:endParaRPr>
          </a:p>
        </p:txBody>
      </p:sp>
      <p:sp>
        <p:nvSpPr>
          <p:cNvPr id="9" name="Rectangle 47"/>
          <p:cNvSpPr/>
          <p:nvPr/>
        </p:nvSpPr>
        <p:spPr>
          <a:xfrm>
            <a:off x="1241209" y="155619"/>
            <a:ext cx="2833079" cy="430887"/>
          </a:xfrm>
          <a:prstGeom prst="rect">
            <a:avLst/>
          </a:prstGeom>
        </p:spPr>
        <p:txBody>
          <a:bodyPr wrap="square" lIns="0" tIns="0" rIns="0" bIns="0">
            <a:spAutoFit/>
          </a:bodyPr>
          <a:lstStyle/>
          <a:p>
            <a:pPr algn="dist"/>
            <a:r>
              <a:rPr lang="zh-CN" altLang="en-US" sz="2800">
                <a:solidFill>
                  <a:srgbClr val="44546A"/>
                </a:solidFill>
                <a:latin typeface="微软雅黑" panose="020B0503020204020204" pitchFamily="34" charset="-122"/>
                <a:ea typeface="微软雅黑" panose="020B0503020204020204" pitchFamily="34" charset="-122"/>
                <a:cs typeface="Arial" panose="020B0604020202020204" pitchFamily="34" charset="0"/>
              </a:rPr>
              <a:t>未来应用方向</a:t>
            </a:r>
            <a:endParaRPr lang="en-US" altLang="zh-CN" sz="2800" dirty="0">
              <a:solidFill>
                <a:srgbClr val="44546A"/>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0" name="矩形 29"/>
          <p:cNvSpPr/>
          <p:nvPr/>
        </p:nvSpPr>
        <p:spPr>
          <a:xfrm>
            <a:off x="1670932" y="2285604"/>
            <a:ext cx="6996681" cy="2953955"/>
          </a:xfrm>
          <a:prstGeom prst="rect">
            <a:avLst/>
          </a:prstGeom>
          <a:solidFill>
            <a:srgbClr val="3566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79711" y="1209594"/>
            <a:ext cx="4375803" cy="5132918"/>
          </a:xfrm>
          <a:prstGeom prst="rect">
            <a:avLst/>
          </a:prstGeom>
        </p:spPr>
      </p:pic>
      <p:sp>
        <p:nvSpPr>
          <p:cNvPr id="32" name="矩形 31"/>
          <p:cNvSpPr/>
          <p:nvPr/>
        </p:nvSpPr>
        <p:spPr>
          <a:xfrm>
            <a:off x="1890462" y="2743460"/>
            <a:ext cx="4732189" cy="2012855"/>
          </a:xfrm>
          <a:prstGeom prst="rect">
            <a:avLst/>
          </a:prstGeom>
        </p:spPr>
        <p:txBody>
          <a:bodyPr wrap="square" lIns="91436" tIns="45718" rIns="91436" bIns="45718">
            <a:spAutoFit/>
          </a:bodyPr>
          <a:lstStyle/>
          <a:p>
            <a:pPr>
              <a:lnSpc>
                <a:spcPct val="130000"/>
              </a:lnSpc>
            </a:pPr>
            <a:r>
              <a:rPr lang="zh-CN" altLang="en-US" sz="2400" b="1" dirty="0">
                <a:solidFill>
                  <a:schemeClr val="bg1"/>
                </a:solidFill>
                <a:latin typeface="微软雅黑" panose="020B0503020204020204" pitchFamily="34" charset="-122"/>
                <a:ea typeface="微软雅黑" panose="020B0503020204020204" pitchFamily="34" charset="-122"/>
              </a:rPr>
              <a:t>添加小标题</a:t>
            </a:r>
            <a:endParaRPr lang="en-US" altLang="zh-CN" sz="2400" b="1"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dirty="0">
                <a:solidFill>
                  <a:schemeClr val="bg1"/>
                </a:solidFill>
                <a:latin typeface="微软雅黑" panose="020B0503020204020204" pitchFamily="34" charset="-122"/>
                <a:ea typeface="微软雅黑" panose="020B0503020204020204" pitchFamily="34" charset="-122"/>
              </a:rPr>
              <a:t>论文就是用来进行科学研究和描述科研成果的文章，简称之为论文。它既是探讨问题进行科学研究的一种手段，又是描述科研成果进行学术交流的一种工具。</a:t>
            </a:r>
            <a:endParaRPr lang="en-US" altLang="zh-CN"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8596803">
            <a:off x="6074657" y="-2718320"/>
            <a:ext cx="9378001" cy="9378001"/>
          </a:xfrm>
          <a:prstGeom prst="rect">
            <a:avLst/>
          </a:prstGeom>
        </p:spPr>
      </p:pic>
      <p:sp>
        <p:nvSpPr>
          <p:cNvPr id="6" name="文本框 5"/>
          <p:cNvSpPr txBox="1"/>
          <p:nvPr/>
        </p:nvSpPr>
        <p:spPr>
          <a:xfrm>
            <a:off x="948734" y="1956914"/>
            <a:ext cx="2060294" cy="923330"/>
          </a:xfrm>
          <a:prstGeom prst="rect">
            <a:avLst/>
          </a:prstGeom>
          <a:noFill/>
        </p:spPr>
        <p:txBody>
          <a:bodyPr wrap="square" rtlCol="0">
            <a:spAutoFit/>
          </a:bodyPr>
          <a:lstStyle/>
          <a:p>
            <a:r>
              <a:rPr lang="en-US" altLang="zh-CN" sz="5400">
                <a:solidFill>
                  <a:srgbClr val="35669B"/>
                </a:solidFill>
              </a:rPr>
              <a:t>2017</a:t>
            </a:r>
            <a:endParaRPr lang="zh-CN" altLang="en-US" sz="5400">
              <a:solidFill>
                <a:srgbClr val="35669B"/>
              </a:solidFill>
            </a:endParaRPr>
          </a:p>
        </p:txBody>
      </p:sp>
      <p:sp>
        <p:nvSpPr>
          <p:cNvPr id="7" name="文本框 6"/>
          <p:cNvSpPr txBox="1"/>
          <p:nvPr/>
        </p:nvSpPr>
        <p:spPr>
          <a:xfrm>
            <a:off x="948734" y="2866818"/>
            <a:ext cx="4490977" cy="646331"/>
          </a:xfrm>
          <a:prstGeom prst="rect">
            <a:avLst/>
          </a:prstGeom>
          <a:noFill/>
        </p:spPr>
        <p:txBody>
          <a:bodyPr wrap="square" rtlCol="0">
            <a:spAutoFit/>
          </a:bodyPr>
          <a:lstStyle/>
          <a:p>
            <a:pPr algn="dist"/>
            <a:r>
              <a:rPr lang="zh-CN" altLang="en-US" sz="3600">
                <a:solidFill>
                  <a:schemeClr val="tx1">
                    <a:lumMod val="85000"/>
                    <a:lumOff val="15000"/>
                  </a:schemeClr>
                </a:solidFill>
                <a:latin typeface="微软雅黑" panose="020B0503020204020204" pitchFamily="34" charset="-122"/>
                <a:ea typeface="微软雅黑" panose="020B0503020204020204" pitchFamily="34" charset="-122"/>
              </a:rPr>
              <a:t>感谢导师们的倾听</a:t>
            </a:r>
          </a:p>
        </p:txBody>
      </p:sp>
      <p:cxnSp>
        <p:nvCxnSpPr>
          <p:cNvPr id="9" name="直接连接符 8"/>
          <p:cNvCxnSpPr/>
          <p:nvPr/>
        </p:nvCxnSpPr>
        <p:spPr>
          <a:xfrm>
            <a:off x="1041332" y="3773346"/>
            <a:ext cx="1122744" cy="0"/>
          </a:xfrm>
          <a:prstGeom prst="line">
            <a:avLst/>
          </a:prstGeom>
          <a:ln w="25400">
            <a:solidFill>
              <a:srgbClr val="35669B"/>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958148" y="3891029"/>
            <a:ext cx="4460111" cy="738664"/>
          </a:xfrm>
          <a:prstGeom prst="rect">
            <a:avLst/>
          </a:prstGeom>
        </p:spPr>
        <p:txBody>
          <a:bodyPr wrap="square">
            <a:spAutoFit/>
          </a:bodyPr>
          <a:lstStyle/>
          <a:p>
            <a:pPr>
              <a:lnSpc>
                <a:spcPct val="150000"/>
              </a:lnSpc>
            </a:pPr>
            <a:r>
              <a:rPr lang="en-US" altLang="zh-CN" sz="1400" err="1">
                <a:solidFill>
                  <a:schemeClr val="tx1">
                    <a:lumMod val="65000"/>
                    <a:lumOff val="35000"/>
                  </a:schemeClr>
                </a:solidFill>
                <a:latin typeface="华文细黑" panose="02010600040101010101" pitchFamily="2" charset="-122"/>
                <a:ea typeface="华文细黑" panose="02010600040101010101" pitchFamily="2" charset="-122"/>
              </a:rPr>
              <a:t>Nullam</a:t>
            </a:r>
            <a:r>
              <a:rPr lang="en-US" altLang="zh-CN" sz="140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1400" err="1">
                <a:solidFill>
                  <a:schemeClr val="tx1">
                    <a:lumMod val="65000"/>
                    <a:lumOff val="35000"/>
                  </a:schemeClr>
                </a:solidFill>
                <a:latin typeface="华文细黑" panose="02010600040101010101" pitchFamily="2" charset="-122"/>
                <a:ea typeface="华文细黑" panose="02010600040101010101" pitchFamily="2" charset="-122"/>
              </a:rPr>
              <a:t>eu</a:t>
            </a:r>
            <a:r>
              <a:rPr lang="en-US" altLang="zh-CN" sz="140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1400" err="1">
                <a:solidFill>
                  <a:schemeClr val="tx1">
                    <a:lumMod val="65000"/>
                    <a:lumOff val="35000"/>
                  </a:schemeClr>
                </a:solidFill>
                <a:latin typeface="华文细黑" panose="02010600040101010101" pitchFamily="2" charset="-122"/>
                <a:ea typeface="华文细黑" panose="02010600040101010101" pitchFamily="2" charset="-122"/>
              </a:rPr>
              <a:t>tempor</a:t>
            </a:r>
            <a:r>
              <a:rPr lang="en-US" altLang="zh-CN" sz="140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1400" err="1">
                <a:solidFill>
                  <a:schemeClr val="tx1">
                    <a:lumMod val="65000"/>
                    <a:lumOff val="35000"/>
                  </a:schemeClr>
                </a:solidFill>
                <a:latin typeface="华文细黑" panose="02010600040101010101" pitchFamily="2" charset="-122"/>
                <a:ea typeface="华文细黑" panose="02010600040101010101" pitchFamily="2" charset="-122"/>
              </a:rPr>
              <a:t>purus</a:t>
            </a:r>
            <a:r>
              <a:rPr lang="en-US" altLang="zh-CN" sz="140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1400" err="1">
                <a:solidFill>
                  <a:schemeClr val="tx1">
                    <a:lumMod val="65000"/>
                    <a:lumOff val="35000"/>
                  </a:schemeClr>
                </a:solidFill>
                <a:latin typeface="华文细黑" panose="02010600040101010101" pitchFamily="2" charset="-122"/>
                <a:ea typeface="华文细黑" panose="02010600040101010101" pitchFamily="2" charset="-122"/>
              </a:rPr>
              <a:t>Nunc</a:t>
            </a:r>
            <a:r>
              <a:rPr lang="en-US" altLang="zh-CN" sz="1400">
                <a:solidFill>
                  <a:schemeClr val="tx1">
                    <a:lumMod val="65000"/>
                    <a:lumOff val="35000"/>
                  </a:schemeClr>
                </a:solidFill>
                <a:latin typeface="华文细黑" panose="02010600040101010101" pitchFamily="2" charset="-122"/>
                <a:ea typeface="华文细黑" panose="02010600040101010101" pitchFamily="2" charset="-122"/>
              </a:rPr>
              <a:t> a </a:t>
            </a:r>
            <a:r>
              <a:rPr lang="en-US" altLang="zh-CN" sz="1400" err="1">
                <a:solidFill>
                  <a:schemeClr val="tx1">
                    <a:lumMod val="65000"/>
                    <a:lumOff val="35000"/>
                  </a:schemeClr>
                </a:solidFill>
                <a:latin typeface="华文细黑" panose="02010600040101010101" pitchFamily="2" charset="-122"/>
                <a:ea typeface="华文细黑" panose="02010600040101010101" pitchFamily="2" charset="-122"/>
              </a:rPr>
              <a:t>leo</a:t>
            </a:r>
            <a:r>
              <a:rPr lang="en-US" altLang="zh-CN" sz="1400">
                <a:solidFill>
                  <a:schemeClr val="tx1">
                    <a:lumMod val="65000"/>
                    <a:lumOff val="35000"/>
                  </a:schemeClr>
                </a:solidFill>
                <a:latin typeface="华文细黑" panose="02010600040101010101" pitchFamily="2" charset="-122"/>
                <a:ea typeface="华文细黑" panose="02010600040101010101" pitchFamily="2" charset="-122"/>
              </a:rPr>
              <a:t> magna, sit </a:t>
            </a:r>
            <a:r>
              <a:rPr lang="en-US" altLang="zh-CN" sz="1400" err="1">
                <a:solidFill>
                  <a:schemeClr val="tx1">
                    <a:lumMod val="65000"/>
                    <a:lumOff val="35000"/>
                  </a:schemeClr>
                </a:solidFill>
                <a:latin typeface="华文细黑" panose="02010600040101010101" pitchFamily="2" charset="-122"/>
                <a:ea typeface="华文细黑" panose="02010600040101010101" pitchFamily="2" charset="-122"/>
              </a:rPr>
              <a:t>amet</a:t>
            </a:r>
            <a:r>
              <a:rPr lang="en-US" altLang="zh-CN" sz="140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1400" err="1">
                <a:solidFill>
                  <a:schemeClr val="tx1">
                    <a:lumMod val="65000"/>
                    <a:lumOff val="35000"/>
                  </a:schemeClr>
                </a:solidFill>
                <a:latin typeface="华文细黑" panose="02010600040101010101" pitchFamily="2" charset="-122"/>
                <a:ea typeface="华文细黑" panose="02010600040101010101" pitchFamily="2" charset="-122"/>
              </a:rPr>
              <a:t>consequat</a:t>
            </a:r>
            <a:r>
              <a:rPr lang="en-US" altLang="zh-CN" sz="140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1400" err="1">
                <a:solidFill>
                  <a:schemeClr val="tx1">
                    <a:lumMod val="65000"/>
                    <a:lumOff val="35000"/>
                  </a:schemeClr>
                </a:solidFill>
                <a:latin typeface="华文细黑" panose="02010600040101010101" pitchFamily="2" charset="-122"/>
                <a:ea typeface="华文细黑" panose="02010600040101010101" pitchFamily="2" charset="-122"/>
              </a:rPr>
              <a:t>risus</a:t>
            </a:r>
            <a:r>
              <a:rPr lang="en-US" altLang="zh-CN" sz="1400">
                <a:solidFill>
                  <a:schemeClr val="tx1">
                    <a:lumMod val="65000"/>
                    <a:lumOff val="35000"/>
                  </a:schemeClr>
                </a:solidFill>
                <a:latin typeface="华文细黑" panose="02010600040101010101" pitchFamily="2" charset="-122"/>
                <a:ea typeface="华文细黑" panose="02010600040101010101" pitchFamily="2" charset="-122"/>
              </a:rPr>
              <a:t>. Nullam eu tempor purus. </a:t>
            </a:r>
          </a:p>
        </p:txBody>
      </p:sp>
      <p:sp>
        <p:nvSpPr>
          <p:cNvPr id="13" name="圆角矩形 12"/>
          <p:cNvSpPr/>
          <p:nvPr/>
        </p:nvSpPr>
        <p:spPr>
          <a:xfrm>
            <a:off x="996793" y="4799757"/>
            <a:ext cx="1639615" cy="405114"/>
          </a:xfrm>
          <a:prstGeom prst="roundRect">
            <a:avLst/>
          </a:prstGeom>
          <a:solidFill>
            <a:srgbClr val="3566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166423" y="4822907"/>
            <a:ext cx="1446835" cy="369332"/>
          </a:xfrm>
          <a:prstGeom prst="rect">
            <a:avLst/>
          </a:prstGeom>
          <a:noFill/>
        </p:spPr>
        <p:txBody>
          <a:bodyPr wrap="squar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bossppt</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7" name="组合 176"/>
          <p:cNvGrpSpPr/>
          <p:nvPr/>
        </p:nvGrpSpPr>
        <p:grpSpPr>
          <a:xfrm>
            <a:off x="1289675" y="4723473"/>
            <a:ext cx="423070" cy="405365"/>
            <a:chOff x="1231900" y="3257535"/>
            <a:chExt cx="423070" cy="405365"/>
          </a:xfrm>
          <a:solidFill>
            <a:srgbClr val="35669B"/>
          </a:solidFill>
        </p:grpSpPr>
        <p:sp>
          <p:nvSpPr>
            <p:cNvPr id="9" name="Freeform 9"/>
            <p:cNvSpPr>
              <a:spLocks noEditPoints="1"/>
            </p:cNvSpPr>
            <p:nvPr/>
          </p:nvSpPr>
          <p:spPr bwMode="auto">
            <a:xfrm>
              <a:off x="1231900" y="3257535"/>
              <a:ext cx="423070" cy="405365"/>
            </a:xfrm>
            <a:custGeom>
              <a:avLst/>
              <a:gdLst>
                <a:gd name="T0" fmla="*/ 174 w 192"/>
                <a:gd name="T1" fmla="*/ 8 h 184"/>
                <a:gd name="T2" fmla="*/ 184 w 192"/>
                <a:gd name="T3" fmla="*/ 18 h 184"/>
                <a:gd name="T4" fmla="*/ 184 w 192"/>
                <a:gd name="T5" fmla="*/ 165 h 184"/>
                <a:gd name="T6" fmla="*/ 151 w 192"/>
                <a:gd name="T7" fmla="*/ 131 h 184"/>
                <a:gd name="T8" fmla="*/ 149 w 192"/>
                <a:gd name="T9" fmla="*/ 129 h 184"/>
                <a:gd name="T10" fmla="*/ 145 w 192"/>
                <a:gd name="T11" fmla="*/ 129 h 184"/>
                <a:gd name="T12" fmla="*/ 18 w 192"/>
                <a:gd name="T13" fmla="*/ 129 h 184"/>
                <a:gd name="T14" fmla="*/ 8 w 192"/>
                <a:gd name="T15" fmla="*/ 119 h 184"/>
                <a:gd name="T16" fmla="*/ 8 w 192"/>
                <a:gd name="T17" fmla="*/ 18 h 184"/>
                <a:gd name="T18" fmla="*/ 18 w 192"/>
                <a:gd name="T19" fmla="*/ 8 h 184"/>
                <a:gd name="T20" fmla="*/ 174 w 192"/>
                <a:gd name="T21" fmla="*/ 8 h 184"/>
                <a:gd name="T22" fmla="*/ 174 w 192"/>
                <a:gd name="T23" fmla="*/ 0 h 184"/>
                <a:gd name="T24" fmla="*/ 18 w 192"/>
                <a:gd name="T25" fmla="*/ 0 h 184"/>
                <a:gd name="T26" fmla="*/ 0 w 192"/>
                <a:gd name="T27" fmla="*/ 18 h 184"/>
                <a:gd name="T28" fmla="*/ 0 w 192"/>
                <a:gd name="T29" fmla="*/ 119 h 184"/>
                <a:gd name="T30" fmla="*/ 18 w 192"/>
                <a:gd name="T31" fmla="*/ 137 h 184"/>
                <a:gd name="T32" fmla="*/ 145 w 192"/>
                <a:gd name="T33" fmla="*/ 137 h 184"/>
                <a:gd name="T34" fmla="*/ 192 w 192"/>
                <a:gd name="T35" fmla="*/ 184 h 184"/>
                <a:gd name="T36" fmla="*/ 192 w 192"/>
                <a:gd name="T37" fmla="*/ 18 h 184"/>
                <a:gd name="T38" fmla="*/ 174 w 192"/>
                <a:gd name="T39"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92" h="184">
                  <a:moveTo>
                    <a:pt x="174" y="8"/>
                  </a:moveTo>
                  <a:cubicBezTo>
                    <a:pt x="179" y="8"/>
                    <a:pt x="184" y="12"/>
                    <a:pt x="184" y="18"/>
                  </a:cubicBezTo>
                  <a:cubicBezTo>
                    <a:pt x="184" y="165"/>
                    <a:pt x="184" y="165"/>
                    <a:pt x="184" y="165"/>
                  </a:cubicBezTo>
                  <a:cubicBezTo>
                    <a:pt x="151" y="131"/>
                    <a:pt x="151" y="131"/>
                    <a:pt x="151" y="131"/>
                  </a:cubicBezTo>
                  <a:cubicBezTo>
                    <a:pt x="149" y="129"/>
                    <a:pt x="149" y="129"/>
                    <a:pt x="149" y="129"/>
                  </a:cubicBezTo>
                  <a:cubicBezTo>
                    <a:pt x="145" y="129"/>
                    <a:pt x="145" y="129"/>
                    <a:pt x="145" y="129"/>
                  </a:cubicBezTo>
                  <a:cubicBezTo>
                    <a:pt x="18" y="129"/>
                    <a:pt x="18" y="129"/>
                    <a:pt x="18" y="129"/>
                  </a:cubicBezTo>
                  <a:cubicBezTo>
                    <a:pt x="13" y="129"/>
                    <a:pt x="8" y="125"/>
                    <a:pt x="8" y="119"/>
                  </a:cubicBezTo>
                  <a:cubicBezTo>
                    <a:pt x="8" y="18"/>
                    <a:pt x="8" y="18"/>
                    <a:pt x="8" y="18"/>
                  </a:cubicBezTo>
                  <a:cubicBezTo>
                    <a:pt x="8" y="12"/>
                    <a:pt x="13" y="8"/>
                    <a:pt x="18" y="8"/>
                  </a:cubicBezTo>
                  <a:cubicBezTo>
                    <a:pt x="174" y="8"/>
                    <a:pt x="174" y="8"/>
                    <a:pt x="174" y="8"/>
                  </a:cubicBezTo>
                  <a:moveTo>
                    <a:pt x="174" y="0"/>
                  </a:moveTo>
                  <a:cubicBezTo>
                    <a:pt x="18" y="0"/>
                    <a:pt x="18" y="0"/>
                    <a:pt x="18" y="0"/>
                  </a:cubicBezTo>
                  <a:cubicBezTo>
                    <a:pt x="9" y="0"/>
                    <a:pt x="0" y="8"/>
                    <a:pt x="0" y="18"/>
                  </a:cubicBezTo>
                  <a:cubicBezTo>
                    <a:pt x="0" y="119"/>
                    <a:pt x="0" y="119"/>
                    <a:pt x="0" y="119"/>
                  </a:cubicBezTo>
                  <a:cubicBezTo>
                    <a:pt x="0" y="129"/>
                    <a:pt x="9" y="137"/>
                    <a:pt x="18" y="137"/>
                  </a:cubicBezTo>
                  <a:cubicBezTo>
                    <a:pt x="145" y="137"/>
                    <a:pt x="145" y="137"/>
                    <a:pt x="145" y="137"/>
                  </a:cubicBezTo>
                  <a:cubicBezTo>
                    <a:pt x="192" y="184"/>
                    <a:pt x="192" y="184"/>
                    <a:pt x="192" y="184"/>
                  </a:cubicBezTo>
                  <a:cubicBezTo>
                    <a:pt x="192" y="18"/>
                    <a:pt x="192" y="18"/>
                    <a:pt x="192" y="18"/>
                  </a:cubicBezTo>
                  <a:cubicBezTo>
                    <a:pt x="192" y="8"/>
                    <a:pt x="184" y="0"/>
                    <a:pt x="17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0"/>
            <p:cNvSpPr>
              <a:spLocks noEditPoints="1"/>
            </p:cNvSpPr>
            <p:nvPr/>
          </p:nvSpPr>
          <p:spPr bwMode="auto">
            <a:xfrm>
              <a:off x="1320428" y="3375883"/>
              <a:ext cx="68027" cy="68959"/>
            </a:xfrm>
            <a:custGeom>
              <a:avLst/>
              <a:gdLst>
                <a:gd name="T0" fmla="*/ 16 w 31"/>
                <a:gd name="T1" fmla="*/ 31 h 31"/>
                <a:gd name="T2" fmla="*/ 0 w 31"/>
                <a:gd name="T3" fmla="*/ 16 h 31"/>
                <a:gd name="T4" fmla="*/ 16 w 31"/>
                <a:gd name="T5" fmla="*/ 0 h 31"/>
                <a:gd name="T6" fmla="*/ 31 w 31"/>
                <a:gd name="T7" fmla="*/ 16 h 31"/>
                <a:gd name="T8" fmla="*/ 16 w 31"/>
                <a:gd name="T9" fmla="*/ 31 h 31"/>
                <a:gd name="T10" fmla="*/ 16 w 31"/>
                <a:gd name="T11" fmla="*/ 4 h 31"/>
                <a:gd name="T12" fmla="*/ 4 w 31"/>
                <a:gd name="T13" fmla="*/ 16 h 31"/>
                <a:gd name="T14" fmla="*/ 16 w 31"/>
                <a:gd name="T15" fmla="*/ 27 h 31"/>
                <a:gd name="T16" fmla="*/ 27 w 31"/>
                <a:gd name="T17" fmla="*/ 16 h 31"/>
                <a:gd name="T18" fmla="*/ 16 w 31"/>
                <a:gd name="T1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31">
                  <a:moveTo>
                    <a:pt x="16" y="31"/>
                  </a:moveTo>
                  <a:cubicBezTo>
                    <a:pt x="7" y="31"/>
                    <a:pt x="0" y="24"/>
                    <a:pt x="0" y="16"/>
                  </a:cubicBezTo>
                  <a:cubicBezTo>
                    <a:pt x="0" y="7"/>
                    <a:pt x="7" y="0"/>
                    <a:pt x="16" y="0"/>
                  </a:cubicBezTo>
                  <a:cubicBezTo>
                    <a:pt x="24" y="0"/>
                    <a:pt x="31" y="7"/>
                    <a:pt x="31" y="16"/>
                  </a:cubicBezTo>
                  <a:cubicBezTo>
                    <a:pt x="31" y="24"/>
                    <a:pt x="24" y="31"/>
                    <a:pt x="16" y="31"/>
                  </a:cubicBezTo>
                  <a:close/>
                  <a:moveTo>
                    <a:pt x="16" y="4"/>
                  </a:moveTo>
                  <a:cubicBezTo>
                    <a:pt x="10" y="4"/>
                    <a:pt x="4" y="9"/>
                    <a:pt x="4" y="16"/>
                  </a:cubicBezTo>
                  <a:cubicBezTo>
                    <a:pt x="4" y="22"/>
                    <a:pt x="10" y="27"/>
                    <a:pt x="16" y="27"/>
                  </a:cubicBezTo>
                  <a:cubicBezTo>
                    <a:pt x="22" y="27"/>
                    <a:pt x="27" y="22"/>
                    <a:pt x="27" y="16"/>
                  </a:cubicBezTo>
                  <a:cubicBezTo>
                    <a:pt x="27" y="9"/>
                    <a:pt x="22" y="4"/>
                    <a:pt x="1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1"/>
            <p:cNvSpPr>
              <a:spLocks noEditPoints="1"/>
            </p:cNvSpPr>
            <p:nvPr/>
          </p:nvSpPr>
          <p:spPr bwMode="auto">
            <a:xfrm>
              <a:off x="1410820" y="3375883"/>
              <a:ext cx="68027" cy="68959"/>
            </a:xfrm>
            <a:custGeom>
              <a:avLst/>
              <a:gdLst>
                <a:gd name="T0" fmla="*/ 15 w 31"/>
                <a:gd name="T1" fmla="*/ 31 h 31"/>
                <a:gd name="T2" fmla="*/ 0 w 31"/>
                <a:gd name="T3" fmla="*/ 16 h 31"/>
                <a:gd name="T4" fmla="*/ 15 w 31"/>
                <a:gd name="T5" fmla="*/ 0 h 31"/>
                <a:gd name="T6" fmla="*/ 31 w 31"/>
                <a:gd name="T7" fmla="*/ 16 h 31"/>
                <a:gd name="T8" fmla="*/ 15 w 31"/>
                <a:gd name="T9" fmla="*/ 31 h 31"/>
                <a:gd name="T10" fmla="*/ 15 w 31"/>
                <a:gd name="T11" fmla="*/ 4 h 31"/>
                <a:gd name="T12" fmla="*/ 4 w 31"/>
                <a:gd name="T13" fmla="*/ 16 h 31"/>
                <a:gd name="T14" fmla="*/ 15 w 31"/>
                <a:gd name="T15" fmla="*/ 27 h 31"/>
                <a:gd name="T16" fmla="*/ 27 w 31"/>
                <a:gd name="T17" fmla="*/ 16 h 31"/>
                <a:gd name="T18" fmla="*/ 15 w 31"/>
                <a:gd name="T1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31">
                  <a:moveTo>
                    <a:pt x="15" y="31"/>
                  </a:moveTo>
                  <a:cubicBezTo>
                    <a:pt x="7" y="31"/>
                    <a:pt x="0" y="24"/>
                    <a:pt x="0" y="16"/>
                  </a:cubicBezTo>
                  <a:cubicBezTo>
                    <a:pt x="0" y="7"/>
                    <a:pt x="7" y="0"/>
                    <a:pt x="15" y="0"/>
                  </a:cubicBezTo>
                  <a:cubicBezTo>
                    <a:pt x="24" y="0"/>
                    <a:pt x="31" y="7"/>
                    <a:pt x="31" y="16"/>
                  </a:cubicBezTo>
                  <a:cubicBezTo>
                    <a:pt x="31" y="24"/>
                    <a:pt x="24" y="31"/>
                    <a:pt x="15" y="31"/>
                  </a:cubicBezTo>
                  <a:close/>
                  <a:moveTo>
                    <a:pt x="15" y="4"/>
                  </a:moveTo>
                  <a:cubicBezTo>
                    <a:pt x="9" y="4"/>
                    <a:pt x="4" y="9"/>
                    <a:pt x="4" y="16"/>
                  </a:cubicBezTo>
                  <a:cubicBezTo>
                    <a:pt x="4" y="22"/>
                    <a:pt x="9" y="27"/>
                    <a:pt x="15" y="27"/>
                  </a:cubicBezTo>
                  <a:cubicBezTo>
                    <a:pt x="22" y="27"/>
                    <a:pt x="27" y="22"/>
                    <a:pt x="27" y="16"/>
                  </a:cubicBezTo>
                  <a:cubicBezTo>
                    <a:pt x="27" y="9"/>
                    <a:pt x="22" y="4"/>
                    <a:pt x="1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2"/>
            <p:cNvSpPr>
              <a:spLocks noEditPoints="1"/>
            </p:cNvSpPr>
            <p:nvPr/>
          </p:nvSpPr>
          <p:spPr bwMode="auto">
            <a:xfrm>
              <a:off x="1496552" y="3375883"/>
              <a:ext cx="68027" cy="68959"/>
            </a:xfrm>
            <a:custGeom>
              <a:avLst/>
              <a:gdLst>
                <a:gd name="T0" fmla="*/ 16 w 31"/>
                <a:gd name="T1" fmla="*/ 31 h 31"/>
                <a:gd name="T2" fmla="*/ 0 w 31"/>
                <a:gd name="T3" fmla="*/ 16 h 31"/>
                <a:gd name="T4" fmla="*/ 16 w 31"/>
                <a:gd name="T5" fmla="*/ 0 h 31"/>
                <a:gd name="T6" fmla="*/ 31 w 31"/>
                <a:gd name="T7" fmla="*/ 16 h 31"/>
                <a:gd name="T8" fmla="*/ 16 w 31"/>
                <a:gd name="T9" fmla="*/ 31 h 31"/>
                <a:gd name="T10" fmla="*/ 16 w 31"/>
                <a:gd name="T11" fmla="*/ 4 h 31"/>
                <a:gd name="T12" fmla="*/ 4 w 31"/>
                <a:gd name="T13" fmla="*/ 16 h 31"/>
                <a:gd name="T14" fmla="*/ 16 w 31"/>
                <a:gd name="T15" fmla="*/ 27 h 31"/>
                <a:gd name="T16" fmla="*/ 27 w 31"/>
                <a:gd name="T17" fmla="*/ 16 h 31"/>
                <a:gd name="T18" fmla="*/ 16 w 31"/>
                <a:gd name="T1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31">
                  <a:moveTo>
                    <a:pt x="16" y="31"/>
                  </a:moveTo>
                  <a:cubicBezTo>
                    <a:pt x="7" y="31"/>
                    <a:pt x="0" y="24"/>
                    <a:pt x="0" y="16"/>
                  </a:cubicBezTo>
                  <a:cubicBezTo>
                    <a:pt x="0" y="7"/>
                    <a:pt x="7" y="0"/>
                    <a:pt x="16" y="0"/>
                  </a:cubicBezTo>
                  <a:cubicBezTo>
                    <a:pt x="24" y="0"/>
                    <a:pt x="31" y="7"/>
                    <a:pt x="31" y="16"/>
                  </a:cubicBezTo>
                  <a:cubicBezTo>
                    <a:pt x="31" y="24"/>
                    <a:pt x="24" y="31"/>
                    <a:pt x="16" y="31"/>
                  </a:cubicBezTo>
                  <a:close/>
                  <a:moveTo>
                    <a:pt x="16" y="4"/>
                  </a:moveTo>
                  <a:cubicBezTo>
                    <a:pt x="9" y="4"/>
                    <a:pt x="4" y="9"/>
                    <a:pt x="4" y="16"/>
                  </a:cubicBezTo>
                  <a:cubicBezTo>
                    <a:pt x="4" y="22"/>
                    <a:pt x="9" y="27"/>
                    <a:pt x="16" y="27"/>
                  </a:cubicBezTo>
                  <a:cubicBezTo>
                    <a:pt x="22" y="27"/>
                    <a:pt x="27" y="22"/>
                    <a:pt x="27" y="16"/>
                  </a:cubicBezTo>
                  <a:cubicBezTo>
                    <a:pt x="27" y="9"/>
                    <a:pt x="22" y="4"/>
                    <a:pt x="1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74" name="组合 173"/>
          <p:cNvGrpSpPr/>
          <p:nvPr/>
        </p:nvGrpSpPr>
        <p:grpSpPr>
          <a:xfrm>
            <a:off x="4681693" y="4716018"/>
            <a:ext cx="407228" cy="350384"/>
            <a:chOff x="4623918" y="3250080"/>
            <a:chExt cx="407228" cy="350384"/>
          </a:xfrm>
          <a:solidFill>
            <a:srgbClr val="35669B"/>
          </a:solidFill>
        </p:grpSpPr>
        <p:sp>
          <p:nvSpPr>
            <p:cNvPr id="6" name="Freeform 6"/>
            <p:cNvSpPr>
              <a:spLocks noEditPoints="1"/>
            </p:cNvSpPr>
            <p:nvPr/>
          </p:nvSpPr>
          <p:spPr bwMode="auto">
            <a:xfrm>
              <a:off x="4623918" y="3250080"/>
              <a:ext cx="407228" cy="350384"/>
            </a:xfrm>
            <a:custGeom>
              <a:avLst/>
              <a:gdLst>
                <a:gd name="T0" fmla="*/ 22 w 185"/>
                <a:gd name="T1" fmla="*/ 159 h 159"/>
                <a:gd name="T2" fmla="*/ 13 w 185"/>
                <a:gd name="T3" fmla="*/ 152 h 159"/>
                <a:gd name="T4" fmla="*/ 13 w 185"/>
                <a:gd name="T5" fmla="*/ 152 h 159"/>
                <a:gd name="T6" fmla="*/ 16 w 185"/>
                <a:gd name="T7" fmla="*/ 144 h 159"/>
                <a:gd name="T8" fmla="*/ 17 w 185"/>
                <a:gd name="T9" fmla="*/ 143 h 159"/>
                <a:gd name="T10" fmla="*/ 19 w 185"/>
                <a:gd name="T11" fmla="*/ 140 h 159"/>
                <a:gd name="T12" fmla="*/ 33 w 185"/>
                <a:gd name="T13" fmla="*/ 118 h 159"/>
                <a:gd name="T14" fmla="*/ 0 w 185"/>
                <a:gd name="T15" fmla="*/ 67 h 159"/>
                <a:gd name="T16" fmla="*/ 93 w 185"/>
                <a:gd name="T17" fmla="*/ 0 h 159"/>
                <a:gd name="T18" fmla="*/ 185 w 185"/>
                <a:gd name="T19" fmla="*/ 67 h 159"/>
                <a:gd name="T20" fmla="*/ 93 w 185"/>
                <a:gd name="T21" fmla="*/ 134 h 159"/>
                <a:gd name="T22" fmla="*/ 80 w 185"/>
                <a:gd name="T23" fmla="*/ 133 h 159"/>
                <a:gd name="T24" fmla="*/ 34 w 185"/>
                <a:gd name="T25" fmla="*/ 157 h 159"/>
                <a:gd name="T26" fmla="*/ 22 w 185"/>
                <a:gd name="T27" fmla="*/ 159 h 159"/>
                <a:gd name="T28" fmla="*/ 21 w 185"/>
                <a:gd name="T29" fmla="*/ 151 h 159"/>
                <a:gd name="T30" fmla="*/ 22 w 185"/>
                <a:gd name="T31" fmla="*/ 151 h 159"/>
                <a:gd name="T32" fmla="*/ 32 w 185"/>
                <a:gd name="T33" fmla="*/ 149 h 159"/>
                <a:gd name="T34" fmla="*/ 76 w 185"/>
                <a:gd name="T35" fmla="*/ 126 h 159"/>
                <a:gd name="T36" fmla="*/ 77 w 185"/>
                <a:gd name="T37" fmla="*/ 125 h 159"/>
                <a:gd name="T38" fmla="*/ 79 w 185"/>
                <a:gd name="T39" fmla="*/ 125 h 159"/>
                <a:gd name="T40" fmla="*/ 93 w 185"/>
                <a:gd name="T41" fmla="*/ 126 h 159"/>
                <a:gd name="T42" fmla="*/ 177 w 185"/>
                <a:gd name="T43" fmla="*/ 67 h 159"/>
                <a:gd name="T44" fmla="*/ 93 w 185"/>
                <a:gd name="T45" fmla="*/ 8 h 159"/>
                <a:gd name="T46" fmla="*/ 8 w 185"/>
                <a:gd name="T47" fmla="*/ 67 h 159"/>
                <a:gd name="T48" fmla="*/ 40 w 185"/>
                <a:gd name="T49" fmla="*/ 113 h 159"/>
                <a:gd name="T50" fmla="*/ 42 w 185"/>
                <a:gd name="T51" fmla="*/ 114 h 159"/>
                <a:gd name="T52" fmla="*/ 42 w 185"/>
                <a:gd name="T53" fmla="*/ 118 h 159"/>
                <a:gd name="T54" fmla="*/ 25 w 185"/>
                <a:gd name="T55" fmla="*/ 146 h 159"/>
                <a:gd name="T56" fmla="*/ 23 w 185"/>
                <a:gd name="T57" fmla="*/ 148 h 159"/>
                <a:gd name="T58" fmla="*/ 22 w 185"/>
                <a:gd name="T59" fmla="*/ 149 h 159"/>
                <a:gd name="T60" fmla="*/ 21 w 185"/>
                <a:gd name="T61" fmla="*/ 15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85" h="159">
                  <a:moveTo>
                    <a:pt x="22" y="159"/>
                  </a:moveTo>
                  <a:cubicBezTo>
                    <a:pt x="18" y="159"/>
                    <a:pt x="14" y="156"/>
                    <a:pt x="13" y="152"/>
                  </a:cubicBezTo>
                  <a:cubicBezTo>
                    <a:pt x="13" y="152"/>
                    <a:pt x="13" y="152"/>
                    <a:pt x="13" y="152"/>
                  </a:cubicBezTo>
                  <a:cubicBezTo>
                    <a:pt x="13" y="148"/>
                    <a:pt x="15" y="145"/>
                    <a:pt x="16" y="144"/>
                  </a:cubicBezTo>
                  <a:cubicBezTo>
                    <a:pt x="17" y="143"/>
                    <a:pt x="17" y="143"/>
                    <a:pt x="17" y="143"/>
                  </a:cubicBezTo>
                  <a:cubicBezTo>
                    <a:pt x="18" y="142"/>
                    <a:pt x="19" y="141"/>
                    <a:pt x="19" y="140"/>
                  </a:cubicBezTo>
                  <a:cubicBezTo>
                    <a:pt x="24" y="135"/>
                    <a:pt x="29" y="130"/>
                    <a:pt x="33" y="118"/>
                  </a:cubicBezTo>
                  <a:cubicBezTo>
                    <a:pt x="12" y="106"/>
                    <a:pt x="0" y="87"/>
                    <a:pt x="0" y="67"/>
                  </a:cubicBezTo>
                  <a:cubicBezTo>
                    <a:pt x="0" y="30"/>
                    <a:pt x="42" y="0"/>
                    <a:pt x="93" y="0"/>
                  </a:cubicBezTo>
                  <a:cubicBezTo>
                    <a:pt x="143" y="0"/>
                    <a:pt x="185" y="30"/>
                    <a:pt x="185" y="67"/>
                  </a:cubicBezTo>
                  <a:cubicBezTo>
                    <a:pt x="185" y="104"/>
                    <a:pt x="143" y="134"/>
                    <a:pt x="93" y="134"/>
                  </a:cubicBezTo>
                  <a:cubicBezTo>
                    <a:pt x="88" y="134"/>
                    <a:pt x="84" y="134"/>
                    <a:pt x="80" y="133"/>
                  </a:cubicBezTo>
                  <a:cubicBezTo>
                    <a:pt x="67" y="145"/>
                    <a:pt x="51" y="153"/>
                    <a:pt x="34" y="157"/>
                  </a:cubicBezTo>
                  <a:cubicBezTo>
                    <a:pt x="31" y="158"/>
                    <a:pt x="27" y="159"/>
                    <a:pt x="22" y="159"/>
                  </a:cubicBezTo>
                  <a:close/>
                  <a:moveTo>
                    <a:pt x="21" y="151"/>
                  </a:moveTo>
                  <a:cubicBezTo>
                    <a:pt x="21" y="151"/>
                    <a:pt x="21" y="151"/>
                    <a:pt x="22" y="151"/>
                  </a:cubicBezTo>
                  <a:cubicBezTo>
                    <a:pt x="25" y="151"/>
                    <a:pt x="29" y="150"/>
                    <a:pt x="32" y="149"/>
                  </a:cubicBezTo>
                  <a:cubicBezTo>
                    <a:pt x="49" y="145"/>
                    <a:pt x="63" y="137"/>
                    <a:pt x="76" y="126"/>
                  </a:cubicBezTo>
                  <a:cubicBezTo>
                    <a:pt x="77" y="125"/>
                    <a:pt x="77" y="125"/>
                    <a:pt x="77" y="125"/>
                  </a:cubicBezTo>
                  <a:cubicBezTo>
                    <a:pt x="79" y="125"/>
                    <a:pt x="79" y="125"/>
                    <a:pt x="79" y="125"/>
                  </a:cubicBezTo>
                  <a:cubicBezTo>
                    <a:pt x="83" y="126"/>
                    <a:pt x="88" y="126"/>
                    <a:pt x="93" y="126"/>
                  </a:cubicBezTo>
                  <a:cubicBezTo>
                    <a:pt x="139" y="126"/>
                    <a:pt x="177" y="100"/>
                    <a:pt x="177" y="67"/>
                  </a:cubicBezTo>
                  <a:cubicBezTo>
                    <a:pt x="177" y="35"/>
                    <a:pt x="139" y="8"/>
                    <a:pt x="93" y="8"/>
                  </a:cubicBezTo>
                  <a:cubicBezTo>
                    <a:pt x="46" y="8"/>
                    <a:pt x="8" y="35"/>
                    <a:pt x="8" y="67"/>
                  </a:cubicBezTo>
                  <a:cubicBezTo>
                    <a:pt x="8" y="85"/>
                    <a:pt x="20" y="102"/>
                    <a:pt x="40" y="113"/>
                  </a:cubicBezTo>
                  <a:cubicBezTo>
                    <a:pt x="42" y="114"/>
                    <a:pt x="42" y="114"/>
                    <a:pt x="42" y="114"/>
                  </a:cubicBezTo>
                  <a:cubicBezTo>
                    <a:pt x="42" y="118"/>
                    <a:pt x="42" y="118"/>
                    <a:pt x="42" y="118"/>
                  </a:cubicBezTo>
                  <a:cubicBezTo>
                    <a:pt x="37" y="133"/>
                    <a:pt x="31" y="140"/>
                    <a:pt x="25" y="146"/>
                  </a:cubicBezTo>
                  <a:cubicBezTo>
                    <a:pt x="24" y="147"/>
                    <a:pt x="24" y="147"/>
                    <a:pt x="23" y="148"/>
                  </a:cubicBezTo>
                  <a:cubicBezTo>
                    <a:pt x="22" y="149"/>
                    <a:pt x="22" y="149"/>
                    <a:pt x="22" y="149"/>
                  </a:cubicBezTo>
                  <a:cubicBezTo>
                    <a:pt x="22" y="150"/>
                    <a:pt x="21" y="150"/>
                    <a:pt x="21"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3"/>
            <p:cNvSpPr>
              <a:spLocks noEditPoints="1"/>
            </p:cNvSpPr>
            <p:nvPr/>
          </p:nvSpPr>
          <p:spPr bwMode="auto">
            <a:xfrm>
              <a:off x="4696604" y="3367496"/>
              <a:ext cx="68027" cy="68027"/>
            </a:xfrm>
            <a:custGeom>
              <a:avLst/>
              <a:gdLst>
                <a:gd name="T0" fmla="*/ 16 w 31"/>
                <a:gd name="T1" fmla="*/ 31 h 31"/>
                <a:gd name="T2" fmla="*/ 0 w 31"/>
                <a:gd name="T3" fmla="*/ 16 h 31"/>
                <a:gd name="T4" fmla="*/ 16 w 31"/>
                <a:gd name="T5" fmla="*/ 0 h 31"/>
                <a:gd name="T6" fmla="*/ 31 w 31"/>
                <a:gd name="T7" fmla="*/ 16 h 31"/>
                <a:gd name="T8" fmla="*/ 16 w 31"/>
                <a:gd name="T9" fmla="*/ 31 h 31"/>
                <a:gd name="T10" fmla="*/ 16 w 31"/>
                <a:gd name="T11" fmla="*/ 4 h 31"/>
                <a:gd name="T12" fmla="*/ 4 w 31"/>
                <a:gd name="T13" fmla="*/ 16 h 31"/>
                <a:gd name="T14" fmla="*/ 16 w 31"/>
                <a:gd name="T15" fmla="*/ 27 h 31"/>
                <a:gd name="T16" fmla="*/ 27 w 31"/>
                <a:gd name="T17" fmla="*/ 16 h 31"/>
                <a:gd name="T18" fmla="*/ 16 w 31"/>
                <a:gd name="T1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31">
                  <a:moveTo>
                    <a:pt x="16" y="31"/>
                  </a:moveTo>
                  <a:cubicBezTo>
                    <a:pt x="7" y="31"/>
                    <a:pt x="0" y="24"/>
                    <a:pt x="0" y="16"/>
                  </a:cubicBezTo>
                  <a:cubicBezTo>
                    <a:pt x="0" y="7"/>
                    <a:pt x="7" y="0"/>
                    <a:pt x="16" y="0"/>
                  </a:cubicBezTo>
                  <a:cubicBezTo>
                    <a:pt x="24" y="0"/>
                    <a:pt x="31" y="7"/>
                    <a:pt x="31" y="16"/>
                  </a:cubicBezTo>
                  <a:cubicBezTo>
                    <a:pt x="31" y="24"/>
                    <a:pt x="24" y="31"/>
                    <a:pt x="16" y="31"/>
                  </a:cubicBezTo>
                  <a:close/>
                  <a:moveTo>
                    <a:pt x="16" y="4"/>
                  </a:moveTo>
                  <a:cubicBezTo>
                    <a:pt x="9" y="4"/>
                    <a:pt x="4" y="9"/>
                    <a:pt x="4" y="16"/>
                  </a:cubicBezTo>
                  <a:cubicBezTo>
                    <a:pt x="4" y="22"/>
                    <a:pt x="9" y="27"/>
                    <a:pt x="16" y="27"/>
                  </a:cubicBezTo>
                  <a:cubicBezTo>
                    <a:pt x="22" y="27"/>
                    <a:pt x="27" y="22"/>
                    <a:pt x="27" y="16"/>
                  </a:cubicBezTo>
                  <a:cubicBezTo>
                    <a:pt x="27" y="9"/>
                    <a:pt x="22" y="4"/>
                    <a:pt x="1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4"/>
            <p:cNvSpPr>
              <a:spLocks noEditPoints="1"/>
            </p:cNvSpPr>
            <p:nvPr/>
          </p:nvSpPr>
          <p:spPr bwMode="auto">
            <a:xfrm>
              <a:off x="4786995" y="3367496"/>
              <a:ext cx="68027" cy="68027"/>
            </a:xfrm>
            <a:custGeom>
              <a:avLst/>
              <a:gdLst>
                <a:gd name="T0" fmla="*/ 15 w 31"/>
                <a:gd name="T1" fmla="*/ 31 h 31"/>
                <a:gd name="T2" fmla="*/ 0 w 31"/>
                <a:gd name="T3" fmla="*/ 16 h 31"/>
                <a:gd name="T4" fmla="*/ 15 w 31"/>
                <a:gd name="T5" fmla="*/ 0 h 31"/>
                <a:gd name="T6" fmla="*/ 31 w 31"/>
                <a:gd name="T7" fmla="*/ 16 h 31"/>
                <a:gd name="T8" fmla="*/ 15 w 31"/>
                <a:gd name="T9" fmla="*/ 31 h 31"/>
                <a:gd name="T10" fmla="*/ 15 w 31"/>
                <a:gd name="T11" fmla="*/ 4 h 31"/>
                <a:gd name="T12" fmla="*/ 4 w 31"/>
                <a:gd name="T13" fmla="*/ 16 h 31"/>
                <a:gd name="T14" fmla="*/ 15 w 31"/>
                <a:gd name="T15" fmla="*/ 27 h 31"/>
                <a:gd name="T16" fmla="*/ 27 w 31"/>
                <a:gd name="T17" fmla="*/ 16 h 31"/>
                <a:gd name="T18" fmla="*/ 15 w 31"/>
                <a:gd name="T1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31">
                  <a:moveTo>
                    <a:pt x="15" y="31"/>
                  </a:moveTo>
                  <a:cubicBezTo>
                    <a:pt x="7" y="31"/>
                    <a:pt x="0" y="24"/>
                    <a:pt x="0" y="16"/>
                  </a:cubicBezTo>
                  <a:cubicBezTo>
                    <a:pt x="0" y="7"/>
                    <a:pt x="7" y="0"/>
                    <a:pt x="15" y="0"/>
                  </a:cubicBezTo>
                  <a:cubicBezTo>
                    <a:pt x="24" y="0"/>
                    <a:pt x="31" y="7"/>
                    <a:pt x="31" y="16"/>
                  </a:cubicBezTo>
                  <a:cubicBezTo>
                    <a:pt x="31" y="24"/>
                    <a:pt x="24" y="31"/>
                    <a:pt x="15" y="31"/>
                  </a:cubicBezTo>
                  <a:close/>
                  <a:moveTo>
                    <a:pt x="15" y="4"/>
                  </a:moveTo>
                  <a:cubicBezTo>
                    <a:pt x="9" y="4"/>
                    <a:pt x="4" y="9"/>
                    <a:pt x="4" y="16"/>
                  </a:cubicBezTo>
                  <a:cubicBezTo>
                    <a:pt x="4" y="22"/>
                    <a:pt x="9" y="27"/>
                    <a:pt x="15" y="27"/>
                  </a:cubicBezTo>
                  <a:cubicBezTo>
                    <a:pt x="21" y="27"/>
                    <a:pt x="27" y="22"/>
                    <a:pt x="27" y="16"/>
                  </a:cubicBezTo>
                  <a:cubicBezTo>
                    <a:pt x="27" y="9"/>
                    <a:pt x="21" y="4"/>
                    <a:pt x="1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5"/>
            <p:cNvSpPr>
              <a:spLocks noEditPoints="1"/>
            </p:cNvSpPr>
            <p:nvPr/>
          </p:nvSpPr>
          <p:spPr bwMode="auto">
            <a:xfrm>
              <a:off x="4872728" y="3367496"/>
              <a:ext cx="68027" cy="68027"/>
            </a:xfrm>
            <a:custGeom>
              <a:avLst/>
              <a:gdLst>
                <a:gd name="T0" fmla="*/ 15 w 31"/>
                <a:gd name="T1" fmla="*/ 31 h 31"/>
                <a:gd name="T2" fmla="*/ 0 w 31"/>
                <a:gd name="T3" fmla="*/ 16 h 31"/>
                <a:gd name="T4" fmla="*/ 15 w 31"/>
                <a:gd name="T5" fmla="*/ 0 h 31"/>
                <a:gd name="T6" fmla="*/ 31 w 31"/>
                <a:gd name="T7" fmla="*/ 16 h 31"/>
                <a:gd name="T8" fmla="*/ 15 w 31"/>
                <a:gd name="T9" fmla="*/ 31 h 31"/>
                <a:gd name="T10" fmla="*/ 15 w 31"/>
                <a:gd name="T11" fmla="*/ 4 h 31"/>
                <a:gd name="T12" fmla="*/ 4 w 31"/>
                <a:gd name="T13" fmla="*/ 16 h 31"/>
                <a:gd name="T14" fmla="*/ 15 w 31"/>
                <a:gd name="T15" fmla="*/ 27 h 31"/>
                <a:gd name="T16" fmla="*/ 27 w 31"/>
                <a:gd name="T17" fmla="*/ 16 h 31"/>
                <a:gd name="T18" fmla="*/ 15 w 31"/>
                <a:gd name="T1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31">
                  <a:moveTo>
                    <a:pt x="15" y="31"/>
                  </a:moveTo>
                  <a:cubicBezTo>
                    <a:pt x="7" y="31"/>
                    <a:pt x="0" y="24"/>
                    <a:pt x="0" y="16"/>
                  </a:cubicBezTo>
                  <a:cubicBezTo>
                    <a:pt x="0" y="7"/>
                    <a:pt x="7" y="0"/>
                    <a:pt x="15" y="0"/>
                  </a:cubicBezTo>
                  <a:cubicBezTo>
                    <a:pt x="24" y="0"/>
                    <a:pt x="31" y="7"/>
                    <a:pt x="31" y="16"/>
                  </a:cubicBezTo>
                  <a:cubicBezTo>
                    <a:pt x="31" y="24"/>
                    <a:pt x="24" y="31"/>
                    <a:pt x="15" y="31"/>
                  </a:cubicBezTo>
                  <a:close/>
                  <a:moveTo>
                    <a:pt x="15" y="4"/>
                  </a:moveTo>
                  <a:cubicBezTo>
                    <a:pt x="9" y="4"/>
                    <a:pt x="4" y="9"/>
                    <a:pt x="4" y="16"/>
                  </a:cubicBezTo>
                  <a:cubicBezTo>
                    <a:pt x="4" y="22"/>
                    <a:pt x="9" y="27"/>
                    <a:pt x="15" y="27"/>
                  </a:cubicBezTo>
                  <a:cubicBezTo>
                    <a:pt x="22" y="27"/>
                    <a:pt x="27" y="22"/>
                    <a:pt x="27" y="16"/>
                  </a:cubicBezTo>
                  <a:cubicBezTo>
                    <a:pt x="27" y="9"/>
                    <a:pt x="22" y="4"/>
                    <a:pt x="1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76" name="组合 175"/>
          <p:cNvGrpSpPr/>
          <p:nvPr/>
        </p:nvGrpSpPr>
        <p:grpSpPr>
          <a:xfrm>
            <a:off x="2135816" y="4723473"/>
            <a:ext cx="423070" cy="405365"/>
            <a:chOff x="2078041" y="3257535"/>
            <a:chExt cx="423070" cy="405365"/>
          </a:xfrm>
          <a:solidFill>
            <a:srgbClr val="35669B"/>
          </a:solidFill>
        </p:grpSpPr>
        <p:sp>
          <p:nvSpPr>
            <p:cNvPr id="16" name="Freeform 16"/>
            <p:cNvSpPr>
              <a:spLocks noEditPoints="1"/>
            </p:cNvSpPr>
            <p:nvPr/>
          </p:nvSpPr>
          <p:spPr bwMode="auto">
            <a:xfrm>
              <a:off x="2078041" y="3257535"/>
              <a:ext cx="423070" cy="405365"/>
            </a:xfrm>
            <a:custGeom>
              <a:avLst/>
              <a:gdLst>
                <a:gd name="T0" fmla="*/ 174 w 192"/>
                <a:gd name="T1" fmla="*/ 8 h 184"/>
                <a:gd name="T2" fmla="*/ 184 w 192"/>
                <a:gd name="T3" fmla="*/ 18 h 184"/>
                <a:gd name="T4" fmla="*/ 184 w 192"/>
                <a:gd name="T5" fmla="*/ 165 h 184"/>
                <a:gd name="T6" fmla="*/ 151 w 192"/>
                <a:gd name="T7" fmla="*/ 131 h 184"/>
                <a:gd name="T8" fmla="*/ 149 w 192"/>
                <a:gd name="T9" fmla="*/ 129 h 184"/>
                <a:gd name="T10" fmla="*/ 145 w 192"/>
                <a:gd name="T11" fmla="*/ 129 h 184"/>
                <a:gd name="T12" fmla="*/ 18 w 192"/>
                <a:gd name="T13" fmla="*/ 129 h 184"/>
                <a:gd name="T14" fmla="*/ 8 w 192"/>
                <a:gd name="T15" fmla="*/ 119 h 184"/>
                <a:gd name="T16" fmla="*/ 8 w 192"/>
                <a:gd name="T17" fmla="*/ 18 h 184"/>
                <a:gd name="T18" fmla="*/ 18 w 192"/>
                <a:gd name="T19" fmla="*/ 8 h 184"/>
                <a:gd name="T20" fmla="*/ 174 w 192"/>
                <a:gd name="T21" fmla="*/ 8 h 184"/>
                <a:gd name="T22" fmla="*/ 174 w 192"/>
                <a:gd name="T23" fmla="*/ 0 h 184"/>
                <a:gd name="T24" fmla="*/ 18 w 192"/>
                <a:gd name="T25" fmla="*/ 0 h 184"/>
                <a:gd name="T26" fmla="*/ 0 w 192"/>
                <a:gd name="T27" fmla="*/ 18 h 184"/>
                <a:gd name="T28" fmla="*/ 0 w 192"/>
                <a:gd name="T29" fmla="*/ 119 h 184"/>
                <a:gd name="T30" fmla="*/ 18 w 192"/>
                <a:gd name="T31" fmla="*/ 137 h 184"/>
                <a:gd name="T32" fmla="*/ 145 w 192"/>
                <a:gd name="T33" fmla="*/ 137 h 184"/>
                <a:gd name="T34" fmla="*/ 192 w 192"/>
                <a:gd name="T35" fmla="*/ 184 h 184"/>
                <a:gd name="T36" fmla="*/ 192 w 192"/>
                <a:gd name="T37" fmla="*/ 18 h 184"/>
                <a:gd name="T38" fmla="*/ 174 w 192"/>
                <a:gd name="T39"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92" h="184">
                  <a:moveTo>
                    <a:pt x="174" y="8"/>
                  </a:moveTo>
                  <a:cubicBezTo>
                    <a:pt x="179" y="8"/>
                    <a:pt x="184" y="12"/>
                    <a:pt x="184" y="18"/>
                  </a:cubicBezTo>
                  <a:cubicBezTo>
                    <a:pt x="184" y="165"/>
                    <a:pt x="184" y="165"/>
                    <a:pt x="184" y="165"/>
                  </a:cubicBezTo>
                  <a:cubicBezTo>
                    <a:pt x="151" y="131"/>
                    <a:pt x="151" y="131"/>
                    <a:pt x="151" y="131"/>
                  </a:cubicBezTo>
                  <a:cubicBezTo>
                    <a:pt x="149" y="129"/>
                    <a:pt x="149" y="129"/>
                    <a:pt x="149" y="129"/>
                  </a:cubicBezTo>
                  <a:cubicBezTo>
                    <a:pt x="145" y="129"/>
                    <a:pt x="145" y="129"/>
                    <a:pt x="145" y="129"/>
                  </a:cubicBezTo>
                  <a:cubicBezTo>
                    <a:pt x="18" y="129"/>
                    <a:pt x="18" y="129"/>
                    <a:pt x="18" y="129"/>
                  </a:cubicBezTo>
                  <a:cubicBezTo>
                    <a:pt x="13" y="129"/>
                    <a:pt x="8" y="125"/>
                    <a:pt x="8" y="119"/>
                  </a:cubicBezTo>
                  <a:cubicBezTo>
                    <a:pt x="8" y="18"/>
                    <a:pt x="8" y="18"/>
                    <a:pt x="8" y="18"/>
                  </a:cubicBezTo>
                  <a:cubicBezTo>
                    <a:pt x="8" y="12"/>
                    <a:pt x="13" y="8"/>
                    <a:pt x="18" y="8"/>
                  </a:cubicBezTo>
                  <a:cubicBezTo>
                    <a:pt x="174" y="8"/>
                    <a:pt x="174" y="8"/>
                    <a:pt x="174" y="8"/>
                  </a:cubicBezTo>
                  <a:moveTo>
                    <a:pt x="174" y="0"/>
                  </a:moveTo>
                  <a:cubicBezTo>
                    <a:pt x="18" y="0"/>
                    <a:pt x="18" y="0"/>
                    <a:pt x="18" y="0"/>
                  </a:cubicBezTo>
                  <a:cubicBezTo>
                    <a:pt x="9" y="0"/>
                    <a:pt x="0" y="8"/>
                    <a:pt x="0" y="18"/>
                  </a:cubicBezTo>
                  <a:cubicBezTo>
                    <a:pt x="0" y="119"/>
                    <a:pt x="0" y="119"/>
                    <a:pt x="0" y="119"/>
                  </a:cubicBezTo>
                  <a:cubicBezTo>
                    <a:pt x="0" y="129"/>
                    <a:pt x="9" y="137"/>
                    <a:pt x="18" y="137"/>
                  </a:cubicBezTo>
                  <a:cubicBezTo>
                    <a:pt x="145" y="137"/>
                    <a:pt x="145" y="137"/>
                    <a:pt x="145" y="137"/>
                  </a:cubicBezTo>
                  <a:cubicBezTo>
                    <a:pt x="192" y="184"/>
                    <a:pt x="192" y="184"/>
                    <a:pt x="192" y="184"/>
                  </a:cubicBezTo>
                  <a:cubicBezTo>
                    <a:pt x="192" y="18"/>
                    <a:pt x="192" y="18"/>
                    <a:pt x="192" y="18"/>
                  </a:cubicBezTo>
                  <a:cubicBezTo>
                    <a:pt x="192" y="8"/>
                    <a:pt x="184" y="0"/>
                    <a:pt x="17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Rectangle 17"/>
            <p:cNvSpPr>
              <a:spLocks noChangeArrowheads="1"/>
            </p:cNvSpPr>
            <p:nvPr/>
          </p:nvSpPr>
          <p:spPr bwMode="auto">
            <a:xfrm>
              <a:off x="2218753" y="3400112"/>
              <a:ext cx="140713" cy="93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8" name="Rectangle 18"/>
            <p:cNvSpPr>
              <a:spLocks noChangeArrowheads="1"/>
            </p:cNvSpPr>
            <p:nvPr/>
          </p:nvSpPr>
          <p:spPr bwMode="auto">
            <a:xfrm>
              <a:off x="2284916" y="3333949"/>
              <a:ext cx="8387" cy="1416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nvGrpSpPr>
          <p:cNvPr id="173" name="组合 172"/>
          <p:cNvGrpSpPr/>
          <p:nvPr/>
        </p:nvGrpSpPr>
        <p:grpSpPr>
          <a:xfrm>
            <a:off x="5525038" y="4716018"/>
            <a:ext cx="405365" cy="350384"/>
            <a:chOff x="5467263" y="3250080"/>
            <a:chExt cx="405365" cy="350384"/>
          </a:xfrm>
          <a:solidFill>
            <a:srgbClr val="35669B"/>
          </a:solidFill>
        </p:grpSpPr>
        <p:sp>
          <p:nvSpPr>
            <p:cNvPr id="7" name="Freeform 7"/>
            <p:cNvSpPr>
              <a:spLocks noEditPoints="1"/>
            </p:cNvSpPr>
            <p:nvPr/>
          </p:nvSpPr>
          <p:spPr bwMode="auto">
            <a:xfrm>
              <a:off x="5467263" y="3250080"/>
              <a:ext cx="405365" cy="350384"/>
            </a:xfrm>
            <a:custGeom>
              <a:avLst/>
              <a:gdLst>
                <a:gd name="T0" fmla="*/ 21 w 184"/>
                <a:gd name="T1" fmla="*/ 159 h 159"/>
                <a:gd name="T2" fmla="*/ 13 w 184"/>
                <a:gd name="T3" fmla="*/ 152 h 159"/>
                <a:gd name="T4" fmla="*/ 13 w 184"/>
                <a:gd name="T5" fmla="*/ 152 h 159"/>
                <a:gd name="T6" fmla="*/ 16 w 184"/>
                <a:gd name="T7" fmla="*/ 144 h 159"/>
                <a:gd name="T8" fmla="*/ 17 w 184"/>
                <a:gd name="T9" fmla="*/ 143 h 159"/>
                <a:gd name="T10" fmla="*/ 19 w 184"/>
                <a:gd name="T11" fmla="*/ 140 h 159"/>
                <a:gd name="T12" fmla="*/ 33 w 184"/>
                <a:gd name="T13" fmla="*/ 118 h 159"/>
                <a:gd name="T14" fmla="*/ 0 w 184"/>
                <a:gd name="T15" fmla="*/ 67 h 159"/>
                <a:gd name="T16" fmla="*/ 92 w 184"/>
                <a:gd name="T17" fmla="*/ 0 h 159"/>
                <a:gd name="T18" fmla="*/ 184 w 184"/>
                <a:gd name="T19" fmla="*/ 67 h 159"/>
                <a:gd name="T20" fmla="*/ 92 w 184"/>
                <a:gd name="T21" fmla="*/ 134 h 159"/>
                <a:gd name="T22" fmla="*/ 79 w 184"/>
                <a:gd name="T23" fmla="*/ 133 h 159"/>
                <a:gd name="T24" fmla="*/ 34 w 184"/>
                <a:gd name="T25" fmla="*/ 157 h 159"/>
                <a:gd name="T26" fmla="*/ 22 w 184"/>
                <a:gd name="T27" fmla="*/ 159 h 159"/>
                <a:gd name="T28" fmla="*/ 21 w 184"/>
                <a:gd name="T29" fmla="*/ 159 h 159"/>
                <a:gd name="T30" fmla="*/ 21 w 184"/>
                <a:gd name="T31" fmla="*/ 151 h 159"/>
                <a:gd name="T32" fmla="*/ 21 w 184"/>
                <a:gd name="T33" fmla="*/ 151 h 159"/>
                <a:gd name="T34" fmla="*/ 32 w 184"/>
                <a:gd name="T35" fmla="*/ 149 h 159"/>
                <a:gd name="T36" fmla="*/ 75 w 184"/>
                <a:gd name="T37" fmla="*/ 126 h 159"/>
                <a:gd name="T38" fmla="*/ 77 w 184"/>
                <a:gd name="T39" fmla="*/ 125 h 159"/>
                <a:gd name="T40" fmla="*/ 79 w 184"/>
                <a:gd name="T41" fmla="*/ 125 h 159"/>
                <a:gd name="T42" fmla="*/ 92 w 184"/>
                <a:gd name="T43" fmla="*/ 126 h 159"/>
                <a:gd name="T44" fmla="*/ 176 w 184"/>
                <a:gd name="T45" fmla="*/ 67 h 159"/>
                <a:gd name="T46" fmla="*/ 92 w 184"/>
                <a:gd name="T47" fmla="*/ 8 h 159"/>
                <a:gd name="T48" fmla="*/ 8 w 184"/>
                <a:gd name="T49" fmla="*/ 67 h 159"/>
                <a:gd name="T50" fmla="*/ 40 w 184"/>
                <a:gd name="T51" fmla="*/ 113 h 159"/>
                <a:gd name="T52" fmla="*/ 42 w 184"/>
                <a:gd name="T53" fmla="*/ 114 h 159"/>
                <a:gd name="T54" fmla="*/ 41 w 184"/>
                <a:gd name="T55" fmla="*/ 118 h 159"/>
                <a:gd name="T56" fmla="*/ 25 w 184"/>
                <a:gd name="T57" fmla="*/ 146 h 159"/>
                <a:gd name="T58" fmla="*/ 23 w 184"/>
                <a:gd name="T59" fmla="*/ 148 h 159"/>
                <a:gd name="T60" fmla="*/ 22 w 184"/>
                <a:gd name="T61" fmla="*/ 149 h 159"/>
                <a:gd name="T62" fmla="*/ 21 w 184"/>
                <a:gd name="T63" fmla="*/ 15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4" h="159">
                  <a:moveTo>
                    <a:pt x="21" y="159"/>
                  </a:moveTo>
                  <a:cubicBezTo>
                    <a:pt x="17" y="159"/>
                    <a:pt x="14" y="156"/>
                    <a:pt x="13" y="152"/>
                  </a:cubicBezTo>
                  <a:cubicBezTo>
                    <a:pt x="13" y="152"/>
                    <a:pt x="13" y="152"/>
                    <a:pt x="13" y="152"/>
                  </a:cubicBezTo>
                  <a:cubicBezTo>
                    <a:pt x="12" y="148"/>
                    <a:pt x="15" y="145"/>
                    <a:pt x="16" y="144"/>
                  </a:cubicBezTo>
                  <a:cubicBezTo>
                    <a:pt x="17" y="143"/>
                    <a:pt x="17" y="143"/>
                    <a:pt x="17" y="143"/>
                  </a:cubicBezTo>
                  <a:cubicBezTo>
                    <a:pt x="18" y="142"/>
                    <a:pt x="18" y="141"/>
                    <a:pt x="19" y="140"/>
                  </a:cubicBezTo>
                  <a:cubicBezTo>
                    <a:pt x="24" y="135"/>
                    <a:pt x="29" y="130"/>
                    <a:pt x="33" y="118"/>
                  </a:cubicBezTo>
                  <a:cubicBezTo>
                    <a:pt x="12" y="106"/>
                    <a:pt x="0" y="87"/>
                    <a:pt x="0" y="67"/>
                  </a:cubicBezTo>
                  <a:cubicBezTo>
                    <a:pt x="0" y="30"/>
                    <a:pt x="42" y="0"/>
                    <a:pt x="92" y="0"/>
                  </a:cubicBezTo>
                  <a:cubicBezTo>
                    <a:pt x="143" y="0"/>
                    <a:pt x="184" y="30"/>
                    <a:pt x="184" y="67"/>
                  </a:cubicBezTo>
                  <a:cubicBezTo>
                    <a:pt x="184" y="104"/>
                    <a:pt x="143" y="134"/>
                    <a:pt x="92" y="134"/>
                  </a:cubicBezTo>
                  <a:cubicBezTo>
                    <a:pt x="88" y="134"/>
                    <a:pt x="84" y="134"/>
                    <a:pt x="79" y="133"/>
                  </a:cubicBezTo>
                  <a:cubicBezTo>
                    <a:pt x="66" y="145"/>
                    <a:pt x="51" y="153"/>
                    <a:pt x="34" y="157"/>
                  </a:cubicBezTo>
                  <a:cubicBezTo>
                    <a:pt x="31" y="158"/>
                    <a:pt x="27" y="159"/>
                    <a:pt x="22" y="159"/>
                  </a:cubicBezTo>
                  <a:lnTo>
                    <a:pt x="21" y="159"/>
                  </a:lnTo>
                  <a:close/>
                  <a:moveTo>
                    <a:pt x="21" y="151"/>
                  </a:moveTo>
                  <a:cubicBezTo>
                    <a:pt x="21" y="151"/>
                    <a:pt x="21" y="151"/>
                    <a:pt x="21" y="151"/>
                  </a:cubicBezTo>
                  <a:cubicBezTo>
                    <a:pt x="25" y="151"/>
                    <a:pt x="29" y="150"/>
                    <a:pt x="32" y="149"/>
                  </a:cubicBezTo>
                  <a:cubicBezTo>
                    <a:pt x="48" y="145"/>
                    <a:pt x="63" y="137"/>
                    <a:pt x="75" y="126"/>
                  </a:cubicBezTo>
                  <a:cubicBezTo>
                    <a:pt x="77" y="125"/>
                    <a:pt x="77" y="125"/>
                    <a:pt x="77" y="125"/>
                  </a:cubicBezTo>
                  <a:cubicBezTo>
                    <a:pt x="79" y="125"/>
                    <a:pt x="79" y="125"/>
                    <a:pt x="79" y="125"/>
                  </a:cubicBezTo>
                  <a:cubicBezTo>
                    <a:pt x="83" y="126"/>
                    <a:pt x="88" y="126"/>
                    <a:pt x="92" y="126"/>
                  </a:cubicBezTo>
                  <a:cubicBezTo>
                    <a:pt x="139" y="126"/>
                    <a:pt x="176" y="100"/>
                    <a:pt x="176" y="67"/>
                  </a:cubicBezTo>
                  <a:cubicBezTo>
                    <a:pt x="176" y="35"/>
                    <a:pt x="139" y="8"/>
                    <a:pt x="92" y="8"/>
                  </a:cubicBezTo>
                  <a:cubicBezTo>
                    <a:pt x="46" y="8"/>
                    <a:pt x="8" y="35"/>
                    <a:pt x="8" y="67"/>
                  </a:cubicBezTo>
                  <a:cubicBezTo>
                    <a:pt x="8" y="85"/>
                    <a:pt x="20" y="102"/>
                    <a:pt x="40" y="113"/>
                  </a:cubicBezTo>
                  <a:cubicBezTo>
                    <a:pt x="42" y="114"/>
                    <a:pt x="42" y="114"/>
                    <a:pt x="42" y="114"/>
                  </a:cubicBezTo>
                  <a:cubicBezTo>
                    <a:pt x="41" y="118"/>
                    <a:pt x="41" y="118"/>
                    <a:pt x="41" y="118"/>
                  </a:cubicBezTo>
                  <a:cubicBezTo>
                    <a:pt x="37" y="133"/>
                    <a:pt x="31" y="140"/>
                    <a:pt x="25" y="146"/>
                  </a:cubicBezTo>
                  <a:cubicBezTo>
                    <a:pt x="24" y="147"/>
                    <a:pt x="23" y="147"/>
                    <a:pt x="23" y="148"/>
                  </a:cubicBezTo>
                  <a:cubicBezTo>
                    <a:pt x="22" y="149"/>
                    <a:pt x="22" y="149"/>
                    <a:pt x="22" y="149"/>
                  </a:cubicBezTo>
                  <a:cubicBezTo>
                    <a:pt x="22" y="150"/>
                    <a:pt x="21" y="150"/>
                    <a:pt x="21"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Rectangle 19"/>
            <p:cNvSpPr>
              <a:spLocks noChangeArrowheads="1"/>
            </p:cNvSpPr>
            <p:nvPr/>
          </p:nvSpPr>
          <p:spPr bwMode="auto">
            <a:xfrm>
              <a:off x="5602384" y="3400112"/>
              <a:ext cx="140713" cy="93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 name="Rectangle 20"/>
            <p:cNvSpPr>
              <a:spLocks noChangeArrowheads="1"/>
            </p:cNvSpPr>
            <p:nvPr/>
          </p:nvSpPr>
          <p:spPr bwMode="auto">
            <a:xfrm>
              <a:off x="5667615" y="3333949"/>
              <a:ext cx="9319" cy="1416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nvGrpSpPr>
          <p:cNvPr id="175" name="组合 174"/>
          <p:cNvGrpSpPr/>
          <p:nvPr/>
        </p:nvGrpSpPr>
        <p:grpSpPr>
          <a:xfrm>
            <a:off x="2981024" y="4723473"/>
            <a:ext cx="423070" cy="405365"/>
            <a:chOff x="2923249" y="3257535"/>
            <a:chExt cx="423070" cy="405365"/>
          </a:xfrm>
          <a:solidFill>
            <a:srgbClr val="35669B"/>
          </a:solidFill>
        </p:grpSpPr>
        <p:sp>
          <p:nvSpPr>
            <p:cNvPr id="21" name="Freeform 21"/>
            <p:cNvSpPr>
              <a:spLocks noEditPoints="1"/>
            </p:cNvSpPr>
            <p:nvPr/>
          </p:nvSpPr>
          <p:spPr bwMode="auto">
            <a:xfrm>
              <a:off x="2923249" y="3257535"/>
              <a:ext cx="423070" cy="405365"/>
            </a:xfrm>
            <a:custGeom>
              <a:avLst/>
              <a:gdLst>
                <a:gd name="T0" fmla="*/ 174 w 192"/>
                <a:gd name="T1" fmla="*/ 8 h 184"/>
                <a:gd name="T2" fmla="*/ 184 w 192"/>
                <a:gd name="T3" fmla="*/ 18 h 184"/>
                <a:gd name="T4" fmla="*/ 184 w 192"/>
                <a:gd name="T5" fmla="*/ 165 h 184"/>
                <a:gd name="T6" fmla="*/ 151 w 192"/>
                <a:gd name="T7" fmla="*/ 131 h 184"/>
                <a:gd name="T8" fmla="*/ 149 w 192"/>
                <a:gd name="T9" fmla="*/ 129 h 184"/>
                <a:gd name="T10" fmla="*/ 145 w 192"/>
                <a:gd name="T11" fmla="*/ 129 h 184"/>
                <a:gd name="T12" fmla="*/ 18 w 192"/>
                <a:gd name="T13" fmla="*/ 129 h 184"/>
                <a:gd name="T14" fmla="*/ 8 w 192"/>
                <a:gd name="T15" fmla="*/ 119 h 184"/>
                <a:gd name="T16" fmla="*/ 8 w 192"/>
                <a:gd name="T17" fmla="*/ 18 h 184"/>
                <a:gd name="T18" fmla="*/ 18 w 192"/>
                <a:gd name="T19" fmla="*/ 8 h 184"/>
                <a:gd name="T20" fmla="*/ 174 w 192"/>
                <a:gd name="T21" fmla="*/ 8 h 184"/>
                <a:gd name="T22" fmla="*/ 174 w 192"/>
                <a:gd name="T23" fmla="*/ 0 h 184"/>
                <a:gd name="T24" fmla="*/ 18 w 192"/>
                <a:gd name="T25" fmla="*/ 0 h 184"/>
                <a:gd name="T26" fmla="*/ 0 w 192"/>
                <a:gd name="T27" fmla="*/ 18 h 184"/>
                <a:gd name="T28" fmla="*/ 0 w 192"/>
                <a:gd name="T29" fmla="*/ 119 h 184"/>
                <a:gd name="T30" fmla="*/ 18 w 192"/>
                <a:gd name="T31" fmla="*/ 137 h 184"/>
                <a:gd name="T32" fmla="*/ 145 w 192"/>
                <a:gd name="T33" fmla="*/ 137 h 184"/>
                <a:gd name="T34" fmla="*/ 192 w 192"/>
                <a:gd name="T35" fmla="*/ 184 h 184"/>
                <a:gd name="T36" fmla="*/ 192 w 192"/>
                <a:gd name="T37" fmla="*/ 18 h 184"/>
                <a:gd name="T38" fmla="*/ 174 w 192"/>
                <a:gd name="T39"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92" h="184">
                  <a:moveTo>
                    <a:pt x="174" y="8"/>
                  </a:moveTo>
                  <a:cubicBezTo>
                    <a:pt x="179" y="8"/>
                    <a:pt x="184" y="12"/>
                    <a:pt x="184" y="18"/>
                  </a:cubicBezTo>
                  <a:cubicBezTo>
                    <a:pt x="184" y="165"/>
                    <a:pt x="184" y="165"/>
                    <a:pt x="184" y="165"/>
                  </a:cubicBezTo>
                  <a:cubicBezTo>
                    <a:pt x="151" y="131"/>
                    <a:pt x="151" y="131"/>
                    <a:pt x="151" y="131"/>
                  </a:cubicBezTo>
                  <a:cubicBezTo>
                    <a:pt x="149" y="129"/>
                    <a:pt x="149" y="129"/>
                    <a:pt x="149" y="129"/>
                  </a:cubicBezTo>
                  <a:cubicBezTo>
                    <a:pt x="145" y="129"/>
                    <a:pt x="145" y="129"/>
                    <a:pt x="145" y="129"/>
                  </a:cubicBezTo>
                  <a:cubicBezTo>
                    <a:pt x="18" y="129"/>
                    <a:pt x="18" y="129"/>
                    <a:pt x="18" y="129"/>
                  </a:cubicBezTo>
                  <a:cubicBezTo>
                    <a:pt x="13" y="129"/>
                    <a:pt x="8" y="125"/>
                    <a:pt x="8" y="119"/>
                  </a:cubicBezTo>
                  <a:cubicBezTo>
                    <a:pt x="8" y="18"/>
                    <a:pt x="8" y="18"/>
                    <a:pt x="8" y="18"/>
                  </a:cubicBezTo>
                  <a:cubicBezTo>
                    <a:pt x="8" y="12"/>
                    <a:pt x="13" y="8"/>
                    <a:pt x="18" y="8"/>
                  </a:cubicBezTo>
                  <a:cubicBezTo>
                    <a:pt x="174" y="8"/>
                    <a:pt x="174" y="8"/>
                    <a:pt x="174" y="8"/>
                  </a:cubicBezTo>
                  <a:moveTo>
                    <a:pt x="174" y="0"/>
                  </a:moveTo>
                  <a:cubicBezTo>
                    <a:pt x="18" y="0"/>
                    <a:pt x="18" y="0"/>
                    <a:pt x="18" y="0"/>
                  </a:cubicBezTo>
                  <a:cubicBezTo>
                    <a:pt x="9" y="0"/>
                    <a:pt x="0" y="8"/>
                    <a:pt x="0" y="18"/>
                  </a:cubicBezTo>
                  <a:cubicBezTo>
                    <a:pt x="0" y="119"/>
                    <a:pt x="0" y="119"/>
                    <a:pt x="0" y="119"/>
                  </a:cubicBezTo>
                  <a:cubicBezTo>
                    <a:pt x="0" y="129"/>
                    <a:pt x="9" y="137"/>
                    <a:pt x="18" y="137"/>
                  </a:cubicBezTo>
                  <a:cubicBezTo>
                    <a:pt x="145" y="137"/>
                    <a:pt x="145" y="137"/>
                    <a:pt x="145" y="137"/>
                  </a:cubicBezTo>
                  <a:cubicBezTo>
                    <a:pt x="192" y="184"/>
                    <a:pt x="192" y="184"/>
                    <a:pt x="192" y="184"/>
                  </a:cubicBezTo>
                  <a:cubicBezTo>
                    <a:pt x="192" y="18"/>
                    <a:pt x="192" y="18"/>
                    <a:pt x="192" y="18"/>
                  </a:cubicBezTo>
                  <a:cubicBezTo>
                    <a:pt x="192" y="8"/>
                    <a:pt x="184" y="0"/>
                    <a:pt x="17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Rectangle 22"/>
            <p:cNvSpPr>
              <a:spLocks noChangeArrowheads="1"/>
            </p:cNvSpPr>
            <p:nvPr/>
          </p:nvSpPr>
          <p:spPr bwMode="auto">
            <a:xfrm>
              <a:off x="3064894" y="3400112"/>
              <a:ext cx="140713" cy="93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23" name="Freeform 23"/>
          <p:cNvSpPr>
            <a:spLocks noEditPoints="1"/>
          </p:cNvSpPr>
          <p:nvPr/>
        </p:nvSpPr>
        <p:spPr bwMode="auto">
          <a:xfrm>
            <a:off x="3843007" y="2153368"/>
            <a:ext cx="389523" cy="421207"/>
          </a:xfrm>
          <a:custGeom>
            <a:avLst/>
            <a:gdLst>
              <a:gd name="T0" fmla="*/ 39 w 177"/>
              <a:gd name="T1" fmla="*/ 191 h 191"/>
              <a:gd name="T2" fmla="*/ 0 w 177"/>
              <a:gd name="T3" fmla="*/ 166 h 191"/>
              <a:gd name="T4" fmla="*/ 39 w 177"/>
              <a:gd name="T5" fmla="*/ 141 h 191"/>
              <a:gd name="T6" fmla="*/ 56 w 177"/>
              <a:gd name="T7" fmla="*/ 143 h 191"/>
              <a:gd name="T8" fmla="*/ 56 w 177"/>
              <a:gd name="T9" fmla="*/ 43 h 191"/>
              <a:gd name="T10" fmla="*/ 67 w 177"/>
              <a:gd name="T11" fmla="*/ 29 h 191"/>
              <a:gd name="T12" fmla="*/ 158 w 177"/>
              <a:gd name="T13" fmla="*/ 1 h 191"/>
              <a:gd name="T14" fmla="*/ 162 w 177"/>
              <a:gd name="T15" fmla="*/ 0 h 191"/>
              <a:gd name="T16" fmla="*/ 177 w 177"/>
              <a:gd name="T17" fmla="*/ 15 h 191"/>
              <a:gd name="T18" fmla="*/ 177 w 177"/>
              <a:gd name="T19" fmla="*/ 138 h 191"/>
              <a:gd name="T20" fmla="*/ 138 w 177"/>
              <a:gd name="T21" fmla="*/ 163 h 191"/>
              <a:gd name="T22" fmla="*/ 98 w 177"/>
              <a:gd name="T23" fmla="*/ 138 h 191"/>
              <a:gd name="T24" fmla="*/ 138 w 177"/>
              <a:gd name="T25" fmla="*/ 113 h 191"/>
              <a:gd name="T26" fmla="*/ 155 w 177"/>
              <a:gd name="T27" fmla="*/ 115 h 191"/>
              <a:gd name="T28" fmla="*/ 155 w 177"/>
              <a:gd name="T29" fmla="*/ 68 h 191"/>
              <a:gd name="T30" fmla="*/ 78 w 177"/>
              <a:gd name="T31" fmla="*/ 91 h 191"/>
              <a:gd name="T32" fmla="*/ 78 w 177"/>
              <a:gd name="T33" fmla="*/ 166 h 191"/>
              <a:gd name="T34" fmla="*/ 39 w 177"/>
              <a:gd name="T35" fmla="*/ 191 h 191"/>
              <a:gd name="T36" fmla="*/ 39 w 177"/>
              <a:gd name="T37" fmla="*/ 149 h 191"/>
              <a:gd name="T38" fmla="*/ 8 w 177"/>
              <a:gd name="T39" fmla="*/ 166 h 191"/>
              <a:gd name="T40" fmla="*/ 39 w 177"/>
              <a:gd name="T41" fmla="*/ 183 h 191"/>
              <a:gd name="T42" fmla="*/ 70 w 177"/>
              <a:gd name="T43" fmla="*/ 166 h 191"/>
              <a:gd name="T44" fmla="*/ 70 w 177"/>
              <a:gd name="T45" fmla="*/ 85 h 191"/>
              <a:gd name="T46" fmla="*/ 163 w 177"/>
              <a:gd name="T47" fmla="*/ 57 h 191"/>
              <a:gd name="T48" fmla="*/ 163 w 177"/>
              <a:gd name="T49" fmla="*/ 127 h 191"/>
              <a:gd name="T50" fmla="*/ 157 w 177"/>
              <a:gd name="T51" fmla="*/ 125 h 191"/>
              <a:gd name="T52" fmla="*/ 138 w 177"/>
              <a:gd name="T53" fmla="*/ 121 h 191"/>
              <a:gd name="T54" fmla="*/ 106 w 177"/>
              <a:gd name="T55" fmla="*/ 138 h 191"/>
              <a:gd name="T56" fmla="*/ 138 w 177"/>
              <a:gd name="T57" fmla="*/ 155 h 191"/>
              <a:gd name="T58" fmla="*/ 169 w 177"/>
              <a:gd name="T59" fmla="*/ 138 h 191"/>
              <a:gd name="T60" fmla="*/ 169 w 177"/>
              <a:gd name="T61" fmla="*/ 15 h 191"/>
              <a:gd name="T62" fmla="*/ 162 w 177"/>
              <a:gd name="T63" fmla="*/ 8 h 191"/>
              <a:gd name="T64" fmla="*/ 160 w 177"/>
              <a:gd name="T65" fmla="*/ 9 h 191"/>
              <a:gd name="T66" fmla="*/ 69 w 177"/>
              <a:gd name="T67" fmla="*/ 37 h 191"/>
              <a:gd name="T68" fmla="*/ 64 w 177"/>
              <a:gd name="T69" fmla="*/ 43 h 191"/>
              <a:gd name="T70" fmla="*/ 64 w 177"/>
              <a:gd name="T71" fmla="*/ 155 h 191"/>
              <a:gd name="T72" fmla="*/ 59 w 177"/>
              <a:gd name="T73" fmla="*/ 153 h 191"/>
              <a:gd name="T74" fmla="*/ 39 w 177"/>
              <a:gd name="T75" fmla="*/ 149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7" h="191">
                <a:moveTo>
                  <a:pt x="39" y="191"/>
                </a:moveTo>
                <a:cubicBezTo>
                  <a:pt x="27" y="191"/>
                  <a:pt x="0" y="185"/>
                  <a:pt x="0" y="166"/>
                </a:cubicBezTo>
                <a:cubicBezTo>
                  <a:pt x="0" y="147"/>
                  <a:pt x="27" y="141"/>
                  <a:pt x="39" y="141"/>
                </a:cubicBezTo>
                <a:cubicBezTo>
                  <a:pt x="45" y="141"/>
                  <a:pt x="51" y="142"/>
                  <a:pt x="56" y="143"/>
                </a:cubicBezTo>
                <a:cubicBezTo>
                  <a:pt x="56" y="43"/>
                  <a:pt x="56" y="43"/>
                  <a:pt x="56" y="43"/>
                </a:cubicBezTo>
                <a:cubicBezTo>
                  <a:pt x="56" y="37"/>
                  <a:pt x="60" y="31"/>
                  <a:pt x="67" y="29"/>
                </a:cubicBezTo>
                <a:cubicBezTo>
                  <a:pt x="158" y="1"/>
                  <a:pt x="158" y="1"/>
                  <a:pt x="158" y="1"/>
                </a:cubicBezTo>
                <a:cubicBezTo>
                  <a:pt x="159" y="1"/>
                  <a:pt x="160" y="0"/>
                  <a:pt x="162" y="0"/>
                </a:cubicBezTo>
                <a:cubicBezTo>
                  <a:pt x="170" y="0"/>
                  <a:pt x="177" y="7"/>
                  <a:pt x="177" y="15"/>
                </a:cubicBezTo>
                <a:cubicBezTo>
                  <a:pt x="177" y="138"/>
                  <a:pt x="177" y="138"/>
                  <a:pt x="177" y="138"/>
                </a:cubicBezTo>
                <a:cubicBezTo>
                  <a:pt x="177" y="157"/>
                  <a:pt x="150" y="163"/>
                  <a:pt x="138" y="163"/>
                </a:cubicBezTo>
                <a:cubicBezTo>
                  <a:pt x="125" y="163"/>
                  <a:pt x="98" y="157"/>
                  <a:pt x="98" y="138"/>
                </a:cubicBezTo>
                <a:cubicBezTo>
                  <a:pt x="98" y="119"/>
                  <a:pt x="125" y="113"/>
                  <a:pt x="138" y="113"/>
                </a:cubicBezTo>
                <a:cubicBezTo>
                  <a:pt x="144" y="113"/>
                  <a:pt x="149" y="114"/>
                  <a:pt x="155" y="115"/>
                </a:cubicBezTo>
                <a:cubicBezTo>
                  <a:pt x="155" y="68"/>
                  <a:pt x="155" y="68"/>
                  <a:pt x="155" y="68"/>
                </a:cubicBezTo>
                <a:cubicBezTo>
                  <a:pt x="78" y="91"/>
                  <a:pt x="78" y="91"/>
                  <a:pt x="78" y="91"/>
                </a:cubicBezTo>
                <a:cubicBezTo>
                  <a:pt x="78" y="166"/>
                  <a:pt x="78" y="166"/>
                  <a:pt x="78" y="166"/>
                </a:cubicBezTo>
                <a:cubicBezTo>
                  <a:pt x="78" y="185"/>
                  <a:pt x="52" y="191"/>
                  <a:pt x="39" y="191"/>
                </a:cubicBezTo>
                <a:close/>
                <a:moveTo>
                  <a:pt x="39" y="149"/>
                </a:moveTo>
                <a:cubicBezTo>
                  <a:pt x="28" y="149"/>
                  <a:pt x="8" y="154"/>
                  <a:pt x="8" y="166"/>
                </a:cubicBezTo>
                <a:cubicBezTo>
                  <a:pt x="8" y="178"/>
                  <a:pt x="28" y="183"/>
                  <a:pt x="39" y="183"/>
                </a:cubicBezTo>
                <a:cubicBezTo>
                  <a:pt x="50" y="183"/>
                  <a:pt x="70" y="178"/>
                  <a:pt x="70" y="166"/>
                </a:cubicBezTo>
                <a:cubicBezTo>
                  <a:pt x="70" y="85"/>
                  <a:pt x="70" y="85"/>
                  <a:pt x="70" y="85"/>
                </a:cubicBezTo>
                <a:cubicBezTo>
                  <a:pt x="163" y="57"/>
                  <a:pt x="163" y="57"/>
                  <a:pt x="163" y="57"/>
                </a:cubicBezTo>
                <a:cubicBezTo>
                  <a:pt x="163" y="127"/>
                  <a:pt x="163" y="127"/>
                  <a:pt x="163" y="127"/>
                </a:cubicBezTo>
                <a:cubicBezTo>
                  <a:pt x="157" y="125"/>
                  <a:pt x="157" y="125"/>
                  <a:pt x="157" y="125"/>
                </a:cubicBezTo>
                <a:cubicBezTo>
                  <a:pt x="151" y="122"/>
                  <a:pt x="145" y="121"/>
                  <a:pt x="138" y="121"/>
                </a:cubicBezTo>
                <a:cubicBezTo>
                  <a:pt x="127" y="121"/>
                  <a:pt x="106" y="126"/>
                  <a:pt x="106" y="138"/>
                </a:cubicBezTo>
                <a:cubicBezTo>
                  <a:pt x="106" y="150"/>
                  <a:pt x="127" y="155"/>
                  <a:pt x="138" y="155"/>
                </a:cubicBezTo>
                <a:cubicBezTo>
                  <a:pt x="148" y="155"/>
                  <a:pt x="169" y="150"/>
                  <a:pt x="169" y="138"/>
                </a:cubicBezTo>
                <a:cubicBezTo>
                  <a:pt x="169" y="15"/>
                  <a:pt x="169" y="15"/>
                  <a:pt x="169" y="15"/>
                </a:cubicBezTo>
                <a:cubicBezTo>
                  <a:pt x="169" y="11"/>
                  <a:pt x="166" y="8"/>
                  <a:pt x="162" y="8"/>
                </a:cubicBezTo>
                <a:cubicBezTo>
                  <a:pt x="161" y="8"/>
                  <a:pt x="161" y="8"/>
                  <a:pt x="160" y="9"/>
                </a:cubicBezTo>
                <a:cubicBezTo>
                  <a:pt x="69" y="37"/>
                  <a:pt x="69" y="37"/>
                  <a:pt x="69" y="37"/>
                </a:cubicBezTo>
                <a:cubicBezTo>
                  <a:pt x="66" y="38"/>
                  <a:pt x="64" y="40"/>
                  <a:pt x="64" y="43"/>
                </a:cubicBezTo>
                <a:cubicBezTo>
                  <a:pt x="64" y="155"/>
                  <a:pt x="64" y="155"/>
                  <a:pt x="64" y="155"/>
                </a:cubicBezTo>
                <a:cubicBezTo>
                  <a:pt x="59" y="153"/>
                  <a:pt x="59" y="153"/>
                  <a:pt x="59" y="153"/>
                </a:cubicBezTo>
                <a:cubicBezTo>
                  <a:pt x="53" y="150"/>
                  <a:pt x="46" y="149"/>
                  <a:pt x="39" y="149"/>
                </a:cubicBezTo>
                <a:close/>
              </a:path>
            </a:pathLst>
          </a:custGeom>
          <a:solidFill>
            <a:srgbClr val="35669B"/>
          </a:solidFill>
          <a:ln>
            <a:noFill/>
          </a:ln>
        </p:spPr>
        <p:txBody>
          <a:bodyPr vert="horz" wrap="square" lIns="91440" tIns="45720" rIns="91440" bIns="45720" numCol="1" anchor="t" anchorCtr="0" compatLnSpc="1"/>
          <a:lstStyle/>
          <a:p>
            <a:endParaRPr lang="zh-CN" altLang="en-US"/>
          </a:p>
        </p:txBody>
      </p:sp>
      <p:sp>
        <p:nvSpPr>
          <p:cNvPr id="24" name="Freeform 24"/>
          <p:cNvSpPr>
            <a:spLocks noEditPoints="1"/>
          </p:cNvSpPr>
          <p:nvPr/>
        </p:nvSpPr>
        <p:spPr bwMode="auto">
          <a:xfrm>
            <a:off x="1298062" y="2204621"/>
            <a:ext cx="421207" cy="313109"/>
          </a:xfrm>
          <a:custGeom>
            <a:avLst/>
            <a:gdLst>
              <a:gd name="T0" fmla="*/ 151 w 191"/>
              <a:gd name="T1" fmla="*/ 142 h 142"/>
              <a:gd name="T2" fmla="*/ 47 w 191"/>
              <a:gd name="T3" fmla="*/ 142 h 142"/>
              <a:gd name="T4" fmla="*/ 0 w 191"/>
              <a:gd name="T5" fmla="*/ 95 h 142"/>
              <a:gd name="T6" fmla="*/ 25 w 191"/>
              <a:gd name="T7" fmla="*/ 54 h 142"/>
              <a:gd name="T8" fmla="*/ 25 w 191"/>
              <a:gd name="T9" fmla="*/ 53 h 142"/>
              <a:gd name="T10" fmla="*/ 78 w 191"/>
              <a:gd name="T11" fmla="*/ 0 h 142"/>
              <a:gd name="T12" fmla="*/ 124 w 191"/>
              <a:gd name="T13" fmla="*/ 28 h 142"/>
              <a:gd name="T14" fmla="*/ 139 w 191"/>
              <a:gd name="T15" fmla="*/ 24 h 142"/>
              <a:gd name="T16" fmla="*/ 167 w 191"/>
              <a:gd name="T17" fmla="*/ 53 h 142"/>
              <a:gd name="T18" fmla="*/ 165 w 191"/>
              <a:gd name="T19" fmla="*/ 63 h 142"/>
              <a:gd name="T20" fmla="*/ 191 w 191"/>
              <a:gd name="T21" fmla="*/ 101 h 142"/>
              <a:gd name="T22" fmla="*/ 151 w 191"/>
              <a:gd name="T23" fmla="*/ 142 h 142"/>
              <a:gd name="T24" fmla="*/ 78 w 191"/>
              <a:gd name="T25" fmla="*/ 8 h 142"/>
              <a:gd name="T26" fmla="*/ 33 w 191"/>
              <a:gd name="T27" fmla="*/ 53 h 142"/>
              <a:gd name="T28" fmla="*/ 33 w 191"/>
              <a:gd name="T29" fmla="*/ 56 h 142"/>
              <a:gd name="T30" fmla="*/ 33 w 191"/>
              <a:gd name="T31" fmla="*/ 59 h 142"/>
              <a:gd name="T32" fmla="*/ 31 w 191"/>
              <a:gd name="T33" fmla="*/ 60 h 142"/>
              <a:gd name="T34" fmla="*/ 8 w 191"/>
              <a:gd name="T35" fmla="*/ 95 h 142"/>
              <a:gd name="T36" fmla="*/ 47 w 191"/>
              <a:gd name="T37" fmla="*/ 134 h 142"/>
              <a:gd name="T38" fmla="*/ 151 w 191"/>
              <a:gd name="T39" fmla="*/ 134 h 142"/>
              <a:gd name="T40" fmla="*/ 183 w 191"/>
              <a:gd name="T41" fmla="*/ 101 h 142"/>
              <a:gd name="T42" fmla="*/ 158 w 191"/>
              <a:gd name="T43" fmla="*/ 70 h 142"/>
              <a:gd name="T44" fmla="*/ 153 w 191"/>
              <a:gd name="T45" fmla="*/ 68 h 142"/>
              <a:gd name="T46" fmla="*/ 156 w 191"/>
              <a:gd name="T47" fmla="*/ 64 h 142"/>
              <a:gd name="T48" fmla="*/ 159 w 191"/>
              <a:gd name="T49" fmla="*/ 53 h 142"/>
              <a:gd name="T50" fmla="*/ 139 w 191"/>
              <a:gd name="T51" fmla="*/ 32 h 142"/>
              <a:gd name="T52" fmla="*/ 125 w 191"/>
              <a:gd name="T53" fmla="*/ 37 h 142"/>
              <a:gd name="T54" fmla="*/ 121 w 191"/>
              <a:gd name="T55" fmla="*/ 41 h 142"/>
              <a:gd name="T56" fmla="*/ 119 w 191"/>
              <a:gd name="T57" fmla="*/ 36 h 142"/>
              <a:gd name="T58" fmla="*/ 78 w 191"/>
              <a:gd name="T59" fmla="*/ 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1" h="142">
                <a:moveTo>
                  <a:pt x="151" y="142"/>
                </a:moveTo>
                <a:cubicBezTo>
                  <a:pt x="47" y="142"/>
                  <a:pt x="47" y="142"/>
                  <a:pt x="47" y="142"/>
                </a:cubicBezTo>
                <a:cubicBezTo>
                  <a:pt x="21" y="142"/>
                  <a:pt x="0" y="121"/>
                  <a:pt x="0" y="95"/>
                </a:cubicBezTo>
                <a:cubicBezTo>
                  <a:pt x="0" y="78"/>
                  <a:pt x="10" y="62"/>
                  <a:pt x="25" y="54"/>
                </a:cubicBezTo>
                <a:cubicBezTo>
                  <a:pt x="25" y="54"/>
                  <a:pt x="25" y="53"/>
                  <a:pt x="25" y="53"/>
                </a:cubicBezTo>
                <a:cubicBezTo>
                  <a:pt x="25" y="24"/>
                  <a:pt x="49" y="0"/>
                  <a:pt x="78" y="0"/>
                </a:cubicBezTo>
                <a:cubicBezTo>
                  <a:pt x="97" y="0"/>
                  <a:pt x="115" y="11"/>
                  <a:pt x="124" y="28"/>
                </a:cubicBezTo>
                <a:cubicBezTo>
                  <a:pt x="129" y="26"/>
                  <a:pt x="134" y="24"/>
                  <a:pt x="139" y="24"/>
                </a:cubicBezTo>
                <a:cubicBezTo>
                  <a:pt x="154" y="24"/>
                  <a:pt x="167" y="37"/>
                  <a:pt x="167" y="53"/>
                </a:cubicBezTo>
                <a:cubicBezTo>
                  <a:pt x="167" y="56"/>
                  <a:pt x="166" y="60"/>
                  <a:pt x="165" y="63"/>
                </a:cubicBezTo>
                <a:cubicBezTo>
                  <a:pt x="181" y="69"/>
                  <a:pt x="191" y="84"/>
                  <a:pt x="191" y="101"/>
                </a:cubicBezTo>
                <a:cubicBezTo>
                  <a:pt x="191" y="124"/>
                  <a:pt x="173" y="142"/>
                  <a:pt x="151" y="142"/>
                </a:cubicBezTo>
                <a:close/>
                <a:moveTo>
                  <a:pt x="78" y="8"/>
                </a:moveTo>
                <a:cubicBezTo>
                  <a:pt x="53" y="8"/>
                  <a:pt x="33" y="28"/>
                  <a:pt x="33" y="53"/>
                </a:cubicBezTo>
                <a:cubicBezTo>
                  <a:pt x="33" y="54"/>
                  <a:pt x="33" y="55"/>
                  <a:pt x="33" y="56"/>
                </a:cubicBezTo>
                <a:cubicBezTo>
                  <a:pt x="33" y="59"/>
                  <a:pt x="33" y="59"/>
                  <a:pt x="33" y="59"/>
                </a:cubicBezTo>
                <a:cubicBezTo>
                  <a:pt x="31" y="60"/>
                  <a:pt x="31" y="60"/>
                  <a:pt x="31" y="60"/>
                </a:cubicBezTo>
                <a:cubicBezTo>
                  <a:pt x="17" y="67"/>
                  <a:pt x="8" y="80"/>
                  <a:pt x="8" y="95"/>
                </a:cubicBezTo>
                <a:cubicBezTo>
                  <a:pt x="8" y="117"/>
                  <a:pt x="26" y="134"/>
                  <a:pt x="47" y="134"/>
                </a:cubicBezTo>
                <a:cubicBezTo>
                  <a:pt x="151" y="134"/>
                  <a:pt x="151" y="134"/>
                  <a:pt x="151" y="134"/>
                </a:cubicBezTo>
                <a:cubicBezTo>
                  <a:pt x="169" y="134"/>
                  <a:pt x="183" y="119"/>
                  <a:pt x="183" y="101"/>
                </a:cubicBezTo>
                <a:cubicBezTo>
                  <a:pt x="183" y="86"/>
                  <a:pt x="173" y="73"/>
                  <a:pt x="158" y="70"/>
                </a:cubicBezTo>
                <a:cubicBezTo>
                  <a:pt x="153" y="68"/>
                  <a:pt x="153" y="68"/>
                  <a:pt x="153" y="68"/>
                </a:cubicBezTo>
                <a:cubicBezTo>
                  <a:pt x="156" y="64"/>
                  <a:pt x="156" y="64"/>
                  <a:pt x="156" y="64"/>
                </a:cubicBezTo>
                <a:cubicBezTo>
                  <a:pt x="158" y="60"/>
                  <a:pt x="159" y="57"/>
                  <a:pt x="159" y="53"/>
                </a:cubicBezTo>
                <a:cubicBezTo>
                  <a:pt x="159" y="41"/>
                  <a:pt x="150" y="32"/>
                  <a:pt x="139" y="32"/>
                </a:cubicBezTo>
                <a:cubicBezTo>
                  <a:pt x="134" y="32"/>
                  <a:pt x="129" y="34"/>
                  <a:pt x="125" y="37"/>
                </a:cubicBezTo>
                <a:cubicBezTo>
                  <a:pt x="121" y="41"/>
                  <a:pt x="121" y="41"/>
                  <a:pt x="121" y="41"/>
                </a:cubicBezTo>
                <a:cubicBezTo>
                  <a:pt x="119" y="36"/>
                  <a:pt x="119" y="36"/>
                  <a:pt x="119" y="36"/>
                </a:cubicBezTo>
                <a:cubicBezTo>
                  <a:pt x="112" y="19"/>
                  <a:pt x="96" y="8"/>
                  <a:pt x="78" y="8"/>
                </a:cubicBezTo>
                <a:close/>
              </a:path>
            </a:pathLst>
          </a:custGeom>
          <a:solidFill>
            <a:srgbClr val="35669B"/>
          </a:solidFill>
          <a:ln>
            <a:noFill/>
          </a:ln>
        </p:spPr>
        <p:txBody>
          <a:bodyPr vert="horz" wrap="square" lIns="91440" tIns="45720" rIns="91440" bIns="45720" numCol="1" anchor="t" anchorCtr="0" compatLnSpc="1"/>
          <a:lstStyle/>
          <a:p>
            <a:endParaRPr lang="zh-CN" altLang="en-US"/>
          </a:p>
        </p:txBody>
      </p:sp>
      <p:sp>
        <p:nvSpPr>
          <p:cNvPr id="25" name="Freeform 25"/>
          <p:cNvSpPr>
            <a:spLocks noEditPoints="1"/>
          </p:cNvSpPr>
          <p:nvPr/>
        </p:nvSpPr>
        <p:spPr bwMode="auto">
          <a:xfrm>
            <a:off x="2168431" y="2209280"/>
            <a:ext cx="355044" cy="349452"/>
          </a:xfrm>
          <a:custGeom>
            <a:avLst/>
            <a:gdLst>
              <a:gd name="T0" fmla="*/ 81 w 161"/>
              <a:gd name="T1" fmla="*/ 159 h 159"/>
              <a:gd name="T2" fmla="*/ 78 w 161"/>
              <a:gd name="T3" fmla="*/ 158 h 159"/>
              <a:gd name="T4" fmla="*/ 70 w 161"/>
              <a:gd name="T5" fmla="*/ 148 h 159"/>
              <a:gd name="T6" fmla="*/ 70 w 161"/>
              <a:gd name="T7" fmla="*/ 90 h 159"/>
              <a:gd name="T8" fmla="*/ 12 w 161"/>
              <a:gd name="T9" fmla="*/ 90 h 159"/>
              <a:gd name="T10" fmla="*/ 2 w 161"/>
              <a:gd name="T11" fmla="*/ 82 h 159"/>
              <a:gd name="T12" fmla="*/ 7 w 161"/>
              <a:gd name="T13" fmla="*/ 70 h 159"/>
              <a:gd name="T14" fmla="*/ 144 w 161"/>
              <a:gd name="T15" fmla="*/ 1 h 159"/>
              <a:gd name="T16" fmla="*/ 149 w 161"/>
              <a:gd name="T17" fmla="*/ 0 h 159"/>
              <a:gd name="T18" fmla="*/ 157 w 161"/>
              <a:gd name="T19" fmla="*/ 3 h 159"/>
              <a:gd name="T20" fmla="*/ 159 w 161"/>
              <a:gd name="T21" fmla="*/ 16 h 159"/>
              <a:gd name="T22" fmla="*/ 90 w 161"/>
              <a:gd name="T23" fmla="*/ 153 h 159"/>
              <a:gd name="T24" fmla="*/ 81 w 161"/>
              <a:gd name="T25" fmla="*/ 159 h 159"/>
              <a:gd name="T26" fmla="*/ 149 w 161"/>
              <a:gd name="T27" fmla="*/ 8 h 159"/>
              <a:gd name="T28" fmla="*/ 148 w 161"/>
              <a:gd name="T29" fmla="*/ 8 h 159"/>
              <a:gd name="T30" fmla="*/ 11 w 161"/>
              <a:gd name="T31" fmla="*/ 77 h 159"/>
              <a:gd name="T32" fmla="*/ 9 w 161"/>
              <a:gd name="T33" fmla="*/ 80 h 159"/>
              <a:gd name="T34" fmla="*/ 12 w 161"/>
              <a:gd name="T35" fmla="*/ 82 h 159"/>
              <a:gd name="T36" fmla="*/ 78 w 161"/>
              <a:gd name="T37" fmla="*/ 82 h 159"/>
              <a:gd name="T38" fmla="*/ 78 w 161"/>
              <a:gd name="T39" fmla="*/ 148 h 159"/>
              <a:gd name="T40" fmla="*/ 80 w 161"/>
              <a:gd name="T41" fmla="*/ 151 h 159"/>
              <a:gd name="T42" fmla="*/ 81 w 161"/>
              <a:gd name="T43" fmla="*/ 151 h 159"/>
              <a:gd name="T44" fmla="*/ 83 w 161"/>
              <a:gd name="T45" fmla="*/ 149 h 159"/>
              <a:gd name="T46" fmla="*/ 152 w 161"/>
              <a:gd name="T47" fmla="*/ 12 h 159"/>
              <a:gd name="T48" fmla="*/ 151 w 161"/>
              <a:gd name="T49" fmla="*/ 9 h 159"/>
              <a:gd name="T50" fmla="*/ 149 w 161"/>
              <a:gd name="T51" fmla="*/ 8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1" h="159">
                <a:moveTo>
                  <a:pt x="81" y="159"/>
                </a:moveTo>
                <a:cubicBezTo>
                  <a:pt x="80" y="159"/>
                  <a:pt x="79" y="159"/>
                  <a:pt x="78" y="158"/>
                </a:cubicBezTo>
                <a:cubicBezTo>
                  <a:pt x="73" y="157"/>
                  <a:pt x="70" y="153"/>
                  <a:pt x="70" y="148"/>
                </a:cubicBezTo>
                <a:cubicBezTo>
                  <a:pt x="70" y="90"/>
                  <a:pt x="70" y="90"/>
                  <a:pt x="70" y="90"/>
                </a:cubicBezTo>
                <a:cubicBezTo>
                  <a:pt x="12" y="90"/>
                  <a:pt x="12" y="90"/>
                  <a:pt x="12" y="90"/>
                </a:cubicBezTo>
                <a:cubicBezTo>
                  <a:pt x="7" y="90"/>
                  <a:pt x="3" y="87"/>
                  <a:pt x="2" y="82"/>
                </a:cubicBezTo>
                <a:cubicBezTo>
                  <a:pt x="0" y="77"/>
                  <a:pt x="3" y="72"/>
                  <a:pt x="7" y="70"/>
                </a:cubicBezTo>
                <a:cubicBezTo>
                  <a:pt x="144" y="1"/>
                  <a:pt x="144" y="1"/>
                  <a:pt x="144" y="1"/>
                </a:cubicBezTo>
                <a:cubicBezTo>
                  <a:pt x="145" y="0"/>
                  <a:pt x="147" y="0"/>
                  <a:pt x="149" y="0"/>
                </a:cubicBezTo>
                <a:cubicBezTo>
                  <a:pt x="152" y="0"/>
                  <a:pt x="155" y="1"/>
                  <a:pt x="157" y="3"/>
                </a:cubicBezTo>
                <a:cubicBezTo>
                  <a:pt x="160" y="6"/>
                  <a:pt x="161" y="12"/>
                  <a:pt x="159" y="16"/>
                </a:cubicBezTo>
                <a:cubicBezTo>
                  <a:pt x="90" y="153"/>
                  <a:pt x="90" y="153"/>
                  <a:pt x="90" y="153"/>
                </a:cubicBezTo>
                <a:cubicBezTo>
                  <a:pt x="88" y="156"/>
                  <a:pt x="85" y="159"/>
                  <a:pt x="81" y="159"/>
                </a:cubicBezTo>
                <a:close/>
                <a:moveTo>
                  <a:pt x="149" y="8"/>
                </a:moveTo>
                <a:cubicBezTo>
                  <a:pt x="149" y="8"/>
                  <a:pt x="148" y="8"/>
                  <a:pt x="148" y="8"/>
                </a:cubicBezTo>
                <a:cubicBezTo>
                  <a:pt x="11" y="77"/>
                  <a:pt x="11" y="77"/>
                  <a:pt x="11" y="77"/>
                </a:cubicBezTo>
                <a:cubicBezTo>
                  <a:pt x="10" y="77"/>
                  <a:pt x="9" y="79"/>
                  <a:pt x="9" y="80"/>
                </a:cubicBezTo>
                <a:cubicBezTo>
                  <a:pt x="10" y="81"/>
                  <a:pt x="11" y="82"/>
                  <a:pt x="12" y="82"/>
                </a:cubicBezTo>
                <a:cubicBezTo>
                  <a:pt x="78" y="82"/>
                  <a:pt x="78" y="82"/>
                  <a:pt x="78" y="82"/>
                </a:cubicBezTo>
                <a:cubicBezTo>
                  <a:pt x="78" y="148"/>
                  <a:pt x="78" y="148"/>
                  <a:pt x="78" y="148"/>
                </a:cubicBezTo>
                <a:cubicBezTo>
                  <a:pt x="78" y="149"/>
                  <a:pt x="79" y="150"/>
                  <a:pt x="80" y="151"/>
                </a:cubicBezTo>
                <a:cubicBezTo>
                  <a:pt x="80" y="151"/>
                  <a:pt x="80" y="151"/>
                  <a:pt x="81" y="151"/>
                </a:cubicBezTo>
                <a:cubicBezTo>
                  <a:pt x="82" y="151"/>
                  <a:pt x="83" y="150"/>
                  <a:pt x="83" y="149"/>
                </a:cubicBezTo>
                <a:cubicBezTo>
                  <a:pt x="152" y="12"/>
                  <a:pt x="152" y="12"/>
                  <a:pt x="152" y="12"/>
                </a:cubicBezTo>
                <a:cubicBezTo>
                  <a:pt x="152" y="11"/>
                  <a:pt x="152" y="10"/>
                  <a:pt x="151" y="9"/>
                </a:cubicBezTo>
                <a:cubicBezTo>
                  <a:pt x="150" y="8"/>
                  <a:pt x="150" y="8"/>
                  <a:pt x="149" y="8"/>
                </a:cubicBezTo>
                <a:close/>
              </a:path>
            </a:pathLst>
          </a:custGeom>
          <a:solidFill>
            <a:srgbClr val="35669B"/>
          </a:solidFill>
          <a:ln>
            <a:noFill/>
          </a:ln>
        </p:spPr>
        <p:txBody>
          <a:bodyPr vert="horz" wrap="square" lIns="91440" tIns="45720" rIns="91440" bIns="45720" numCol="1" anchor="t" anchorCtr="0" compatLnSpc="1"/>
          <a:lstStyle/>
          <a:p>
            <a:endParaRPr lang="zh-CN" altLang="en-US"/>
          </a:p>
        </p:txBody>
      </p:sp>
      <p:sp>
        <p:nvSpPr>
          <p:cNvPr id="26" name="Freeform 26"/>
          <p:cNvSpPr>
            <a:spLocks noEditPoints="1"/>
          </p:cNvSpPr>
          <p:nvPr/>
        </p:nvSpPr>
        <p:spPr bwMode="auto">
          <a:xfrm>
            <a:off x="4699398" y="2156164"/>
            <a:ext cx="394182" cy="410024"/>
          </a:xfrm>
          <a:custGeom>
            <a:avLst/>
            <a:gdLst>
              <a:gd name="T0" fmla="*/ 137 w 179"/>
              <a:gd name="T1" fmla="*/ 186 h 186"/>
              <a:gd name="T2" fmla="*/ 42 w 179"/>
              <a:gd name="T3" fmla="*/ 186 h 186"/>
              <a:gd name="T4" fmla="*/ 31 w 179"/>
              <a:gd name="T5" fmla="*/ 175 h 186"/>
              <a:gd name="T6" fmla="*/ 42 w 179"/>
              <a:gd name="T7" fmla="*/ 164 h 186"/>
              <a:gd name="T8" fmla="*/ 72 w 179"/>
              <a:gd name="T9" fmla="*/ 164 h 186"/>
              <a:gd name="T10" fmla="*/ 72 w 179"/>
              <a:gd name="T11" fmla="*/ 88 h 186"/>
              <a:gd name="T12" fmla="*/ 6 w 179"/>
              <a:gd name="T13" fmla="*/ 22 h 186"/>
              <a:gd name="T14" fmla="*/ 0 w 179"/>
              <a:gd name="T15" fmla="*/ 11 h 186"/>
              <a:gd name="T16" fmla="*/ 14 w 179"/>
              <a:gd name="T17" fmla="*/ 0 h 186"/>
              <a:gd name="T18" fmla="*/ 165 w 179"/>
              <a:gd name="T19" fmla="*/ 0 h 186"/>
              <a:gd name="T20" fmla="*/ 179 w 179"/>
              <a:gd name="T21" fmla="*/ 11 h 186"/>
              <a:gd name="T22" fmla="*/ 173 w 179"/>
              <a:gd name="T23" fmla="*/ 22 h 186"/>
              <a:gd name="T24" fmla="*/ 107 w 179"/>
              <a:gd name="T25" fmla="*/ 88 h 186"/>
              <a:gd name="T26" fmla="*/ 107 w 179"/>
              <a:gd name="T27" fmla="*/ 164 h 186"/>
              <a:gd name="T28" fmla="*/ 137 w 179"/>
              <a:gd name="T29" fmla="*/ 164 h 186"/>
              <a:gd name="T30" fmla="*/ 148 w 179"/>
              <a:gd name="T31" fmla="*/ 175 h 186"/>
              <a:gd name="T32" fmla="*/ 137 w 179"/>
              <a:gd name="T33" fmla="*/ 186 h 186"/>
              <a:gd name="T34" fmla="*/ 42 w 179"/>
              <a:gd name="T35" fmla="*/ 172 h 186"/>
              <a:gd name="T36" fmla="*/ 39 w 179"/>
              <a:gd name="T37" fmla="*/ 175 h 186"/>
              <a:gd name="T38" fmla="*/ 42 w 179"/>
              <a:gd name="T39" fmla="*/ 178 h 186"/>
              <a:gd name="T40" fmla="*/ 137 w 179"/>
              <a:gd name="T41" fmla="*/ 178 h 186"/>
              <a:gd name="T42" fmla="*/ 140 w 179"/>
              <a:gd name="T43" fmla="*/ 175 h 186"/>
              <a:gd name="T44" fmla="*/ 137 w 179"/>
              <a:gd name="T45" fmla="*/ 172 h 186"/>
              <a:gd name="T46" fmla="*/ 99 w 179"/>
              <a:gd name="T47" fmla="*/ 172 h 186"/>
              <a:gd name="T48" fmla="*/ 99 w 179"/>
              <a:gd name="T49" fmla="*/ 85 h 186"/>
              <a:gd name="T50" fmla="*/ 168 w 179"/>
              <a:gd name="T51" fmla="*/ 16 h 186"/>
              <a:gd name="T52" fmla="*/ 171 w 179"/>
              <a:gd name="T53" fmla="*/ 11 h 186"/>
              <a:gd name="T54" fmla="*/ 165 w 179"/>
              <a:gd name="T55" fmla="*/ 8 h 186"/>
              <a:gd name="T56" fmla="*/ 14 w 179"/>
              <a:gd name="T57" fmla="*/ 8 h 186"/>
              <a:gd name="T58" fmla="*/ 8 w 179"/>
              <a:gd name="T59" fmla="*/ 11 h 186"/>
              <a:gd name="T60" fmla="*/ 11 w 179"/>
              <a:gd name="T61" fmla="*/ 16 h 186"/>
              <a:gd name="T62" fmla="*/ 80 w 179"/>
              <a:gd name="T63" fmla="*/ 85 h 186"/>
              <a:gd name="T64" fmla="*/ 80 w 179"/>
              <a:gd name="T65" fmla="*/ 172 h 186"/>
              <a:gd name="T66" fmla="*/ 42 w 179"/>
              <a:gd name="T67" fmla="*/ 172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9" h="186">
                <a:moveTo>
                  <a:pt x="137" y="186"/>
                </a:moveTo>
                <a:cubicBezTo>
                  <a:pt x="42" y="186"/>
                  <a:pt x="42" y="186"/>
                  <a:pt x="42" y="186"/>
                </a:cubicBezTo>
                <a:cubicBezTo>
                  <a:pt x="36" y="186"/>
                  <a:pt x="31" y="181"/>
                  <a:pt x="31" y="175"/>
                </a:cubicBezTo>
                <a:cubicBezTo>
                  <a:pt x="31" y="169"/>
                  <a:pt x="36" y="164"/>
                  <a:pt x="42" y="164"/>
                </a:cubicBezTo>
                <a:cubicBezTo>
                  <a:pt x="72" y="164"/>
                  <a:pt x="72" y="164"/>
                  <a:pt x="72" y="164"/>
                </a:cubicBezTo>
                <a:cubicBezTo>
                  <a:pt x="72" y="88"/>
                  <a:pt x="72" y="88"/>
                  <a:pt x="72" y="88"/>
                </a:cubicBezTo>
                <a:cubicBezTo>
                  <a:pt x="6" y="22"/>
                  <a:pt x="6" y="22"/>
                  <a:pt x="6" y="22"/>
                </a:cubicBezTo>
                <a:cubicBezTo>
                  <a:pt x="2" y="18"/>
                  <a:pt x="0" y="14"/>
                  <a:pt x="0" y="11"/>
                </a:cubicBezTo>
                <a:cubicBezTo>
                  <a:pt x="0" y="4"/>
                  <a:pt x="5" y="0"/>
                  <a:pt x="14" y="0"/>
                </a:cubicBezTo>
                <a:cubicBezTo>
                  <a:pt x="165" y="0"/>
                  <a:pt x="165" y="0"/>
                  <a:pt x="165" y="0"/>
                </a:cubicBezTo>
                <a:cubicBezTo>
                  <a:pt x="174" y="0"/>
                  <a:pt x="179" y="4"/>
                  <a:pt x="179" y="11"/>
                </a:cubicBezTo>
                <a:cubicBezTo>
                  <a:pt x="179" y="14"/>
                  <a:pt x="177" y="18"/>
                  <a:pt x="173" y="22"/>
                </a:cubicBezTo>
                <a:cubicBezTo>
                  <a:pt x="107" y="88"/>
                  <a:pt x="107" y="88"/>
                  <a:pt x="107" y="88"/>
                </a:cubicBezTo>
                <a:cubicBezTo>
                  <a:pt x="107" y="164"/>
                  <a:pt x="107" y="164"/>
                  <a:pt x="107" y="164"/>
                </a:cubicBezTo>
                <a:cubicBezTo>
                  <a:pt x="137" y="164"/>
                  <a:pt x="137" y="164"/>
                  <a:pt x="137" y="164"/>
                </a:cubicBezTo>
                <a:cubicBezTo>
                  <a:pt x="143" y="164"/>
                  <a:pt x="148" y="169"/>
                  <a:pt x="148" y="175"/>
                </a:cubicBezTo>
                <a:cubicBezTo>
                  <a:pt x="148" y="181"/>
                  <a:pt x="143" y="186"/>
                  <a:pt x="137" y="186"/>
                </a:cubicBezTo>
                <a:close/>
                <a:moveTo>
                  <a:pt x="42" y="172"/>
                </a:moveTo>
                <a:cubicBezTo>
                  <a:pt x="40" y="172"/>
                  <a:pt x="39" y="174"/>
                  <a:pt x="39" y="175"/>
                </a:cubicBezTo>
                <a:cubicBezTo>
                  <a:pt x="39" y="177"/>
                  <a:pt x="40" y="178"/>
                  <a:pt x="42" y="178"/>
                </a:cubicBezTo>
                <a:cubicBezTo>
                  <a:pt x="137" y="178"/>
                  <a:pt x="137" y="178"/>
                  <a:pt x="137" y="178"/>
                </a:cubicBezTo>
                <a:cubicBezTo>
                  <a:pt x="139" y="178"/>
                  <a:pt x="140" y="177"/>
                  <a:pt x="140" y="175"/>
                </a:cubicBezTo>
                <a:cubicBezTo>
                  <a:pt x="140" y="174"/>
                  <a:pt x="139" y="172"/>
                  <a:pt x="137" y="172"/>
                </a:cubicBezTo>
                <a:cubicBezTo>
                  <a:pt x="99" y="172"/>
                  <a:pt x="99" y="172"/>
                  <a:pt x="99" y="172"/>
                </a:cubicBezTo>
                <a:cubicBezTo>
                  <a:pt x="99" y="85"/>
                  <a:pt x="99" y="85"/>
                  <a:pt x="99" y="85"/>
                </a:cubicBezTo>
                <a:cubicBezTo>
                  <a:pt x="168" y="16"/>
                  <a:pt x="168" y="16"/>
                  <a:pt x="168" y="16"/>
                </a:cubicBezTo>
                <a:cubicBezTo>
                  <a:pt x="171" y="13"/>
                  <a:pt x="171" y="11"/>
                  <a:pt x="171" y="11"/>
                </a:cubicBezTo>
                <a:cubicBezTo>
                  <a:pt x="171" y="9"/>
                  <a:pt x="167" y="8"/>
                  <a:pt x="165" y="8"/>
                </a:cubicBezTo>
                <a:cubicBezTo>
                  <a:pt x="14" y="8"/>
                  <a:pt x="14" y="8"/>
                  <a:pt x="14" y="8"/>
                </a:cubicBezTo>
                <a:cubicBezTo>
                  <a:pt x="12" y="8"/>
                  <a:pt x="8" y="9"/>
                  <a:pt x="8" y="11"/>
                </a:cubicBezTo>
                <a:cubicBezTo>
                  <a:pt x="8" y="11"/>
                  <a:pt x="8" y="13"/>
                  <a:pt x="11" y="16"/>
                </a:cubicBezTo>
                <a:cubicBezTo>
                  <a:pt x="80" y="85"/>
                  <a:pt x="80" y="85"/>
                  <a:pt x="80" y="85"/>
                </a:cubicBezTo>
                <a:cubicBezTo>
                  <a:pt x="80" y="172"/>
                  <a:pt x="80" y="172"/>
                  <a:pt x="80" y="172"/>
                </a:cubicBezTo>
                <a:lnTo>
                  <a:pt x="42" y="172"/>
                </a:lnTo>
                <a:close/>
              </a:path>
            </a:pathLst>
          </a:custGeom>
          <a:solidFill>
            <a:srgbClr val="35669B"/>
          </a:solidFill>
          <a:ln>
            <a:noFill/>
          </a:ln>
        </p:spPr>
        <p:txBody>
          <a:bodyPr vert="horz" wrap="square" lIns="91440" tIns="45720" rIns="91440" bIns="45720" numCol="1" anchor="t" anchorCtr="0" compatLnSpc="1"/>
          <a:lstStyle/>
          <a:p>
            <a:endParaRPr lang="zh-CN" altLang="en-US"/>
          </a:p>
        </p:txBody>
      </p:sp>
      <p:sp>
        <p:nvSpPr>
          <p:cNvPr id="27" name="Freeform 27"/>
          <p:cNvSpPr>
            <a:spLocks noEditPoints="1"/>
          </p:cNvSpPr>
          <p:nvPr/>
        </p:nvSpPr>
        <p:spPr bwMode="auto">
          <a:xfrm>
            <a:off x="5525038" y="2171074"/>
            <a:ext cx="410024" cy="355044"/>
          </a:xfrm>
          <a:custGeom>
            <a:avLst/>
            <a:gdLst>
              <a:gd name="T0" fmla="*/ 93 w 186"/>
              <a:gd name="T1" fmla="*/ 161 h 161"/>
              <a:gd name="T2" fmla="*/ 86 w 186"/>
              <a:gd name="T3" fmla="*/ 158 h 161"/>
              <a:gd name="T4" fmla="*/ 24 w 186"/>
              <a:gd name="T5" fmla="*/ 98 h 161"/>
              <a:gd name="T6" fmla="*/ 0 w 186"/>
              <a:gd name="T7" fmla="*/ 51 h 161"/>
              <a:gd name="T8" fmla="*/ 52 w 186"/>
              <a:gd name="T9" fmla="*/ 0 h 161"/>
              <a:gd name="T10" fmla="*/ 93 w 186"/>
              <a:gd name="T11" fmla="*/ 20 h 161"/>
              <a:gd name="T12" fmla="*/ 135 w 186"/>
              <a:gd name="T13" fmla="*/ 0 h 161"/>
              <a:gd name="T14" fmla="*/ 186 w 186"/>
              <a:gd name="T15" fmla="*/ 51 h 161"/>
              <a:gd name="T16" fmla="*/ 162 w 186"/>
              <a:gd name="T17" fmla="*/ 98 h 161"/>
              <a:gd name="T18" fmla="*/ 100 w 186"/>
              <a:gd name="T19" fmla="*/ 158 h 161"/>
              <a:gd name="T20" fmla="*/ 93 w 186"/>
              <a:gd name="T21" fmla="*/ 161 h 161"/>
              <a:gd name="T22" fmla="*/ 52 w 186"/>
              <a:gd name="T23" fmla="*/ 8 h 161"/>
              <a:gd name="T24" fmla="*/ 8 w 186"/>
              <a:gd name="T25" fmla="*/ 51 h 161"/>
              <a:gd name="T26" fmla="*/ 30 w 186"/>
              <a:gd name="T27" fmla="*/ 92 h 161"/>
              <a:gd name="T28" fmla="*/ 92 w 186"/>
              <a:gd name="T29" fmla="*/ 152 h 161"/>
              <a:gd name="T30" fmla="*/ 93 w 186"/>
              <a:gd name="T31" fmla="*/ 153 h 161"/>
              <a:gd name="T32" fmla="*/ 95 w 186"/>
              <a:gd name="T33" fmla="*/ 152 h 161"/>
              <a:gd name="T34" fmla="*/ 157 w 186"/>
              <a:gd name="T35" fmla="*/ 93 h 161"/>
              <a:gd name="T36" fmla="*/ 178 w 186"/>
              <a:gd name="T37" fmla="*/ 51 h 161"/>
              <a:gd name="T38" fmla="*/ 135 w 186"/>
              <a:gd name="T39" fmla="*/ 8 h 161"/>
              <a:gd name="T40" fmla="*/ 96 w 186"/>
              <a:gd name="T41" fmla="*/ 29 h 161"/>
              <a:gd name="T42" fmla="*/ 93 w 186"/>
              <a:gd name="T43" fmla="*/ 31 h 161"/>
              <a:gd name="T44" fmla="*/ 90 w 186"/>
              <a:gd name="T45" fmla="*/ 29 h 161"/>
              <a:gd name="T46" fmla="*/ 52 w 186"/>
              <a:gd name="T47" fmla="*/ 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6" h="161">
                <a:moveTo>
                  <a:pt x="93" y="161"/>
                </a:moveTo>
                <a:cubicBezTo>
                  <a:pt x="91" y="161"/>
                  <a:pt x="88" y="160"/>
                  <a:pt x="86" y="158"/>
                </a:cubicBezTo>
                <a:cubicBezTo>
                  <a:pt x="24" y="98"/>
                  <a:pt x="24" y="98"/>
                  <a:pt x="24" y="98"/>
                </a:cubicBezTo>
                <a:cubicBezTo>
                  <a:pt x="24" y="98"/>
                  <a:pt x="0" y="77"/>
                  <a:pt x="0" y="51"/>
                </a:cubicBezTo>
                <a:cubicBezTo>
                  <a:pt x="0" y="20"/>
                  <a:pt x="20" y="0"/>
                  <a:pt x="52" y="0"/>
                </a:cubicBezTo>
                <a:cubicBezTo>
                  <a:pt x="69" y="0"/>
                  <a:pt x="84" y="12"/>
                  <a:pt x="93" y="20"/>
                </a:cubicBezTo>
                <a:cubicBezTo>
                  <a:pt x="102" y="12"/>
                  <a:pt x="118" y="0"/>
                  <a:pt x="135" y="0"/>
                </a:cubicBezTo>
                <a:cubicBezTo>
                  <a:pt x="166" y="0"/>
                  <a:pt x="186" y="20"/>
                  <a:pt x="186" y="51"/>
                </a:cubicBezTo>
                <a:cubicBezTo>
                  <a:pt x="186" y="74"/>
                  <a:pt x="168" y="93"/>
                  <a:pt x="162" y="98"/>
                </a:cubicBezTo>
                <a:cubicBezTo>
                  <a:pt x="100" y="158"/>
                  <a:pt x="100" y="158"/>
                  <a:pt x="100" y="158"/>
                </a:cubicBezTo>
                <a:cubicBezTo>
                  <a:pt x="99" y="160"/>
                  <a:pt x="96" y="161"/>
                  <a:pt x="93" y="161"/>
                </a:cubicBezTo>
                <a:close/>
                <a:moveTo>
                  <a:pt x="52" y="8"/>
                </a:moveTo>
                <a:cubicBezTo>
                  <a:pt x="24" y="8"/>
                  <a:pt x="8" y="24"/>
                  <a:pt x="8" y="51"/>
                </a:cubicBezTo>
                <a:cubicBezTo>
                  <a:pt x="8" y="73"/>
                  <a:pt x="29" y="92"/>
                  <a:pt x="30" y="92"/>
                </a:cubicBezTo>
                <a:cubicBezTo>
                  <a:pt x="92" y="152"/>
                  <a:pt x="92" y="152"/>
                  <a:pt x="92" y="152"/>
                </a:cubicBezTo>
                <a:cubicBezTo>
                  <a:pt x="92" y="153"/>
                  <a:pt x="93" y="153"/>
                  <a:pt x="93" y="153"/>
                </a:cubicBezTo>
                <a:cubicBezTo>
                  <a:pt x="94" y="153"/>
                  <a:pt x="94" y="153"/>
                  <a:pt x="95" y="152"/>
                </a:cubicBezTo>
                <a:cubicBezTo>
                  <a:pt x="157" y="93"/>
                  <a:pt x="157" y="93"/>
                  <a:pt x="157" y="93"/>
                </a:cubicBezTo>
                <a:cubicBezTo>
                  <a:pt x="162" y="88"/>
                  <a:pt x="178" y="71"/>
                  <a:pt x="178" y="51"/>
                </a:cubicBezTo>
                <a:cubicBezTo>
                  <a:pt x="178" y="24"/>
                  <a:pt x="162" y="8"/>
                  <a:pt x="135" y="8"/>
                </a:cubicBezTo>
                <a:cubicBezTo>
                  <a:pt x="119" y="8"/>
                  <a:pt x="104" y="21"/>
                  <a:pt x="96" y="29"/>
                </a:cubicBezTo>
                <a:cubicBezTo>
                  <a:pt x="93" y="31"/>
                  <a:pt x="93" y="31"/>
                  <a:pt x="93" y="31"/>
                </a:cubicBezTo>
                <a:cubicBezTo>
                  <a:pt x="90" y="29"/>
                  <a:pt x="90" y="29"/>
                  <a:pt x="90" y="29"/>
                </a:cubicBezTo>
                <a:cubicBezTo>
                  <a:pt x="83" y="21"/>
                  <a:pt x="68" y="8"/>
                  <a:pt x="52" y="8"/>
                </a:cubicBezTo>
                <a:close/>
              </a:path>
            </a:pathLst>
          </a:custGeom>
          <a:solidFill>
            <a:srgbClr val="35669B"/>
          </a:solidFill>
          <a:ln>
            <a:noFill/>
          </a:ln>
        </p:spPr>
        <p:txBody>
          <a:bodyPr vert="horz" wrap="square" lIns="91440" tIns="45720" rIns="91440" bIns="45720" numCol="1" anchor="t" anchorCtr="0" compatLnSpc="1"/>
          <a:lstStyle/>
          <a:p>
            <a:endParaRPr lang="zh-CN" altLang="en-US"/>
          </a:p>
        </p:txBody>
      </p:sp>
      <p:sp>
        <p:nvSpPr>
          <p:cNvPr id="28" name="Freeform 28"/>
          <p:cNvSpPr>
            <a:spLocks noEditPoints="1"/>
          </p:cNvSpPr>
          <p:nvPr/>
        </p:nvSpPr>
        <p:spPr bwMode="auto">
          <a:xfrm>
            <a:off x="9782765" y="5618071"/>
            <a:ext cx="355044" cy="279562"/>
          </a:xfrm>
          <a:custGeom>
            <a:avLst/>
            <a:gdLst>
              <a:gd name="T0" fmla="*/ 63 w 161"/>
              <a:gd name="T1" fmla="*/ 127 h 127"/>
              <a:gd name="T2" fmla="*/ 53 w 161"/>
              <a:gd name="T3" fmla="*/ 123 h 127"/>
              <a:gd name="T4" fmla="*/ 3 w 161"/>
              <a:gd name="T5" fmla="*/ 74 h 127"/>
              <a:gd name="T6" fmla="*/ 0 w 161"/>
              <a:gd name="T7" fmla="*/ 64 h 127"/>
              <a:gd name="T8" fmla="*/ 3 w 161"/>
              <a:gd name="T9" fmla="*/ 54 h 127"/>
              <a:gd name="T10" fmla="*/ 17 w 161"/>
              <a:gd name="T11" fmla="*/ 41 h 127"/>
              <a:gd name="T12" fmla="*/ 36 w 161"/>
              <a:gd name="T13" fmla="*/ 41 h 127"/>
              <a:gd name="T14" fmla="*/ 63 w 161"/>
              <a:gd name="T15" fmla="*/ 67 h 127"/>
              <a:gd name="T16" fmla="*/ 125 w 161"/>
              <a:gd name="T17" fmla="*/ 5 h 127"/>
              <a:gd name="T18" fmla="*/ 144 w 161"/>
              <a:gd name="T19" fmla="*/ 5 h 127"/>
              <a:gd name="T20" fmla="*/ 158 w 161"/>
              <a:gd name="T21" fmla="*/ 19 h 127"/>
              <a:gd name="T22" fmla="*/ 161 w 161"/>
              <a:gd name="T23" fmla="*/ 28 h 127"/>
              <a:gd name="T24" fmla="*/ 158 w 161"/>
              <a:gd name="T25" fmla="*/ 38 h 127"/>
              <a:gd name="T26" fmla="*/ 72 w 161"/>
              <a:gd name="T27" fmla="*/ 123 h 127"/>
              <a:gd name="T28" fmla="*/ 63 w 161"/>
              <a:gd name="T29" fmla="*/ 127 h 127"/>
              <a:gd name="T30" fmla="*/ 27 w 161"/>
              <a:gd name="T31" fmla="*/ 45 h 127"/>
              <a:gd name="T32" fmla="*/ 23 w 161"/>
              <a:gd name="T33" fmla="*/ 47 h 127"/>
              <a:gd name="T34" fmla="*/ 9 w 161"/>
              <a:gd name="T35" fmla="*/ 60 h 127"/>
              <a:gd name="T36" fmla="*/ 8 w 161"/>
              <a:gd name="T37" fmla="*/ 64 h 127"/>
              <a:gd name="T38" fmla="*/ 9 w 161"/>
              <a:gd name="T39" fmla="*/ 68 h 127"/>
              <a:gd name="T40" fmla="*/ 59 w 161"/>
              <a:gd name="T41" fmla="*/ 117 h 127"/>
              <a:gd name="T42" fmla="*/ 66 w 161"/>
              <a:gd name="T43" fmla="*/ 117 h 127"/>
              <a:gd name="T44" fmla="*/ 152 w 161"/>
              <a:gd name="T45" fmla="*/ 32 h 127"/>
              <a:gd name="T46" fmla="*/ 153 w 161"/>
              <a:gd name="T47" fmla="*/ 28 h 127"/>
              <a:gd name="T48" fmla="*/ 152 w 161"/>
              <a:gd name="T49" fmla="*/ 24 h 127"/>
              <a:gd name="T50" fmla="*/ 138 w 161"/>
              <a:gd name="T51" fmla="*/ 11 h 127"/>
              <a:gd name="T52" fmla="*/ 130 w 161"/>
              <a:gd name="T53" fmla="*/ 11 h 127"/>
              <a:gd name="T54" fmla="*/ 63 w 161"/>
              <a:gd name="T55" fmla="*/ 79 h 127"/>
              <a:gd name="T56" fmla="*/ 30 w 161"/>
              <a:gd name="T57" fmla="*/ 47 h 127"/>
              <a:gd name="T58" fmla="*/ 27 w 161"/>
              <a:gd name="T59" fmla="*/ 45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1" h="127">
                <a:moveTo>
                  <a:pt x="63" y="127"/>
                </a:moveTo>
                <a:cubicBezTo>
                  <a:pt x="59" y="127"/>
                  <a:pt x="55" y="126"/>
                  <a:pt x="53" y="123"/>
                </a:cubicBezTo>
                <a:cubicBezTo>
                  <a:pt x="3" y="74"/>
                  <a:pt x="3" y="74"/>
                  <a:pt x="3" y="74"/>
                </a:cubicBezTo>
                <a:cubicBezTo>
                  <a:pt x="1" y="71"/>
                  <a:pt x="0" y="68"/>
                  <a:pt x="0" y="64"/>
                </a:cubicBezTo>
                <a:cubicBezTo>
                  <a:pt x="0" y="60"/>
                  <a:pt x="1" y="57"/>
                  <a:pt x="3" y="54"/>
                </a:cubicBezTo>
                <a:cubicBezTo>
                  <a:pt x="17" y="41"/>
                  <a:pt x="17" y="41"/>
                  <a:pt x="17" y="41"/>
                </a:cubicBezTo>
                <a:cubicBezTo>
                  <a:pt x="22" y="36"/>
                  <a:pt x="31" y="36"/>
                  <a:pt x="36" y="41"/>
                </a:cubicBezTo>
                <a:cubicBezTo>
                  <a:pt x="63" y="67"/>
                  <a:pt x="63" y="67"/>
                  <a:pt x="63" y="67"/>
                </a:cubicBezTo>
                <a:cubicBezTo>
                  <a:pt x="125" y="5"/>
                  <a:pt x="125" y="5"/>
                  <a:pt x="125" y="5"/>
                </a:cubicBezTo>
                <a:cubicBezTo>
                  <a:pt x="130" y="0"/>
                  <a:pt x="139" y="0"/>
                  <a:pt x="144" y="5"/>
                </a:cubicBezTo>
                <a:cubicBezTo>
                  <a:pt x="158" y="19"/>
                  <a:pt x="158" y="19"/>
                  <a:pt x="158" y="19"/>
                </a:cubicBezTo>
                <a:cubicBezTo>
                  <a:pt x="160" y="21"/>
                  <a:pt x="161" y="25"/>
                  <a:pt x="161" y="28"/>
                </a:cubicBezTo>
                <a:cubicBezTo>
                  <a:pt x="161" y="32"/>
                  <a:pt x="160" y="35"/>
                  <a:pt x="158" y="38"/>
                </a:cubicBezTo>
                <a:cubicBezTo>
                  <a:pt x="72" y="123"/>
                  <a:pt x="72" y="123"/>
                  <a:pt x="72" y="123"/>
                </a:cubicBezTo>
                <a:cubicBezTo>
                  <a:pt x="70" y="126"/>
                  <a:pt x="66" y="127"/>
                  <a:pt x="63" y="127"/>
                </a:cubicBezTo>
                <a:close/>
                <a:moveTo>
                  <a:pt x="27" y="45"/>
                </a:moveTo>
                <a:cubicBezTo>
                  <a:pt x="25" y="45"/>
                  <a:pt x="24" y="46"/>
                  <a:pt x="23" y="47"/>
                </a:cubicBezTo>
                <a:cubicBezTo>
                  <a:pt x="9" y="60"/>
                  <a:pt x="9" y="60"/>
                  <a:pt x="9" y="60"/>
                </a:cubicBezTo>
                <a:cubicBezTo>
                  <a:pt x="8" y="61"/>
                  <a:pt x="8" y="63"/>
                  <a:pt x="8" y="64"/>
                </a:cubicBezTo>
                <a:cubicBezTo>
                  <a:pt x="8" y="65"/>
                  <a:pt x="8" y="67"/>
                  <a:pt x="9" y="68"/>
                </a:cubicBezTo>
                <a:cubicBezTo>
                  <a:pt x="59" y="117"/>
                  <a:pt x="59" y="117"/>
                  <a:pt x="59" y="117"/>
                </a:cubicBezTo>
                <a:cubicBezTo>
                  <a:pt x="61" y="119"/>
                  <a:pt x="64" y="119"/>
                  <a:pt x="66" y="117"/>
                </a:cubicBezTo>
                <a:cubicBezTo>
                  <a:pt x="152" y="32"/>
                  <a:pt x="152" y="32"/>
                  <a:pt x="152" y="32"/>
                </a:cubicBezTo>
                <a:cubicBezTo>
                  <a:pt x="153" y="31"/>
                  <a:pt x="153" y="30"/>
                  <a:pt x="153" y="28"/>
                </a:cubicBezTo>
                <a:cubicBezTo>
                  <a:pt x="153" y="27"/>
                  <a:pt x="153" y="25"/>
                  <a:pt x="152" y="24"/>
                </a:cubicBezTo>
                <a:cubicBezTo>
                  <a:pt x="138" y="11"/>
                  <a:pt x="138" y="11"/>
                  <a:pt x="138" y="11"/>
                </a:cubicBezTo>
                <a:cubicBezTo>
                  <a:pt x="136" y="9"/>
                  <a:pt x="133" y="9"/>
                  <a:pt x="130" y="11"/>
                </a:cubicBezTo>
                <a:cubicBezTo>
                  <a:pt x="63" y="79"/>
                  <a:pt x="63" y="79"/>
                  <a:pt x="63" y="79"/>
                </a:cubicBezTo>
                <a:cubicBezTo>
                  <a:pt x="30" y="47"/>
                  <a:pt x="30" y="47"/>
                  <a:pt x="30" y="47"/>
                </a:cubicBezTo>
                <a:cubicBezTo>
                  <a:pt x="29" y="46"/>
                  <a:pt x="28" y="45"/>
                  <a:pt x="27" y="45"/>
                </a:cubicBezTo>
                <a:close/>
              </a:path>
            </a:pathLst>
          </a:custGeom>
          <a:solidFill>
            <a:srgbClr val="35669B"/>
          </a:solidFill>
          <a:ln>
            <a:noFill/>
          </a:ln>
        </p:spPr>
        <p:txBody>
          <a:bodyPr vert="horz" wrap="square" lIns="91440" tIns="45720" rIns="91440" bIns="45720" numCol="1" anchor="t" anchorCtr="0" compatLnSpc="1"/>
          <a:lstStyle/>
          <a:p>
            <a:endParaRPr lang="zh-CN" altLang="en-US"/>
          </a:p>
        </p:txBody>
      </p:sp>
      <p:sp>
        <p:nvSpPr>
          <p:cNvPr id="29" name="Freeform 29"/>
          <p:cNvSpPr>
            <a:spLocks noEditPoints="1"/>
          </p:cNvSpPr>
          <p:nvPr/>
        </p:nvSpPr>
        <p:spPr bwMode="auto">
          <a:xfrm>
            <a:off x="9800471" y="2159891"/>
            <a:ext cx="324292" cy="392318"/>
          </a:xfrm>
          <a:custGeom>
            <a:avLst/>
            <a:gdLst>
              <a:gd name="T0" fmla="*/ 132 w 147"/>
              <a:gd name="T1" fmla="*/ 178 h 178"/>
              <a:gd name="T2" fmla="*/ 16 w 147"/>
              <a:gd name="T3" fmla="*/ 178 h 178"/>
              <a:gd name="T4" fmla="*/ 0 w 147"/>
              <a:gd name="T5" fmla="*/ 162 h 178"/>
              <a:gd name="T6" fmla="*/ 0 w 147"/>
              <a:gd name="T7" fmla="*/ 93 h 178"/>
              <a:gd name="T8" fmla="*/ 15 w 147"/>
              <a:gd name="T9" fmla="*/ 77 h 178"/>
              <a:gd name="T10" fmla="*/ 15 w 147"/>
              <a:gd name="T11" fmla="*/ 58 h 178"/>
              <a:gd name="T12" fmla="*/ 74 w 147"/>
              <a:gd name="T13" fmla="*/ 0 h 178"/>
              <a:gd name="T14" fmla="*/ 132 w 147"/>
              <a:gd name="T15" fmla="*/ 58 h 178"/>
              <a:gd name="T16" fmla="*/ 132 w 147"/>
              <a:gd name="T17" fmla="*/ 77 h 178"/>
              <a:gd name="T18" fmla="*/ 147 w 147"/>
              <a:gd name="T19" fmla="*/ 93 h 178"/>
              <a:gd name="T20" fmla="*/ 147 w 147"/>
              <a:gd name="T21" fmla="*/ 162 h 178"/>
              <a:gd name="T22" fmla="*/ 132 w 147"/>
              <a:gd name="T23" fmla="*/ 178 h 178"/>
              <a:gd name="T24" fmla="*/ 16 w 147"/>
              <a:gd name="T25" fmla="*/ 85 h 178"/>
              <a:gd name="T26" fmla="*/ 8 w 147"/>
              <a:gd name="T27" fmla="*/ 93 h 178"/>
              <a:gd name="T28" fmla="*/ 8 w 147"/>
              <a:gd name="T29" fmla="*/ 162 h 178"/>
              <a:gd name="T30" fmla="*/ 16 w 147"/>
              <a:gd name="T31" fmla="*/ 170 h 178"/>
              <a:gd name="T32" fmla="*/ 132 w 147"/>
              <a:gd name="T33" fmla="*/ 170 h 178"/>
              <a:gd name="T34" fmla="*/ 139 w 147"/>
              <a:gd name="T35" fmla="*/ 162 h 178"/>
              <a:gd name="T36" fmla="*/ 139 w 147"/>
              <a:gd name="T37" fmla="*/ 93 h 178"/>
              <a:gd name="T38" fmla="*/ 132 w 147"/>
              <a:gd name="T39" fmla="*/ 85 h 178"/>
              <a:gd name="T40" fmla="*/ 124 w 147"/>
              <a:gd name="T41" fmla="*/ 85 h 178"/>
              <a:gd name="T42" fmla="*/ 124 w 147"/>
              <a:gd name="T43" fmla="*/ 58 h 178"/>
              <a:gd name="T44" fmla="*/ 74 w 147"/>
              <a:gd name="T45" fmla="*/ 8 h 178"/>
              <a:gd name="T46" fmla="*/ 23 w 147"/>
              <a:gd name="T47" fmla="*/ 58 h 178"/>
              <a:gd name="T48" fmla="*/ 23 w 147"/>
              <a:gd name="T49" fmla="*/ 85 h 178"/>
              <a:gd name="T50" fmla="*/ 16 w 147"/>
              <a:gd name="T51" fmla="*/ 85 h 178"/>
              <a:gd name="T52" fmla="*/ 109 w 147"/>
              <a:gd name="T53" fmla="*/ 85 h 178"/>
              <a:gd name="T54" fmla="*/ 39 w 147"/>
              <a:gd name="T55" fmla="*/ 85 h 178"/>
              <a:gd name="T56" fmla="*/ 39 w 147"/>
              <a:gd name="T57" fmla="*/ 58 h 178"/>
              <a:gd name="T58" fmla="*/ 74 w 147"/>
              <a:gd name="T59" fmla="*/ 23 h 178"/>
              <a:gd name="T60" fmla="*/ 109 w 147"/>
              <a:gd name="T61" fmla="*/ 58 h 178"/>
              <a:gd name="T62" fmla="*/ 109 w 147"/>
              <a:gd name="T63" fmla="*/ 85 h 178"/>
              <a:gd name="T64" fmla="*/ 47 w 147"/>
              <a:gd name="T65" fmla="*/ 77 h 178"/>
              <a:gd name="T66" fmla="*/ 101 w 147"/>
              <a:gd name="T67" fmla="*/ 77 h 178"/>
              <a:gd name="T68" fmla="*/ 101 w 147"/>
              <a:gd name="T69" fmla="*/ 58 h 178"/>
              <a:gd name="T70" fmla="*/ 74 w 147"/>
              <a:gd name="T71" fmla="*/ 31 h 178"/>
              <a:gd name="T72" fmla="*/ 47 w 147"/>
              <a:gd name="T73" fmla="*/ 58 h 178"/>
              <a:gd name="T74" fmla="*/ 47 w 147"/>
              <a:gd name="T75" fmla="*/ 7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7" h="178">
                <a:moveTo>
                  <a:pt x="132" y="178"/>
                </a:moveTo>
                <a:cubicBezTo>
                  <a:pt x="16" y="178"/>
                  <a:pt x="16" y="178"/>
                  <a:pt x="16" y="178"/>
                </a:cubicBezTo>
                <a:cubicBezTo>
                  <a:pt x="7" y="178"/>
                  <a:pt x="0" y="171"/>
                  <a:pt x="0" y="162"/>
                </a:cubicBezTo>
                <a:cubicBezTo>
                  <a:pt x="0" y="93"/>
                  <a:pt x="0" y="93"/>
                  <a:pt x="0" y="93"/>
                </a:cubicBezTo>
                <a:cubicBezTo>
                  <a:pt x="0" y="84"/>
                  <a:pt x="7" y="77"/>
                  <a:pt x="15" y="77"/>
                </a:cubicBezTo>
                <a:cubicBezTo>
                  <a:pt x="15" y="58"/>
                  <a:pt x="15" y="58"/>
                  <a:pt x="15" y="58"/>
                </a:cubicBezTo>
                <a:cubicBezTo>
                  <a:pt x="15" y="26"/>
                  <a:pt x="42" y="0"/>
                  <a:pt x="74" y="0"/>
                </a:cubicBezTo>
                <a:cubicBezTo>
                  <a:pt x="106" y="0"/>
                  <a:pt x="132" y="26"/>
                  <a:pt x="132" y="58"/>
                </a:cubicBezTo>
                <a:cubicBezTo>
                  <a:pt x="132" y="77"/>
                  <a:pt x="132" y="77"/>
                  <a:pt x="132" y="77"/>
                </a:cubicBezTo>
                <a:cubicBezTo>
                  <a:pt x="140" y="77"/>
                  <a:pt x="147" y="84"/>
                  <a:pt x="147" y="93"/>
                </a:cubicBezTo>
                <a:cubicBezTo>
                  <a:pt x="147" y="162"/>
                  <a:pt x="147" y="162"/>
                  <a:pt x="147" y="162"/>
                </a:cubicBezTo>
                <a:cubicBezTo>
                  <a:pt x="147" y="171"/>
                  <a:pt x="140" y="178"/>
                  <a:pt x="132" y="178"/>
                </a:cubicBezTo>
                <a:close/>
                <a:moveTo>
                  <a:pt x="16" y="85"/>
                </a:moveTo>
                <a:cubicBezTo>
                  <a:pt x="11" y="85"/>
                  <a:pt x="8" y="89"/>
                  <a:pt x="8" y="93"/>
                </a:cubicBezTo>
                <a:cubicBezTo>
                  <a:pt x="8" y="162"/>
                  <a:pt x="8" y="162"/>
                  <a:pt x="8" y="162"/>
                </a:cubicBezTo>
                <a:cubicBezTo>
                  <a:pt x="8" y="167"/>
                  <a:pt x="11" y="170"/>
                  <a:pt x="16" y="170"/>
                </a:cubicBezTo>
                <a:cubicBezTo>
                  <a:pt x="132" y="170"/>
                  <a:pt x="132" y="170"/>
                  <a:pt x="132" y="170"/>
                </a:cubicBezTo>
                <a:cubicBezTo>
                  <a:pt x="136" y="170"/>
                  <a:pt x="139" y="167"/>
                  <a:pt x="139" y="162"/>
                </a:cubicBezTo>
                <a:cubicBezTo>
                  <a:pt x="139" y="93"/>
                  <a:pt x="139" y="93"/>
                  <a:pt x="139" y="93"/>
                </a:cubicBezTo>
                <a:cubicBezTo>
                  <a:pt x="139" y="89"/>
                  <a:pt x="136" y="85"/>
                  <a:pt x="132" y="85"/>
                </a:cubicBezTo>
                <a:cubicBezTo>
                  <a:pt x="124" y="85"/>
                  <a:pt x="124" y="85"/>
                  <a:pt x="124" y="85"/>
                </a:cubicBezTo>
                <a:cubicBezTo>
                  <a:pt x="124" y="58"/>
                  <a:pt x="124" y="58"/>
                  <a:pt x="124" y="58"/>
                </a:cubicBezTo>
                <a:cubicBezTo>
                  <a:pt x="124" y="30"/>
                  <a:pt x="101" y="8"/>
                  <a:pt x="74" y="8"/>
                </a:cubicBezTo>
                <a:cubicBezTo>
                  <a:pt x="46" y="8"/>
                  <a:pt x="23" y="30"/>
                  <a:pt x="23" y="58"/>
                </a:cubicBezTo>
                <a:cubicBezTo>
                  <a:pt x="23" y="85"/>
                  <a:pt x="23" y="85"/>
                  <a:pt x="23" y="85"/>
                </a:cubicBezTo>
                <a:lnTo>
                  <a:pt x="16" y="85"/>
                </a:lnTo>
                <a:close/>
                <a:moveTo>
                  <a:pt x="109" y="85"/>
                </a:moveTo>
                <a:cubicBezTo>
                  <a:pt x="39" y="85"/>
                  <a:pt x="39" y="85"/>
                  <a:pt x="39" y="85"/>
                </a:cubicBezTo>
                <a:cubicBezTo>
                  <a:pt x="39" y="58"/>
                  <a:pt x="39" y="58"/>
                  <a:pt x="39" y="58"/>
                </a:cubicBezTo>
                <a:cubicBezTo>
                  <a:pt x="39" y="39"/>
                  <a:pt x="54" y="23"/>
                  <a:pt x="74" y="23"/>
                </a:cubicBezTo>
                <a:cubicBezTo>
                  <a:pt x="93" y="23"/>
                  <a:pt x="109" y="39"/>
                  <a:pt x="109" y="58"/>
                </a:cubicBezTo>
                <a:lnTo>
                  <a:pt x="109" y="85"/>
                </a:lnTo>
                <a:close/>
                <a:moveTo>
                  <a:pt x="47" y="77"/>
                </a:moveTo>
                <a:cubicBezTo>
                  <a:pt x="101" y="77"/>
                  <a:pt x="101" y="77"/>
                  <a:pt x="101" y="77"/>
                </a:cubicBezTo>
                <a:cubicBezTo>
                  <a:pt x="101" y="58"/>
                  <a:pt x="101" y="58"/>
                  <a:pt x="101" y="58"/>
                </a:cubicBezTo>
                <a:cubicBezTo>
                  <a:pt x="101" y="43"/>
                  <a:pt x="88" y="31"/>
                  <a:pt x="74" y="31"/>
                </a:cubicBezTo>
                <a:cubicBezTo>
                  <a:pt x="59" y="31"/>
                  <a:pt x="47" y="43"/>
                  <a:pt x="47" y="58"/>
                </a:cubicBezTo>
                <a:lnTo>
                  <a:pt x="47" y="77"/>
                </a:lnTo>
                <a:close/>
              </a:path>
            </a:pathLst>
          </a:custGeom>
          <a:solidFill>
            <a:srgbClr val="35669B"/>
          </a:solidFill>
          <a:ln>
            <a:noFill/>
          </a:ln>
        </p:spPr>
        <p:txBody>
          <a:bodyPr vert="horz" wrap="square" lIns="91440" tIns="45720" rIns="91440" bIns="45720" numCol="1" anchor="t" anchorCtr="0" compatLnSpc="1"/>
          <a:lstStyle/>
          <a:p>
            <a:endParaRPr lang="zh-CN" altLang="en-US"/>
          </a:p>
        </p:txBody>
      </p:sp>
      <p:sp>
        <p:nvSpPr>
          <p:cNvPr id="30" name="Freeform 30"/>
          <p:cNvSpPr>
            <a:spLocks noEditPoints="1"/>
          </p:cNvSpPr>
          <p:nvPr/>
        </p:nvSpPr>
        <p:spPr bwMode="auto">
          <a:xfrm>
            <a:off x="10653134" y="2156164"/>
            <a:ext cx="303791" cy="400705"/>
          </a:xfrm>
          <a:custGeom>
            <a:avLst/>
            <a:gdLst>
              <a:gd name="T0" fmla="*/ 123 w 138"/>
              <a:gd name="T1" fmla="*/ 182 h 182"/>
              <a:gd name="T2" fmla="*/ 15 w 138"/>
              <a:gd name="T3" fmla="*/ 182 h 182"/>
              <a:gd name="T4" fmla="*/ 0 w 138"/>
              <a:gd name="T5" fmla="*/ 167 h 182"/>
              <a:gd name="T6" fmla="*/ 0 w 138"/>
              <a:gd name="T7" fmla="*/ 102 h 182"/>
              <a:gd name="T8" fmla="*/ 14 w 138"/>
              <a:gd name="T9" fmla="*/ 87 h 182"/>
              <a:gd name="T10" fmla="*/ 14 w 138"/>
              <a:gd name="T11" fmla="*/ 55 h 182"/>
              <a:gd name="T12" fmla="*/ 69 w 138"/>
              <a:gd name="T13" fmla="*/ 0 h 182"/>
              <a:gd name="T14" fmla="*/ 123 w 138"/>
              <a:gd name="T15" fmla="*/ 55 h 182"/>
              <a:gd name="T16" fmla="*/ 112 w 138"/>
              <a:gd name="T17" fmla="*/ 66 h 182"/>
              <a:gd name="T18" fmla="*/ 105 w 138"/>
              <a:gd name="T19" fmla="*/ 66 h 182"/>
              <a:gd name="T20" fmla="*/ 94 w 138"/>
              <a:gd name="T21" fmla="*/ 55 h 182"/>
              <a:gd name="T22" fmla="*/ 69 w 138"/>
              <a:gd name="T23" fmla="*/ 30 h 182"/>
              <a:gd name="T24" fmla="*/ 44 w 138"/>
              <a:gd name="T25" fmla="*/ 55 h 182"/>
              <a:gd name="T26" fmla="*/ 44 w 138"/>
              <a:gd name="T27" fmla="*/ 87 h 182"/>
              <a:gd name="T28" fmla="*/ 123 w 138"/>
              <a:gd name="T29" fmla="*/ 87 h 182"/>
              <a:gd name="T30" fmla="*/ 138 w 138"/>
              <a:gd name="T31" fmla="*/ 102 h 182"/>
              <a:gd name="T32" fmla="*/ 138 w 138"/>
              <a:gd name="T33" fmla="*/ 167 h 182"/>
              <a:gd name="T34" fmla="*/ 123 w 138"/>
              <a:gd name="T35" fmla="*/ 182 h 182"/>
              <a:gd name="T36" fmla="*/ 15 w 138"/>
              <a:gd name="T37" fmla="*/ 95 h 182"/>
              <a:gd name="T38" fmla="*/ 8 w 138"/>
              <a:gd name="T39" fmla="*/ 102 h 182"/>
              <a:gd name="T40" fmla="*/ 8 w 138"/>
              <a:gd name="T41" fmla="*/ 167 h 182"/>
              <a:gd name="T42" fmla="*/ 15 w 138"/>
              <a:gd name="T43" fmla="*/ 174 h 182"/>
              <a:gd name="T44" fmla="*/ 123 w 138"/>
              <a:gd name="T45" fmla="*/ 174 h 182"/>
              <a:gd name="T46" fmla="*/ 130 w 138"/>
              <a:gd name="T47" fmla="*/ 167 h 182"/>
              <a:gd name="T48" fmla="*/ 130 w 138"/>
              <a:gd name="T49" fmla="*/ 102 h 182"/>
              <a:gd name="T50" fmla="*/ 123 w 138"/>
              <a:gd name="T51" fmla="*/ 95 h 182"/>
              <a:gd name="T52" fmla="*/ 36 w 138"/>
              <a:gd name="T53" fmla="*/ 95 h 182"/>
              <a:gd name="T54" fmla="*/ 36 w 138"/>
              <a:gd name="T55" fmla="*/ 55 h 182"/>
              <a:gd name="T56" fmla="*/ 69 w 138"/>
              <a:gd name="T57" fmla="*/ 22 h 182"/>
              <a:gd name="T58" fmla="*/ 102 w 138"/>
              <a:gd name="T59" fmla="*/ 55 h 182"/>
              <a:gd name="T60" fmla="*/ 105 w 138"/>
              <a:gd name="T61" fmla="*/ 58 h 182"/>
              <a:gd name="T62" fmla="*/ 112 w 138"/>
              <a:gd name="T63" fmla="*/ 58 h 182"/>
              <a:gd name="T64" fmla="*/ 115 w 138"/>
              <a:gd name="T65" fmla="*/ 55 h 182"/>
              <a:gd name="T66" fmla="*/ 69 w 138"/>
              <a:gd name="T67" fmla="*/ 8 h 182"/>
              <a:gd name="T68" fmla="*/ 22 w 138"/>
              <a:gd name="T69" fmla="*/ 55 h 182"/>
              <a:gd name="T70" fmla="*/ 22 w 138"/>
              <a:gd name="T71" fmla="*/ 95 h 182"/>
              <a:gd name="T72" fmla="*/ 15 w 138"/>
              <a:gd name="T73" fmla="*/ 9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8" h="182">
                <a:moveTo>
                  <a:pt x="123" y="182"/>
                </a:moveTo>
                <a:cubicBezTo>
                  <a:pt x="15" y="182"/>
                  <a:pt x="15" y="182"/>
                  <a:pt x="15" y="182"/>
                </a:cubicBezTo>
                <a:cubicBezTo>
                  <a:pt x="6" y="182"/>
                  <a:pt x="0" y="175"/>
                  <a:pt x="0" y="167"/>
                </a:cubicBezTo>
                <a:cubicBezTo>
                  <a:pt x="0" y="102"/>
                  <a:pt x="0" y="102"/>
                  <a:pt x="0" y="102"/>
                </a:cubicBezTo>
                <a:cubicBezTo>
                  <a:pt x="0" y="94"/>
                  <a:pt x="6" y="87"/>
                  <a:pt x="14" y="87"/>
                </a:cubicBezTo>
                <a:cubicBezTo>
                  <a:pt x="14" y="55"/>
                  <a:pt x="14" y="55"/>
                  <a:pt x="14" y="55"/>
                </a:cubicBezTo>
                <a:cubicBezTo>
                  <a:pt x="14" y="25"/>
                  <a:pt x="39" y="0"/>
                  <a:pt x="69" y="0"/>
                </a:cubicBezTo>
                <a:cubicBezTo>
                  <a:pt x="99" y="0"/>
                  <a:pt x="123" y="25"/>
                  <a:pt x="123" y="55"/>
                </a:cubicBezTo>
                <a:cubicBezTo>
                  <a:pt x="123" y="61"/>
                  <a:pt x="118" y="66"/>
                  <a:pt x="112" y="66"/>
                </a:cubicBezTo>
                <a:cubicBezTo>
                  <a:pt x="105" y="66"/>
                  <a:pt x="105" y="66"/>
                  <a:pt x="105" y="66"/>
                </a:cubicBezTo>
                <a:cubicBezTo>
                  <a:pt x="99" y="66"/>
                  <a:pt x="94" y="61"/>
                  <a:pt x="94" y="55"/>
                </a:cubicBezTo>
                <a:cubicBezTo>
                  <a:pt x="94" y="41"/>
                  <a:pt x="83" y="30"/>
                  <a:pt x="69" y="30"/>
                </a:cubicBezTo>
                <a:cubicBezTo>
                  <a:pt x="55" y="30"/>
                  <a:pt x="44" y="41"/>
                  <a:pt x="44" y="55"/>
                </a:cubicBezTo>
                <a:cubicBezTo>
                  <a:pt x="44" y="87"/>
                  <a:pt x="44" y="87"/>
                  <a:pt x="44" y="87"/>
                </a:cubicBezTo>
                <a:cubicBezTo>
                  <a:pt x="123" y="87"/>
                  <a:pt x="123" y="87"/>
                  <a:pt x="123" y="87"/>
                </a:cubicBezTo>
                <a:cubicBezTo>
                  <a:pt x="131" y="87"/>
                  <a:pt x="138" y="94"/>
                  <a:pt x="138" y="102"/>
                </a:cubicBezTo>
                <a:cubicBezTo>
                  <a:pt x="138" y="167"/>
                  <a:pt x="138" y="167"/>
                  <a:pt x="138" y="167"/>
                </a:cubicBezTo>
                <a:cubicBezTo>
                  <a:pt x="138" y="175"/>
                  <a:pt x="131" y="182"/>
                  <a:pt x="123" y="182"/>
                </a:cubicBezTo>
                <a:close/>
                <a:moveTo>
                  <a:pt x="15" y="95"/>
                </a:moveTo>
                <a:cubicBezTo>
                  <a:pt x="11" y="95"/>
                  <a:pt x="8" y="98"/>
                  <a:pt x="8" y="102"/>
                </a:cubicBezTo>
                <a:cubicBezTo>
                  <a:pt x="8" y="167"/>
                  <a:pt x="8" y="167"/>
                  <a:pt x="8" y="167"/>
                </a:cubicBezTo>
                <a:cubicBezTo>
                  <a:pt x="8" y="171"/>
                  <a:pt x="11" y="174"/>
                  <a:pt x="15" y="174"/>
                </a:cubicBezTo>
                <a:cubicBezTo>
                  <a:pt x="123" y="174"/>
                  <a:pt x="123" y="174"/>
                  <a:pt x="123" y="174"/>
                </a:cubicBezTo>
                <a:cubicBezTo>
                  <a:pt x="127" y="174"/>
                  <a:pt x="130" y="171"/>
                  <a:pt x="130" y="167"/>
                </a:cubicBezTo>
                <a:cubicBezTo>
                  <a:pt x="130" y="102"/>
                  <a:pt x="130" y="102"/>
                  <a:pt x="130" y="102"/>
                </a:cubicBezTo>
                <a:cubicBezTo>
                  <a:pt x="130" y="98"/>
                  <a:pt x="127" y="95"/>
                  <a:pt x="123" y="95"/>
                </a:cubicBezTo>
                <a:cubicBezTo>
                  <a:pt x="36" y="95"/>
                  <a:pt x="36" y="95"/>
                  <a:pt x="36" y="95"/>
                </a:cubicBezTo>
                <a:cubicBezTo>
                  <a:pt x="36" y="55"/>
                  <a:pt x="36" y="55"/>
                  <a:pt x="36" y="55"/>
                </a:cubicBezTo>
                <a:cubicBezTo>
                  <a:pt x="36" y="37"/>
                  <a:pt x="51" y="22"/>
                  <a:pt x="69" y="22"/>
                </a:cubicBezTo>
                <a:cubicBezTo>
                  <a:pt x="87" y="22"/>
                  <a:pt x="102" y="37"/>
                  <a:pt x="102" y="55"/>
                </a:cubicBezTo>
                <a:cubicBezTo>
                  <a:pt x="102" y="57"/>
                  <a:pt x="103" y="58"/>
                  <a:pt x="105" y="58"/>
                </a:cubicBezTo>
                <a:cubicBezTo>
                  <a:pt x="112" y="58"/>
                  <a:pt x="112" y="58"/>
                  <a:pt x="112" y="58"/>
                </a:cubicBezTo>
                <a:cubicBezTo>
                  <a:pt x="114" y="58"/>
                  <a:pt x="115" y="57"/>
                  <a:pt x="115" y="55"/>
                </a:cubicBezTo>
                <a:cubicBezTo>
                  <a:pt x="115" y="29"/>
                  <a:pt x="95" y="8"/>
                  <a:pt x="69" y="8"/>
                </a:cubicBezTo>
                <a:cubicBezTo>
                  <a:pt x="43" y="8"/>
                  <a:pt x="22" y="29"/>
                  <a:pt x="22" y="55"/>
                </a:cubicBezTo>
                <a:cubicBezTo>
                  <a:pt x="22" y="95"/>
                  <a:pt x="22" y="95"/>
                  <a:pt x="22" y="95"/>
                </a:cubicBezTo>
                <a:lnTo>
                  <a:pt x="15" y="95"/>
                </a:lnTo>
                <a:close/>
              </a:path>
            </a:pathLst>
          </a:custGeom>
          <a:solidFill>
            <a:srgbClr val="35669B"/>
          </a:solidFill>
          <a:ln>
            <a:noFill/>
          </a:ln>
        </p:spPr>
        <p:txBody>
          <a:bodyPr vert="horz" wrap="square" lIns="91440" tIns="45720" rIns="91440" bIns="45720" numCol="1" anchor="t" anchorCtr="0" compatLnSpc="1"/>
          <a:lstStyle/>
          <a:p>
            <a:endParaRPr lang="zh-CN" altLang="en-US"/>
          </a:p>
        </p:txBody>
      </p:sp>
      <p:sp>
        <p:nvSpPr>
          <p:cNvPr id="31" name="Freeform 31"/>
          <p:cNvSpPr>
            <a:spLocks noEditPoints="1"/>
          </p:cNvSpPr>
          <p:nvPr/>
        </p:nvSpPr>
        <p:spPr bwMode="auto">
          <a:xfrm>
            <a:off x="8904009" y="2159891"/>
            <a:ext cx="460345" cy="392318"/>
          </a:xfrm>
          <a:custGeom>
            <a:avLst/>
            <a:gdLst>
              <a:gd name="T0" fmla="*/ 132 w 209"/>
              <a:gd name="T1" fmla="*/ 178 h 178"/>
              <a:gd name="T2" fmla="*/ 16 w 209"/>
              <a:gd name="T3" fmla="*/ 178 h 178"/>
              <a:gd name="T4" fmla="*/ 0 w 209"/>
              <a:gd name="T5" fmla="*/ 162 h 178"/>
              <a:gd name="T6" fmla="*/ 0 w 209"/>
              <a:gd name="T7" fmla="*/ 93 h 178"/>
              <a:gd name="T8" fmla="*/ 16 w 209"/>
              <a:gd name="T9" fmla="*/ 77 h 178"/>
              <a:gd name="T10" fmla="*/ 93 w 209"/>
              <a:gd name="T11" fmla="*/ 77 h 178"/>
              <a:gd name="T12" fmla="*/ 93 w 209"/>
              <a:gd name="T13" fmla="*/ 58 h 178"/>
              <a:gd name="T14" fmla="*/ 151 w 209"/>
              <a:gd name="T15" fmla="*/ 0 h 178"/>
              <a:gd name="T16" fmla="*/ 209 w 209"/>
              <a:gd name="T17" fmla="*/ 58 h 178"/>
              <a:gd name="T18" fmla="*/ 209 w 209"/>
              <a:gd name="T19" fmla="*/ 89 h 178"/>
              <a:gd name="T20" fmla="*/ 198 w 209"/>
              <a:gd name="T21" fmla="*/ 101 h 178"/>
              <a:gd name="T22" fmla="*/ 190 w 209"/>
              <a:gd name="T23" fmla="*/ 101 h 178"/>
              <a:gd name="T24" fmla="*/ 178 w 209"/>
              <a:gd name="T25" fmla="*/ 89 h 178"/>
              <a:gd name="T26" fmla="*/ 178 w 209"/>
              <a:gd name="T27" fmla="*/ 58 h 178"/>
              <a:gd name="T28" fmla="*/ 151 w 209"/>
              <a:gd name="T29" fmla="*/ 31 h 178"/>
              <a:gd name="T30" fmla="*/ 124 w 209"/>
              <a:gd name="T31" fmla="*/ 58 h 178"/>
              <a:gd name="T32" fmla="*/ 124 w 209"/>
              <a:gd name="T33" fmla="*/ 77 h 178"/>
              <a:gd name="T34" fmla="*/ 132 w 209"/>
              <a:gd name="T35" fmla="*/ 77 h 178"/>
              <a:gd name="T36" fmla="*/ 148 w 209"/>
              <a:gd name="T37" fmla="*/ 93 h 178"/>
              <a:gd name="T38" fmla="*/ 148 w 209"/>
              <a:gd name="T39" fmla="*/ 162 h 178"/>
              <a:gd name="T40" fmla="*/ 132 w 209"/>
              <a:gd name="T41" fmla="*/ 178 h 178"/>
              <a:gd name="T42" fmla="*/ 16 w 209"/>
              <a:gd name="T43" fmla="*/ 85 h 178"/>
              <a:gd name="T44" fmla="*/ 8 w 209"/>
              <a:gd name="T45" fmla="*/ 93 h 178"/>
              <a:gd name="T46" fmla="*/ 8 w 209"/>
              <a:gd name="T47" fmla="*/ 162 h 178"/>
              <a:gd name="T48" fmla="*/ 16 w 209"/>
              <a:gd name="T49" fmla="*/ 170 h 178"/>
              <a:gd name="T50" fmla="*/ 132 w 209"/>
              <a:gd name="T51" fmla="*/ 170 h 178"/>
              <a:gd name="T52" fmla="*/ 140 w 209"/>
              <a:gd name="T53" fmla="*/ 162 h 178"/>
              <a:gd name="T54" fmla="*/ 140 w 209"/>
              <a:gd name="T55" fmla="*/ 93 h 178"/>
              <a:gd name="T56" fmla="*/ 132 w 209"/>
              <a:gd name="T57" fmla="*/ 85 h 178"/>
              <a:gd name="T58" fmla="*/ 116 w 209"/>
              <a:gd name="T59" fmla="*/ 85 h 178"/>
              <a:gd name="T60" fmla="*/ 116 w 209"/>
              <a:gd name="T61" fmla="*/ 58 h 178"/>
              <a:gd name="T62" fmla="*/ 151 w 209"/>
              <a:gd name="T63" fmla="*/ 23 h 178"/>
              <a:gd name="T64" fmla="*/ 186 w 209"/>
              <a:gd name="T65" fmla="*/ 58 h 178"/>
              <a:gd name="T66" fmla="*/ 186 w 209"/>
              <a:gd name="T67" fmla="*/ 89 h 178"/>
              <a:gd name="T68" fmla="*/ 190 w 209"/>
              <a:gd name="T69" fmla="*/ 93 h 178"/>
              <a:gd name="T70" fmla="*/ 198 w 209"/>
              <a:gd name="T71" fmla="*/ 93 h 178"/>
              <a:gd name="T72" fmla="*/ 201 w 209"/>
              <a:gd name="T73" fmla="*/ 89 h 178"/>
              <a:gd name="T74" fmla="*/ 201 w 209"/>
              <a:gd name="T75" fmla="*/ 58 h 178"/>
              <a:gd name="T76" fmla="*/ 151 w 209"/>
              <a:gd name="T77" fmla="*/ 8 h 178"/>
              <a:gd name="T78" fmla="*/ 101 w 209"/>
              <a:gd name="T79" fmla="*/ 58 h 178"/>
              <a:gd name="T80" fmla="*/ 101 w 209"/>
              <a:gd name="T81" fmla="*/ 85 h 178"/>
              <a:gd name="T82" fmla="*/ 16 w 209"/>
              <a:gd name="T83" fmla="*/ 8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9" h="178">
                <a:moveTo>
                  <a:pt x="132" y="178"/>
                </a:moveTo>
                <a:cubicBezTo>
                  <a:pt x="16" y="178"/>
                  <a:pt x="16" y="178"/>
                  <a:pt x="16" y="178"/>
                </a:cubicBezTo>
                <a:cubicBezTo>
                  <a:pt x="7" y="178"/>
                  <a:pt x="0" y="171"/>
                  <a:pt x="0" y="162"/>
                </a:cubicBezTo>
                <a:cubicBezTo>
                  <a:pt x="0" y="93"/>
                  <a:pt x="0" y="93"/>
                  <a:pt x="0" y="93"/>
                </a:cubicBezTo>
                <a:cubicBezTo>
                  <a:pt x="0" y="84"/>
                  <a:pt x="7" y="77"/>
                  <a:pt x="16" y="77"/>
                </a:cubicBezTo>
                <a:cubicBezTo>
                  <a:pt x="93" y="77"/>
                  <a:pt x="93" y="77"/>
                  <a:pt x="93" y="77"/>
                </a:cubicBezTo>
                <a:cubicBezTo>
                  <a:pt x="93" y="58"/>
                  <a:pt x="93" y="58"/>
                  <a:pt x="93" y="58"/>
                </a:cubicBezTo>
                <a:cubicBezTo>
                  <a:pt x="93" y="26"/>
                  <a:pt x="119" y="0"/>
                  <a:pt x="151" y="0"/>
                </a:cubicBezTo>
                <a:cubicBezTo>
                  <a:pt x="183" y="0"/>
                  <a:pt x="209" y="26"/>
                  <a:pt x="209" y="58"/>
                </a:cubicBezTo>
                <a:cubicBezTo>
                  <a:pt x="209" y="89"/>
                  <a:pt x="209" y="89"/>
                  <a:pt x="209" y="89"/>
                </a:cubicBezTo>
                <a:cubicBezTo>
                  <a:pt x="209" y="95"/>
                  <a:pt x="204" y="101"/>
                  <a:pt x="198" y="101"/>
                </a:cubicBezTo>
                <a:cubicBezTo>
                  <a:pt x="190" y="101"/>
                  <a:pt x="190" y="101"/>
                  <a:pt x="190" y="101"/>
                </a:cubicBezTo>
                <a:cubicBezTo>
                  <a:pt x="183" y="101"/>
                  <a:pt x="178" y="95"/>
                  <a:pt x="178" y="89"/>
                </a:cubicBezTo>
                <a:cubicBezTo>
                  <a:pt x="178" y="58"/>
                  <a:pt x="178" y="58"/>
                  <a:pt x="178" y="58"/>
                </a:cubicBezTo>
                <a:cubicBezTo>
                  <a:pt x="178" y="43"/>
                  <a:pt x="166" y="31"/>
                  <a:pt x="151" y="31"/>
                </a:cubicBezTo>
                <a:cubicBezTo>
                  <a:pt x="136" y="31"/>
                  <a:pt x="124" y="43"/>
                  <a:pt x="124" y="58"/>
                </a:cubicBezTo>
                <a:cubicBezTo>
                  <a:pt x="124" y="77"/>
                  <a:pt x="124" y="77"/>
                  <a:pt x="124" y="77"/>
                </a:cubicBezTo>
                <a:cubicBezTo>
                  <a:pt x="132" y="77"/>
                  <a:pt x="132" y="77"/>
                  <a:pt x="132" y="77"/>
                </a:cubicBezTo>
                <a:cubicBezTo>
                  <a:pt x="141" y="77"/>
                  <a:pt x="148" y="84"/>
                  <a:pt x="148" y="93"/>
                </a:cubicBezTo>
                <a:cubicBezTo>
                  <a:pt x="148" y="162"/>
                  <a:pt x="148" y="162"/>
                  <a:pt x="148" y="162"/>
                </a:cubicBezTo>
                <a:cubicBezTo>
                  <a:pt x="148" y="171"/>
                  <a:pt x="141" y="178"/>
                  <a:pt x="132" y="178"/>
                </a:cubicBezTo>
                <a:close/>
                <a:moveTo>
                  <a:pt x="16" y="85"/>
                </a:moveTo>
                <a:cubicBezTo>
                  <a:pt x="12" y="85"/>
                  <a:pt x="8" y="89"/>
                  <a:pt x="8" y="93"/>
                </a:cubicBezTo>
                <a:cubicBezTo>
                  <a:pt x="8" y="162"/>
                  <a:pt x="8" y="162"/>
                  <a:pt x="8" y="162"/>
                </a:cubicBezTo>
                <a:cubicBezTo>
                  <a:pt x="8" y="167"/>
                  <a:pt x="12" y="170"/>
                  <a:pt x="16" y="170"/>
                </a:cubicBezTo>
                <a:cubicBezTo>
                  <a:pt x="132" y="170"/>
                  <a:pt x="132" y="170"/>
                  <a:pt x="132" y="170"/>
                </a:cubicBezTo>
                <a:cubicBezTo>
                  <a:pt x="136" y="170"/>
                  <a:pt x="140" y="167"/>
                  <a:pt x="140" y="162"/>
                </a:cubicBezTo>
                <a:cubicBezTo>
                  <a:pt x="140" y="93"/>
                  <a:pt x="140" y="93"/>
                  <a:pt x="140" y="93"/>
                </a:cubicBezTo>
                <a:cubicBezTo>
                  <a:pt x="140" y="89"/>
                  <a:pt x="136" y="85"/>
                  <a:pt x="132" y="85"/>
                </a:cubicBezTo>
                <a:cubicBezTo>
                  <a:pt x="116" y="85"/>
                  <a:pt x="116" y="85"/>
                  <a:pt x="116" y="85"/>
                </a:cubicBezTo>
                <a:cubicBezTo>
                  <a:pt x="116" y="58"/>
                  <a:pt x="116" y="58"/>
                  <a:pt x="116" y="58"/>
                </a:cubicBezTo>
                <a:cubicBezTo>
                  <a:pt x="116" y="39"/>
                  <a:pt x="132" y="23"/>
                  <a:pt x="151" y="23"/>
                </a:cubicBezTo>
                <a:cubicBezTo>
                  <a:pt x="171" y="23"/>
                  <a:pt x="186" y="39"/>
                  <a:pt x="186" y="58"/>
                </a:cubicBezTo>
                <a:cubicBezTo>
                  <a:pt x="186" y="89"/>
                  <a:pt x="186" y="89"/>
                  <a:pt x="186" y="89"/>
                </a:cubicBezTo>
                <a:cubicBezTo>
                  <a:pt x="186" y="91"/>
                  <a:pt x="188" y="93"/>
                  <a:pt x="190" y="93"/>
                </a:cubicBezTo>
                <a:cubicBezTo>
                  <a:pt x="198" y="93"/>
                  <a:pt x="198" y="93"/>
                  <a:pt x="198" y="93"/>
                </a:cubicBezTo>
                <a:cubicBezTo>
                  <a:pt x="200" y="93"/>
                  <a:pt x="201" y="91"/>
                  <a:pt x="201" y="89"/>
                </a:cubicBezTo>
                <a:cubicBezTo>
                  <a:pt x="201" y="58"/>
                  <a:pt x="201" y="58"/>
                  <a:pt x="201" y="58"/>
                </a:cubicBezTo>
                <a:cubicBezTo>
                  <a:pt x="201" y="30"/>
                  <a:pt x="179" y="8"/>
                  <a:pt x="151" y="8"/>
                </a:cubicBezTo>
                <a:cubicBezTo>
                  <a:pt x="124" y="8"/>
                  <a:pt x="101" y="30"/>
                  <a:pt x="101" y="58"/>
                </a:cubicBezTo>
                <a:cubicBezTo>
                  <a:pt x="101" y="85"/>
                  <a:pt x="101" y="85"/>
                  <a:pt x="101" y="85"/>
                </a:cubicBezTo>
                <a:lnTo>
                  <a:pt x="16" y="85"/>
                </a:lnTo>
                <a:close/>
              </a:path>
            </a:pathLst>
          </a:custGeom>
          <a:solidFill>
            <a:srgbClr val="35669B"/>
          </a:solidFill>
          <a:ln>
            <a:noFill/>
          </a:ln>
        </p:spPr>
        <p:txBody>
          <a:bodyPr vert="horz" wrap="square" lIns="91440" tIns="45720" rIns="91440" bIns="45720" numCol="1" anchor="t" anchorCtr="0" compatLnSpc="1"/>
          <a:lstStyle/>
          <a:p>
            <a:endParaRPr lang="zh-CN" altLang="en-US"/>
          </a:p>
        </p:txBody>
      </p:sp>
      <p:sp>
        <p:nvSpPr>
          <p:cNvPr id="32" name="Freeform 32"/>
          <p:cNvSpPr>
            <a:spLocks noEditPoints="1"/>
          </p:cNvSpPr>
          <p:nvPr/>
        </p:nvSpPr>
        <p:spPr bwMode="auto">
          <a:xfrm>
            <a:off x="1364225" y="5551908"/>
            <a:ext cx="258129" cy="398842"/>
          </a:xfrm>
          <a:custGeom>
            <a:avLst/>
            <a:gdLst>
              <a:gd name="T0" fmla="*/ 104 w 117"/>
              <a:gd name="T1" fmla="*/ 181 h 181"/>
              <a:gd name="T2" fmla="*/ 95 w 117"/>
              <a:gd name="T3" fmla="*/ 177 h 181"/>
              <a:gd name="T4" fmla="*/ 48 w 117"/>
              <a:gd name="T5" fmla="*/ 131 h 181"/>
              <a:gd name="T6" fmla="*/ 13 w 117"/>
              <a:gd name="T7" fmla="*/ 131 h 181"/>
              <a:gd name="T8" fmla="*/ 0 w 117"/>
              <a:gd name="T9" fmla="*/ 118 h 181"/>
              <a:gd name="T10" fmla="*/ 0 w 117"/>
              <a:gd name="T11" fmla="*/ 63 h 181"/>
              <a:gd name="T12" fmla="*/ 13 w 117"/>
              <a:gd name="T13" fmla="*/ 50 h 181"/>
              <a:gd name="T14" fmla="*/ 48 w 117"/>
              <a:gd name="T15" fmla="*/ 50 h 181"/>
              <a:gd name="T16" fmla="*/ 95 w 117"/>
              <a:gd name="T17" fmla="*/ 4 h 181"/>
              <a:gd name="T18" fmla="*/ 104 w 117"/>
              <a:gd name="T19" fmla="*/ 0 h 181"/>
              <a:gd name="T20" fmla="*/ 117 w 117"/>
              <a:gd name="T21" fmla="*/ 13 h 181"/>
              <a:gd name="T22" fmla="*/ 117 w 117"/>
              <a:gd name="T23" fmla="*/ 168 h 181"/>
              <a:gd name="T24" fmla="*/ 104 w 117"/>
              <a:gd name="T25" fmla="*/ 181 h 181"/>
              <a:gd name="T26" fmla="*/ 13 w 117"/>
              <a:gd name="T27" fmla="*/ 58 h 181"/>
              <a:gd name="T28" fmla="*/ 8 w 117"/>
              <a:gd name="T29" fmla="*/ 63 h 181"/>
              <a:gd name="T30" fmla="*/ 8 w 117"/>
              <a:gd name="T31" fmla="*/ 118 h 181"/>
              <a:gd name="T32" fmla="*/ 13 w 117"/>
              <a:gd name="T33" fmla="*/ 123 h 181"/>
              <a:gd name="T34" fmla="*/ 52 w 117"/>
              <a:gd name="T35" fmla="*/ 123 h 181"/>
              <a:gd name="T36" fmla="*/ 100 w 117"/>
              <a:gd name="T37" fmla="*/ 172 h 181"/>
              <a:gd name="T38" fmla="*/ 104 w 117"/>
              <a:gd name="T39" fmla="*/ 173 h 181"/>
              <a:gd name="T40" fmla="*/ 109 w 117"/>
              <a:gd name="T41" fmla="*/ 168 h 181"/>
              <a:gd name="T42" fmla="*/ 109 w 117"/>
              <a:gd name="T43" fmla="*/ 13 h 181"/>
              <a:gd name="T44" fmla="*/ 104 w 117"/>
              <a:gd name="T45" fmla="*/ 8 h 181"/>
              <a:gd name="T46" fmla="*/ 100 w 117"/>
              <a:gd name="T47" fmla="*/ 10 h 181"/>
              <a:gd name="T48" fmla="*/ 52 w 117"/>
              <a:gd name="T49" fmla="*/ 58 h 181"/>
              <a:gd name="T50" fmla="*/ 13 w 117"/>
              <a:gd name="T51" fmla="*/ 58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7" h="181">
                <a:moveTo>
                  <a:pt x="104" y="181"/>
                </a:moveTo>
                <a:cubicBezTo>
                  <a:pt x="100" y="181"/>
                  <a:pt x="97" y="180"/>
                  <a:pt x="95" y="177"/>
                </a:cubicBezTo>
                <a:cubicBezTo>
                  <a:pt x="48" y="131"/>
                  <a:pt x="48" y="131"/>
                  <a:pt x="48" y="131"/>
                </a:cubicBezTo>
                <a:cubicBezTo>
                  <a:pt x="13" y="131"/>
                  <a:pt x="13" y="131"/>
                  <a:pt x="13" y="131"/>
                </a:cubicBezTo>
                <a:cubicBezTo>
                  <a:pt x="6" y="131"/>
                  <a:pt x="0" y="125"/>
                  <a:pt x="0" y="118"/>
                </a:cubicBezTo>
                <a:cubicBezTo>
                  <a:pt x="0" y="63"/>
                  <a:pt x="0" y="63"/>
                  <a:pt x="0" y="63"/>
                </a:cubicBezTo>
                <a:cubicBezTo>
                  <a:pt x="0" y="56"/>
                  <a:pt x="6" y="50"/>
                  <a:pt x="13" y="50"/>
                </a:cubicBezTo>
                <a:cubicBezTo>
                  <a:pt x="48" y="50"/>
                  <a:pt x="48" y="50"/>
                  <a:pt x="48" y="50"/>
                </a:cubicBezTo>
                <a:cubicBezTo>
                  <a:pt x="95" y="4"/>
                  <a:pt x="95" y="4"/>
                  <a:pt x="95" y="4"/>
                </a:cubicBezTo>
                <a:cubicBezTo>
                  <a:pt x="97" y="2"/>
                  <a:pt x="100" y="0"/>
                  <a:pt x="104" y="0"/>
                </a:cubicBezTo>
                <a:cubicBezTo>
                  <a:pt x="111" y="0"/>
                  <a:pt x="117" y="6"/>
                  <a:pt x="117" y="13"/>
                </a:cubicBezTo>
                <a:cubicBezTo>
                  <a:pt x="117" y="168"/>
                  <a:pt x="117" y="168"/>
                  <a:pt x="117" y="168"/>
                </a:cubicBezTo>
                <a:cubicBezTo>
                  <a:pt x="117" y="175"/>
                  <a:pt x="111" y="181"/>
                  <a:pt x="104" y="181"/>
                </a:cubicBezTo>
                <a:close/>
                <a:moveTo>
                  <a:pt x="13" y="58"/>
                </a:moveTo>
                <a:cubicBezTo>
                  <a:pt x="10" y="58"/>
                  <a:pt x="8" y="61"/>
                  <a:pt x="8" y="63"/>
                </a:cubicBezTo>
                <a:cubicBezTo>
                  <a:pt x="8" y="118"/>
                  <a:pt x="8" y="118"/>
                  <a:pt x="8" y="118"/>
                </a:cubicBezTo>
                <a:cubicBezTo>
                  <a:pt x="8" y="121"/>
                  <a:pt x="10" y="123"/>
                  <a:pt x="13" y="123"/>
                </a:cubicBezTo>
                <a:cubicBezTo>
                  <a:pt x="52" y="123"/>
                  <a:pt x="52" y="123"/>
                  <a:pt x="52" y="123"/>
                </a:cubicBezTo>
                <a:cubicBezTo>
                  <a:pt x="100" y="172"/>
                  <a:pt x="100" y="172"/>
                  <a:pt x="100" y="172"/>
                </a:cubicBezTo>
                <a:cubicBezTo>
                  <a:pt x="101" y="173"/>
                  <a:pt x="102" y="173"/>
                  <a:pt x="104" y="173"/>
                </a:cubicBezTo>
                <a:cubicBezTo>
                  <a:pt x="107" y="173"/>
                  <a:pt x="109" y="171"/>
                  <a:pt x="109" y="168"/>
                </a:cubicBezTo>
                <a:cubicBezTo>
                  <a:pt x="109" y="13"/>
                  <a:pt x="109" y="13"/>
                  <a:pt x="109" y="13"/>
                </a:cubicBezTo>
                <a:cubicBezTo>
                  <a:pt x="109" y="11"/>
                  <a:pt x="107" y="8"/>
                  <a:pt x="104" y="8"/>
                </a:cubicBezTo>
                <a:cubicBezTo>
                  <a:pt x="102" y="8"/>
                  <a:pt x="101" y="9"/>
                  <a:pt x="100" y="10"/>
                </a:cubicBezTo>
                <a:cubicBezTo>
                  <a:pt x="52" y="58"/>
                  <a:pt x="52" y="58"/>
                  <a:pt x="52" y="58"/>
                </a:cubicBezTo>
                <a:lnTo>
                  <a:pt x="13" y="58"/>
                </a:lnTo>
                <a:close/>
              </a:path>
            </a:pathLst>
          </a:custGeom>
          <a:solidFill>
            <a:srgbClr val="35669B"/>
          </a:solidFill>
          <a:ln>
            <a:noFill/>
          </a:ln>
        </p:spPr>
        <p:txBody>
          <a:bodyPr vert="horz" wrap="square" lIns="91440" tIns="45720" rIns="91440" bIns="45720" numCol="1" anchor="t" anchorCtr="0" compatLnSpc="1"/>
          <a:lstStyle/>
          <a:p>
            <a:endParaRPr lang="zh-CN" altLang="en-US"/>
          </a:p>
        </p:txBody>
      </p:sp>
      <p:sp>
        <p:nvSpPr>
          <p:cNvPr id="33" name="Freeform 33"/>
          <p:cNvSpPr>
            <a:spLocks noEditPoints="1"/>
          </p:cNvSpPr>
          <p:nvPr/>
        </p:nvSpPr>
        <p:spPr bwMode="auto">
          <a:xfrm>
            <a:off x="8102598" y="2156164"/>
            <a:ext cx="347589" cy="410024"/>
          </a:xfrm>
          <a:custGeom>
            <a:avLst/>
            <a:gdLst>
              <a:gd name="T0" fmla="*/ 17 w 158"/>
              <a:gd name="T1" fmla="*/ 186 h 186"/>
              <a:gd name="T2" fmla="*/ 10 w 158"/>
              <a:gd name="T3" fmla="*/ 185 h 186"/>
              <a:gd name="T4" fmla="*/ 0 w 158"/>
              <a:gd name="T5" fmla="*/ 169 h 186"/>
              <a:gd name="T6" fmla="*/ 0 w 158"/>
              <a:gd name="T7" fmla="*/ 17 h 186"/>
              <a:gd name="T8" fmla="*/ 11 w 158"/>
              <a:gd name="T9" fmla="*/ 1 h 186"/>
              <a:gd name="T10" fmla="*/ 17 w 158"/>
              <a:gd name="T11" fmla="*/ 0 h 186"/>
              <a:gd name="T12" fmla="*/ 141 w 158"/>
              <a:gd name="T13" fmla="*/ 0 h 186"/>
              <a:gd name="T14" fmla="*/ 147 w 158"/>
              <a:gd name="T15" fmla="*/ 2 h 186"/>
              <a:gd name="T16" fmla="*/ 158 w 158"/>
              <a:gd name="T17" fmla="*/ 17 h 186"/>
              <a:gd name="T18" fmla="*/ 158 w 158"/>
              <a:gd name="T19" fmla="*/ 169 h 186"/>
              <a:gd name="T20" fmla="*/ 147 w 158"/>
              <a:gd name="T21" fmla="*/ 185 h 186"/>
              <a:gd name="T22" fmla="*/ 141 w 158"/>
              <a:gd name="T23" fmla="*/ 186 h 186"/>
              <a:gd name="T24" fmla="*/ 128 w 158"/>
              <a:gd name="T25" fmla="*/ 181 h 186"/>
              <a:gd name="T26" fmla="*/ 79 w 158"/>
              <a:gd name="T27" fmla="*/ 134 h 186"/>
              <a:gd name="T28" fmla="*/ 30 w 158"/>
              <a:gd name="T29" fmla="*/ 181 h 186"/>
              <a:gd name="T30" fmla="*/ 17 w 158"/>
              <a:gd name="T31" fmla="*/ 186 h 186"/>
              <a:gd name="T32" fmla="*/ 17 w 158"/>
              <a:gd name="T33" fmla="*/ 8 h 186"/>
              <a:gd name="T34" fmla="*/ 14 w 158"/>
              <a:gd name="T35" fmla="*/ 9 h 186"/>
              <a:gd name="T36" fmla="*/ 8 w 158"/>
              <a:gd name="T37" fmla="*/ 17 h 186"/>
              <a:gd name="T38" fmla="*/ 8 w 158"/>
              <a:gd name="T39" fmla="*/ 169 h 186"/>
              <a:gd name="T40" fmla="*/ 13 w 158"/>
              <a:gd name="T41" fmla="*/ 177 h 186"/>
              <a:gd name="T42" fmla="*/ 24 w 158"/>
              <a:gd name="T43" fmla="*/ 175 h 186"/>
              <a:gd name="T44" fmla="*/ 79 w 158"/>
              <a:gd name="T45" fmla="*/ 123 h 186"/>
              <a:gd name="T46" fmla="*/ 134 w 158"/>
              <a:gd name="T47" fmla="*/ 175 h 186"/>
              <a:gd name="T48" fmla="*/ 141 w 158"/>
              <a:gd name="T49" fmla="*/ 178 h 186"/>
              <a:gd name="T50" fmla="*/ 144 w 158"/>
              <a:gd name="T51" fmla="*/ 177 h 186"/>
              <a:gd name="T52" fmla="*/ 150 w 158"/>
              <a:gd name="T53" fmla="*/ 169 h 186"/>
              <a:gd name="T54" fmla="*/ 150 w 158"/>
              <a:gd name="T55" fmla="*/ 17 h 186"/>
              <a:gd name="T56" fmla="*/ 144 w 158"/>
              <a:gd name="T57" fmla="*/ 9 h 186"/>
              <a:gd name="T58" fmla="*/ 141 w 158"/>
              <a:gd name="T59" fmla="*/ 8 h 186"/>
              <a:gd name="T60" fmla="*/ 17 w 158"/>
              <a:gd name="T61" fmla="*/ 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58" h="186">
                <a:moveTo>
                  <a:pt x="17" y="186"/>
                </a:moveTo>
                <a:cubicBezTo>
                  <a:pt x="15" y="186"/>
                  <a:pt x="13" y="186"/>
                  <a:pt x="10" y="185"/>
                </a:cubicBezTo>
                <a:cubicBezTo>
                  <a:pt x="4" y="182"/>
                  <a:pt x="0" y="176"/>
                  <a:pt x="0" y="169"/>
                </a:cubicBezTo>
                <a:cubicBezTo>
                  <a:pt x="0" y="17"/>
                  <a:pt x="0" y="17"/>
                  <a:pt x="0" y="17"/>
                </a:cubicBezTo>
                <a:cubicBezTo>
                  <a:pt x="0" y="10"/>
                  <a:pt x="4" y="4"/>
                  <a:pt x="11" y="1"/>
                </a:cubicBezTo>
                <a:cubicBezTo>
                  <a:pt x="13" y="1"/>
                  <a:pt x="15" y="0"/>
                  <a:pt x="17" y="0"/>
                </a:cubicBezTo>
                <a:cubicBezTo>
                  <a:pt x="141" y="0"/>
                  <a:pt x="141" y="0"/>
                  <a:pt x="141" y="0"/>
                </a:cubicBezTo>
                <a:cubicBezTo>
                  <a:pt x="143" y="0"/>
                  <a:pt x="145" y="1"/>
                  <a:pt x="147" y="2"/>
                </a:cubicBezTo>
                <a:cubicBezTo>
                  <a:pt x="154" y="4"/>
                  <a:pt x="158" y="10"/>
                  <a:pt x="158" y="17"/>
                </a:cubicBezTo>
                <a:cubicBezTo>
                  <a:pt x="158" y="169"/>
                  <a:pt x="158" y="169"/>
                  <a:pt x="158" y="169"/>
                </a:cubicBezTo>
                <a:cubicBezTo>
                  <a:pt x="158" y="176"/>
                  <a:pt x="154" y="182"/>
                  <a:pt x="147" y="185"/>
                </a:cubicBezTo>
                <a:cubicBezTo>
                  <a:pt x="145" y="186"/>
                  <a:pt x="143" y="186"/>
                  <a:pt x="141" y="186"/>
                </a:cubicBezTo>
                <a:cubicBezTo>
                  <a:pt x="136" y="186"/>
                  <a:pt x="131" y="184"/>
                  <a:pt x="128" y="181"/>
                </a:cubicBezTo>
                <a:cubicBezTo>
                  <a:pt x="79" y="134"/>
                  <a:pt x="79" y="134"/>
                  <a:pt x="79" y="134"/>
                </a:cubicBezTo>
                <a:cubicBezTo>
                  <a:pt x="30" y="181"/>
                  <a:pt x="30" y="181"/>
                  <a:pt x="30" y="181"/>
                </a:cubicBezTo>
                <a:cubicBezTo>
                  <a:pt x="26" y="184"/>
                  <a:pt x="22" y="186"/>
                  <a:pt x="17" y="186"/>
                </a:cubicBezTo>
                <a:close/>
                <a:moveTo>
                  <a:pt x="17" y="8"/>
                </a:moveTo>
                <a:cubicBezTo>
                  <a:pt x="16" y="8"/>
                  <a:pt x="15" y="8"/>
                  <a:pt x="14" y="9"/>
                </a:cubicBezTo>
                <a:cubicBezTo>
                  <a:pt x="10" y="10"/>
                  <a:pt x="8" y="14"/>
                  <a:pt x="8" y="17"/>
                </a:cubicBezTo>
                <a:cubicBezTo>
                  <a:pt x="8" y="169"/>
                  <a:pt x="8" y="169"/>
                  <a:pt x="8" y="169"/>
                </a:cubicBezTo>
                <a:cubicBezTo>
                  <a:pt x="8" y="173"/>
                  <a:pt x="10" y="176"/>
                  <a:pt x="13" y="177"/>
                </a:cubicBezTo>
                <a:cubicBezTo>
                  <a:pt x="17" y="179"/>
                  <a:pt x="21" y="178"/>
                  <a:pt x="24" y="175"/>
                </a:cubicBezTo>
                <a:cubicBezTo>
                  <a:pt x="79" y="123"/>
                  <a:pt x="79" y="123"/>
                  <a:pt x="79" y="123"/>
                </a:cubicBezTo>
                <a:cubicBezTo>
                  <a:pt x="134" y="175"/>
                  <a:pt x="134" y="175"/>
                  <a:pt x="134" y="175"/>
                </a:cubicBezTo>
                <a:cubicBezTo>
                  <a:pt x="135" y="177"/>
                  <a:pt x="138" y="178"/>
                  <a:pt x="141" y="178"/>
                </a:cubicBezTo>
                <a:cubicBezTo>
                  <a:pt x="142" y="178"/>
                  <a:pt x="143" y="178"/>
                  <a:pt x="144" y="177"/>
                </a:cubicBezTo>
                <a:cubicBezTo>
                  <a:pt x="148" y="176"/>
                  <a:pt x="150" y="173"/>
                  <a:pt x="150" y="169"/>
                </a:cubicBezTo>
                <a:cubicBezTo>
                  <a:pt x="150" y="17"/>
                  <a:pt x="150" y="17"/>
                  <a:pt x="150" y="17"/>
                </a:cubicBezTo>
                <a:cubicBezTo>
                  <a:pt x="150" y="14"/>
                  <a:pt x="148" y="10"/>
                  <a:pt x="144" y="9"/>
                </a:cubicBezTo>
                <a:cubicBezTo>
                  <a:pt x="143" y="8"/>
                  <a:pt x="142" y="8"/>
                  <a:pt x="141" y="8"/>
                </a:cubicBezTo>
                <a:lnTo>
                  <a:pt x="17" y="8"/>
                </a:lnTo>
                <a:close/>
              </a:path>
            </a:pathLst>
          </a:custGeom>
          <a:solidFill>
            <a:srgbClr val="35669B"/>
          </a:solidFill>
          <a:ln>
            <a:noFill/>
          </a:ln>
        </p:spPr>
        <p:txBody>
          <a:bodyPr vert="horz" wrap="square" lIns="91440" tIns="45720" rIns="91440" bIns="45720" numCol="1" anchor="t" anchorCtr="0" compatLnSpc="1"/>
          <a:lstStyle/>
          <a:p>
            <a:endParaRPr lang="zh-CN" altLang="en-US"/>
          </a:p>
        </p:txBody>
      </p:sp>
      <p:sp>
        <p:nvSpPr>
          <p:cNvPr id="34" name="Freeform 34"/>
          <p:cNvSpPr>
            <a:spLocks noEditPoints="1"/>
          </p:cNvSpPr>
          <p:nvPr/>
        </p:nvSpPr>
        <p:spPr bwMode="auto">
          <a:xfrm>
            <a:off x="7221046" y="2156164"/>
            <a:ext cx="405365" cy="407228"/>
          </a:xfrm>
          <a:custGeom>
            <a:avLst/>
            <a:gdLst>
              <a:gd name="T0" fmla="*/ 108 w 184"/>
              <a:gd name="T1" fmla="*/ 185 h 185"/>
              <a:gd name="T2" fmla="*/ 95 w 184"/>
              <a:gd name="T3" fmla="*/ 179 h 185"/>
              <a:gd name="T4" fmla="*/ 11 w 184"/>
              <a:gd name="T5" fmla="*/ 96 h 185"/>
              <a:gd name="T6" fmla="*/ 0 w 184"/>
              <a:gd name="T7" fmla="*/ 67 h 185"/>
              <a:gd name="T8" fmla="*/ 0 w 184"/>
              <a:gd name="T9" fmla="*/ 19 h 185"/>
              <a:gd name="T10" fmla="*/ 19 w 184"/>
              <a:gd name="T11" fmla="*/ 0 h 185"/>
              <a:gd name="T12" fmla="*/ 67 w 184"/>
              <a:gd name="T13" fmla="*/ 0 h 185"/>
              <a:gd name="T14" fmla="*/ 96 w 184"/>
              <a:gd name="T15" fmla="*/ 12 h 185"/>
              <a:gd name="T16" fmla="*/ 179 w 184"/>
              <a:gd name="T17" fmla="*/ 95 h 185"/>
              <a:gd name="T18" fmla="*/ 184 w 184"/>
              <a:gd name="T19" fmla="*/ 108 h 185"/>
              <a:gd name="T20" fmla="*/ 179 w 184"/>
              <a:gd name="T21" fmla="*/ 122 h 185"/>
              <a:gd name="T22" fmla="*/ 122 w 184"/>
              <a:gd name="T23" fmla="*/ 179 h 185"/>
              <a:gd name="T24" fmla="*/ 108 w 184"/>
              <a:gd name="T25" fmla="*/ 185 h 185"/>
              <a:gd name="T26" fmla="*/ 19 w 184"/>
              <a:gd name="T27" fmla="*/ 8 h 185"/>
              <a:gd name="T28" fmla="*/ 8 w 184"/>
              <a:gd name="T29" fmla="*/ 19 h 185"/>
              <a:gd name="T30" fmla="*/ 8 w 184"/>
              <a:gd name="T31" fmla="*/ 67 h 185"/>
              <a:gd name="T32" fmla="*/ 17 w 184"/>
              <a:gd name="T33" fmla="*/ 90 h 185"/>
              <a:gd name="T34" fmla="*/ 101 w 184"/>
              <a:gd name="T35" fmla="*/ 173 h 185"/>
              <a:gd name="T36" fmla="*/ 116 w 184"/>
              <a:gd name="T37" fmla="*/ 173 h 185"/>
              <a:gd name="T38" fmla="*/ 173 w 184"/>
              <a:gd name="T39" fmla="*/ 116 h 185"/>
              <a:gd name="T40" fmla="*/ 176 w 184"/>
              <a:gd name="T41" fmla="*/ 108 h 185"/>
              <a:gd name="T42" fmla="*/ 173 w 184"/>
              <a:gd name="T43" fmla="*/ 101 h 185"/>
              <a:gd name="T44" fmla="*/ 90 w 184"/>
              <a:gd name="T45" fmla="*/ 17 h 185"/>
              <a:gd name="T46" fmla="*/ 67 w 184"/>
              <a:gd name="T47" fmla="*/ 8 h 185"/>
              <a:gd name="T48" fmla="*/ 19 w 184"/>
              <a:gd name="T49" fmla="*/ 8 h 185"/>
              <a:gd name="T50" fmla="*/ 41 w 184"/>
              <a:gd name="T51" fmla="*/ 60 h 185"/>
              <a:gd name="T52" fmla="*/ 22 w 184"/>
              <a:gd name="T53" fmla="*/ 41 h 185"/>
              <a:gd name="T54" fmla="*/ 41 w 184"/>
              <a:gd name="T55" fmla="*/ 22 h 185"/>
              <a:gd name="T56" fmla="*/ 60 w 184"/>
              <a:gd name="T57" fmla="*/ 41 h 185"/>
              <a:gd name="T58" fmla="*/ 41 w 184"/>
              <a:gd name="T59" fmla="*/ 60 h 185"/>
              <a:gd name="T60" fmla="*/ 41 w 184"/>
              <a:gd name="T61" fmla="*/ 30 h 185"/>
              <a:gd name="T62" fmla="*/ 30 w 184"/>
              <a:gd name="T63" fmla="*/ 41 h 185"/>
              <a:gd name="T64" fmla="*/ 41 w 184"/>
              <a:gd name="T65" fmla="*/ 52 h 185"/>
              <a:gd name="T66" fmla="*/ 52 w 184"/>
              <a:gd name="T67" fmla="*/ 41 h 185"/>
              <a:gd name="T68" fmla="*/ 41 w 184"/>
              <a:gd name="T69" fmla="*/ 3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4" h="185">
                <a:moveTo>
                  <a:pt x="108" y="185"/>
                </a:moveTo>
                <a:cubicBezTo>
                  <a:pt x="103" y="185"/>
                  <a:pt x="98" y="183"/>
                  <a:pt x="95" y="179"/>
                </a:cubicBezTo>
                <a:cubicBezTo>
                  <a:pt x="11" y="96"/>
                  <a:pt x="11" y="96"/>
                  <a:pt x="11" y="96"/>
                </a:cubicBezTo>
                <a:cubicBezTo>
                  <a:pt x="5" y="89"/>
                  <a:pt x="0" y="77"/>
                  <a:pt x="0" y="67"/>
                </a:cubicBezTo>
                <a:cubicBezTo>
                  <a:pt x="0" y="19"/>
                  <a:pt x="0" y="19"/>
                  <a:pt x="0" y="19"/>
                </a:cubicBezTo>
                <a:cubicBezTo>
                  <a:pt x="0" y="8"/>
                  <a:pt x="8" y="0"/>
                  <a:pt x="19" y="0"/>
                </a:cubicBezTo>
                <a:cubicBezTo>
                  <a:pt x="67" y="0"/>
                  <a:pt x="67" y="0"/>
                  <a:pt x="67" y="0"/>
                </a:cubicBezTo>
                <a:cubicBezTo>
                  <a:pt x="77" y="0"/>
                  <a:pt x="89" y="5"/>
                  <a:pt x="96" y="12"/>
                </a:cubicBezTo>
                <a:cubicBezTo>
                  <a:pt x="179" y="95"/>
                  <a:pt x="179" y="95"/>
                  <a:pt x="179" y="95"/>
                </a:cubicBezTo>
                <a:cubicBezTo>
                  <a:pt x="182" y="99"/>
                  <a:pt x="184" y="103"/>
                  <a:pt x="184" y="108"/>
                </a:cubicBezTo>
                <a:cubicBezTo>
                  <a:pt x="184" y="113"/>
                  <a:pt x="182" y="118"/>
                  <a:pt x="179" y="122"/>
                </a:cubicBezTo>
                <a:cubicBezTo>
                  <a:pt x="122" y="179"/>
                  <a:pt x="122" y="179"/>
                  <a:pt x="122" y="179"/>
                </a:cubicBezTo>
                <a:cubicBezTo>
                  <a:pt x="118" y="183"/>
                  <a:pt x="113" y="185"/>
                  <a:pt x="108" y="185"/>
                </a:cubicBezTo>
                <a:close/>
                <a:moveTo>
                  <a:pt x="19" y="8"/>
                </a:moveTo>
                <a:cubicBezTo>
                  <a:pt x="13" y="8"/>
                  <a:pt x="8" y="13"/>
                  <a:pt x="8" y="19"/>
                </a:cubicBezTo>
                <a:cubicBezTo>
                  <a:pt x="8" y="67"/>
                  <a:pt x="8" y="67"/>
                  <a:pt x="8" y="67"/>
                </a:cubicBezTo>
                <a:cubicBezTo>
                  <a:pt x="8" y="75"/>
                  <a:pt x="12" y="85"/>
                  <a:pt x="17" y="90"/>
                </a:cubicBezTo>
                <a:cubicBezTo>
                  <a:pt x="101" y="173"/>
                  <a:pt x="101" y="173"/>
                  <a:pt x="101" y="173"/>
                </a:cubicBezTo>
                <a:cubicBezTo>
                  <a:pt x="104" y="177"/>
                  <a:pt x="112" y="177"/>
                  <a:pt x="116" y="173"/>
                </a:cubicBezTo>
                <a:cubicBezTo>
                  <a:pt x="173" y="116"/>
                  <a:pt x="173" y="116"/>
                  <a:pt x="173" y="116"/>
                </a:cubicBezTo>
                <a:cubicBezTo>
                  <a:pt x="175" y="114"/>
                  <a:pt x="176" y="111"/>
                  <a:pt x="176" y="108"/>
                </a:cubicBezTo>
                <a:cubicBezTo>
                  <a:pt x="176" y="105"/>
                  <a:pt x="175" y="103"/>
                  <a:pt x="173" y="101"/>
                </a:cubicBezTo>
                <a:cubicBezTo>
                  <a:pt x="90" y="17"/>
                  <a:pt x="90" y="17"/>
                  <a:pt x="90" y="17"/>
                </a:cubicBezTo>
                <a:cubicBezTo>
                  <a:pt x="85" y="12"/>
                  <a:pt x="74" y="8"/>
                  <a:pt x="67" y="8"/>
                </a:cubicBezTo>
                <a:lnTo>
                  <a:pt x="19" y="8"/>
                </a:lnTo>
                <a:close/>
                <a:moveTo>
                  <a:pt x="41" y="60"/>
                </a:moveTo>
                <a:cubicBezTo>
                  <a:pt x="31" y="60"/>
                  <a:pt x="22" y="52"/>
                  <a:pt x="22" y="41"/>
                </a:cubicBezTo>
                <a:cubicBezTo>
                  <a:pt x="22" y="31"/>
                  <a:pt x="31" y="22"/>
                  <a:pt x="41" y="22"/>
                </a:cubicBezTo>
                <a:cubicBezTo>
                  <a:pt x="51" y="22"/>
                  <a:pt x="60" y="31"/>
                  <a:pt x="60" y="41"/>
                </a:cubicBezTo>
                <a:cubicBezTo>
                  <a:pt x="60" y="52"/>
                  <a:pt x="51" y="60"/>
                  <a:pt x="41" y="60"/>
                </a:cubicBezTo>
                <a:close/>
                <a:moveTo>
                  <a:pt x="41" y="30"/>
                </a:moveTo>
                <a:cubicBezTo>
                  <a:pt x="35" y="30"/>
                  <a:pt x="30" y="35"/>
                  <a:pt x="30" y="41"/>
                </a:cubicBezTo>
                <a:cubicBezTo>
                  <a:pt x="30" y="47"/>
                  <a:pt x="35" y="52"/>
                  <a:pt x="41" y="52"/>
                </a:cubicBezTo>
                <a:cubicBezTo>
                  <a:pt x="47" y="52"/>
                  <a:pt x="52" y="47"/>
                  <a:pt x="52" y="41"/>
                </a:cubicBezTo>
                <a:cubicBezTo>
                  <a:pt x="52" y="35"/>
                  <a:pt x="47" y="30"/>
                  <a:pt x="41" y="30"/>
                </a:cubicBezTo>
                <a:close/>
              </a:path>
            </a:pathLst>
          </a:custGeom>
          <a:solidFill>
            <a:srgbClr val="35669B"/>
          </a:solidFill>
          <a:ln>
            <a:noFill/>
          </a:ln>
        </p:spPr>
        <p:txBody>
          <a:bodyPr vert="horz" wrap="square" lIns="91440" tIns="45720" rIns="91440" bIns="45720" numCol="1" anchor="t" anchorCtr="0" compatLnSpc="1"/>
          <a:lstStyle/>
          <a:p>
            <a:endParaRPr lang="zh-CN" altLang="en-US"/>
          </a:p>
        </p:txBody>
      </p:sp>
      <p:sp>
        <p:nvSpPr>
          <p:cNvPr id="36" name="Freeform 36"/>
          <p:cNvSpPr>
            <a:spLocks noEditPoints="1"/>
          </p:cNvSpPr>
          <p:nvPr/>
        </p:nvSpPr>
        <p:spPr bwMode="auto">
          <a:xfrm>
            <a:off x="7208000" y="4756089"/>
            <a:ext cx="403501" cy="293540"/>
          </a:xfrm>
          <a:custGeom>
            <a:avLst/>
            <a:gdLst>
              <a:gd name="T0" fmla="*/ 101 w 183"/>
              <a:gd name="T1" fmla="*/ 133 h 133"/>
              <a:gd name="T2" fmla="*/ 32 w 183"/>
              <a:gd name="T3" fmla="*/ 133 h 133"/>
              <a:gd name="T4" fmla="*/ 0 w 183"/>
              <a:gd name="T5" fmla="*/ 101 h 133"/>
              <a:gd name="T6" fmla="*/ 0 w 183"/>
              <a:gd name="T7" fmla="*/ 32 h 133"/>
              <a:gd name="T8" fmla="*/ 32 w 183"/>
              <a:gd name="T9" fmla="*/ 0 h 133"/>
              <a:gd name="T10" fmla="*/ 101 w 183"/>
              <a:gd name="T11" fmla="*/ 0 h 133"/>
              <a:gd name="T12" fmla="*/ 133 w 183"/>
              <a:gd name="T13" fmla="*/ 32 h 133"/>
              <a:gd name="T14" fmla="*/ 133 w 183"/>
              <a:gd name="T15" fmla="*/ 39 h 133"/>
              <a:gd name="T16" fmla="*/ 165 w 183"/>
              <a:gd name="T17" fmla="*/ 6 h 133"/>
              <a:gd name="T18" fmla="*/ 173 w 183"/>
              <a:gd name="T19" fmla="*/ 3 h 133"/>
              <a:gd name="T20" fmla="*/ 177 w 183"/>
              <a:gd name="T21" fmla="*/ 4 h 133"/>
              <a:gd name="T22" fmla="*/ 183 w 183"/>
              <a:gd name="T23" fmla="*/ 14 h 133"/>
              <a:gd name="T24" fmla="*/ 183 w 183"/>
              <a:gd name="T25" fmla="*/ 120 h 133"/>
              <a:gd name="T26" fmla="*/ 177 w 183"/>
              <a:gd name="T27" fmla="*/ 129 h 133"/>
              <a:gd name="T28" fmla="*/ 173 w 183"/>
              <a:gd name="T29" fmla="*/ 130 h 133"/>
              <a:gd name="T30" fmla="*/ 165 w 183"/>
              <a:gd name="T31" fmla="*/ 127 h 133"/>
              <a:gd name="T32" fmla="*/ 133 w 183"/>
              <a:gd name="T33" fmla="*/ 94 h 133"/>
              <a:gd name="T34" fmla="*/ 133 w 183"/>
              <a:gd name="T35" fmla="*/ 101 h 133"/>
              <a:gd name="T36" fmla="*/ 101 w 183"/>
              <a:gd name="T37" fmla="*/ 133 h 133"/>
              <a:gd name="T38" fmla="*/ 32 w 183"/>
              <a:gd name="T39" fmla="*/ 8 h 133"/>
              <a:gd name="T40" fmla="*/ 8 w 183"/>
              <a:gd name="T41" fmla="*/ 32 h 133"/>
              <a:gd name="T42" fmla="*/ 8 w 183"/>
              <a:gd name="T43" fmla="*/ 101 h 133"/>
              <a:gd name="T44" fmla="*/ 32 w 183"/>
              <a:gd name="T45" fmla="*/ 125 h 133"/>
              <a:gd name="T46" fmla="*/ 101 w 183"/>
              <a:gd name="T47" fmla="*/ 125 h 133"/>
              <a:gd name="T48" fmla="*/ 125 w 183"/>
              <a:gd name="T49" fmla="*/ 101 h 133"/>
              <a:gd name="T50" fmla="*/ 125 w 183"/>
              <a:gd name="T51" fmla="*/ 75 h 133"/>
              <a:gd name="T52" fmla="*/ 171 w 183"/>
              <a:gd name="T53" fmla="*/ 121 h 133"/>
              <a:gd name="T54" fmla="*/ 173 w 183"/>
              <a:gd name="T55" fmla="*/ 122 h 133"/>
              <a:gd name="T56" fmla="*/ 174 w 183"/>
              <a:gd name="T57" fmla="*/ 122 h 133"/>
              <a:gd name="T58" fmla="*/ 175 w 183"/>
              <a:gd name="T59" fmla="*/ 120 h 133"/>
              <a:gd name="T60" fmla="*/ 175 w 183"/>
              <a:gd name="T61" fmla="*/ 14 h 133"/>
              <a:gd name="T62" fmla="*/ 174 w 183"/>
              <a:gd name="T63" fmla="*/ 11 h 133"/>
              <a:gd name="T64" fmla="*/ 171 w 183"/>
              <a:gd name="T65" fmla="*/ 12 h 133"/>
              <a:gd name="T66" fmla="*/ 125 w 183"/>
              <a:gd name="T67" fmla="*/ 58 h 133"/>
              <a:gd name="T68" fmla="*/ 125 w 183"/>
              <a:gd name="T69" fmla="*/ 32 h 133"/>
              <a:gd name="T70" fmla="*/ 101 w 183"/>
              <a:gd name="T71" fmla="*/ 8 h 133"/>
              <a:gd name="T72" fmla="*/ 32 w 183"/>
              <a:gd name="T73" fmla="*/ 8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3" h="133">
                <a:moveTo>
                  <a:pt x="101" y="133"/>
                </a:moveTo>
                <a:cubicBezTo>
                  <a:pt x="32" y="133"/>
                  <a:pt x="32" y="133"/>
                  <a:pt x="32" y="133"/>
                </a:cubicBezTo>
                <a:cubicBezTo>
                  <a:pt x="15" y="133"/>
                  <a:pt x="0" y="119"/>
                  <a:pt x="0" y="101"/>
                </a:cubicBezTo>
                <a:cubicBezTo>
                  <a:pt x="0" y="32"/>
                  <a:pt x="0" y="32"/>
                  <a:pt x="0" y="32"/>
                </a:cubicBezTo>
                <a:cubicBezTo>
                  <a:pt x="0" y="15"/>
                  <a:pt x="15" y="0"/>
                  <a:pt x="32" y="0"/>
                </a:cubicBezTo>
                <a:cubicBezTo>
                  <a:pt x="101" y="0"/>
                  <a:pt x="101" y="0"/>
                  <a:pt x="101" y="0"/>
                </a:cubicBezTo>
                <a:cubicBezTo>
                  <a:pt x="119" y="0"/>
                  <a:pt x="133" y="15"/>
                  <a:pt x="133" y="32"/>
                </a:cubicBezTo>
                <a:cubicBezTo>
                  <a:pt x="133" y="39"/>
                  <a:pt x="133" y="39"/>
                  <a:pt x="133" y="39"/>
                </a:cubicBezTo>
                <a:cubicBezTo>
                  <a:pt x="165" y="6"/>
                  <a:pt x="165" y="6"/>
                  <a:pt x="165" y="6"/>
                </a:cubicBezTo>
                <a:cubicBezTo>
                  <a:pt x="167" y="4"/>
                  <a:pt x="170" y="3"/>
                  <a:pt x="173" y="3"/>
                </a:cubicBezTo>
                <a:cubicBezTo>
                  <a:pt x="174" y="3"/>
                  <a:pt x="176" y="4"/>
                  <a:pt x="177" y="4"/>
                </a:cubicBezTo>
                <a:cubicBezTo>
                  <a:pt x="180" y="6"/>
                  <a:pt x="183" y="9"/>
                  <a:pt x="183" y="14"/>
                </a:cubicBezTo>
                <a:cubicBezTo>
                  <a:pt x="183" y="120"/>
                  <a:pt x="183" y="120"/>
                  <a:pt x="183" y="120"/>
                </a:cubicBezTo>
                <a:cubicBezTo>
                  <a:pt x="183" y="124"/>
                  <a:pt x="180" y="127"/>
                  <a:pt x="177" y="129"/>
                </a:cubicBezTo>
                <a:cubicBezTo>
                  <a:pt x="176" y="130"/>
                  <a:pt x="174" y="130"/>
                  <a:pt x="173" y="130"/>
                </a:cubicBezTo>
                <a:cubicBezTo>
                  <a:pt x="170" y="130"/>
                  <a:pt x="167" y="129"/>
                  <a:pt x="165" y="127"/>
                </a:cubicBezTo>
                <a:cubicBezTo>
                  <a:pt x="133" y="94"/>
                  <a:pt x="133" y="94"/>
                  <a:pt x="133" y="94"/>
                </a:cubicBezTo>
                <a:cubicBezTo>
                  <a:pt x="133" y="101"/>
                  <a:pt x="133" y="101"/>
                  <a:pt x="133" y="101"/>
                </a:cubicBezTo>
                <a:cubicBezTo>
                  <a:pt x="133" y="119"/>
                  <a:pt x="119" y="133"/>
                  <a:pt x="101" y="133"/>
                </a:cubicBezTo>
                <a:close/>
                <a:moveTo>
                  <a:pt x="32" y="8"/>
                </a:moveTo>
                <a:cubicBezTo>
                  <a:pt x="19" y="8"/>
                  <a:pt x="8" y="19"/>
                  <a:pt x="8" y="32"/>
                </a:cubicBezTo>
                <a:cubicBezTo>
                  <a:pt x="8" y="101"/>
                  <a:pt x="8" y="101"/>
                  <a:pt x="8" y="101"/>
                </a:cubicBezTo>
                <a:cubicBezTo>
                  <a:pt x="8" y="114"/>
                  <a:pt x="19" y="125"/>
                  <a:pt x="32" y="125"/>
                </a:cubicBezTo>
                <a:cubicBezTo>
                  <a:pt x="101" y="125"/>
                  <a:pt x="101" y="125"/>
                  <a:pt x="101" y="125"/>
                </a:cubicBezTo>
                <a:cubicBezTo>
                  <a:pt x="114" y="125"/>
                  <a:pt x="125" y="114"/>
                  <a:pt x="125" y="101"/>
                </a:cubicBezTo>
                <a:cubicBezTo>
                  <a:pt x="125" y="75"/>
                  <a:pt x="125" y="75"/>
                  <a:pt x="125" y="75"/>
                </a:cubicBezTo>
                <a:cubicBezTo>
                  <a:pt x="171" y="121"/>
                  <a:pt x="171" y="121"/>
                  <a:pt x="171" y="121"/>
                </a:cubicBezTo>
                <a:cubicBezTo>
                  <a:pt x="171" y="122"/>
                  <a:pt x="172" y="122"/>
                  <a:pt x="173" y="122"/>
                </a:cubicBezTo>
                <a:cubicBezTo>
                  <a:pt x="173" y="122"/>
                  <a:pt x="173" y="122"/>
                  <a:pt x="174" y="122"/>
                </a:cubicBezTo>
                <a:cubicBezTo>
                  <a:pt x="174" y="121"/>
                  <a:pt x="175" y="121"/>
                  <a:pt x="175" y="120"/>
                </a:cubicBezTo>
                <a:cubicBezTo>
                  <a:pt x="175" y="14"/>
                  <a:pt x="175" y="14"/>
                  <a:pt x="175" y="14"/>
                </a:cubicBezTo>
                <a:cubicBezTo>
                  <a:pt x="175" y="13"/>
                  <a:pt x="174" y="12"/>
                  <a:pt x="174" y="11"/>
                </a:cubicBezTo>
                <a:cubicBezTo>
                  <a:pt x="172" y="11"/>
                  <a:pt x="171" y="12"/>
                  <a:pt x="171" y="12"/>
                </a:cubicBezTo>
                <a:cubicBezTo>
                  <a:pt x="125" y="58"/>
                  <a:pt x="125" y="58"/>
                  <a:pt x="125" y="58"/>
                </a:cubicBezTo>
                <a:cubicBezTo>
                  <a:pt x="125" y="32"/>
                  <a:pt x="125" y="32"/>
                  <a:pt x="125" y="32"/>
                </a:cubicBezTo>
                <a:cubicBezTo>
                  <a:pt x="125" y="19"/>
                  <a:pt x="114" y="8"/>
                  <a:pt x="101" y="8"/>
                </a:cubicBezTo>
                <a:lnTo>
                  <a:pt x="32" y="8"/>
                </a:lnTo>
                <a:close/>
              </a:path>
            </a:pathLst>
          </a:custGeom>
          <a:solidFill>
            <a:srgbClr val="35669B"/>
          </a:solidFill>
          <a:ln>
            <a:noFill/>
          </a:ln>
        </p:spPr>
        <p:txBody>
          <a:bodyPr vert="horz" wrap="square" lIns="91440" tIns="45720" rIns="91440" bIns="45720" numCol="1" anchor="t" anchorCtr="0" compatLnSpc="1"/>
          <a:lstStyle/>
          <a:p>
            <a:endParaRPr lang="zh-CN" altLang="en-US"/>
          </a:p>
        </p:txBody>
      </p:sp>
      <p:sp>
        <p:nvSpPr>
          <p:cNvPr id="37" name="Freeform 37"/>
          <p:cNvSpPr>
            <a:spLocks noEditPoints="1"/>
          </p:cNvSpPr>
          <p:nvPr/>
        </p:nvSpPr>
        <p:spPr bwMode="auto">
          <a:xfrm>
            <a:off x="8987877" y="3006964"/>
            <a:ext cx="264652" cy="387659"/>
          </a:xfrm>
          <a:custGeom>
            <a:avLst/>
            <a:gdLst>
              <a:gd name="T0" fmla="*/ 60 w 120"/>
              <a:gd name="T1" fmla="*/ 176 h 176"/>
              <a:gd name="T2" fmla="*/ 44 w 120"/>
              <a:gd name="T3" fmla="*/ 166 h 176"/>
              <a:gd name="T4" fmla="*/ 4 w 120"/>
              <a:gd name="T5" fmla="*/ 81 h 176"/>
              <a:gd name="T6" fmla="*/ 0 w 120"/>
              <a:gd name="T7" fmla="*/ 60 h 176"/>
              <a:gd name="T8" fmla="*/ 60 w 120"/>
              <a:gd name="T9" fmla="*/ 0 h 176"/>
              <a:gd name="T10" fmla="*/ 120 w 120"/>
              <a:gd name="T11" fmla="*/ 60 h 176"/>
              <a:gd name="T12" fmla="*/ 116 w 120"/>
              <a:gd name="T13" fmla="*/ 81 h 176"/>
              <a:gd name="T14" fmla="*/ 76 w 120"/>
              <a:gd name="T15" fmla="*/ 166 h 176"/>
              <a:gd name="T16" fmla="*/ 60 w 120"/>
              <a:gd name="T17" fmla="*/ 176 h 176"/>
              <a:gd name="T18" fmla="*/ 60 w 120"/>
              <a:gd name="T19" fmla="*/ 8 h 176"/>
              <a:gd name="T20" fmla="*/ 8 w 120"/>
              <a:gd name="T21" fmla="*/ 60 h 176"/>
              <a:gd name="T22" fmla="*/ 11 w 120"/>
              <a:gd name="T23" fmla="*/ 78 h 176"/>
              <a:gd name="T24" fmla="*/ 51 w 120"/>
              <a:gd name="T25" fmla="*/ 163 h 176"/>
              <a:gd name="T26" fmla="*/ 60 w 120"/>
              <a:gd name="T27" fmla="*/ 168 h 176"/>
              <a:gd name="T28" fmla="*/ 69 w 120"/>
              <a:gd name="T29" fmla="*/ 163 h 176"/>
              <a:gd name="T30" fmla="*/ 108 w 120"/>
              <a:gd name="T31" fmla="*/ 78 h 176"/>
              <a:gd name="T32" fmla="*/ 112 w 120"/>
              <a:gd name="T33" fmla="*/ 60 h 176"/>
              <a:gd name="T34" fmla="*/ 60 w 120"/>
              <a:gd name="T35" fmla="*/ 8 h 176"/>
              <a:gd name="T36" fmla="*/ 60 w 120"/>
              <a:gd name="T37" fmla="*/ 92 h 176"/>
              <a:gd name="T38" fmla="*/ 28 w 120"/>
              <a:gd name="T39" fmla="*/ 60 h 176"/>
              <a:gd name="T40" fmla="*/ 60 w 120"/>
              <a:gd name="T41" fmla="*/ 28 h 176"/>
              <a:gd name="T42" fmla="*/ 92 w 120"/>
              <a:gd name="T43" fmla="*/ 60 h 176"/>
              <a:gd name="T44" fmla="*/ 60 w 120"/>
              <a:gd name="T45" fmla="*/ 92 h 176"/>
              <a:gd name="T46" fmla="*/ 60 w 120"/>
              <a:gd name="T47" fmla="*/ 36 h 176"/>
              <a:gd name="T48" fmla="*/ 36 w 120"/>
              <a:gd name="T49" fmla="*/ 60 h 176"/>
              <a:gd name="T50" fmla="*/ 60 w 120"/>
              <a:gd name="T51" fmla="*/ 84 h 176"/>
              <a:gd name="T52" fmla="*/ 84 w 120"/>
              <a:gd name="T53" fmla="*/ 60 h 176"/>
              <a:gd name="T54" fmla="*/ 60 w 120"/>
              <a:gd name="T55" fmla="*/ 3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0" h="176">
                <a:moveTo>
                  <a:pt x="60" y="176"/>
                </a:moveTo>
                <a:cubicBezTo>
                  <a:pt x="53" y="176"/>
                  <a:pt x="46" y="172"/>
                  <a:pt x="44" y="166"/>
                </a:cubicBezTo>
                <a:cubicBezTo>
                  <a:pt x="4" y="81"/>
                  <a:pt x="4" y="81"/>
                  <a:pt x="4" y="81"/>
                </a:cubicBezTo>
                <a:cubicBezTo>
                  <a:pt x="1" y="76"/>
                  <a:pt x="0" y="69"/>
                  <a:pt x="0" y="60"/>
                </a:cubicBezTo>
                <a:cubicBezTo>
                  <a:pt x="0" y="27"/>
                  <a:pt x="27" y="0"/>
                  <a:pt x="60" y="0"/>
                </a:cubicBezTo>
                <a:cubicBezTo>
                  <a:pt x="93" y="0"/>
                  <a:pt x="120" y="27"/>
                  <a:pt x="120" y="60"/>
                </a:cubicBezTo>
                <a:cubicBezTo>
                  <a:pt x="120" y="69"/>
                  <a:pt x="118" y="76"/>
                  <a:pt x="116" y="81"/>
                </a:cubicBezTo>
                <a:cubicBezTo>
                  <a:pt x="76" y="166"/>
                  <a:pt x="76" y="166"/>
                  <a:pt x="76" y="166"/>
                </a:cubicBezTo>
                <a:cubicBezTo>
                  <a:pt x="73" y="172"/>
                  <a:pt x="67" y="176"/>
                  <a:pt x="60" y="176"/>
                </a:cubicBezTo>
                <a:close/>
                <a:moveTo>
                  <a:pt x="60" y="8"/>
                </a:moveTo>
                <a:cubicBezTo>
                  <a:pt x="31" y="8"/>
                  <a:pt x="8" y="32"/>
                  <a:pt x="8" y="60"/>
                </a:cubicBezTo>
                <a:cubicBezTo>
                  <a:pt x="8" y="68"/>
                  <a:pt x="9" y="73"/>
                  <a:pt x="11" y="78"/>
                </a:cubicBezTo>
                <a:cubicBezTo>
                  <a:pt x="51" y="163"/>
                  <a:pt x="51" y="163"/>
                  <a:pt x="51" y="163"/>
                </a:cubicBezTo>
                <a:cubicBezTo>
                  <a:pt x="52" y="166"/>
                  <a:pt x="56" y="168"/>
                  <a:pt x="60" y="168"/>
                </a:cubicBezTo>
                <a:cubicBezTo>
                  <a:pt x="64" y="168"/>
                  <a:pt x="67" y="166"/>
                  <a:pt x="69" y="163"/>
                </a:cubicBezTo>
                <a:cubicBezTo>
                  <a:pt x="108" y="78"/>
                  <a:pt x="108" y="78"/>
                  <a:pt x="108" y="78"/>
                </a:cubicBezTo>
                <a:cubicBezTo>
                  <a:pt x="111" y="73"/>
                  <a:pt x="112" y="68"/>
                  <a:pt x="112" y="60"/>
                </a:cubicBezTo>
                <a:cubicBezTo>
                  <a:pt x="112" y="32"/>
                  <a:pt x="88" y="8"/>
                  <a:pt x="60" y="8"/>
                </a:cubicBezTo>
                <a:close/>
                <a:moveTo>
                  <a:pt x="60" y="92"/>
                </a:moveTo>
                <a:cubicBezTo>
                  <a:pt x="42" y="92"/>
                  <a:pt x="28" y="78"/>
                  <a:pt x="28" y="60"/>
                </a:cubicBezTo>
                <a:cubicBezTo>
                  <a:pt x="28" y="43"/>
                  <a:pt x="42" y="28"/>
                  <a:pt x="60" y="28"/>
                </a:cubicBezTo>
                <a:cubicBezTo>
                  <a:pt x="77" y="28"/>
                  <a:pt x="92" y="43"/>
                  <a:pt x="92" y="60"/>
                </a:cubicBezTo>
                <a:cubicBezTo>
                  <a:pt x="92" y="78"/>
                  <a:pt x="77" y="92"/>
                  <a:pt x="60" y="92"/>
                </a:cubicBezTo>
                <a:close/>
                <a:moveTo>
                  <a:pt x="60" y="36"/>
                </a:moveTo>
                <a:cubicBezTo>
                  <a:pt x="46" y="36"/>
                  <a:pt x="36" y="47"/>
                  <a:pt x="36" y="60"/>
                </a:cubicBezTo>
                <a:cubicBezTo>
                  <a:pt x="36" y="73"/>
                  <a:pt x="46" y="84"/>
                  <a:pt x="60" y="84"/>
                </a:cubicBezTo>
                <a:cubicBezTo>
                  <a:pt x="73" y="84"/>
                  <a:pt x="84" y="73"/>
                  <a:pt x="84" y="60"/>
                </a:cubicBezTo>
                <a:cubicBezTo>
                  <a:pt x="84" y="47"/>
                  <a:pt x="73" y="36"/>
                  <a:pt x="60" y="36"/>
                </a:cubicBezTo>
                <a:close/>
              </a:path>
            </a:pathLst>
          </a:custGeom>
          <a:solidFill>
            <a:srgbClr val="35669B"/>
          </a:solidFill>
          <a:ln>
            <a:noFill/>
          </a:ln>
        </p:spPr>
        <p:txBody>
          <a:bodyPr vert="horz" wrap="square" lIns="91440" tIns="45720" rIns="91440" bIns="45720" numCol="1" anchor="t" anchorCtr="0" compatLnSpc="1"/>
          <a:lstStyle/>
          <a:p>
            <a:endParaRPr lang="zh-CN" altLang="en-US"/>
          </a:p>
        </p:txBody>
      </p:sp>
      <p:sp>
        <p:nvSpPr>
          <p:cNvPr id="38" name="Freeform 38"/>
          <p:cNvSpPr>
            <a:spLocks noEditPoints="1"/>
          </p:cNvSpPr>
          <p:nvPr/>
        </p:nvSpPr>
        <p:spPr bwMode="auto">
          <a:xfrm>
            <a:off x="8928237" y="4714155"/>
            <a:ext cx="356907" cy="355044"/>
          </a:xfrm>
          <a:custGeom>
            <a:avLst/>
            <a:gdLst>
              <a:gd name="T0" fmla="*/ 56 w 162"/>
              <a:gd name="T1" fmla="*/ 161 h 161"/>
              <a:gd name="T2" fmla="*/ 56 w 162"/>
              <a:gd name="T3" fmla="*/ 161 h 161"/>
              <a:gd name="T4" fmla="*/ 50 w 162"/>
              <a:gd name="T5" fmla="*/ 158 h 161"/>
              <a:gd name="T6" fmla="*/ 30 w 162"/>
              <a:gd name="T7" fmla="*/ 131 h 161"/>
              <a:gd name="T8" fmla="*/ 3 w 162"/>
              <a:gd name="T9" fmla="*/ 111 h 161"/>
              <a:gd name="T10" fmla="*/ 0 w 162"/>
              <a:gd name="T11" fmla="*/ 105 h 161"/>
              <a:gd name="T12" fmla="*/ 2 w 162"/>
              <a:gd name="T13" fmla="*/ 100 h 161"/>
              <a:gd name="T14" fmla="*/ 13 w 162"/>
              <a:gd name="T15" fmla="*/ 89 h 161"/>
              <a:gd name="T16" fmla="*/ 18 w 162"/>
              <a:gd name="T17" fmla="*/ 87 h 161"/>
              <a:gd name="T18" fmla="*/ 20 w 162"/>
              <a:gd name="T19" fmla="*/ 87 h 161"/>
              <a:gd name="T20" fmla="*/ 39 w 162"/>
              <a:gd name="T21" fmla="*/ 92 h 161"/>
              <a:gd name="T22" fmla="*/ 62 w 162"/>
              <a:gd name="T23" fmla="*/ 69 h 161"/>
              <a:gd name="T24" fmla="*/ 11 w 162"/>
              <a:gd name="T25" fmla="*/ 41 h 161"/>
              <a:gd name="T26" fmla="*/ 7 w 162"/>
              <a:gd name="T27" fmla="*/ 36 h 161"/>
              <a:gd name="T28" fmla="*/ 9 w 162"/>
              <a:gd name="T29" fmla="*/ 29 h 161"/>
              <a:gd name="T30" fmla="*/ 23 w 162"/>
              <a:gd name="T31" fmla="*/ 15 h 161"/>
              <a:gd name="T32" fmla="*/ 30 w 162"/>
              <a:gd name="T33" fmla="*/ 13 h 161"/>
              <a:gd name="T34" fmla="*/ 101 w 162"/>
              <a:gd name="T35" fmla="*/ 30 h 161"/>
              <a:gd name="T36" fmla="*/ 116 w 162"/>
              <a:gd name="T37" fmla="*/ 14 h 161"/>
              <a:gd name="T38" fmla="*/ 146 w 162"/>
              <a:gd name="T39" fmla="*/ 0 h 161"/>
              <a:gd name="T40" fmla="*/ 157 w 162"/>
              <a:gd name="T41" fmla="*/ 4 h 161"/>
              <a:gd name="T42" fmla="*/ 159 w 162"/>
              <a:gd name="T43" fmla="*/ 24 h 161"/>
              <a:gd name="T44" fmla="*/ 147 w 162"/>
              <a:gd name="T45" fmla="*/ 44 h 161"/>
              <a:gd name="T46" fmla="*/ 131 w 162"/>
              <a:gd name="T47" fmla="*/ 61 h 161"/>
              <a:gd name="T48" fmla="*/ 148 w 162"/>
              <a:gd name="T49" fmla="*/ 134 h 161"/>
              <a:gd name="T50" fmla="*/ 145 w 162"/>
              <a:gd name="T51" fmla="*/ 142 h 161"/>
              <a:gd name="T52" fmla="*/ 131 w 162"/>
              <a:gd name="T53" fmla="*/ 153 h 161"/>
              <a:gd name="T54" fmla="*/ 126 w 162"/>
              <a:gd name="T55" fmla="*/ 154 h 161"/>
              <a:gd name="T56" fmla="*/ 124 w 162"/>
              <a:gd name="T57" fmla="*/ 154 h 161"/>
              <a:gd name="T58" fmla="*/ 120 w 162"/>
              <a:gd name="T59" fmla="*/ 150 h 161"/>
              <a:gd name="T60" fmla="*/ 92 w 162"/>
              <a:gd name="T61" fmla="*/ 99 h 161"/>
              <a:gd name="T62" fmla="*/ 69 w 162"/>
              <a:gd name="T63" fmla="*/ 122 h 161"/>
              <a:gd name="T64" fmla="*/ 74 w 162"/>
              <a:gd name="T65" fmla="*/ 141 h 161"/>
              <a:gd name="T66" fmla="*/ 72 w 162"/>
              <a:gd name="T67" fmla="*/ 148 h 161"/>
              <a:gd name="T68" fmla="*/ 62 w 162"/>
              <a:gd name="T69" fmla="*/ 159 h 161"/>
              <a:gd name="T70" fmla="*/ 56 w 162"/>
              <a:gd name="T71" fmla="*/ 161 h 161"/>
              <a:gd name="T72" fmla="*/ 8 w 162"/>
              <a:gd name="T73" fmla="*/ 105 h 161"/>
              <a:gd name="T74" fmla="*/ 36 w 162"/>
              <a:gd name="T75" fmla="*/ 126 h 161"/>
              <a:gd name="T76" fmla="*/ 56 w 162"/>
              <a:gd name="T77" fmla="*/ 153 h 161"/>
              <a:gd name="T78" fmla="*/ 66 w 162"/>
              <a:gd name="T79" fmla="*/ 143 h 161"/>
              <a:gd name="T80" fmla="*/ 60 w 162"/>
              <a:gd name="T81" fmla="*/ 120 h 161"/>
              <a:gd name="T82" fmla="*/ 94 w 162"/>
              <a:gd name="T83" fmla="*/ 86 h 161"/>
              <a:gd name="T84" fmla="*/ 126 w 162"/>
              <a:gd name="T85" fmla="*/ 146 h 161"/>
              <a:gd name="T86" fmla="*/ 140 w 162"/>
              <a:gd name="T87" fmla="*/ 136 h 161"/>
              <a:gd name="T88" fmla="*/ 122 w 162"/>
              <a:gd name="T89" fmla="*/ 58 h 161"/>
              <a:gd name="T90" fmla="*/ 141 w 162"/>
              <a:gd name="T91" fmla="*/ 39 h 161"/>
              <a:gd name="T92" fmla="*/ 152 w 162"/>
              <a:gd name="T93" fmla="*/ 22 h 161"/>
              <a:gd name="T94" fmla="*/ 151 w 162"/>
              <a:gd name="T95" fmla="*/ 10 h 161"/>
              <a:gd name="T96" fmla="*/ 146 w 162"/>
              <a:gd name="T97" fmla="*/ 8 h 161"/>
              <a:gd name="T98" fmla="*/ 122 w 162"/>
              <a:gd name="T99" fmla="*/ 20 h 161"/>
              <a:gd name="T100" fmla="*/ 103 w 162"/>
              <a:gd name="T101" fmla="*/ 39 h 161"/>
              <a:gd name="T102" fmla="*/ 28 w 162"/>
              <a:gd name="T103" fmla="*/ 21 h 161"/>
              <a:gd name="T104" fmla="*/ 15 w 162"/>
              <a:gd name="T105" fmla="*/ 35 h 161"/>
              <a:gd name="T106" fmla="*/ 75 w 162"/>
              <a:gd name="T107" fmla="*/ 67 h 161"/>
              <a:gd name="T108" fmla="*/ 41 w 162"/>
              <a:gd name="T109" fmla="*/ 101 h 161"/>
              <a:gd name="T110" fmla="*/ 18 w 162"/>
              <a:gd name="T111" fmla="*/ 95 h 161"/>
              <a:gd name="T112" fmla="*/ 8 w 162"/>
              <a:gd name="T113" fmla="*/ 10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2" h="161">
                <a:moveTo>
                  <a:pt x="56" y="161"/>
                </a:moveTo>
                <a:cubicBezTo>
                  <a:pt x="56" y="161"/>
                  <a:pt x="56" y="161"/>
                  <a:pt x="56" y="161"/>
                </a:cubicBezTo>
                <a:cubicBezTo>
                  <a:pt x="53" y="161"/>
                  <a:pt x="52" y="160"/>
                  <a:pt x="50" y="158"/>
                </a:cubicBezTo>
                <a:cubicBezTo>
                  <a:pt x="30" y="131"/>
                  <a:pt x="30" y="131"/>
                  <a:pt x="30" y="131"/>
                </a:cubicBezTo>
                <a:cubicBezTo>
                  <a:pt x="3" y="111"/>
                  <a:pt x="3" y="111"/>
                  <a:pt x="3" y="111"/>
                </a:cubicBezTo>
                <a:cubicBezTo>
                  <a:pt x="1" y="110"/>
                  <a:pt x="0" y="108"/>
                  <a:pt x="0" y="105"/>
                </a:cubicBezTo>
                <a:cubicBezTo>
                  <a:pt x="0" y="103"/>
                  <a:pt x="0" y="101"/>
                  <a:pt x="2" y="100"/>
                </a:cubicBezTo>
                <a:cubicBezTo>
                  <a:pt x="13" y="89"/>
                  <a:pt x="13" y="89"/>
                  <a:pt x="13" y="89"/>
                </a:cubicBezTo>
                <a:cubicBezTo>
                  <a:pt x="14" y="87"/>
                  <a:pt x="16" y="87"/>
                  <a:pt x="18" y="87"/>
                </a:cubicBezTo>
                <a:cubicBezTo>
                  <a:pt x="18" y="87"/>
                  <a:pt x="19" y="87"/>
                  <a:pt x="20" y="87"/>
                </a:cubicBezTo>
                <a:cubicBezTo>
                  <a:pt x="39" y="92"/>
                  <a:pt x="39" y="92"/>
                  <a:pt x="39" y="92"/>
                </a:cubicBezTo>
                <a:cubicBezTo>
                  <a:pt x="62" y="69"/>
                  <a:pt x="62" y="69"/>
                  <a:pt x="62" y="69"/>
                </a:cubicBezTo>
                <a:cubicBezTo>
                  <a:pt x="11" y="41"/>
                  <a:pt x="11" y="41"/>
                  <a:pt x="11" y="41"/>
                </a:cubicBezTo>
                <a:cubicBezTo>
                  <a:pt x="9" y="40"/>
                  <a:pt x="7" y="38"/>
                  <a:pt x="7" y="36"/>
                </a:cubicBezTo>
                <a:cubicBezTo>
                  <a:pt x="7" y="33"/>
                  <a:pt x="7" y="31"/>
                  <a:pt x="9" y="29"/>
                </a:cubicBezTo>
                <a:cubicBezTo>
                  <a:pt x="23" y="15"/>
                  <a:pt x="23" y="15"/>
                  <a:pt x="23" y="15"/>
                </a:cubicBezTo>
                <a:cubicBezTo>
                  <a:pt x="25" y="13"/>
                  <a:pt x="28" y="13"/>
                  <a:pt x="30" y="13"/>
                </a:cubicBezTo>
                <a:cubicBezTo>
                  <a:pt x="101" y="30"/>
                  <a:pt x="101" y="30"/>
                  <a:pt x="101" y="30"/>
                </a:cubicBezTo>
                <a:cubicBezTo>
                  <a:pt x="116" y="14"/>
                  <a:pt x="116" y="14"/>
                  <a:pt x="116" y="14"/>
                </a:cubicBezTo>
                <a:cubicBezTo>
                  <a:pt x="125" y="6"/>
                  <a:pt x="137" y="0"/>
                  <a:pt x="146" y="0"/>
                </a:cubicBezTo>
                <a:cubicBezTo>
                  <a:pt x="151" y="0"/>
                  <a:pt x="154" y="1"/>
                  <a:pt x="157" y="4"/>
                </a:cubicBezTo>
                <a:cubicBezTo>
                  <a:pt x="161" y="8"/>
                  <a:pt x="162" y="15"/>
                  <a:pt x="159" y="24"/>
                </a:cubicBezTo>
                <a:cubicBezTo>
                  <a:pt x="157" y="31"/>
                  <a:pt x="152" y="39"/>
                  <a:pt x="147" y="44"/>
                </a:cubicBezTo>
                <a:cubicBezTo>
                  <a:pt x="131" y="61"/>
                  <a:pt x="131" y="61"/>
                  <a:pt x="131" y="61"/>
                </a:cubicBezTo>
                <a:cubicBezTo>
                  <a:pt x="148" y="134"/>
                  <a:pt x="148" y="134"/>
                  <a:pt x="148" y="134"/>
                </a:cubicBezTo>
                <a:cubicBezTo>
                  <a:pt x="148" y="137"/>
                  <a:pt x="147" y="140"/>
                  <a:pt x="145" y="142"/>
                </a:cubicBezTo>
                <a:cubicBezTo>
                  <a:pt x="131" y="153"/>
                  <a:pt x="131" y="153"/>
                  <a:pt x="131" y="153"/>
                </a:cubicBezTo>
                <a:cubicBezTo>
                  <a:pt x="130" y="154"/>
                  <a:pt x="128" y="154"/>
                  <a:pt x="126" y="154"/>
                </a:cubicBezTo>
                <a:cubicBezTo>
                  <a:pt x="126" y="154"/>
                  <a:pt x="125" y="154"/>
                  <a:pt x="124" y="154"/>
                </a:cubicBezTo>
                <a:cubicBezTo>
                  <a:pt x="122" y="153"/>
                  <a:pt x="120" y="152"/>
                  <a:pt x="120" y="150"/>
                </a:cubicBezTo>
                <a:cubicBezTo>
                  <a:pt x="92" y="99"/>
                  <a:pt x="92" y="99"/>
                  <a:pt x="92" y="99"/>
                </a:cubicBezTo>
                <a:cubicBezTo>
                  <a:pt x="69" y="122"/>
                  <a:pt x="69" y="122"/>
                  <a:pt x="69" y="122"/>
                </a:cubicBezTo>
                <a:cubicBezTo>
                  <a:pt x="74" y="141"/>
                  <a:pt x="74" y="141"/>
                  <a:pt x="74" y="141"/>
                </a:cubicBezTo>
                <a:cubicBezTo>
                  <a:pt x="75" y="144"/>
                  <a:pt x="74" y="146"/>
                  <a:pt x="72" y="148"/>
                </a:cubicBezTo>
                <a:cubicBezTo>
                  <a:pt x="62" y="159"/>
                  <a:pt x="62" y="159"/>
                  <a:pt x="62" y="159"/>
                </a:cubicBezTo>
                <a:cubicBezTo>
                  <a:pt x="60" y="160"/>
                  <a:pt x="58" y="161"/>
                  <a:pt x="56" y="161"/>
                </a:cubicBezTo>
                <a:close/>
                <a:moveTo>
                  <a:pt x="8" y="105"/>
                </a:moveTo>
                <a:cubicBezTo>
                  <a:pt x="36" y="126"/>
                  <a:pt x="36" y="126"/>
                  <a:pt x="36" y="126"/>
                </a:cubicBezTo>
                <a:cubicBezTo>
                  <a:pt x="56" y="153"/>
                  <a:pt x="56" y="153"/>
                  <a:pt x="56" y="153"/>
                </a:cubicBezTo>
                <a:cubicBezTo>
                  <a:pt x="66" y="143"/>
                  <a:pt x="66" y="143"/>
                  <a:pt x="66" y="143"/>
                </a:cubicBezTo>
                <a:cubicBezTo>
                  <a:pt x="60" y="120"/>
                  <a:pt x="60" y="120"/>
                  <a:pt x="60" y="120"/>
                </a:cubicBezTo>
                <a:cubicBezTo>
                  <a:pt x="94" y="86"/>
                  <a:pt x="94" y="86"/>
                  <a:pt x="94" y="86"/>
                </a:cubicBezTo>
                <a:cubicBezTo>
                  <a:pt x="126" y="146"/>
                  <a:pt x="126" y="146"/>
                  <a:pt x="126" y="146"/>
                </a:cubicBezTo>
                <a:cubicBezTo>
                  <a:pt x="140" y="136"/>
                  <a:pt x="140" y="136"/>
                  <a:pt x="140" y="136"/>
                </a:cubicBezTo>
                <a:cubicBezTo>
                  <a:pt x="122" y="58"/>
                  <a:pt x="122" y="58"/>
                  <a:pt x="122" y="58"/>
                </a:cubicBezTo>
                <a:cubicBezTo>
                  <a:pt x="141" y="39"/>
                  <a:pt x="141" y="39"/>
                  <a:pt x="141" y="39"/>
                </a:cubicBezTo>
                <a:cubicBezTo>
                  <a:pt x="146" y="34"/>
                  <a:pt x="150" y="28"/>
                  <a:pt x="152" y="22"/>
                </a:cubicBezTo>
                <a:cubicBezTo>
                  <a:pt x="154" y="16"/>
                  <a:pt x="153" y="12"/>
                  <a:pt x="151" y="10"/>
                </a:cubicBezTo>
                <a:cubicBezTo>
                  <a:pt x="150" y="8"/>
                  <a:pt x="149" y="8"/>
                  <a:pt x="146" y="8"/>
                </a:cubicBezTo>
                <a:cubicBezTo>
                  <a:pt x="139" y="8"/>
                  <a:pt x="129" y="13"/>
                  <a:pt x="122" y="20"/>
                </a:cubicBezTo>
                <a:cubicBezTo>
                  <a:pt x="103" y="39"/>
                  <a:pt x="103" y="39"/>
                  <a:pt x="103" y="39"/>
                </a:cubicBezTo>
                <a:cubicBezTo>
                  <a:pt x="28" y="21"/>
                  <a:pt x="28" y="21"/>
                  <a:pt x="28" y="21"/>
                </a:cubicBezTo>
                <a:cubicBezTo>
                  <a:pt x="15" y="35"/>
                  <a:pt x="15" y="35"/>
                  <a:pt x="15" y="35"/>
                </a:cubicBezTo>
                <a:cubicBezTo>
                  <a:pt x="75" y="67"/>
                  <a:pt x="75" y="67"/>
                  <a:pt x="75" y="67"/>
                </a:cubicBezTo>
                <a:cubicBezTo>
                  <a:pt x="41" y="101"/>
                  <a:pt x="41" y="101"/>
                  <a:pt x="41" y="101"/>
                </a:cubicBezTo>
                <a:cubicBezTo>
                  <a:pt x="18" y="95"/>
                  <a:pt x="18" y="95"/>
                  <a:pt x="18" y="95"/>
                </a:cubicBezTo>
                <a:lnTo>
                  <a:pt x="8" y="105"/>
                </a:lnTo>
                <a:close/>
              </a:path>
            </a:pathLst>
          </a:custGeom>
          <a:solidFill>
            <a:srgbClr val="35669B"/>
          </a:solidFill>
          <a:ln>
            <a:noFill/>
          </a:ln>
        </p:spPr>
        <p:txBody>
          <a:bodyPr vert="horz" wrap="square" lIns="91440" tIns="45720" rIns="91440" bIns="45720" numCol="1" anchor="t" anchorCtr="0" compatLnSpc="1"/>
          <a:lstStyle/>
          <a:p>
            <a:endParaRPr lang="zh-CN" altLang="en-US"/>
          </a:p>
        </p:txBody>
      </p:sp>
      <p:sp>
        <p:nvSpPr>
          <p:cNvPr id="39" name="Freeform 39"/>
          <p:cNvSpPr>
            <a:spLocks noEditPoints="1"/>
          </p:cNvSpPr>
          <p:nvPr/>
        </p:nvSpPr>
        <p:spPr bwMode="auto">
          <a:xfrm>
            <a:off x="3843007" y="4716018"/>
            <a:ext cx="404433" cy="350384"/>
          </a:xfrm>
          <a:custGeom>
            <a:avLst/>
            <a:gdLst>
              <a:gd name="T0" fmla="*/ 21 w 184"/>
              <a:gd name="T1" fmla="*/ 159 h 159"/>
              <a:gd name="T2" fmla="*/ 13 w 184"/>
              <a:gd name="T3" fmla="*/ 152 h 159"/>
              <a:gd name="T4" fmla="*/ 13 w 184"/>
              <a:gd name="T5" fmla="*/ 152 h 159"/>
              <a:gd name="T6" fmla="*/ 16 w 184"/>
              <a:gd name="T7" fmla="*/ 144 h 159"/>
              <a:gd name="T8" fmla="*/ 16 w 184"/>
              <a:gd name="T9" fmla="*/ 143 h 159"/>
              <a:gd name="T10" fmla="*/ 19 w 184"/>
              <a:gd name="T11" fmla="*/ 140 h 159"/>
              <a:gd name="T12" fmla="*/ 33 w 184"/>
              <a:gd name="T13" fmla="*/ 118 h 159"/>
              <a:gd name="T14" fmla="*/ 0 w 184"/>
              <a:gd name="T15" fmla="*/ 67 h 159"/>
              <a:gd name="T16" fmla="*/ 92 w 184"/>
              <a:gd name="T17" fmla="*/ 0 h 159"/>
              <a:gd name="T18" fmla="*/ 184 w 184"/>
              <a:gd name="T19" fmla="*/ 67 h 159"/>
              <a:gd name="T20" fmla="*/ 92 w 184"/>
              <a:gd name="T21" fmla="*/ 134 h 159"/>
              <a:gd name="T22" fmla="*/ 79 w 184"/>
              <a:gd name="T23" fmla="*/ 133 h 159"/>
              <a:gd name="T24" fmla="*/ 34 w 184"/>
              <a:gd name="T25" fmla="*/ 157 h 159"/>
              <a:gd name="T26" fmla="*/ 22 w 184"/>
              <a:gd name="T27" fmla="*/ 159 h 159"/>
              <a:gd name="T28" fmla="*/ 21 w 184"/>
              <a:gd name="T29" fmla="*/ 159 h 159"/>
              <a:gd name="T30" fmla="*/ 21 w 184"/>
              <a:gd name="T31" fmla="*/ 151 h 159"/>
              <a:gd name="T32" fmla="*/ 21 w 184"/>
              <a:gd name="T33" fmla="*/ 151 h 159"/>
              <a:gd name="T34" fmla="*/ 32 w 184"/>
              <a:gd name="T35" fmla="*/ 149 h 159"/>
              <a:gd name="T36" fmla="*/ 75 w 184"/>
              <a:gd name="T37" fmla="*/ 126 h 159"/>
              <a:gd name="T38" fmla="*/ 77 w 184"/>
              <a:gd name="T39" fmla="*/ 125 h 159"/>
              <a:gd name="T40" fmla="*/ 78 w 184"/>
              <a:gd name="T41" fmla="*/ 125 h 159"/>
              <a:gd name="T42" fmla="*/ 92 w 184"/>
              <a:gd name="T43" fmla="*/ 126 h 159"/>
              <a:gd name="T44" fmla="*/ 176 w 184"/>
              <a:gd name="T45" fmla="*/ 67 h 159"/>
              <a:gd name="T46" fmla="*/ 92 w 184"/>
              <a:gd name="T47" fmla="*/ 8 h 159"/>
              <a:gd name="T48" fmla="*/ 8 w 184"/>
              <a:gd name="T49" fmla="*/ 67 h 159"/>
              <a:gd name="T50" fmla="*/ 39 w 184"/>
              <a:gd name="T51" fmla="*/ 113 h 159"/>
              <a:gd name="T52" fmla="*/ 42 w 184"/>
              <a:gd name="T53" fmla="*/ 114 h 159"/>
              <a:gd name="T54" fmla="*/ 41 w 184"/>
              <a:gd name="T55" fmla="*/ 118 h 159"/>
              <a:gd name="T56" fmla="*/ 25 w 184"/>
              <a:gd name="T57" fmla="*/ 146 h 159"/>
              <a:gd name="T58" fmla="*/ 22 w 184"/>
              <a:gd name="T59" fmla="*/ 148 h 159"/>
              <a:gd name="T60" fmla="*/ 22 w 184"/>
              <a:gd name="T61" fmla="*/ 149 h 159"/>
              <a:gd name="T62" fmla="*/ 21 w 184"/>
              <a:gd name="T63" fmla="*/ 15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4" h="159">
                <a:moveTo>
                  <a:pt x="21" y="159"/>
                </a:moveTo>
                <a:cubicBezTo>
                  <a:pt x="17" y="159"/>
                  <a:pt x="14" y="156"/>
                  <a:pt x="13" y="152"/>
                </a:cubicBezTo>
                <a:cubicBezTo>
                  <a:pt x="13" y="152"/>
                  <a:pt x="13" y="152"/>
                  <a:pt x="13" y="152"/>
                </a:cubicBezTo>
                <a:cubicBezTo>
                  <a:pt x="12" y="148"/>
                  <a:pt x="14" y="145"/>
                  <a:pt x="16" y="144"/>
                </a:cubicBezTo>
                <a:cubicBezTo>
                  <a:pt x="16" y="143"/>
                  <a:pt x="16" y="143"/>
                  <a:pt x="16" y="143"/>
                </a:cubicBezTo>
                <a:cubicBezTo>
                  <a:pt x="17" y="142"/>
                  <a:pt x="18" y="141"/>
                  <a:pt x="19" y="140"/>
                </a:cubicBezTo>
                <a:cubicBezTo>
                  <a:pt x="24" y="135"/>
                  <a:pt x="29" y="130"/>
                  <a:pt x="33" y="118"/>
                </a:cubicBezTo>
                <a:cubicBezTo>
                  <a:pt x="12" y="106"/>
                  <a:pt x="0" y="87"/>
                  <a:pt x="0" y="67"/>
                </a:cubicBezTo>
                <a:cubicBezTo>
                  <a:pt x="0" y="30"/>
                  <a:pt x="41" y="0"/>
                  <a:pt x="92" y="0"/>
                </a:cubicBezTo>
                <a:cubicBezTo>
                  <a:pt x="143" y="0"/>
                  <a:pt x="184" y="30"/>
                  <a:pt x="184" y="67"/>
                </a:cubicBezTo>
                <a:cubicBezTo>
                  <a:pt x="184" y="104"/>
                  <a:pt x="143" y="134"/>
                  <a:pt x="92" y="134"/>
                </a:cubicBezTo>
                <a:cubicBezTo>
                  <a:pt x="88" y="134"/>
                  <a:pt x="84" y="134"/>
                  <a:pt x="79" y="133"/>
                </a:cubicBezTo>
                <a:cubicBezTo>
                  <a:pt x="66" y="145"/>
                  <a:pt x="51" y="153"/>
                  <a:pt x="34" y="157"/>
                </a:cubicBezTo>
                <a:cubicBezTo>
                  <a:pt x="30" y="158"/>
                  <a:pt x="27" y="159"/>
                  <a:pt x="22" y="159"/>
                </a:cubicBezTo>
                <a:lnTo>
                  <a:pt x="21" y="159"/>
                </a:lnTo>
                <a:close/>
                <a:moveTo>
                  <a:pt x="21" y="151"/>
                </a:moveTo>
                <a:cubicBezTo>
                  <a:pt x="21" y="151"/>
                  <a:pt x="21" y="151"/>
                  <a:pt x="21" y="151"/>
                </a:cubicBezTo>
                <a:cubicBezTo>
                  <a:pt x="25" y="151"/>
                  <a:pt x="29" y="150"/>
                  <a:pt x="32" y="149"/>
                </a:cubicBezTo>
                <a:cubicBezTo>
                  <a:pt x="48" y="145"/>
                  <a:pt x="63" y="137"/>
                  <a:pt x="75" y="126"/>
                </a:cubicBezTo>
                <a:cubicBezTo>
                  <a:pt x="77" y="125"/>
                  <a:pt x="77" y="125"/>
                  <a:pt x="77" y="125"/>
                </a:cubicBezTo>
                <a:cubicBezTo>
                  <a:pt x="78" y="125"/>
                  <a:pt x="78" y="125"/>
                  <a:pt x="78" y="125"/>
                </a:cubicBezTo>
                <a:cubicBezTo>
                  <a:pt x="83" y="126"/>
                  <a:pt x="88" y="126"/>
                  <a:pt x="92" y="126"/>
                </a:cubicBezTo>
                <a:cubicBezTo>
                  <a:pt x="139" y="126"/>
                  <a:pt x="176" y="100"/>
                  <a:pt x="176" y="67"/>
                </a:cubicBezTo>
                <a:cubicBezTo>
                  <a:pt x="176" y="35"/>
                  <a:pt x="139" y="8"/>
                  <a:pt x="92" y="8"/>
                </a:cubicBezTo>
                <a:cubicBezTo>
                  <a:pt x="46" y="8"/>
                  <a:pt x="8" y="35"/>
                  <a:pt x="8" y="67"/>
                </a:cubicBezTo>
                <a:cubicBezTo>
                  <a:pt x="8" y="85"/>
                  <a:pt x="20" y="102"/>
                  <a:pt x="39" y="113"/>
                </a:cubicBezTo>
                <a:cubicBezTo>
                  <a:pt x="42" y="114"/>
                  <a:pt x="42" y="114"/>
                  <a:pt x="42" y="114"/>
                </a:cubicBezTo>
                <a:cubicBezTo>
                  <a:pt x="41" y="118"/>
                  <a:pt x="41" y="118"/>
                  <a:pt x="41" y="118"/>
                </a:cubicBezTo>
                <a:cubicBezTo>
                  <a:pt x="37" y="133"/>
                  <a:pt x="31" y="140"/>
                  <a:pt x="25" y="146"/>
                </a:cubicBezTo>
                <a:cubicBezTo>
                  <a:pt x="24" y="147"/>
                  <a:pt x="23" y="147"/>
                  <a:pt x="22" y="148"/>
                </a:cubicBezTo>
                <a:cubicBezTo>
                  <a:pt x="22" y="149"/>
                  <a:pt x="22" y="149"/>
                  <a:pt x="22" y="149"/>
                </a:cubicBezTo>
                <a:cubicBezTo>
                  <a:pt x="21" y="150"/>
                  <a:pt x="21" y="150"/>
                  <a:pt x="21" y="151"/>
                </a:cubicBezTo>
                <a:close/>
              </a:path>
            </a:pathLst>
          </a:custGeom>
          <a:solidFill>
            <a:srgbClr val="35669B"/>
          </a:solidFill>
          <a:ln>
            <a:noFill/>
          </a:ln>
        </p:spPr>
        <p:txBody>
          <a:bodyPr vert="horz" wrap="square" lIns="91440" tIns="45720" rIns="91440" bIns="45720" numCol="1" anchor="t" anchorCtr="0" compatLnSpc="1"/>
          <a:lstStyle/>
          <a:p>
            <a:endParaRPr lang="zh-CN" altLang="en-US"/>
          </a:p>
        </p:txBody>
      </p:sp>
      <p:grpSp>
        <p:nvGrpSpPr>
          <p:cNvPr id="172" name="组合 171"/>
          <p:cNvGrpSpPr/>
          <p:nvPr/>
        </p:nvGrpSpPr>
        <p:grpSpPr>
          <a:xfrm>
            <a:off x="6373042" y="4716018"/>
            <a:ext cx="405365" cy="350384"/>
            <a:chOff x="6315267" y="3250080"/>
            <a:chExt cx="405365" cy="350384"/>
          </a:xfrm>
          <a:solidFill>
            <a:srgbClr val="35669B"/>
          </a:solidFill>
        </p:grpSpPr>
        <p:sp>
          <p:nvSpPr>
            <p:cNvPr id="5" name="Freeform 5"/>
            <p:cNvSpPr>
              <a:spLocks noEditPoints="1"/>
            </p:cNvSpPr>
            <p:nvPr/>
          </p:nvSpPr>
          <p:spPr bwMode="auto">
            <a:xfrm>
              <a:off x="6315267" y="3250080"/>
              <a:ext cx="405365" cy="350384"/>
            </a:xfrm>
            <a:custGeom>
              <a:avLst/>
              <a:gdLst>
                <a:gd name="T0" fmla="*/ 21 w 184"/>
                <a:gd name="T1" fmla="*/ 159 h 159"/>
                <a:gd name="T2" fmla="*/ 13 w 184"/>
                <a:gd name="T3" fmla="*/ 152 h 159"/>
                <a:gd name="T4" fmla="*/ 13 w 184"/>
                <a:gd name="T5" fmla="*/ 152 h 159"/>
                <a:gd name="T6" fmla="*/ 16 w 184"/>
                <a:gd name="T7" fmla="*/ 144 h 159"/>
                <a:gd name="T8" fmla="*/ 16 w 184"/>
                <a:gd name="T9" fmla="*/ 143 h 159"/>
                <a:gd name="T10" fmla="*/ 19 w 184"/>
                <a:gd name="T11" fmla="*/ 140 h 159"/>
                <a:gd name="T12" fmla="*/ 33 w 184"/>
                <a:gd name="T13" fmla="*/ 118 h 159"/>
                <a:gd name="T14" fmla="*/ 0 w 184"/>
                <a:gd name="T15" fmla="*/ 67 h 159"/>
                <a:gd name="T16" fmla="*/ 92 w 184"/>
                <a:gd name="T17" fmla="*/ 0 h 159"/>
                <a:gd name="T18" fmla="*/ 184 w 184"/>
                <a:gd name="T19" fmla="*/ 67 h 159"/>
                <a:gd name="T20" fmla="*/ 92 w 184"/>
                <a:gd name="T21" fmla="*/ 134 h 159"/>
                <a:gd name="T22" fmla="*/ 79 w 184"/>
                <a:gd name="T23" fmla="*/ 133 h 159"/>
                <a:gd name="T24" fmla="*/ 34 w 184"/>
                <a:gd name="T25" fmla="*/ 157 h 159"/>
                <a:gd name="T26" fmla="*/ 22 w 184"/>
                <a:gd name="T27" fmla="*/ 159 h 159"/>
                <a:gd name="T28" fmla="*/ 21 w 184"/>
                <a:gd name="T29" fmla="*/ 159 h 159"/>
                <a:gd name="T30" fmla="*/ 21 w 184"/>
                <a:gd name="T31" fmla="*/ 151 h 159"/>
                <a:gd name="T32" fmla="*/ 21 w 184"/>
                <a:gd name="T33" fmla="*/ 151 h 159"/>
                <a:gd name="T34" fmla="*/ 32 w 184"/>
                <a:gd name="T35" fmla="*/ 149 h 159"/>
                <a:gd name="T36" fmla="*/ 75 w 184"/>
                <a:gd name="T37" fmla="*/ 126 h 159"/>
                <a:gd name="T38" fmla="*/ 77 w 184"/>
                <a:gd name="T39" fmla="*/ 125 h 159"/>
                <a:gd name="T40" fmla="*/ 78 w 184"/>
                <a:gd name="T41" fmla="*/ 125 h 159"/>
                <a:gd name="T42" fmla="*/ 92 w 184"/>
                <a:gd name="T43" fmla="*/ 126 h 159"/>
                <a:gd name="T44" fmla="*/ 176 w 184"/>
                <a:gd name="T45" fmla="*/ 67 h 159"/>
                <a:gd name="T46" fmla="*/ 92 w 184"/>
                <a:gd name="T47" fmla="*/ 8 h 159"/>
                <a:gd name="T48" fmla="*/ 8 w 184"/>
                <a:gd name="T49" fmla="*/ 67 h 159"/>
                <a:gd name="T50" fmla="*/ 39 w 184"/>
                <a:gd name="T51" fmla="*/ 113 h 159"/>
                <a:gd name="T52" fmla="*/ 42 w 184"/>
                <a:gd name="T53" fmla="*/ 114 h 159"/>
                <a:gd name="T54" fmla="*/ 41 w 184"/>
                <a:gd name="T55" fmla="*/ 118 h 159"/>
                <a:gd name="T56" fmla="*/ 25 w 184"/>
                <a:gd name="T57" fmla="*/ 146 h 159"/>
                <a:gd name="T58" fmla="*/ 22 w 184"/>
                <a:gd name="T59" fmla="*/ 148 h 159"/>
                <a:gd name="T60" fmla="*/ 22 w 184"/>
                <a:gd name="T61" fmla="*/ 149 h 159"/>
                <a:gd name="T62" fmla="*/ 21 w 184"/>
                <a:gd name="T63" fmla="*/ 15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4" h="159">
                  <a:moveTo>
                    <a:pt x="21" y="159"/>
                  </a:moveTo>
                  <a:cubicBezTo>
                    <a:pt x="17" y="159"/>
                    <a:pt x="14" y="156"/>
                    <a:pt x="13" y="152"/>
                  </a:cubicBezTo>
                  <a:cubicBezTo>
                    <a:pt x="13" y="152"/>
                    <a:pt x="13" y="152"/>
                    <a:pt x="13" y="152"/>
                  </a:cubicBezTo>
                  <a:cubicBezTo>
                    <a:pt x="12" y="148"/>
                    <a:pt x="14" y="145"/>
                    <a:pt x="16" y="144"/>
                  </a:cubicBezTo>
                  <a:cubicBezTo>
                    <a:pt x="16" y="143"/>
                    <a:pt x="16" y="143"/>
                    <a:pt x="16" y="143"/>
                  </a:cubicBezTo>
                  <a:cubicBezTo>
                    <a:pt x="17" y="142"/>
                    <a:pt x="18" y="141"/>
                    <a:pt x="19" y="140"/>
                  </a:cubicBezTo>
                  <a:cubicBezTo>
                    <a:pt x="24" y="135"/>
                    <a:pt x="29" y="130"/>
                    <a:pt x="33" y="118"/>
                  </a:cubicBezTo>
                  <a:cubicBezTo>
                    <a:pt x="12" y="106"/>
                    <a:pt x="0" y="87"/>
                    <a:pt x="0" y="67"/>
                  </a:cubicBezTo>
                  <a:cubicBezTo>
                    <a:pt x="0" y="30"/>
                    <a:pt x="41" y="0"/>
                    <a:pt x="92" y="0"/>
                  </a:cubicBezTo>
                  <a:cubicBezTo>
                    <a:pt x="143" y="0"/>
                    <a:pt x="184" y="30"/>
                    <a:pt x="184" y="67"/>
                  </a:cubicBezTo>
                  <a:cubicBezTo>
                    <a:pt x="184" y="104"/>
                    <a:pt x="143" y="134"/>
                    <a:pt x="92" y="134"/>
                  </a:cubicBezTo>
                  <a:cubicBezTo>
                    <a:pt x="88" y="134"/>
                    <a:pt x="84" y="134"/>
                    <a:pt x="79" y="133"/>
                  </a:cubicBezTo>
                  <a:cubicBezTo>
                    <a:pt x="66" y="145"/>
                    <a:pt x="51" y="153"/>
                    <a:pt x="34" y="157"/>
                  </a:cubicBezTo>
                  <a:cubicBezTo>
                    <a:pt x="30" y="158"/>
                    <a:pt x="27" y="159"/>
                    <a:pt x="22" y="159"/>
                  </a:cubicBezTo>
                  <a:lnTo>
                    <a:pt x="21" y="159"/>
                  </a:lnTo>
                  <a:close/>
                  <a:moveTo>
                    <a:pt x="21" y="151"/>
                  </a:moveTo>
                  <a:cubicBezTo>
                    <a:pt x="21" y="151"/>
                    <a:pt x="21" y="151"/>
                    <a:pt x="21" y="151"/>
                  </a:cubicBezTo>
                  <a:cubicBezTo>
                    <a:pt x="25" y="151"/>
                    <a:pt x="29" y="150"/>
                    <a:pt x="32" y="149"/>
                  </a:cubicBezTo>
                  <a:cubicBezTo>
                    <a:pt x="48" y="145"/>
                    <a:pt x="63" y="137"/>
                    <a:pt x="75" y="126"/>
                  </a:cubicBezTo>
                  <a:cubicBezTo>
                    <a:pt x="77" y="125"/>
                    <a:pt x="77" y="125"/>
                    <a:pt x="77" y="125"/>
                  </a:cubicBezTo>
                  <a:cubicBezTo>
                    <a:pt x="78" y="125"/>
                    <a:pt x="78" y="125"/>
                    <a:pt x="78" y="125"/>
                  </a:cubicBezTo>
                  <a:cubicBezTo>
                    <a:pt x="83" y="126"/>
                    <a:pt x="88" y="126"/>
                    <a:pt x="92" y="126"/>
                  </a:cubicBezTo>
                  <a:cubicBezTo>
                    <a:pt x="139" y="126"/>
                    <a:pt x="176" y="100"/>
                    <a:pt x="176" y="67"/>
                  </a:cubicBezTo>
                  <a:cubicBezTo>
                    <a:pt x="176" y="35"/>
                    <a:pt x="139" y="8"/>
                    <a:pt x="92" y="8"/>
                  </a:cubicBezTo>
                  <a:cubicBezTo>
                    <a:pt x="46" y="8"/>
                    <a:pt x="8" y="35"/>
                    <a:pt x="8" y="67"/>
                  </a:cubicBezTo>
                  <a:cubicBezTo>
                    <a:pt x="8" y="85"/>
                    <a:pt x="20" y="102"/>
                    <a:pt x="39" y="113"/>
                  </a:cubicBezTo>
                  <a:cubicBezTo>
                    <a:pt x="42" y="114"/>
                    <a:pt x="42" y="114"/>
                    <a:pt x="42" y="114"/>
                  </a:cubicBezTo>
                  <a:cubicBezTo>
                    <a:pt x="41" y="118"/>
                    <a:pt x="41" y="118"/>
                    <a:pt x="41" y="118"/>
                  </a:cubicBezTo>
                  <a:cubicBezTo>
                    <a:pt x="37" y="133"/>
                    <a:pt x="31" y="140"/>
                    <a:pt x="25" y="146"/>
                  </a:cubicBezTo>
                  <a:cubicBezTo>
                    <a:pt x="24" y="147"/>
                    <a:pt x="23" y="147"/>
                    <a:pt x="22" y="148"/>
                  </a:cubicBezTo>
                  <a:cubicBezTo>
                    <a:pt x="22" y="149"/>
                    <a:pt x="22" y="149"/>
                    <a:pt x="22" y="149"/>
                  </a:cubicBezTo>
                  <a:cubicBezTo>
                    <a:pt x="21" y="150"/>
                    <a:pt x="21" y="150"/>
                    <a:pt x="21"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Rectangle 43"/>
            <p:cNvSpPr>
              <a:spLocks noChangeArrowheads="1"/>
            </p:cNvSpPr>
            <p:nvPr/>
          </p:nvSpPr>
          <p:spPr bwMode="auto">
            <a:xfrm>
              <a:off x="6450388" y="3400112"/>
              <a:ext cx="140713" cy="93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44" name="Freeform 44"/>
          <p:cNvSpPr>
            <a:spLocks noEditPoints="1"/>
          </p:cNvSpPr>
          <p:nvPr/>
        </p:nvSpPr>
        <p:spPr bwMode="auto">
          <a:xfrm>
            <a:off x="6373042" y="5606889"/>
            <a:ext cx="379272" cy="321496"/>
          </a:xfrm>
          <a:custGeom>
            <a:avLst/>
            <a:gdLst>
              <a:gd name="T0" fmla="*/ 126 w 172"/>
              <a:gd name="T1" fmla="*/ 129 h 146"/>
              <a:gd name="T2" fmla="*/ 69 w 172"/>
              <a:gd name="T3" fmla="*/ 121 h 146"/>
              <a:gd name="T4" fmla="*/ 54 w 172"/>
              <a:gd name="T5" fmla="*/ 146 h 146"/>
              <a:gd name="T6" fmla="*/ 42 w 172"/>
              <a:gd name="T7" fmla="*/ 119 h 146"/>
              <a:gd name="T8" fmla="*/ 43 w 172"/>
              <a:gd name="T9" fmla="*/ 98 h 146"/>
              <a:gd name="T10" fmla="*/ 27 w 172"/>
              <a:gd name="T11" fmla="*/ 20 h 146"/>
              <a:gd name="T12" fmla="*/ 0 w 172"/>
              <a:gd name="T13" fmla="*/ 10 h 146"/>
              <a:gd name="T14" fmla="*/ 36 w 172"/>
              <a:gd name="T15" fmla="*/ 0 h 146"/>
              <a:gd name="T16" fmla="*/ 161 w 172"/>
              <a:gd name="T17" fmla="*/ 12 h 146"/>
              <a:gd name="T18" fmla="*/ 172 w 172"/>
              <a:gd name="T19" fmla="*/ 73 h 146"/>
              <a:gd name="T20" fmla="*/ 64 w 172"/>
              <a:gd name="T21" fmla="*/ 95 h 146"/>
              <a:gd name="T22" fmla="*/ 64 w 172"/>
              <a:gd name="T23" fmla="*/ 100 h 146"/>
              <a:gd name="T24" fmla="*/ 159 w 172"/>
              <a:gd name="T25" fmla="*/ 111 h 146"/>
              <a:gd name="T26" fmla="*/ 159 w 172"/>
              <a:gd name="T27" fmla="*/ 129 h 146"/>
              <a:gd name="T28" fmla="*/ 143 w 172"/>
              <a:gd name="T29" fmla="*/ 121 h 146"/>
              <a:gd name="T30" fmla="*/ 143 w 172"/>
              <a:gd name="T31" fmla="*/ 138 h 146"/>
              <a:gd name="T32" fmla="*/ 143 w 172"/>
              <a:gd name="T33" fmla="*/ 121 h 146"/>
              <a:gd name="T34" fmla="*/ 46 w 172"/>
              <a:gd name="T35" fmla="*/ 129 h 146"/>
              <a:gd name="T36" fmla="*/ 63 w 172"/>
              <a:gd name="T37" fmla="*/ 129 h 146"/>
              <a:gd name="T38" fmla="*/ 143 w 172"/>
              <a:gd name="T39" fmla="*/ 113 h 146"/>
              <a:gd name="T40" fmla="*/ 151 w 172"/>
              <a:gd name="T41" fmla="*/ 111 h 146"/>
              <a:gd name="T42" fmla="*/ 52 w 172"/>
              <a:gd name="T43" fmla="*/ 108 h 146"/>
              <a:gd name="T44" fmla="*/ 57 w 172"/>
              <a:gd name="T45" fmla="*/ 98 h 146"/>
              <a:gd name="T46" fmla="*/ 56 w 172"/>
              <a:gd name="T47" fmla="*/ 92 h 146"/>
              <a:gd name="T48" fmla="*/ 162 w 172"/>
              <a:gd name="T49" fmla="*/ 75 h 146"/>
              <a:gd name="T50" fmla="*/ 164 w 172"/>
              <a:gd name="T51" fmla="*/ 22 h 146"/>
              <a:gd name="T52" fmla="*/ 40 w 172"/>
              <a:gd name="T53" fmla="*/ 20 h 146"/>
              <a:gd name="T54" fmla="*/ 39 w 172"/>
              <a:gd name="T55" fmla="*/ 15 h 146"/>
              <a:gd name="T56" fmla="*/ 10 w 172"/>
              <a:gd name="T57" fmla="*/ 8 h 146"/>
              <a:gd name="T58" fmla="*/ 10 w 172"/>
              <a:gd name="T59" fmla="*/ 12 h 146"/>
              <a:gd name="T60" fmla="*/ 52 w 172"/>
              <a:gd name="T61" fmla="*/ 98 h 146"/>
              <a:gd name="T62" fmla="*/ 50 w 172"/>
              <a:gd name="T63" fmla="*/ 102 h 146"/>
              <a:gd name="T64" fmla="*/ 48 w 172"/>
              <a:gd name="T65" fmla="*/ 11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 h="146">
                <a:moveTo>
                  <a:pt x="143" y="146"/>
                </a:moveTo>
                <a:cubicBezTo>
                  <a:pt x="133" y="146"/>
                  <a:pt x="126" y="139"/>
                  <a:pt x="126" y="129"/>
                </a:cubicBezTo>
                <a:cubicBezTo>
                  <a:pt x="126" y="126"/>
                  <a:pt x="127" y="123"/>
                  <a:pt x="128" y="121"/>
                </a:cubicBezTo>
                <a:cubicBezTo>
                  <a:pt x="69" y="121"/>
                  <a:pt x="69" y="121"/>
                  <a:pt x="69" y="121"/>
                </a:cubicBezTo>
                <a:cubicBezTo>
                  <a:pt x="70" y="123"/>
                  <a:pt x="71" y="126"/>
                  <a:pt x="71" y="129"/>
                </a:cubicBezTo>
                <a:cubicBezTo>
                  <a:pt x="71" y="139"/>
                  <a:pt x="64" y="146"/>
                  <a:pt x="54" y="146"/>
                </a:cubicBezTo>
                <a:cubicBezTo>
                  <a:pt x="45" y="146"/>
                  <a:pt x="38" y="139"/>
                  <a:pt x="38" y="129"/>
                </a:cubicBezTo>
                <a:cubicBezTo>
                  <a:pt x="38" y="125"/>
                  <a:pt x="39" y="122"/>
                  <a:pt x="42" y="119"/>
                </a:cubicBezTo>
                <a:cubicBezTo>
                  <a:pt x="39" y="117"/>
                  <a:pt x="38" y="114"/>
                  <a:pt x="38" y="111"/>
                </a:cubicBezTo>
                <a:cubicBezTo>
                  <a:pt x="38" y="107"/>
                  <a:pt x="40" y="103"/>
                  <a:pt x="43" y="98"/>
                </a:cubicBezTo>
                <a:cubicBezTo>
                  <a:pt x="43" y="97"/>
                  <a:pt x="43" y="97"/>
                  <a:pt x="44" y="97"/>
                </a:cubicBezTo>
                <a:cubicBezTo>
                  <a:pt x="27" y="20"/>
                  <a:pt x="27" y="20"/>
                  <a:pt x="27" y="20"/>
                </a:cubicBezTo>
                <a:cubicBezTo>
                  <a:pt x="10" y="20"/>
                  <a:pt x="10" y="20"/>
                  <a:pt x="10" y="20"/>
                </a:cubicBezTo>
                <a:cubicBezTo>
                  <a:pt x="5" y="20"/>
                  <a:pt x="0" y="16"/>
                  <a:pt x="0" y="10"/>
                </a:cubicBezTo>
                <a:cubicBezTo>
                  <a:pt x="0" y="4"/>
                  <a:pt x="5" y="0"/>
                  <a:pt x="10" y="0"/>
                </a:cubicBezTo>
                <a:cubicBezTo>
                  <a:pt x="36" y="0"/>
                  <a:pt x="36" y="0"/>
                  <a:pt x="36" y="0"/>
                </a:cubicBezTo>
                <a:cubicBezTo>
                  <a:pt x="44" y="0"/>
                  <a:pt x="46" y="7"/>
                  <a:pt x="47" y="12"/>
                </a:cubicBezTo>
                <a:cubicBezTo>
                  <a:pt x="161" y="12"/>
                  <a:pt x="161" y="12"/>
                  <a:pt x="161" y="12"/>
                </a:cubicBezTo>
                <a:cubicBezTo>
                  <a:pt x="167" y="12"/>
                  <a:pt x="172" y="17"/>
                  <a:pt x="172" y="22"/>
                </a:cubicBezTo>
                <a:cubicBezTo>
                  <a:pt x="172" y="73"/>
                  <a:pt x="172" y="73"/>
                  <a:pt x="172" y="73"/>
                </a:cubicBezTo>
                <a:cubicBezTo>
                  <a:pt x="172" y="78"/>
                  <a:pt x="168" y="82"/>
                  <a:pt x="163" y="83"/>
                </a:cubicBezTo>
                <a:cubicBezTo>
                  <a:pt x="64" y="95"/>
                  <a:pt x="64" y="95"/>
                  <a:pt x="64" y="95"/>
                </a:cubicBezTo>
                <a:cubicBezTo>
                  <a:pt x="65" y="96"/>
                  <a:pt x="65" y="97"/>
                  <a:pt x="65" y="98"/>
                </a:cubicBezTo>
                <a:cubicBezTo>
                  <a:pt x="65" y="99"/>
                  <a:pt x="65" y="100"/>
                  <a:pt x="64" y="100"/>
                </a:cubicBezTo>
                <a:cubicBezTo>
                  <a:pt x="149" y="100"/>
                  <a:pt x="149" y="100"/>
                  <a:pt x="149" y="100"/>
                </a:cubicBezTo>
                <a:cubicBezTo>
                  <a:pt x="154" y="100"/>
                  <a:pt x="159" y="105"/>
                  <a:pt x="159" y="111"/>
                </a:cubicBezTo>
                <a:cubicBezTo>
                  <a:pt x="159" y="114"/>
                  <a:pt x="158" y="117"/>
                  <a:pt x="155" y="119"/>
                </a:cubicBezTo>
                <a:cubicBezTo>
                  <a:pt x="158" y="122"/>
                  <a:pt x="159" y="125"/>
                  <a:pt x="159" y="129"/>
                </a:cubicBezTo>
                <a:cubicBezTo>
                  <a:pt x="159" y="139"/>
                  <a:pt x="152" y="146"/>
                  <a:pt x="143" y="146"/>
                </a:cubicBezTo>
                <a:close/>
                <a:moveTo>
                  <a:pt x="143" y="121"/>
                </a:moveTo>
                <a:cubicBezTo>
                  <a:pt x="138" y="121"/>
                  <a:pt x="134" y="125"/>
                  <a:pt x="134" y="129"/>
                </a:cubicBezTo>
                <a:cubicBezTo>
                  <a:pt x="134" y="134"/>
                  <a:pt x="138" y="138"/>
                  <a:pt x="143" y="138"/>
                </a:cubicBezTo>
                <a:cubicBezTo>
                  <a:pt x="147" y="138"/>
                  <a:pt x="151" y="134"/>
                  <a:pt x="151" y="129"/>
                </a:cubicBezTo>
                <a:cubicBezTo>
                  <a:pt x="151" y="125"/>
                  <a:pt x="147" y="121"/>
                  <a:pt x="143" y="121"/>
                </a:cubicBezTo>
                <a:close/>
                <a:moveTo>
                  <a:pt x="54" y="121"/>
                </a:moveTo>
                <a:cubicBezTo>
                  <a:pt x="50" y="121"/>
                  <a:pt x="46" y="125"/>
                  <a:pt x="46" y="129"/>
                </a:cubicBezTo>
                <a:cubicBezTo>
                  <a:pt x="46" y="134"/>
                  <a:pt x="50" y="138"/>
                  <a:pt x="54" y="138"/>
                </a:cubicBezTo>
                <a:cubicBezTo>
                  <a:pt x="59" y="138"/>
                  <a:pt x="63" y="134"/>
                  <a:pt x="63" y="129"/>
                </a:cubicBezTo>
                <a:cubicBezTo>
                  <a:pt x="63" y="125"/>
                  <a:pt x="59" y="121"/>
                  <a:pt x="54" y="121"/>
                </a:cubicBezTo>
                <a:close/>
                <a:moveTo>
                  <a:pt x="143" y="113"/>
                </a:moveTo>
                <a:cubicBezTo>
                  <a:pt x="149" y="113"/>
                  <a:pt x="149" y="113"/>
                  <a:pt x="149" y="113"/>
                </a:cubicBezTo>
                <a:cubicBezTo>
                  <a:pt x="150" y="113"/>
                  <a:pt x="151" y="112"/>
                  <a:pt x="151" y="111"/>
                </a:cubicBezTo>
                <a:cubicBezTo>
                  <a:pt x="151" y="109"/>
                  <a:pt x="150" y="108"/>
                  <a:pt x="149" y="108"/>
                </a:cubicBezTo>
                <a:cubicBezTo>
                  <a:pt x="52" y="108"/>
                  <a:pt x="52" y="108"/>
                  <a:pt x="52" y="108"/>
                </a:cubicBezTo>
                <a:cubicBezTo>
                  <a:pt x="55" y="101"/>
                  <a:pt x="55" y="101"/>
                  <a:pt x="55" y="101"/>
                </a:cubicBezTo>
                <a:cubicBezTo>
                  <a:pt x="56" y="100"/>
                  <a:pt x="57" y="99"/>
                  <a:pt x="57" y="98"/>
                </a:cubicBezTo>
                <a:cubicBezTo>
                  <a:pt x="57" y="97"/>
                  <a:pt x="56" y="96"/>
                  <a:pt x="56" y="94"/>
                </a:cubicBezTo>
                <a:cubicBezTo>
                  <a:pt x="56" y="93"/>
                  <a:pt x="56" y="93"/>
                  <a:pt x="56" y="92"/>
                </a:cubicBezTo>
                <a:cubicBezTo>
                  <a:pt x="55" y="88"/>
                  <a:pt x="55" y="88"/>
                  <a:pt x="55" y="88"/>
                </a:cubicBezTo>
                <a:cubicBezTo>
                  <a:pt x="162" y="75"/>
                  <a:pt x="162" y="75"/>
                  <a:pt x="162" y="75"/>
                </a:cubicBezTo>
                <a:cubicBezTo>
                  <a:pt x="163" y="75"/>
                  <a:pt x="164" y="74"/>
                  <a:pt x="164" y="73"/>
                </a:cubicBezTo>
                <a:cubicBezTo>
                  <a:pt x="164" y="22"/>
                  <a:pt x="164" y="22"/>
                  <a:pt x="164" y="22"/>
                </a:cubicBezTo>
                <a:cubicBezTo>
                  <a:pt x="164" y="21"/>
                  <a:pt x="163" y="20"/>
                  <a:pt x="161" y="20"/>
                </a:cubicBezTo>
                <a:cubicBezTo>
                  <a:pt x="40" y="20"/>
                  <a:pt x="40" y="20"/>
                  <a:pt x="40" y="20"/>
                </a:cubicBezTo>
                <a:cubicBezTo>
                  <a:pt x="39" y="17"/>
                  <a:pt x="39" y="17"/>
                  <a:pt x="39" y="17"/>
                </a:cubicBezTo>
                <a:cubicBezTo>
                  <a:pt x="39" y="16"/>
                  <a:pt x="39" y="15"/>
                  <a:pt x="39" y="15"/>
                </a:cubicBezTo>
                <a:cubicBezTo>
                  <a:pt x="38" y="9"/>
                  <a:pt x="37" y="8"/>
                  <a:pt x="36" y="8"/>
                </a:cubicBezTo>
                <a:cubicBezTo>
                  <a:pt x="10" y="8"/>
                  <a:pt x="10" y="8"/>
                  <a:pt x="10" y="8"/>
                </a:cubicBezTo>
                <a:cubicBezTo>
                  <a:pt x="9" y="8"/>
                  <a:pt x="8" y="9"/>
                  <a:pt x="8" y="10"/>
                </a:cubicBezTo>
                <a:cubicBezTo>
                  <a:pt x="8" y="11"/>
                  <a:pt x="9" y="12"/>
                  <a:pt x="10" y="12"/>
                </a:cubicBezTo>
                <a:cubicBezTo>
                  <a:pt x="34" y="12"/>
                  <a:pt x="34" y="12"/>
                  <a:pt x="34" y="12"/>
                </a:cubicBezTo>
                <a:cubicBezTo>
                  <a:pt x="52" y="98"/>
                  <a:pt x="52" y="98"/>
                  <a:pt x="52" y="98"/>
                </a:cubicBezTo>
                <a:cubicBezTo>
                  <a:pt x="51" y="99"/>
                  <a:pt x="51" y="99"/>
                  <a:pt x="51" y="99"/>
                </a:cubicBezTo>
                <a:cubicBezTo>
                  <a:pt x="51" y="100"/>
                  <a:pt x="51" y="101"/>
                  <a:pt x="50" y="102"/>
                </a:cubicBezTo>
                <a:cubicBezTo>
                  <a:pt x="49" y="104"/>
                  <a:pt x="46" y="109"/>
                  <a:pt x="46" y="111"/>
                </a:cubicBezTo>
                <a:cubicBezTo>
                  <a:pt x="46" y="112"/>
                  <a:pt x="47" y="113"/>
                  <a:pt x="48" y="113"/>
                </a:cubicBezTo>
                <a:lnTo>
                  <a:pt x="143" y="113"/>
                </a:lnTo>
                <a:close/>
              </a:path>
            </a:pathLst>
          </a:custGeom>
          <a:solidFill>
            <a:srgbClr val="35669B"/>
          </a:solidFill>
          <a:ln>
            <a:noFill/>
          </a:ln>
        </p:spPr>
        <p:txBody>
          <a:bodyPr vert="horz" wrap="square" lIns="91440" tIns="45720" rIns="91440" bIns="45720" numCol="1" anchor="t" anchorCtr="0" compatLnSpc="1"/>
          <a:lstStyle/>
          <a:p>
            <a:endParaRPr lang="zh-CN" altLang="en-US"/>
          </a:p>
        </p:txBody>
      </p:sp>
      <p:sp>
        <p:nvSpPr>
          <p:cNvPr id="45" name="Freeform 45"/>
          <p:cNvSpPr>
            <a:spLocks noEditPoints="1"/>
          </p:cNvSpPr>
          <p:nvPr/>
        </p:nvSpPr>
        <p:spPr bwMode="auto">
          <a:xfrm>
            <a:off x="7235024" y="5595706"/>
            <a:ext cx="378340" cy="321496"/>
          </a:xfrm>
          <a:custGeom>
            <a:avLst/>
            <a:gdLst>
              <a:gd name="T0" fmla="*/ 146 w 172"/>
              <a:gd name="T1" fmla="*/ 146 h 146"/>
              <a:gd name="T2" fmla="*/ 26 w 172"/>
              <a:gd name="T3" fmla="*/ 146 h 146"/>
              <a:gd name="T4" fmla="*/ 0 w 172"/>
              <a:gd name="T5" fmla="*/ 120 h 146"/>
              <a:gd name="T6" fmla="*/ 0 w 172"/>
              <a:gd name="T7" fmla="*/ 26 h 146"/>
              <a:gd name="T8" fmla="*/ 26 w 172"/>
              <a:gd name="T9" fmla="*/ 0 h 146"/>
              <a:gd name="T10" fmla="*/ 58 w 172"/>
              <a:gd name="T11" fmla="*/ 0 h 146"/>
              <a:gd name="T12" fmla="*/ 84 w 172"/>
              <a:gd name="T13" fmla="*/ 25 h 146"/>
              <a:gd name="T14" fmla="*/ 146 w 172"/>
              <a:gd name="T15" fmla="*/ 25 h 146"/>
              <a:gd name="T16" fmla="*/ 172 w 172"/>
              <a:gd name="T17" fmla="*/ 51 h 146"/>
              <a:gd name="T18" fmla="*/ 172 w 172"/>
              <a:gd name="T19" fmla="*/ 120 h 146"/>
              <a:gd name="T20" fmla="*/ 146 w 172"/>
              <a:gd name="T21" fmla="*/ 146 h 146"/>
              <a:gd name="T22" fmla="*/ 26 w 172"/>
              <a:gd name="T23" fmla="*/ 8 h 146"/>
              <a:gd name="T24" fmla="*/ 8 w 172"/>
              <a:gd name="T25" fmla="*/ 26 h 146"/>
              <a:gd name="T26" fmla="*/ 8 w 172"/>
              <a:gd name="T27" fmla="*/ 120 h 146"/>
              <a:gd name="T28" fmla="*/ 26 w 172"/>
              <a:gd name="T29" fmla="*/ 138 h 146"/>
              <a:gd name="T30" fmla="*/ 146 w 172"/>
              <a:gd name="T31" fmla="*/ 138 h 146"/>
              <a:gd name="T32" fmla="*/ 164 w 172"/>
              <a:gd name="T33" fmla="*/ 120 h 146"/>
              <a:gd name="T34" fmla="*/ 164 w 172"/>
              <a:gd name="T35" fmla="*/ 51 h 146"/>
              <a:gd name="T36" fmla="*/ 146 w 172"/>
              <a:gd name="T37" fmla="*/ 33 h 146"/>
              <a:gd name="T38" fmla="*/ 76 w 172"/>
              <a:gd name="T39" fmla="*/ 33 h 146"/>
              <a:gd name="T40" fmla="*/ 76 w 172"/>
              <a:gd name="T41" fmla="*/ 26 h 146"/>
              <a:gd name="T42" fmla="*/ 58 w 172"/>
              <a:gd name="T43" fmla="*/ 8 h 146"/>
              <a:gd name="T44" fmla="*/ 26 w 172"/>
              <a:gd name="T45" fmla="*/ 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2" h="146">
                <a:moveTo>
                  <a:pt x="146" y="146"/>
                </a:moveTo>
                <a:cubicBezTo>
                  <a:pt x="26" y="146"/>
                  <a:pt x="26" y="146"/>
                  <a:pt x="26" y="146"/>
                </a:cubicBezTo>
                <a:cubicBezTo>
                  <a:pt x="12" y="146"/>
                  <a:pt x="0" y="135"/>
                  <a:pt x="0" y="120"/>
                </a:cubicBezTo>
                <a:cubicBezTo>
                  <a:pt x="0" y="26"/>
                  <a:pt x="0" y="26"/>
                  <a:pt x="0" y="26"/>
                </a:cubicBezTo>
                <a:cubicBezTo>
                  <a:pt x="0" y="12"/>
                  <a:pt x="12" y="0"/>
                  <a:pt x="26" y="0"/>
                </a:cubicBezTo>
                <a:cubicBezTo>
                  <a:pt x="58" y="0"/>
                  <a:pt x="58" y="0"/>
                  <a:pt x="58" y="0"/>
                </a:cubicBezTo>
                <a:cubicBezTo>
                  <a:pt x="72" y="0"/>
                  <a:pt x="83" y="11"/>
                  <a:pt x="84" y="25"/>
                </a:cubicBezTo>
                <a:cubicBezTo>
                  <a:pt x="146" y="25"/>
                  <a:pt x="146" y="25"/>
                  <a:pt x="146" y="25"/>
                </a:cubicBezTo>
                <a:cubicBezTo>
                  <a:pt x="160" y="25"/>
                  <a:pt x="172" y="37"/>
                  <a:pt x="172" y="51"/>
                </a:cubicBezTo>
                <a:cubicBezTo>
                  <a:pt x="172" y="120"/>
                  <a:pt x="172" y="120"/>
                  <a:pt x="172" y="120"/>
                </a:cubicBezTo>
                <a:cubicBezTo>
                  <a:pt x="172" y="135"/>
                  <a:pt x="160" y="146"/>
                  <a:pt x="146" y="146"/>
                </a:cubicBezTo>
                <a:close/>
                <a:moveTo>
                  <a:pt x="26" y="8"/>
                </a:moveTo>
                <a:cubicBezTo>
                  <a:pt x="16" y="8"/>
                  <a:pt x="8" y="16"/>
                  <a:pt x="8" y="26"/>
                </a:cubicBezTo>
                <a:cubicBezTo>
                  <a:pt x="8" y="120"/>
                  <a:pt x="8" y="120"/>
                  <a:pt x="8" y="120"/>
                </a:cubicBezTo>
                <a:cubicBezTo>
                  <a:pt x="8" y="130"/>
                  <a:pt x="16" y="138"/>
                  <a:pt x="26" y="138"/>
                </a:cubicBezTo>
                <a:cubicBezTo>
                  <a:pt x="146" y="138"/>
                  <a:pt x="146" y="138"/>
                  <a:pt x="146" y="138"/>
                </a:cubicBezTo>
                <a:cubicBezTo>
                  <a:pt x="156" y="138"/>
                  <a:pt x="164" y="130"/>
                  <a:pt x="164" y="120"/>
                </a:cubicBezTo>
                <a:cubicBezTo>
                  <a:pt x="164" y="51"/>
                  <a:pt x="164" y="51"/>
                  <a:pt x="164" y="51"/>
                </a:cubicBezTo>
                <a:cubicBezTo>
                  <a:pt x="164" y="41"/>
                  <a:pt x="156" y="33"/>
                  <a:pt x="146" y="33"/>
                </a:cubicBezTo>
                <a:cubicBezTo>
                  <a:pt x="76" y="33"/>
                  <a:pt x="76" y="33"/>
                  <a:pt x="76" y="33"/>
                </a:cubicBezTo>
                <a:cubicBezTo>
                  <a:pt x="76" y="26"/>
                  <a:pt x="76" y="26"/>
                  <a:pt x="76" y="26"/>
                </a:cubicBezTo>
                <a:cubicBezTo>
                  <a:pt x="76" y="16"/>
                  <a:pt x="68" y="8"/>
                  <a:pt x="58" y="8"/>
                </a:cubicBezTo>
                <a:lnTo>
                  <a:pt x="26" y="8"/>
                </a:lnTo>
                <a:close/>
              </a:path>
            </a:pathLst>
          </a:custGeom>
          <a:solidFill>
            <a:srgbClr val="35669B"/>
          </a:solidFill>
          <a:ln>
            <a:noFill/>
          </a:ln>
        </p:spPr>
        <p:txBody>
          <a:bodyPr vert="horz" wrap="square" lIns="91440" tIns="45720" rIns="91440" bIns="45720" numCol="1" anchor="t" anchorCtr="0" compatLnSpc="1"/>
          <a:lstStyle/>
          <a:p>
            <a:endParaRPr lang="zh-CN" altLang="en-US"/>
          </a:p>
        </p:txBody>
      </p:sp>
      <p:sp>
        <p:nvSpPr>
          <p:cNvPr id="46" name="Freeform 46"/>
          <p:cNvSpPr>
            <a:spLocks noEditPoints="1"/>
          </p:cNvSpPr>
          <p:nvPr/>
        </p:nvSpPr>
        <p:spPr bwMode="auto">
          <a:xfrm>
            <a:off x="11413543" y="2159891"/>
            <a:ext cx="395114" cy="395114"/>
          </a:xfrm>
          <a:custGeom>
            <a:avLst/>
            <a:gdLst>
              <a:gd name="T0" fmla="*/ 140 w 179"/>
              <a:gd name="T1" fmla="*/ 174 h 179"/>
              <a:gd name="T2" fmla="*/ 99 w 179"/>
              <a:gd name="T3" fmla="*/ 126 h 179"/>
              <a:gd name="T4" fmla="*/ 82 w 179"/>
              <a:gd name="T5" fmla="*/ 97 h 179"/>
              <a:gd name="T6" fmla="*/ 72 w 179"/>
              <a:gd name="T7" fmla="*/ 108 h 179"/>
              <a:gd name="T8" fmla="*/ 69 w 179"/>
              <a:gd name="T9" fmla="*/ 123 h 179"/>
              <a:gd name="T10" fmla="*/ 54 w 179"/>
              <a:gd name="T11" fmla="*/ 133 h 179"/>
              <a:gd name="T12" fmla="*/ 4 w 179"/>
              <a:gd name="T13" fmla="*/ 89 h 179"/>
              <a:gd name="T14" fmla="*/ 9 w 179"/>
              <a:gd name="T15" fmla="*/ 65 h 179"/>
              <a:gd name="T16" fmla="*/ 19 w 179"/>
              <a:gd name="T17" fmla="*/ 60 h 179"/>
              <a:gd name="T18" fmla="*/ 26 w 179"/>
              <a:gd name="T19" fmla="*/ 60 h 179"/>
              <a:gd name="T20" fmla="*/ 62 w 179"/>
              <a:gd name="T21" fmla="*/ 25 h 179"/>
              <a:gd name="T22" fmla="*/ 64 w 179"/>
              <a:gd name="T23" fmla="*/ 10 h 179"/>
              <a:gd name="T24" fmla="*/ 79 w 179"/>
              <a:gd name="T25" fmla="*/ 0 h 179"/>
              <a:gd name="T26" fmla="*/ 129 w 179"/>
              <a:gd name="T27" fmla="*/ 44 h 179"/>
              <a:gd name="T28" fmla="*/ 124 w 179"/>
              <a:gd name="T29" fmla="*/ 68 h 179"/>
              <a:gd name="T30" fmla="*/ 114 w 179"/>
              <a:gd name="T31" fmla="*/ 73 h 179"/>
              <a:gd name="T32" fmla="*/ 107 w 179"/>
              <a:gd name="T33" fmla="*/ 73 h 179"/>
              <a:gd name="T34" fmla="*/ 117 w 179"/>
              <a:gd name="T35" fmla="*/ 102 h 179"/>
              <a:gd name="T36" fmla="*/ 174 w 179"/>
              <a:gd name="T37" fmla="*/ 140 h 179"/>
              <a:gd name="T38" fmla="*/ 174 w 179"/>
              <a:gd name="T39" fmla="*/ 163 h 179"/>
              <a:gd name="T40" fmla="*/ 151 w 179"/>
              <a:gd name="T41" fmla="*/ 179 h 179"/>
              <a:gd name="T42" fmla="*/ 113 w 179"/>
              <a:gd name="T43" fmla="*/ 117 h 179"/>
              <a:gd name="T44" fmla="*/ 107 w 179"/>
              <a:gd name="T45" fmla="*/ 126 h 179"/>
              <a:gd name="T46" fmla="*/ 145 w 179"/>
              <a:gd name="T47" fmla="*/ 168 h 179"/>
              <a:gd name="T48" fmla="*/ 168 w 179"/>
              <a:gd name="T49" fmla="*/ 157 h 179"/>
              <a:gd name="T50" fmla="*/ 168 w 179"/>
              <a:gd name="T51" fmla="*/ 145 h 179"/>
              <a:gd name="T52" fmla="*/ 126 w 179"/>
              <a:gd name="T53" fmla="*/ 107 h 179"/>
              <a:gd name="T54" fmla="*/ 117 w 179"/>
              <a:gd name="T55" fmla="*/ 113 h 179"/>
              <a:gd name="T56" fmla="*/ 101 w 179"/>
              <a:gd name="T57" fmla="*/ 67 h 179"/>
              <a:gd name="T58" fmla="*/ 101 w 179"/>
              <a:gd name="T59" fmla="*/ 66 h 179"/>
              <a:gd name="T60" fmla="*/ 107 w 179"/>
              <a:gd name="T61" fmla="*/ 60 h 179"/>
              <a:gd name="T62" fmla="*/ 107 w 179"/>
              <a:gd name="T63" fmla="*/ 60 h 179"/>
              <a:gd name="T64" fmla="*/ 108 w 179"/>
              <a:gd name="T65" fmla="*/ 61 h 179"/>
              <a:gd name="T66" fmla="*/ 118 w 179"/>
              <a:gd name="T67" fmla="*/ 63 h 179"/>
              <a:gd name="T68" fmla="*/ 125 w 179"/>
              <a:gd name="T69" fmla="*/ 54 h 179"/>
              <a:gd name="T70" fmla="*/ 83 w 179"/>
              <a:gd name="T71" fmla="*/ 10 h 179"/>
              <a:gd name="T72" fmla="*/ 71 w 179"/>
              <a:gd name="T73" fmla="*/ 14 h 179"/>
              <a:gd name="T74" fmla="*/ 68 w 179"/>
              <a:gd name="T75" fmla="*/ 19 h 179"/>
              <a:gd name="T76" fmla="*/ 73 w 179"/>
              <a:gd name="T77" fmla="*/ 26 h 179"/>
              <a:gd name="T78" fmla="*/ 73 w 179"/>
              <a:gd name="T79" fmla="*/ 26 h 179"/>
              <a:gd name="T80" fmla="*/ 67 w 179"/>
              <a:gd name="T81" fmla="*/ 32 h 179"/>
              <a:gd name="T82" fmla="*/ 66 w 179"/>
              <a:gd name="T83" fmla="*/ 32 h 179"/>
              <a:gd name="T84" fmla="*/ 32 w 179"/>
              <a:gd name="T85" fmla="*/ 67 h 179"/>
              <a:gd name="T86" fmla="*/ 26 w 179"/>
              <a:gd name="T87" fmla="*/ 73 h 179"/>
              <a:gd name="T88" fmla="*/ 26 w 179"/>
              <a:gd name="T89" fmla="*/ 73 h 179"/>
              <a:gd name="T90" fmla="*/ 19 w 179"/>
              <a:gd name="T91" fmla="*/ 68 h 179"/>
              <a:gd name="T92" fmla="*/ 14 w 179"/>
              <a:gd name="T93" fmla="*/ 71 h 179"/>
              <a:gd name="T94" fmla="*/ 10 w 179"/>
              <a:gd name="T95" fmla="*/ 83 h 179"/>
              <a:gd name="T96" fmla="*/ 54 w 179"/>
              <a:gd name="T97" fmla="*/ 125 h 179"/>
              <a:gd name="T98" fmla="*/ 63 w 179"/>
              <a:gd name="T99" fmla="*/ 118 h 179"/>
              <a:gd name="T100" fmla="*/ 61 w 179"/>
              <a:gd name="T101" fmla="*/ 108 h 179"/>
              <a:gd name="T102" fmla="*/ 60 w 179"/>
              <a:gd name="T103" fmla="*/ 107 h 179"/>
              <a:gd name="T104" fmla="*/ 66 w 179"/>
              <a:gd name="T105" fmla="*/ 101 h 179"/>
              <a:gd name="T106" fmla="*/ 82 w 179"/>
              <a:gd name="T107" fmla="*/ 8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9" h="179">
                <a:moveTo>
                  <a:pt x="151" y="179"/>
                </a:moveTo>
                <a:cubicBezTo>
                  <a:pt x="147" y="179"/>
                  <a:pt x="143" y="177"/>
                  <a:pt x="140" y="174"/>
                </a:cubicBezTo>
                <a:cubicBezTo>
                  <a:pt x="104" y="138"/>
                  <a:pt x="104" y="138"/>
                  <a:pt x="104" y="138"/>
                </a:cubicBezTo>
                <a:cubicBezTo>
                  <a:pt x="101" y="135"/>
                  <a:pt x="99" y="131"/>
                  <a:pt x="99" y="126"/>
                </a:cubicBezTo>
                <a:cubicBezTo>
                  <a:pt x="99" y="123"/>
                  <a:pt x="100" y="120"/>
                  <a:pt x="102" y="117"/>
                </a:cubicBezTo>
                <a:cubicBezTo>
                  <a:pt x="82" y="97"/>
                  <a:pt x="82" y="97"/>
                  <a:pt x="82" y="97"/>
                </a:cubicBezTo>
                <a:cubicBezTo>
                  <a:pt x="73" y="107"/>
                  <a:pt x="73" y="107"/>
                  <a:pt x="73" y="107"/>
                </a:cubicBezTo>
                <a:cubicBezTo>
                  <a:pt x="72" y="107"/>
                  <a:pt x="72" y="108"/>
                  <a:pt x="72" y="108"/>
                </a:cubicBezTo>
                <a:cubicBezTo>
                  <a:pt x="72" y="109"/>
                  <a:pt x="73" y="111"/>
                  <a:pt x="73" y="114"/>
                </a:cubicBezTo>
                <a:cubicBezTo>
                  <a:pt x="73" y="117"/>
                  <a:pt x="72" y="120"/>
                  <a:pt x="69" y="123"/>
                </a:cubicBezTo>
                <a:cubicBezTo>
                  <a:pt x="68" y="124"/>
                  <a:pt x="68" y="124"/>
                  <a:pt x="68" y="124"/>
                </a:cubicBezTo>
                <a:cubicBezTo>
                  <a:pt x="65" y="128"/>
                  <a:pt x="60" y="133"/>
                  <a:pt x="54" y="133"/>
                </a:cubicBezTo>
                <a:cubicBezTo>
                  <a:pt x="50" y="133"/>
                  <a:pt x="47" y="131"/>
                  <a:pt x="44" y="129"/>
                </a:cubicBezTo>
                <a:cubicBezTo>
                  <a:pt x="4" y="89"/>
                  <a:pt x="4" y="89"/>
                  <a:pt x="4" y="89"/>
                </a:cubicBezTo>
                <a:cubicBezTo>
                  <a:pt x="2" y="86"/>
                  <a:pt x="0" y="83"/>
                  <a:pt x="0" y="79"/>
                </a:cubicBezTo>
                <a:cubicBezTo>
                  <a:pt x="0" y="73"/>
                  <a:pt x="5" y="69"/>
                  <a:pt x="9" y="65"/>
                </a:cubicBezTo>
                <a:cubicBezTo>
                  <a:pt x="10" y="64"/>
                  <a:pt x="10" y="64"/>
                  <a:pt x="10" y="64"/>
                </a:cubicBezTo>
                <a:cubicBezTo>
                  <a:pt x="13" y="61"/>
                  <a:pt x="16" y="60"/>
                  <a:pt x="19" y="60"/>
                </a:cubicBezTo>
                <a:cubicBezTo>
                  <a:pt x="22" y="60"/>
                  <a:pt x="24" y="61"/>
                  <a:pt x="25" y="61"/>
                </a:cubicBezTo>
                <a:cubicBezTo>
                  <a:pt x="26" y="61"/>
                  <a:pt x="26" y="61"/>
                  <a:pt x="26" y="60"/>
                </a:cubicBezTo>
                <a:cubicBezTo>
                  <a:pt x="60" y="26"/>
                  <a:pt x="60" y="26"/>
                  <a:pt x="60" y="26"/>
                </a:cubicBezTo>
                <a:cubicBezTo>
                  <a:pt x="61" y="26"/>
                  <a:pt x="61" y="25"/>
                  <a:pt x="62" y="25"/>
                </a:cubicBezTo>
                <a:cubicBezTo>
                  <a:pt x="61" y="24"/>
                  <a:pt x="60" y="22"/>
                  <a:pt x="60" y="19"/>
                </a:cubicBezTo>
                <a:cubicBezTo>
                  <a:pt x="60" y="16"/>
                  <a:pt x="62" y="13"/>
                  <a:pt x="64" y="10"/>
                </a:cubicBezTo>
                <a:cubicBezTo>
                  <a:pt x="65" y="9"/>
                  <a:pt x="65" y="9"/>
                  <a:pt x="65" y="9"/>
                </a:cubicBezTo>
                <a:cubicBezTo>
                  <a:pt x="69" y="5"/>
                  <a:pt x="73" y="0"/>
                  <a:pt x="79" y="0"/>
                </a:cubicBezTo>
                <a:cubicBezTo>
                  <a:pt x="83" y="0"/>
                  <a:pt x="86" y="2"/>
                  <a:pt x="89" y="4"/>
                </a:cubicBezTo>
                <a:cubicBezTo>
                  <a:pt x="129" y="44"/>
                  <a:pt x="129" y="44"/>
                  <a:pt x="129" y="44"/>
                </a:cubicBezTo>
                <a:cubicBezTo>
                  <a:pt x="131" y="47"/>
                  <a:pt x="133" y="50"/>
                  <a:pt x="133" y="54"/>
                </a:cubicBezTo>
                <a:cubicBezTo>
                  <a:pt x="133" y="60"/>
                  <a:pt x="128" y="64"/>
                  <a:pt x="124" y="68"/>
                </a:cubicBezTo>
                <a:cubicBezTo>
                  <a:pt x="123" y="69"/>
                  <a:pt x="123" y="69"/>
                  <a:pt x="123" y="69"/>
                </a:cubicBezTo>
                <a:cubicBezTo>
                  <a:pt x="121" y="72"/>
                  <a:pt x="117" y="73"/>
                  <a:pt x="114" y="73"/>
                </a:cubicBezTo>
                <a:cubicBezTo>
                  <a:pt x="111" y="73"/>
                  <a:pt x="110" y="72"/>
                  <a:pt x="108" y="72"/>
                </a:cubicBezTo>
                <a:cubicBezTo>
                  <a:pt x="108" y="72"/>
                  <a:pt x="107" y="72"/>
                  <a:pt x="107" y="73"/>
                </a:cubicBezTo>
                <a:cubicBezTo>
                  <a:pt x="97" y="82"/>
                  <a:pt x="97" y="82"/>
                  <a:pt x="97" y="82"/>
                </a:cubicBezTo>
                <a:cubicBezTo>
                  <a:pt x="117" y="102"/>
                  <a:pt x="117" y="102"/>
                  <a:pt x="117" y="102"/>
                </a:cubicBezTo>
                <a:cubicBezTo>
                  <a:pt x="124" y="98"/>
                  <a:pt x="132" y="99"/>
                  <a:pt x="138" y="104"/>
                </a:cubicBezTo>
                <a:cubicBezTo>
                  <a:pt x="174" y="140"/>
                  <a:pt x="174" y="140"/>
                  <a:pt x="174" y="140"/>
                </a:cubicBezTo>
                <a:cubicBezTo>
                  <a:pt x="177" y="143"/>
                  <a:pt x="179" y="147"/>
                  <a:pt x="179" y="151"/>
                </a:cubicBezTo>
                <a:cubicBezTo>
                  <a:pt x="179" y="156"/>
                  <a:pt x="177" y="160"/>
                  <a:pt x="174" y="163"/>
                </a:cubicBezTo>
                <a:cubicBezTo>
                  <a:pt x="163" y="174"/>
                  <a:pt x="163" y="174"/>
                  <a:pt x="163" y="174"/>
                </a:cubicBezTo>
                <a:cubicBezTo>
                  <a:pt x="160" y="177"/>
                  <a:pt x="156" y="179"/>
                  <a:pt x="151" y="179"/>
                </a:cubicBezTo>
                <a:close/>
                <a:moveTo>
                  <a:pt x="82" y="86"/>
                </a:moveTo>
                <a:cubicBezTo>
                  <a:pt x="113" y="117"/>
                  <a:pt x="113" y="117"/>
                  <a:pt x="113" y="117"/>
                </a:cubicBezTo>
                <a:cubicBezTo>
                  <a:pt x="110" y="120"/>
                  <a:pt x="110" y="120"/>
                  <a:pt x="110" y="120"/>
                </a:cubicBezTo>
                <a:cubicBezTo>
                  <a:pt x="108" y="122"/>
                  <a:pt x="107" y="124"/>
                  <a:pt x="107" y="126"/>
                </a:cubicBezTo>
                <a:cubicBezTo>
                  <a:pt x="107" y="128"/>
                  <a:pt x="108" y="131"/>
                  <a:pt x="110" y="132"/>
                </a:cubicBezTo>
                <a:cubicBezTo>
                  <a:pt x="145" y="168"/>
                  <a:pt x="145" y="168"/>
                  <a:pt x="145" y="168"/>
                </a:cubicBezTo>
                <a:cubicBezTo>
                  <a:pt x="149" y="171"/>
                  <a:pt x="154" y="171"/>
                  <a:pt x="158" y="168"/>
                </a:cubicBezTo>
                <a:cubicBezTo>
                  <a:pt x="168" y="157"/>
                  <a:pt x="168" y="157"/>
                  <a:pt x="168" y="157"/>
                </a:cubicBezTo>
                <a:cubicBezTo>
                  <a:pt x="170" y="156"/>
                  <a:pt x="171" y="154"/>
                  <a:pt x="171" y="151"/>
                </a:cubicBezTo>
                <a:cubicBezTo>
                  <a:pt x="171" y="149"/>
                  <a:pt x="170" y="147"/>
                  <a:pt x="168" y="145"/>
                </a:cubicBezTo>
                <a:cubicBezTo>
                  <a:pt x="132" y="110"/>
                  <a:pt x="132" y="110"/>
                  <a:pt x="132" y="110"/>
                </a:cubicBezTo>
                <a:cubicBezTo>
                  <a:pt x="131" y="108"/>
                  <a:pt x="129" y="107"/>
                  <a:pt x="126" y="107"/>
                </a:cubicBezTo>
                <a:cubicBezTo>
                  <a:pt x="124" y="107"/>
                  <a:pt x="122" y="108"/>
                  <a:pt x="120" y="110"/>
                </a:cubicBezTo>
                <a:cubicBezTo>
                  <a:pt x="117" y="113"/>
                  <a:pt x="117" y="113"/>
                  <a:pt x="117" y="113"/>
                </a:cubicBezTo>
                <a:cubicBezTo>
                  <a:pt x="86" y="82"/>
                  <a:pt x="86" y="82"/>
                  <a:pt x="86" y="82"/>
                </a:cubicBezTo>
                <a:cubicBezTo>
                  <a:pt x="101" y="67"/>
                  <a:pt x="101" y="67"/>
                  <a:pt x="101" y="67"/>
                </a:cubicBezTo>
                <a:cubicBezTo>
                  <a:pt x="101" y="67"/>
                  <a:pt x="101" y="67"/>
                  <a:pt x="101" y="67"/>
                </a:cubicBezTo>
                <a:cubicBezTo>
                  <a:pt x="101" y="66"/>
                  <a:pt x="101" y="66"/>
                  <a:pt x="101" y="66"/>
                </a:cubicBezTo>
                <a:cubicBezTo>
                  <a:pt x="101" y="66"/>
                  <a:pt x="101" y="66"/>
                  <a:pt x="101" y="66"/>
                </a:cubicBezTo>
                <a:cubicBezTo>
                  <a:pt x="107" y="60"/>
                  <a:pt x="107" y="60"/>
                  <a:pt x="107" y="60"/>
                </a:cubicBezTo>
                <a:cubicBezTo>
                  <a:pt x="107" y="60"/>
                  <a:pt x="107" y="60"/>
                  <a:pt x="107" y="60"/>
                </a:cubicBezTo>
                <a:cubicBezTo>
                  <a:pt x="107" y="60"/>
                  <a:pt x="107" y="60"/>
                  <a:pt x="107" y="60"/>
                </a:cubicBezTo>
                <a:cubicBezTo>
                  <a:pt x="107" y="60"/>
                  <a:pt x="107" y="60"/>
                  <a:pt x="107" y="60"/>
                </a:cubicBezTo>
                <a:cubicBezTo>
                  <a:pt x="108" y="61"/>
                  <a:pt x="108" y="61"/>
                  <a:pt x="108" y="61"/>
                </a:cubicBezTo>
                <a:cubicBezTo>
                  <a:pt x="110" y="64"/>
                  <a:pt x="111" y="65"/>
                  <a:pt x="114" y="65"/>
                </a:cubicBezTo>
                <a:cubicBezTo>
                  <a:pt x="115" y="65"/>
                  <a:pt x="116" y="64"/>
                  <a:pt x="118" y="63"/>
                </a:cubicBezTo>
                <a:cubicBezTo>
                  <a:pt x="119" y="62"/>
                  <a:pt x="119" y="62"/>
                  <a:pt x="119" y="62"/>
                </a:cubicBezTo>
                <a:cubicBezTo>
                  <a:pt x="122" y="59"/>
                  <a:pt x="125" y="57"/>
                  <a:pt x="125" y="54"/>
                </a:cubicBezTo>
                <a:cubicBezTo>
                  <a:pt x="125" y="53"/>
                  <a:pt x="124" y="51"/>
                  <a:pt x="123" y="50"/>
                </a:cubicBezTo>
                <a:cubicBezTo>
                  <a:pt x="83" y="10"/>
                  <a:pt x="83" y="10"/>
                  <a:pt x="83" y="10"/>
                </a:cubicBezTo>
                <a:cubicBezTo>
                  <a:pt x="82" y="9"/>
                  <a:pt x="81" y="8"/>
                  <a:pt x="79" y="8"/>
                </a:cubicBezTo>
                <a:cubicBezTo>
                  <a:pt x="76" y="8"/>
                  <a:pt x="74" y="11"/>
                  <a:pt x="71" y="14"/>
                </a:cubicBezTo>
                <a:cubicBezTo>
                  <a:pt x="70" y="15"/>
                  <a:pt x="70" y="15"/>
                  <a:pt x="70" y="15"/>
                </a:cubicBezTo>
                <a:cubicBezTo>
                  <a:pt x="69" y="17"/>
                  <a:pt x="68" y="18"/>
                  <a:pt x="68" y="19"/>
                </a:cubicBezTo>
                <a:cubicBezTo>
                  <a:pt x="68" y="22"/>
                  <a:pt x="69" y="23"/>
                  <a:pt x="72" y="25"/>
                </a:cubicBezTo>
                <a:cubicBezTo>
                  <a:pt x="73" y="26"/>
                  <a:pt x="73" y="26"/>
                  <a:pt x="73" y="26"/>
                </a:cubicBezTo>
                <a:cubicBezTo>
                  <a:pt x="73" y="26"/>
                  <a:pt x="73" y="26"/>
                  <a:pt x="73" y="26"/>
                </a:cubicBezTo>
                <a:cubicBezTo>
                  <a:pt x="73" y="26"/>
                  <a:pt x="73" y="26"/>
                  <a:pt x="73" y="26"/>
                </a:cubicBezTo>
                <a:cubicBezTo>
                  <a:pt x="67" y="32"/>
                  <a:pt x="67" y="32"/>
                  <a:pt x="67" y="32"/>
                </a:cubicBezTo>
                <a:cubicBezTo>
                  <a:pt x="67" y="32"/>
                  <a:pt x="67" y="32"/>
                  <a:pt x="67" y="32"/>
                </a:cubicBezTo>
                <a:cubicBezTo>
                  <a:pt x="67" y="32"/>
                  <a:pt x="67" y="32"/>
                  <a:pt x="67" y="32"/>
                </a:cubicBezTo>
                <a:cubicBezTo>
                  <a:pt x="67" y="32"/>
                  <a:pt x="66" y="32"/>
                  <a:pt x="66" y="32"/>
                </a:cubicBezTo>
                <a:cubicBezTo>
                  <a:pt x="32" y="66"/>
                  <a:pt x="32" y="66"/>
                  <a:pt x="32" y="66"/>
                </a:cubicBezTo>
                <a:cubicBezTo>
                  <a:pt x="32" y="66"/>
                  <a:pt x="32" y="66"/>
                  <a:pt x="32" y="67"/>
                </a:cubicBezTo>
                <a:cubicBezTo>
                  <a:pt x="32" y="67"/>
                  <a:pt x="32" y="67"/>
                  <a:pt x="32" y="67"/>
                </a:cubicBezTo>
                <a:cubicBezTo>
                  <a:pt x="26" y="73"/>
                  <a:pt x="26" y="73"/>
                  <a:pt x="26" y="73"/>
                </a:cubicBezTo>
                <a:cubicBezTo>
                  <a:pt x="26" y="73"/>
                  <a:pt x="26" y="73"/>
                  <a:pt x="26" y="73"/>
                </a:cubicBezTo>
                <a:cubicBezTo>
                  <a:pt x="26" y="73"/>
                  <a:pt x="26" y="73"/>
                  <a:pt x="26" y="73"/>
                </a:cubicBezTo>
                <a:cubicBezTo>
                  <a:pt x="25" y="72"/>
                  <a:pt x="25" y="72"/>
                  <a:pt x="25" y="72"/>
                </a:cubicBezTo>
                <a:cubicBezTo>
                  <a:pt x="23" y="69"/>
                  <a:pt x="22" y="68"/>
                  <a:pt x="19" y="68"/>
                </a:cubicBezTo>
                <a:cubicBezTo>
                  <a:pt x="18" y="68"/>
                  <a:pt x="17" y="69"/>
                  <a:pt x="15" y="70"/>
                </a:cubicBezTo>
                <a:cubicBezTo>
                  <a:pt x="14" y="71"/>
                  <a:pt x="14" y="71"/>
                  <a:pt x="14" y="71"/>
                </a:cubicBezTo>
                <a:cubicBezTo>
                  <a:pt x="11" y="74"/>
                  <a:pt x="8" y="76"/>
                  <a:pt x="8" y="79"/>
                </a:cubicBezTo>
                <a:cubicBezTo>
                  <a:pt x="8" y="81"/>
                  <a:pt x="9" y="82"/>
                  <a:pt x="10" y="83"/>
                </a:cubicBezTo>
                <a:cubicBezTo>
                  <a:pt x="50" y="123"/>
                  <a:pt x="50" y="123"/>
                  <a:pt x="50" y="123"/>
                </a:cubicBezTo>
                <a:cubicBezTo>
                  <a:pt x="51" y="124"/>
                  <a:pt x="53" y="125"/>
                  <a:pt x="54" y="125"/>
                </a:cubicBezTo>
                <a:cubicBezTo>
                  <a:pt x="57" y="125"/>
                  <a:pt x="59" y="122"/>
                  <a:pt x="62" y="119"/>
                </a:cubicBezTo>
                <a:cubicBezTo>
                  <a:pt x="63" y="118"/>
                  <a:pt x="63" y="118"/>
                  <a:pt x="63" y="118"/>
                </a:cubicBezTo>
                <a:cubicBezTo>
                  <a:pt x="64" y="116"/>
                  <a:pt x="65" y="115"/>
                  <a:pt x="65" y="114"/>
                </a:cubicBezTo>
                <a:cubicBezTo>
                  <a:pt x="65" y="111"/>
                  <a:pt x="64" y="110"/>
                  <a:pt x="61" y="108"/>
                </a:cubicBezTo>
                <a:cubicBezTo>
                  <a:pt x="60" y="107"/>
                  <a:pt x="60" y="107"/>
                  <a:pt x="60" y="107"/>
                </a:cubicBezTo>
                <a:cubicBezTo>
                  <a:pt x="60" y="107"/>
                  <a:pt x="60" y="107"/>
                  <a:pt x="60" y="107"/>
                </a:cubicBezTo>
                <a:cubicBezTo>
                  <a:pt x="60" y="107"/>
                  <a:pt x="60" y="107"/>
                  <a:pt x="60" y="107"/>
                </a:cubicBezTo>
                <a:cubicBezTo>
                  <a:pt x="66" y="101"/>
                  <a:pt x="66" y="101"/>
                  <a:pt x="66" y="101"/>
                </a:cubicBezTo>
                <a:cubicBezTo>
                  <a:pt x="66" y="102"/>
                  <a:pt x="67" y="101"/>
                  <a:pt x="67" y="101"/>
                </a:cubicBezTo>
                <a:lnTo>
                  <a:pt x="82" y="86"/>
                </a:lnTo>
                <a:close/>
              </a:path>
            </a:pathLst>
          </a:custGeom>
          <a:solidFill>
            <a:srgbClr val="35669B"/>
          </a:solidFill>
          <a:ln>
            <a:noFill/>
          </a:ln>
        </p:spPr>
        <p:txBody>
          <a:bodyPr vert="horz" wrap="square" lIns="91440" tIns="45720" rIns="91440" bIns="45720" numCol="1" anchor="t" anchorCtr="0" compatLnSpc="1"/>
          <a:lstStyle/>
          <a:p>
            <a:endParaRPr lang="zh-CN" altLang="en-US"/>
          </a:p>
        </p:txBody>
      </p:sp>
      <p:sp>
        <p:nvSpPr>
          <p:cNvPr id="47" name="Freeform 47"/>
          <p:cNvSpPr>
            <a:spLocks noEditPoints="1"/>
          </p:cNvSpPr>
          <p:nvPr/>
        </p:nvSpPr>
        <p:spPr bwMode="auto">
          <a:xfrm>
            <a:off x="8221878" y="5604093"/>
            <a:ext cx="113688" cy="322428"/>
          </a:xfrm>
          <a:custGeom>
            <a:avLst/>
            <a:gdLst>
              <a:gd name="T0" fmla="*/ 39 w 52"/>
              <a:gd name="T1" fmla="*/ 146 h 146"/>
              <a:gd name="T2" fmla="*/ 13 w 52"/>
              <a:gd name="T3" fmla="*/ 146 h 146"/>
              <a:gd name="T4" fmla="*/ 3 w 52"/>
              <a:gd name="T5" fmla="*/ 136 h 146"/>
              <a:gd name="T6" fmla="*/ 3 w 52"/>
              <a:gd name="T7" fmla="*/ 114 h 146"/>
              <a:gd name="T8" fmla="*/ 13 w 52"/>
              <a:gd name="T9" fmla="*/ 104 h 146"/>
              <a:gd name="T10" fmla="*/ 39 w 52"/>
              <a:gd name="T11" fmla="*/ 104 h 146"/>
              <a:gd name="T12" fmla="*/ 49 w 52"/>
              <a:gd name="T13" fmla="*/ 114 h 146"/>
              <a:gd name="T14" fmla="*/ 49 w 52"/>
              <a:gd name="T15" fmla="*/ 136 h 146"/>
              <a:gd name="T16" fmla="*/ 39 w 52"/>
              <a:gd name="T17" fmla="*/ 146 h 146"/>
              <a:gd name="T18" fmla="*/ 13 w 52"/>
              <a:gd name="T19" fmla="*/ 112 h 146"/>
              <a:gd name="T20" fmla="*/ 11 w 52"/>
              <a:gd name="T21" fmla="*/ 114 h 146"/>
              <a:gd name="T22" fmla="*/ 11 w 52"/>
              <a:gd name="T23" fmla="*/ 136 h 146"/>
              <a:gd name="T24" fmla="*/ 13 w 52"/>
              <a:gd name="T25" fmla="*/ 138 h 146"/>
              <a:gd name="T26" fmla="*/ 39 w 52"/>
              <a:gd name="T27" fmla="*/ 138 h 146"/>
              <a:gd name="T28" fmla="*/ 41 w 52"/>
              <a:gd name="T29" fmla="*/ 136 h 146"/>
              <a:gd name="T30" fmla="*/ 41 w 52"/>
              <a:gd name="T31" fmla="*/ 114 h 146"/>
              <a:gd name="T32" fmla="*/ 39 w 52"/>
              <a:gd name="T33" fmla="*/ 112 h 146"/>
              <a:gd name="T34" fmla="*/ 13 w 52"/>
              <a:gd name="T35" fmla="*/ 112 h 146"/>
              <a:gd name="T36" fmla="*/ 39 w 52"/>
              <a:gd name="T37" fmla="*/ 96 h 146"/>
              <a:gd name="T38" fmla="*/ 13 w 52"/>
              <a:gd name="T39" fmla="*/ 96 h 146"/>
              <a:gd name="T40" fmla="*/ 3 w 52"/>
              <a:gd name="T41" fmla="*/ 86 h 146"/>
              <a:gd name="T42" fmla="*/ 0 w 52"/>
              <a:gd name="T43" fmla="*/ 10 h 146"/>
              <a:gd name="T44" fmla="*/ 3 w 52"/>
              <a:gd name="T45" fmla="*/ 3 h 146"/>
              <a:gd name="T46" fmla="*/ 10 w 52"/>
              <a:gd name="T47" fmla="*/ 0 h 146"/>
              <a:gd name="T48" fmla="*/ 42 w 52"/>
              <a:gd name="T49" fmla="*/ 0 h 146"/>
              <a:gd name="T50" fmla="*/ 49 w 52"/>
              <a:gd name="T51" fmla="*/ 3 h 146"/>
              <a:gd name="T52" fmla="*/ 52 w 52"/>
              <a:gd name="T53" fmla="*/ 10 h 146"/>
              <a:gd name="T54" fmla="*/ 49 w 52"/>
              <a:gd name="T55" fmla="*/ 86 h 146"/>
              <a:gd name="T56" fmla="*/ 39 w 52"/>
              <a:gd name="T57" fmla="*/ 96 h 146"/>
              <a:gd name="T58" fmla="*/ 10 w 52"/>
              <a:gd name="T59" fmla="*/ 8 h 146"/>
              <a:gd name="T60" fmla="*/ 9 w 52"/>
              <a:gd name="T61" fmla="*/ 9 h 146"/>
              <a:gd name="T62" fmla="*/ 8 w 52"/>
              <a:gd name="T63" fmla="*/ 10 h 146"/>
              <a:gd name="T64" fmla="*/ 11 w 52"/>
              <a:gd name="T65" fmla="*/ 86 h 146"/>
              <a:gd name="T66" fmla="*/ 13 w 52"/>
              <a:gd name="T67" fmla="*/ 88 h 146"/>
              <a:gd name="T68" fmla="*/ 39 w 52"/>
              <a:gd name="T69" fmla="*/ 88 h 146"/>
              <a:gd name="T70" fmla="*/ 41 w 52"/>
              <a:gd name="T71" fmla="*/ 86 h 146"/>
              <a:gd name="T72" fmla="*/ 44 w 52"/>
              <a:gd name="T73" fmla="*/ 10 h 146"/>
              <a:gd name="T74" fmla="*/ 43 w 52"/>
              <a:gd name="T75" fmla="*/ 9 h 146"/>
              <a:gd name="T76" fmla="*/ 42 w 52"/>
              <a:gd name="T77" fmla="*/ 8 h 146"/>
              <a:gd name="T78" fmla="*/ 10 w 52"/>
              <a:gd name="T79" fmla="*/ 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2" h="146">
                <a:moveTo>
                  <a:pt x="39" y="146"/>
                </a:moveTo>
                <a:cubicBezTo>
                  <a:pt x="13" y="146"/>
                  <a:pt x="13" y="146"/>
                  <a:pt x="13" y="146"/>
                </a:cubicBezTo>
                <a:cubicBezTo>
                  <a:pt x="8" y="146"/>
                  <a:pt x="3" y="142"/>
                  <a:pt x="3" y="136"/>
                </a:cubicBezTo>
                <a:cubicBezTo>
                  <a:pt x="3" y="114"/>
                  <a:pt x="3" y="114"/>
                  <a:pt x="3" y="114"/>
                </a:cubicBezTo>
                <a:cubicBezTo>
                  <a:pt x="3" y="108"/>
                  <a:pt x="8" y="104"/>
                  <a:pt x="13" y="104"/>
                </a:cubicBezTo>
                <a:cubicBezTo>
                  <a:pt x="39" y="104"/>
                  <a:pt x="39" y="104"/>
                  <a:pt x="39" y="104"/>
                </a:cubicBezTo>
                <a:cubicBezTo>
                  <a:pt x="44" y="104"/>
                  <a:pt x="49" y="108"/>
                  <a:pt x="49" y="114"/>
                </a:cubicBezTo>
                <a:cubicBezTo>
                  <a:pt x="49" y="136"/>
                  <a:pt x="49" y="136"/>
                  <a:pt x="49" y="136"/>
                </a:cubicBezTo>
                <a:cubicBezTo>
                  <a:pt x="49" y="142"/>
                  <a:pt x="44" y="146"/>
                  <a:pt x="39" y="146"/>
                </a:cubicBezTo>
                <a:close/>
                <a:moveTo>
                  <a:pt x="13" y="112"/>
                </a:moveTo>
                <a:cubicBezTo>
                  <a:pt x="12" y="112"/>
                  <a:pt x="11" y="113"/>
                  <a:pt x="11" y="114"/>
                </a:cubicBezTo>
                <a:cubicBezTo>
                  <a:pt x="11" y="136"/>
                  <a:pt x="11" y="136"/>
                  <a:pt x="11" y="136"/>
                </a:cubicBezTo>
                <a:cubicBezTo>
                  <a:pt x="11" y="137"/>
                  <a:pt x="12" y="138"/>
                  <a:pt x="13" y="138"/>
                </a:cubicBezTo>
                <a:cubicBezTo>
                  <a:pt x="39" y="138"/>
                  <a:pt x="39" y="138"/>
                  <a:pt x="39" y="138"/>
                </a:cubicBezTo>
                <a:cubicBezTo>
                  <a:pt x="40" y="138"/>
                  <a:pt x="41" y="137"/>
                  <a:pt x="41" y="136"/>
                </a:cubicBezTo>
                <a:cubicBezTo>
                  <a:pt x="41" y="114"/>
                  <a:pt x="41" y="114"/>
                  <a:pt x="41" y="114"/>
                </a:cubicBezTo>
                <a:cubicBezTo>
                  <a:pt x="41" y="113"/>
                  <a:pt x="40" y="112"/>
                  <a:pt x="39" y="112"/>
                </a:cubicBezTo>
                <a:lnTo>
                  <a:pt x="13" y="112"/>
                </a:lnTo>
                <a:close/>
                <a:moveTo>
                  <a:pt x="39" y="96"/>
                </a:moveTo>
                <a:cubicBezTo>
                  <a:pt x="13" y="96"/>
                  <a:pt x="13" y="96"/>
                  <a:pt x="13" y="96"/>
                </a:cubicBezTo>
                <a:cubicBezTo>
                  <a:pt x="8" y="96"/>
                  <a:pt x="3" y="92"/>
                  <a:pt x="3" y="86"/>
                </a:cubicBezTo>
                <a:cubicBezTo>
                  <a:pt x="0" y="10"/>
                  <a:pt x="0" y="10"/>
                  <a:pt x="0" y="10"/>
                </a:cubicBezTo>
                <a:cubicBezTo>
                  <a:pt x="0" y="8"/>
                  <a:pt x="1" y="5"/>
                  <a:pt x="3" y="3"/>
                </a:cubicBezTo>
                <a:cubicBezTo>
                  <a:pt x="5" y="1"/>
                  <a:pt x="8" y="0"/>
                  <a:pt x="10" y="0"/>
                </a:cubicBezTo>
                <a:cubicBezTo>
                  <a:pt x="42" y="0"/>
                  <a:pt x="42" y="0"/>
                  <a:pt x="42" y="0"/>
                </a:cubicBezTo>
                <a:cubicBezTo>
                  <a:pt x="44" y="0"/>
                  <a:pt x="47" y="1"/>
                  <a:pt x="49" y="3"/>
                </a:cubicBezTo>
                <a:cubicBezTo>
                  <a:pt x="51" y="5"/>
                  <a:pt x="52" y="8"/>
                  <a:pt x="52" y="10"/>
                </a:cubicBezTo>
                <a:cubicBezTo>
                  <a:pt x="49" y="86"/>
                  <a:pt x="49" y="86"/>
                  <a:pt x="49" y="86"/>
                </a:cubicBezTo>
                <a:cubicBezTo>
                  <a:pt x="49" y="92"/>
                  <a:pt x="44" y="96"/>
                  <a:pt x="39" y="96"/>
                </a:cubicBezTo>
                <a:close/>
                <a:moveTo>
                  <a:pt x="10" y="8"/>
                </a:moveTo>
                <a:cubicBezTo>
                  <a:pt x="9" y="8"/>
                  <a:pt x="9" y="8"/>
                  <a:pt x="9" y="9"/>
                </a:cubicBezTo>
                <a:cubicBezTo>
                  <a:pt x="9" y="9"/>
                  <a:pt x="8" y="9"/>
                  <a:pt x="8" y="10"/>
                </a:cubicBezTo>
                <a:cubicBezTo>
                  <a:pt x="11" y="86"/>
                  <a:pt x="11" y="86"/>
                  <a:pt x="11" y="86"/>
                </a:cubicBezTo>
                <a:cubicBezTo>
                  <a:pt x="11" y="87"/>
                  <a:pt x="12" y="88"/>
                  <a:pt x="13" y="88"/>
                </a:cubicBezTo>
                <a:cubicBezTo>
                  <a:pt x="39" y="88"/>
                  <a:pt x="39" y="88"/>
                  <a:pt x="39" y="88"/>
                </a:cubicBezTo>
                <a:cubicBezTo>
                  <a:pt x="40" y="88"/>
                  <a:pt x="41" y="87"/>
                  <a:pt x="41" y="86"/>
                </a:cubicBezTo>
                <a:cubicBezTo>
                  <a:pt x="44" y="10"/>
                  <a:pt x="44" y="10"/>
                  <a:pt x="44" y="10"/>
                </a:cubicBezTo>
                <a:cubicBezTo>
                  <a:pt x="44" y="9"/>
                  <a:pt x="43" y="9"/>
                  <a:pt x="43" y="9"/>
                </a:cubicBezTo>
                <a:cubicBezTo>
                  <a:pt x="43" y="8"/>
                  <a:pt x="42" y="8"/>
                  <a:pt x="42" y="8"/>
                </a:cubicBezTo>
                <a:lnTo>
                  <a:pt x="10" y="8"/>
                </a:lnTo>
                <a:close/>
              </a:path>
            </a:pathLst>
          </a:custGeom>
          <a:solidFill>
            <a:srgbClr val="35669B"/>
          </a:solidFill>
          <a:ln>
            <a:noFill/>
          </a:ln>
        </p:spPr>
        <p:txBody>
          <a:bodyPr vert="horz" wrap="square" lIns="91440" tIns="45720" rIns="91440" bIns="45720" numCol="1" anchor="t" anchorCtr="0" compatLnSpc="1"/>
          <a:lstStyle/>
          <a:p>
            <a:endParaRPr lang="zh-CN" altLang="en-US"/>
          </a:p>
        </p:txBody>
      </p:sp>
      <p:sp>
        <p:nvSpPr>
          <p:cNvPr id="48" name="Freeform 48"/>
          <p:cNvSpPr>
            <a:spLocks noEditPoints="1"/>
          </p:cNvSpPr>
          <p:nvPr/>
        </p:nvSpPr>
        <p:spPr bwMode="auto">
          <a:xfrm>
            <a:off x="9774378" y="3050762"/>
            <a:ext cx="374613" cy="371817"/>
          </a:xfrm>
          <a:custGeom>
            <a:avLst/>
            <a:gdLst>
              <a:gd name="T0" fmla="*/ 100 w 170"/>
              <a:gd name="T1" fmla="*/ 169 h 169"/>
              <a:gd name="T2" fmla="*/ 92 w 170"/>
              <a:gd name="T3" fmla="*/ 166 h 169"/>
              <a:gd name="T4" fmla="*/ 63 w 170"/>
              <a:gd name="T5" fmla="*/ 136 h 169"/>
              <a:gd name="T6" fmla="*/ 59 w 170"/>
              <a:gd name="T7" fmla="*/ 128 h 169"/>
              <a:gd name="T8" fmla="*/ 59 w 170"/>
              <a:gd name="T9" fmla="*/ 75 h 169"/>
              <a:gd name="T10" fmla="*/ 4 w 170"/>
              <a:gd name="T11" fmla="*/ 19 h 169"/>
              <a:gd name="T12" fmla="*/ 2 w 170"/>
              <a:gd name="T13" fmla="*/ 7 h 169"/>
              <a:gd name="T14" fmla="*/ 12 w 170"/>
              <a:gd name="T15" fmla="*/ 0 h 169"/>
              <a:gd name="T16" fmla="*/ 158 w 170"/>
              <a:gd name="T17" fmla="*/ 0 h 169"/>
              <a:gd name="T18" fmla="*/ 169 w 170"/>
              <a:gd name="T19" fmla="*/ 7 h 169"/>
              <a:gd name="T20" fmla="*/ 166 w 170"/>
              <a:gd name="T21" fmla="*/ 20 h 169"/>
              <a:gd name="T22" fmla="*/ 111 w 170"/>
              <a:gd name="T23" fmla="*/ 75 h 169"/>
              <a:gd name="T24" fmla="*/ 111 w 170"/>
              <a:gd name="T25" fmla="*/ 158 h 169"/>
              <a:gd name="T26" fmla="*/ 104 w 170"/>
              <a:gd name="T27" fmla="*/ 168 h 169"/>
              <a:gd name="T28" fmla="*/ 100 w 170"/>
              <a:gd name="T29" fmla="*/ 169 h 169"/>
              <a:gd name="T30" fmla="*/ 12 w 170"/>
              <a:gd name="T31" fmla="*/ 8 h 169"/>
              <a:gd name="T32" fmla="*/ 9 w 170"/>
              <a:gd name="T33" fmla="*/ 10 h 169"/>
              <a:gd name="T34" fmla="*/ 10 w 170"/>
              <a:gd name="T35" fmla="*/ 14 h 169"/>
              <a:gd name="T36" fmla="*/ 67 w 170"/>
              <a:gd name="T37" fmla="*/ 71 h 169"/>
              <a:gd name="T38" fmla="*/ 67 w 170"/>
              <a:gd name="T39" fmla="*/ 128 h 169"/>
              <a:gd name="T40" fmla="*/ 68 w 170"/>
              <a:gd name="T41" fmla="*/ 131 h 169"/>
              <a:gd name="T42" fmla="*/ 97 w 170"/>
              <a:gd name="T43" fmla="*/ 160 h 169"/>
              <a:gd name="T44" fmla="*/ 100 w 170"/>
              <a:gd name="T45" fmla="*/ 161 h 169"/>
              <a:gd name="T46" fmla="*/ 101 w 170"/>
              <a:gd name="T47" fmla="*/ 161 h 169"/>
              <a:gd name="T48" fmla="*/ 103 w 170"/>
              <a:gd name="T49" fmla="*/ 158 h 169"/>
              <a:gd name="T50" fmla="*/ 103 w 170"/>
              <a:gd name="T51" fmla="*/ 71 h 169"/>
              <a:gd name="T52" fmla="*/ 161 w 170"/>
              <a:gd name="T53" fmla="*/ 14 h 169"/>
              <a:gd name="T54" fmla="*/ 161 w 170"/>
              <a:gd name="T55" fmla="*/ 10 h 169"/>
              <a:gd name="T56" fmla="*/ 158 w 170"/>
              <a:gd name="T57" fmla="*/ 8 h 169"/>
              <a:gd name="T58" fmla="*/ 12 w 170"/>
              <a:gd name="T59" fmla="*/ 8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0" h="169">
                <a:moveTo>
                  <a:pt x="100" y="169"/>
                </a:moveTo>
                <a:cubicBezTo>
                  <a:pt x="97" y="169"/>
                  <a:pt x="94" y="168"/>
                  <a:pt x="92" y="166"/>
                </a:cubicBezTo>
                <a:cubicBezTo>
                  <a:pt x="63" y="136"/>
                  <a:pt x="63" y="136"/>
                  <a:pt x="63" y="136"/>
                </a:cubicBezTo>
                <a:cubicBezTo>
                  <a:pt x="60" y="134"/>
                  <a:pt x="59" y="131"/>
                  <a:pt x="59" y="128"/>
                </a:cubicBezTo>
                <a:cubicBezTo>
                  <a:pt x="59" y="75"/>
                  <a:pt x="59" y="75"/>
                  <a:pt x="59" y="75"/>
                </a:cubicBezTo>
                <a:cubicBezTo>
                  <a:pt x="4" y="19"/>
                  <a:pt x="4" y="19"/>
                  <a:pt x="4" y="19"/>
                </a:cubicBezTo>
                <a:cubicBezTo>
                  <a:pt x="1" y="16"/>
                  <a:pt x="0" y="11"/>
                  <a:pt x="2" y="7"/>
                </a:cubicBezTo>
                <a:cubicBezTo>
                  <a:pt x="3" y="3"/>
                  <a:pt x="8" y="0"/>
                  <a:pt x="12" y="0"/>
                </a:cubicBezTo>
                <a:cubicBezTo>
                  <a:pt x="158" y="0"/>
                  <a:pt x="158" y="0"/>
                  <a:pt x="158" y="0"/>
                </a:cubicBezTo>
                <a:cubicBezTo>
                  <a:pt x="163" y="0"/>
                  <a:pt x="167" y="3"/>
                  <a:pt x="169" y="7"/>
                </a:cubicBezTo>
                <a:cubicBezTo>
                  <a:pt x="170" y="11"/>
                  <a:pt x="169" y="16"/>
                  <a:pt x="166" y="20"/>
                </a:cubicBezTo>
                <a:cubicBezTo>
                  <a:pt x="111" y="75"/>
                  <a:pt x="111" y="75"/>
                  <a:pt x="111" y="75"/>
                </a:cubicBezTo>
                <a:cubicBezTo>
                  <a:pt x="111" y="158"/>
                  <a:pt x="111" y="158"/>
                  <a:pt x="111" y="158"/>
                </a:cubicBezTo>
                <a:cubicBezTo>
                  <a:pt x="111" y="162"/>
                  <a:pt x="108" y="166"/>
                  <a:pt x="104" y="168"/>
                </a:cubicBezTo>
                <a:cubicBezTo>
                  <a:pt x="103" y="169"/>
                  <a:pt x="101" y="169"/>
                  <a:pt x="100" y="169"/>
                </a:cubicBezTo>
                <a:close/>
                <a:moveTo>
                  <a:pt x="12" y="8"/>
                </a:moveTo>
                <a:cubicBezTo>
                  <a:pt x="11" y="8"/>
                  <a:pt x="10" y="9"/>
                  <a:pt x="9" y="10"/>
                </a:cubicBezTo>
                <a:cubicBezTo>
                  <a:pt x="9" y="11"/>
                  <a:pt x="9" y="13"/>
                  <a:pt x="10" y="14"/>
                </a:cubicBezTo>
                <a:cubicBezTo>
                  <a:pt x="67" y="71"/>
                  <a:pt x="67" y="71"/>
                  <a:pt x="67" y="71"/>
                </a:cubicBezTo>
                <a:cubicBezTo>
                  <a:pt x="67" y="128"/>
                  <a:pt x="67" y="128"/>
                  <a:pt x="67" y="128"/>
                </a:cubicBezTo>
                <a:cubicBezTo>
                  <a:pt x="67" y="129"/>
                  <a:pt x="68" y="130"/>
                  <a:pt x="68" y="131"/>
                </a:cubicBezTo>
                <a:cubicBezTo>
                  <a:pt x="97" y="160"/>
                  <a:pt x="97" y="160"/>
                  <a:pt x="97" y="160"/>
                </a:cubicBezTo>
                <a:cubicBezTo>
                  <a:pt x="98" y="161"/>
                  <a:pt x="99" y="161"/>
                  <a:pt x="100" y="161"/>
                </a:cubicBezTo>
                <a:cubicBezTo>
                  <a:pt x="100" y="161"/>
                  <a:pt x="101" y="161"/>
                  <a:pt x="101" y="161"/>
                </a:cubicBezTo>
                <a:cubicBezTo>
                  <a:pt x="102" y="160"/>
                  <a:pt x="103" y="159"/>
                  <a:pt x="103" y="158"/>
                </a:cubicBezTo>
                <a:cubicBezTo>
                  <a:pt x="103" y="71"/>
                  <a:pt x="103" y="71"/>
                  <a:pt x="103" y="71"/>
                </a:cubicBezTo>
                <a:cubicBezTo>
                  <a:pt x="161" y="14"/>
                  <a:pt x="161" y="14"/>
                  <a:pt x="161" y="14"/>
                </a:cubicBezTo>
                <a:cubicBezTo>
                  <a:pt x="162" y="13"/>
                  <a:pt x="162" y="11"/>
                  <a:pt x="161" y="10"/>
                </a:cubicBezTo>
                <a:cubicBezTo>
                  <a:pt x="161" y="9"/>
                  <a:pt x="160" y="8"/>
                  <a:pt x="158" y="8"/>
                </a:cubicBezTo>
                <a:lnTo>
                  <a:pt x="12" y="8"/>
                </a:lnTo>
                <a:close/>
              </a:path>
            </a:pathLst>
          </a:custGeom>
          <a:solidFill>
            <a:srgbClr val="35669B"/>
          </a:solidFill>
          <a:ln>
            <a:noFill/>
          </a:ln>
        </p:spPr>
        <p:txBody>
          <a:bodyPr vert="horz" wrap="square" lIns="91440" tIns="45720" rIns="91440" bIns="45720" numCol="1" anchor="t" anchorCtr="0" compatLnSpc="1"/>
          <a:lstStyle/>
          <a:p>
            <a:endParaRPr lang="zh-CN" altLang="en-US"/>
          </a:p>
        </p:txBody>
      </p:sp>
      <p:sp>
        <p:nvSpPr>
          <p:cNvPr id="49" name="Freeform 49"/>
          <p:cNvSpPr>
            <a:spLocks noEditPoints="1"/>
          </p:cNvSpPr>
          <p:nvPr/>
        </p:nvSpPr>
        <p:spPr bwMode="auto">
          <a:xfrm>
            <a:off x="1395909" y="3890379"/>
            <a:ext cx="231104" cy="337338"/>
          </a:xfrm>
          <a:custGeom>
            <a:avLst/>
            <a:gdLst>
              <a:gd name="T0" fmla="*/ 99 w 105"/>
              <a:gd name="T1" fmla="*/ 153 h 153"/>
              <a:gd name="T2" fmla="*/ 94 w 105"/>
              <a:gd name="T3" fmla="*/ 150 h 153"/>
              <a:gd name="T4" fmla="*/ 33 w 105"/>
              <a:gd name="T5" fmla="*/ 89 h 153"/>
              <a:gd name="T6" fmla="*/ 33 w 105"/>
              <a:gd name="T7" fmla="*/ 143 h 153"/>
              <a:gd name="T8" fmla="*/ 23 w 105"/>
              <a:gd name="T9" fmla="*/ 153 h 153"/>
              <a:gd name="T10" fmla="*/ 11 w 105"/>
              <a:gd name="T11" fmla="*/ 153 h 153"/>
              <a:gd name="T12" fmla="*/ 0 w 105"/>
              <a:gd name="T13" fmla="*/ 143 h 153"/>
              <a:gd name="T14" fmla="*/ 0 w 105"/>
              <a:gd name="T15" fmla="*/ 10 h 153"/>
              <a:gd name="T16" fmla="*/ 11 w 105"/>
              <a:gd name="T17" fmla="*/ 0 h 153"/>
              <a:gd name="T18" fmla="*/ 23 w 105"/>
              <a:gd name="T19" fmla="*/ 0 h 153"/>
              <a:gd name="T20" fmla="*/ 33 w 105"/>
              <a:gd name="T21" fmla="*/ 10 h 153"/>
              <a:gd name="T22" fmla="*/ 33 w 105"/>
              <a:gd name="T23" fmla="*/ 64 h 153"/>
              <a:gd name="T24" fmla="*/ 94 w 105"/>
              <a:gd name="T25" fmla="*/ 2 h 153"/>
              <a:gd name="T26" fmla="*/ 99 w 105"/>
              <a:gd name="T27" fmla="*/ 0 h 153"/>
              <a:gd name="T28" fmla="*/ 105 w 105"/>
              <a:gd name="T29" fmla="*/ 7 h 153"/>
              <a:gd name="T30" fmla="*/ 105 w 105"/>
              <a:gd name="T31" fmla="*/ 146 h 153"/>
              <a:gd name="T32" fmla="*/ 99 w 105"/>
              <a:gd name="T33" fmla="*/ 153 h 153"/>
              <a:gd name="T34" fmla="*/ 11 w 105"/>
              <a:gd name="T35" fmla="*/ 8 h 153"/>
              <a:gd name="T36" fmla="*/ 8 w 105"/>
              <a:gd name="T37" fmla="*/ 10 h 153"/>
              <a:gd name="T38" fmla="*/ 8 w 105"/>
              <a:gd name="T39" fmla="*/ 143 h 153"/>
              <a:gd name="T40" fmla="*/ 11 w 105"/>
              <a:gd name="T41" fmla="*/ 145 h 153"/>
              <a:gd name="T42" fmla="*/ 23 w 105"/>
              <a:gd name="T43" fmla="*/ 145 h 153"/>
              <a:gd name="T44" fmla="*/ 25 w 105"/>
              <a:gd name="T45" fmla="*/ 143 h 153"/>
              <a:gd name="T46" fmla="*/ 25 w 105"/>
              <a:gd name="T47" fmla="*/ 10 h 153"/>
              <a:gd name="T48" fmla="*/ 23 w 105"/>
              <a:gd name="T49" fmla="*/ 8 h 153"/>
              <a:gd name="T50" fmla="*/ 11 w 105"/>
              <a:gd name="T51" fmla="*/ 8 h 153"/>
              <a:gd name="T52" fmla="*/ 32 w 105"/>
              <a:gd name="T53" fmla="*/ 76 h 153"/>
              <a:gd name="T54" fmla="*/ 32 w 105"/>
              <a:gd name="T55" fmla="*/ 77 h 153"/>
              <a:gd name="T56" fmla="*/ 33 w 105"/>
              <a:gd name="T57" fmla="*/ 78 h 153"/>
              <a:gd name="T58" fmla="*/ 97 w 105"/>
              <a:gd name="T59" fmla="*/ 142 h 153"/>
              <a:gd name="T60" fmla="*/ 97 w 105"/>
              <a:gd name="T61" fmla="*/ 10 h 153"/>
              <a:gd name="T62" fmla="*/ 33 w 105"/>
              <a:gd name="T63" fmla="*/ 75 h 153"/>
              <a:gd name="T64" fmla="*/ 32 w 105"/>
              <a:gd name="T65" fmla="*/ 75 h 153"/>
              <a:gd name="T66" fmla="*/ 32 w 105"/>
              <a:gd name="T67" fmla="*/ 76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5" h="153">
                <a:moveTo>
                  <a:pt x="99" y="153"/>
                </a:moveTo>
                <a:cubicBezTo>
                  <a:pt x="97" y="153"/>
                  <a:pt x="96" y="152"/>
                  <a:pt x="94" y="150"/>
                </a:cubicBezTo>
                <a:cubicBezTo>
                  <a:pt x="33" y="89"/>
                  <a:pt x="33" y="89"/>
                  <a:pt x="33" y="89"/>
                </a:cubicBezTo>
                <a:cubicBezTo>
                  <a:pt x="33" y="143"/>
                  <a:pt x="33" y="143"/>
                  <a:pt x="33" y="143"/>
                </a:cubicBezTo>
                <a:cubicBezTo>
                  <a:pt x="33" y="148"/>
                  <a:pt x="28" y="153"/>
                  <a:pt x="23" y="153"/>
                </a:cubicBezTo>
                <a:cubicBezTo>
                  <a:pt x="11" y="153"/>
                  <a:pt x="11" y="153"/>
                  <a:pt x="11" y="153"/>
                </a:cubicBezTo>
                <a:cubicBezTo>
                  <a:pt x="5" y="153"/>
                  <a:pt x="0" y="148"/>
                  <a:pt x="0" y="143"/>
                </a:cubicBezTo>
                <a:cubicBezTo>
                  <a:pt x="0" y="10"/>
                  <a:pt x="0" y="10"/>
                  <a:pt x="0" y="10"/>
                </a:cubicBezTo>
                <a:cubicBezTo>
                  <a:pt x="0" y="4"/>
                  <a:pt x="5" y="0"/>
                  <a:pt x="11" y="0"/>
                </a:cubicBezTo>
                <a:cubicBezTo>
                  <a:pt x="23" y="0"/>
                  <a:pt x="23" y="0"/>
                  <a:pt x="23" y="0"/>
                </a:cubicBezTo>
                <a:cubicBezTo>
                  <a:pt x="28" y="0"/>
                  <a:pt x="33" y="4"/>
                  <a:pt x="33" y="10"/>
                </a:cubicBezTo>
                <a:cubicBezTo>
                  <a:pt x="33" y="64"/>
                  <a:pt x="33" y="64"/>
                  <a:pt x="33" y="64"/>
                </a:cubicBezTo>
                <a:cubicBezTo>
                  <a:pt x="94" y="2"/>
                  <a:pt x="94" y="2"/>
                  <a:pt x="94" y="2"/>
                </a:cubicBezTo>
                <a:cubicBezTo>
                  <a:pt x="96" y="1"/>
                  <a:pt x="97" y="0"/>
                  <a:pt x="99" y="0"/>
                </a:cubicBezTo>
                <a:cubicBezTo>
                  <a:pt x="102" y="0"/>
                  <a:pt x="105" y="2"/>
                  <a:pt x="105" y="7"/>
                </a:cubicBezTo>
                <a:cubicBezTo>
                  <a:pt x="105" y="146"/>
                  <a:pt x="105" y="146"/>
                  <a:pt x="105" y="146"/>
                </a:cubicBezTo>
                <a:cubicBezTo>
                  <a:pt x="105" y="151"/>
                  <a:pt x="102" y="153"/>
                  <a:pt x="99" y="153"/>
                </a:cubicBezTo>
                <a:close/>
                <a:moveTo>
                  <a:pt x="11" y="8"/>
                </a:moveTo>
                <a:cubicBezTo>
                  <a:pt x="9" y="8"/>
                  <a:pt x="8" y="9"/>
                  <a:pt x="8" y="10"/>
                </a:cubicBezTo>
                <a:cubicBezTo>
                  <a:pt x="8" y="143"/>
                  <a:pt x="8" y="143"/>
                  <a:pt x="8" y="143"/>
                </a:cubicBezTo>
                <a:cubicBezTo>
                  <a:pt x="8" y="144"/>
                  <a:pt x="9" y="145"/>
                  <a:pt x="11" y="145"/>
                </a:cubicBezTo>
                <a:cubicBezTo>
                  <a:pt x="23" y="145"/>
                  <a:pt x="23" y="145"/>
                  <a:pt x="23" y="145"/>
                </a:cubicBezTo>
                <a:cubicBezTo>
                  <a:pt x="24" y="145"/>
                  <a:pt x="25" y="144"/>
                  <a:pt x="25" y="143"/>
                </a:cubicBezTo>
                <a:cubicBezTo>
                  <a:pt x="25" y="10"/>
                  <a:pt x="25" y="10"/>
                  <a:pt x="25" y="10"/>
                </a:cubicBezTo>
                <a:cubicBezTo>
                  <a:pt x="25" y="9"/>
                  <a:pt x="24" y="8"/>
                  <a:pt x="23" y="8"/>
                </a:cubicBezTo>
                <a:lnTo>
                  <a:pt x="11" y="8"/>
                </a:lnTo>
                <a:close/>
                <a:moveTo>
                  <a:pt x="32" y="76"/>
                </a:moveTo>
                <a:cubicBezTo>
                  <a:pt x="32" y="77"/>
                  <a:pt x="32" y="77"/>
                  <a:pt x="32" y="77"/>
                </a:cubicBezTo>
                <a:cubicBezTo>
                  <a:pt x="32" y="77"/>
                  <a:pt x="32" y="77"/>
                  <a:pt x="33" y="78"/>
                </a:cubicBezTo>
                <a:cubicBezTo>
                  <a:pt x="97" y="142"/>
                  <a:pt x="97" y="142"/>
                  <a:pt x="97" y="142"/>
                </a:cubicBezTo>
                <a:cubicBezTo>
                  <a:pt x="97" y="10"/>
                  <a:pt x="97" y="10"/>
                  <a:pt x="97" y="10"/>
                </a:cubicBezTo>
                <a:cubicBezTo>
                  <a:pt x="33" y="75"/>
                  <a:pt x="33" y="75"/>
                  <a:pt x="33" y="75"/>
                </a:cubicBezTo>
                <a:cubicBezTo>
                  <a:pt x="32" y="75"/>
                  <a:pt x="32" y="75"/>
                  <a:pt x="32" y="75"/>
                </a:cubicBezTo>
                <a:lnTo>
                  <a:pt x="32" y="76"/>
                </a:lnTo>
                <a:close/>
              </a:path>
            </a:pathLst>
          </a:custGeom>
          <a:solidFill>
            <a:srgbClr val="35669B"/>
          </a:solidFill>
          <a:ln>
            <a:noFill/>
          </a:ln>
        </p:spPr>
        <p:txBody>
          <a:bodyPr vert="horz" wrap="square" lIns="91440" tIns="45720" rIns="91440" bIns="45720" numCol="1" anchor="t" anchorCtr="0" compatLnSpc="1"/>
          <a:lstStyle/>
          <a:p>
            <a:endParaRPr lang="zh-CN" altLang="en-US"/>
          </a:p>
        </p:txBody>
      </p:sp>
      <p:sp>
        <p:nvSpPr>
          <p:cNvPr id="50" name="Freeform 50"/>
          <p:cNvSpPr>
            <a:spLocks noEditPoints="1"/>
          </p:cNvSpPr>
          <p:nvPr/>
        </p:nvSpPr>
        <p:spPr bwMode="auto">
          <a:xfrm>
            <a:off x="2157249" y="3890379"/>
            <a:ext cx="390455" cy="337338"/>
          </a:xfrm>
          <a:custGeom>
            <a:avLst/>
            <a:gdLst>
              <a:gd name="T0" fmla="*/ 172 w 177"/>
              <a:gd name="T1" fmla="*/ 153 h 153"/>
              <a:gd name="T2" fmla="*/ 166 w 177"/>
              <a:gd name="T3" fmla="*/ 150 h 153"/>
              <a:gd name="T4" fmla="*/ 105 w 177"/>
              <a:gd name="T5" fmla="*/ 89 h 153"/>
              <a:gd name="T6" fmla="*/ 105 w 177"/>
              <a:gd name="T7" fmla="*/ 146 h 153"/>
              <a:gd name="T8" fmla="*/ 99 w 177"/>
              <a:gd name="T9" fmla="*/ 153 h 153"/>
              <a:gd name="T10" fmla="*/ 94 w 177"/>
              <a:gd name="T11" fmla="*/ 150 h 153"/>
              <a:gd name="T12" fmla="*/ 33 w 177"/>
              <a:gd name="T13" fmla="*/ 89 h 153"/>
              <a:gd name="T14" fmla="*/ 33 w 177"/>
              <a:gd name="T15" fmla="*/ 143 h 153"/>
              <a:gd name="T16" fmla="*/ 23 w 177"/>
              <a:gd name="T17" fmla="*/ 153 h 153"/>
              <a:gd name="T18" fmla="*/ 11 w 177"/>
              <a:gd name="T19" fmla="*/ 153 h 153"/>
              <a:gd name="T20" fmla="*/ 0 w 177"/>
              <a:gd name="T21" fmla="*/ 143 h 153"/>
              <a:gd name="T22" fmla="*/ 0 w 177"/>
              <a:gd name="T23" fmla="*/ 10 h 153"/>
              <a:gd name="T24" fmla="*/ 11 w 177"/>
              <a:gd name="T25" fmla="*/ 0 h 153"/>
              <a:gd name="T26" fmla="*/ 23 w 177"/>
              <a:gd name="T27" fmla="*/ 0 h 153"/>
              <a:gd name="T28" fmla="*/ 33 w 177"/>
              <a:gd name="T29" fmla="*/ 10 h 153"/>
              <a:gd name="T30" fmla="*/ 33 w 177"/>
              <a:gd name="T31" fmla="*/ 64 h 153"/>
              <a:gd name="T32" fmla="*/ 94 w 177"/>
              <a:gd name="T33" fmla="*/ 2 h 153"/>
              <a:gd name="T34" fmla="*/ 99 w 177"/>
              <a:gd name="T35" fmla="*/ 0 h 153"/>
              <a:gd name="T36" fmla="*/ 105 w 177"/>
              <a:gd name="T37" fmla="*/ 7 h 153"/>
              <a:gd name="T38" fmla="*/ 105 w 177"/>
              <a:gd name="T39" fmla="*/ 64 h 153"/>
              <a:gd name="T40" fmla="*/ 166 w 177"/>
              <a:gd name="T41" fmla="*/ 2 h 153"/>
              <a:gd name="T42" fmla="*/ 172 w 177"/>
              <a:gd name="T43" fmla="*/ 0 h 153"/>
              <a:gd name="T44" fmla="*/ 177 w 177"/>
              <a:gd name="T45" fmla="*/ 7 h 153"/>
              <a:gd name="T46" fmla="*/ 177 w 177"/>
              <a:gd name="T47" fmla="*/ 146 h 153"/>
              <a:gd name="T48" fmla="*/ 172 w 177"/>
              <a:gd name="T49" fmla="*/ 153 h 153"/>
              <a:gd name="T50" fmla="*/ 11 w 177"/>
              <a:gd name="T51" fmla="*/ 8 h 153"/>
              <a:gd name="T52" fmla="*/ 8 w 177"/>
              <a:gd name="T53" fmla="*/ 10 h 153"/>
              <a:gd name="T54" fmla="*/ 8 w 177"/>
              <a:gd name="T55" fmla="*/ 143 h 153"/>
              <a:gd name="T56" fmla="*/ 11 w 177"/>
              <a:gd name="T57" fmla="*/ 145 h 153"/>
              <a:gd name="T58" fmla="*/ 23 w 177"/>
              <a:gd name="T59" fmla="*/ 145 h 153"/>
              <a:gd name="T60" fmla="*/ 25 w 177"/>
              <a:gd name="T61" fmla="*/ 143 h 153"/>
              <a:gd name="T62" fmla="*/ 25 w 177"/>
              <a:gd name="T63" fmla="*/ 10 h 153"/>
              <a:gd name="T64" fmla="*/ 23 w 177"/>
              <a:gd name="T65" fmla="*/ 8 h 153"/>
              <a:gd name="T66" fmla="*/ 11 w 177"/>
              <a:gd name="T67" fmla="*/ 8 h 153"/>
              <a:gd name="T68" fmla="*/ 104 w 177"/>
              <a:gd name="T69" fmla="*/ 76 h 153"/>
              <a:gd name="T70" fmla="*/ 105 w 177"/>
              <a:gd name="T71" fmla="*/ 77 h 153"/>
              <a:gd name="T72" fmla="*/ 105 w 177"/>
              <a:gd name="T73" fmla="*/ 78 h 153"/>
              <a:gd name="T74" fmla="*/ 169 w 177"/>
              <a:gd name="T75" fmla="*/ 142 h 153"/>
              <a:gd name="T76" fmla="*/ 169 w 177"/>
              <a:gd name="T77" fmla="*/ 10 h 153"/>
              <a:gd name="T78" fmla="*/ 105 w 177"/>
              <a:gd name="T79" fmla="*/ 75 h 153"/>
              <a:gd name="T80" fmla="*/ 105 w 177"/>
              <a:gd name="T81" fmla="*/ 75 h 153"/>
              <a:gd name="T82" fmla="*/ 104 w 177"/>
              <a:gd name="T83" fmla="*/ 76 h 153"/>
              <a:gd name="T84" fmla="*/ 32 w 177"/>
              <a:gd name="T85" fmla="*/ 76 h 153"/>
              <a:gd name="T86" fmla="*/ 32 w 177"/>
              <a:gd name="T87" fmla="*/ 77 h 153"/>
              <a:gd name="T88" fmla="*/ 33 w 177"/>
              <a:gd name="T89" fmla="*/ 78 h 153"/>
              <a:gd name="T90" fmla="*/ 97 w 177"/>
              <a:gd name="T91" fmla="*/ 142 h 153"/>
              <a:gd name="T92" fmla="*/ 97 w 177"/>
              <a:gd name="T93" fmla="*/ 10 h 153"/>
              <a:gd name="T94" fmla="*/ 33 w 177"/>
              <a:gd name="T95" fmla="*/ 75 h 153"/>
              <a:gd name="T96" fmla="*/ 32 w 177"/>
              <a:gd name="T97" fmla="*/ 75 h 153"/>
              <a:gd name="T98" fmla="*/ 32 w 177"/>
              <a:gd name="T99" fmla="*/ 76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7" h="153">
                <a:moveTo>
                  <a:pt x="172" y="153"/>
                </a:moveTo>
                <a:cubicBezTo>
                  <a:pt x="170" y="153"/>
                  <a:pt x="168" y="152"/>
                  <a:pt x="166" y="150"/>
                </a:cubicBezTo>
                <a:cubicBezTo>
                  <a:pt x="105" y="89"/>
                  <a:pt x="105" y="89"/>
                  <a:pt x="105" y="89"/>
                </a:cubicBezTo>
                <a:cubicBezTo>
                  <a:pt x="105" y="146"/>
                  <a:pt x="105" y="146"/>
                  <a:pt x="105" y="146"/>
                </a:cubicBezTo>
                <a:cubicBezTo>
                  <a:pt x="105" y="151"/>
                  <a:pt x="102" y="153"/>
                  <a:pt x="99" y="153"/>
                </a:cubicBezTo>
                <a:cubicBezTo>
                  <a:pt x="97" y="153"/>
                  <a:pt x="96" y="152"/>
                  <a:pt x="94" y="150"/>
                </a:cubicBezTo>
                <a:cubicBezTo>
                  <a:pt x="33" y="89"/>
                  <a:pt x="33" y="89"/>
                  <a:pt x="33" y="89"/>
                </a:cubicBezTo>
                <a:cubicBezTo>
                  <a:pt x="33" y="143"/>
                  <a:pt x="33" y="143"/>
                  <a:pt x="33" y="143"/>
                </a:cubicBezTo>
                <a:cubicBezTo>
                  <a:pt x="33" y="148"/>
                  <a:pt x="28" y="153"/>
                  <a:pt x="23" y="153"/>
                </a:cubicBezTo>
                <a:cubicBezTo>
                  <a:pt x="11" y="153"/>
                  <a:pt x="11" y="153"/>
                  <a:pt x="11" y="153"/>
                </a:cubicBezTo>
                <a:cubicBezTo>
                  <a:pt x="5" y="153"/>
                  <a:pt x="0" y="148"/>
                  <a:pt x="0" y="143"/>
                </a:cubicBezTo>
                <a:cubicBezTo>
                  <a:pt x="0" y="10"/>
                  <a:pt x="0" y="10"/>
                  <a:pt x="0" y="10"/>
                </a:cubicBezTo>
                <a:cubicBezTo>
                  <a:pt x="0" y="4"/>
                  <a:pt x="5" y="0"/>
                  <a:pt x="11" y="0"/>
                </a:cubicBezTo>
                <a:cubicBezTo>
                  <a:pt x="23" y="0"/>
                  <a:pt x="23" y="0"/>
                  <a:pt x="23" y="0"/>
                </a:cubicBezTo>
                <a:cubicBezTo>
                  <a:pt x="28" y="0"/>
                  <a:pt x="33" y="4"/>
                  <a:pt x="33" y="10"/>
                </a:cubicBezTo>
                <a:cubicBezTo>
                  <a:pt x="33" y="64"/>
                  <a:pt x="33" y="64"/>
                  <a:pt x="33" y="64"/>
                </a:cubicBezTo>
                <a:cubicBezTo>
                  <a:pt x="94" y="2"/>
                  <a:pt x="94" y="2"/>
                  <a:pt x="94" y="2"/>
                </a:cubicBezTo>
                <a:cubicBezTo>
                  <a:pt x="96" y="1"/>
                  <a:pt x="97" y="0"/>
                  <a:pt x="99" y="0"/>
                </a:cubicBezTo>
                <a:cubicBezTo>
                  <a:pt x="102" y="0"/>
                  <a:pt x="105" y="2"/>
                  <a:pt x="105" y="7"/>
                </a:cubicBezTo>
                <a:cubicBezTo>
                  <a:pt x="105" y="64"/>
                  <a:pt x="105" y="64"/>
                  <a:pt x="105" y="64"/>
                </a:cubicBezTo>
                <a:cubicBezTo>
                  <a:pt x="166" y="2"/>
                  <a:pt x="166" y="2"/>
                  <a:pt x="166" y="2"/>
                </a:cubicBezTo>
                <a:cubicBezTo>
                  <a:pt x="168" y="1"/>
                  <a:pt x="170" y="0"/>
                  <a:pt x="172" y="0"/>
                </a:cubicBezTo>
                <a:cubicBezTo>
                  <a:pt x="175" y="0"/>
                  <a:pt x="177" y="2"/>
                  <a:pt x="177" y="7"/>
                </a:cubicBezTo>
                <a:cubicBezTo>
                  <a:pt x="177" y="146"/>
                  <a:pt x="177" y="146"/>
                  <a:pt x="177" y="146"/>
                </a:cubicBezTo>
                <a:cubicBezTo>
                  <a:pt x="177" y="151"/>
                  <a:pt x="175" y="153"/>
                  <a:pt x="172" y="153"/>
                </a:cubicBezTo>
                <a:close/>
                <a:moveTo>
                  <a:pt x="11" y="8"/>
                </a:moveTo>
                <a:cubicBezTo>
                  <a:pt x="9" y="8"/>
                  <a:pt x="8" y="9"/>
                  <a:pt x="8" y="10"/>
                </a:cubicBezTo>
                <a:cubicBezTo>
                  <a:pt x="8" y="143"/>
                  <a:pt x="8" y="143"/>
                  <a:pt x="8" y="143"/>
                </a:cubicBezTo>
                <a:cubicBezTo>
                  <a:pt x="8" y="144"/>
                  <a:pt x="9" y="145"/>
                  <a:pt x="11" y="145"/>
                </a:cubicBezTo>
                <a:cubicBezTo>
                  <a:pt x="23" y="145"/>
                  <a:pt x="23" y="145"/>
                  <a:pt x="23" y="145"/>
                </a:cubicBezTo>
                <a:cubicBezTo>
                  <a:pt x="24" y="145"/>
                  <a:pt x="25" y="144"/>
                  <a:pt x="25" y="143"/>
                </a:cubicBezTo>
                <a:cubicBezTo>
                  <a:pt x="25" y="10"/>
                  <a:pt x="25" y="10"/>
                  <a:pt x="25" y="10"/>
                </a:cubicBezTo>
                <a:cubicBezTo>
                  <a:pt x="25" y="9"/>
                  <a:pt x="24" y="8"/>
                  <a:pt x="23" y="8"/>
                </a:cubicBezTo>
                <a:lnTo>
                  <a:pt x="11" y="8"/>
                </a:lnTo>
                <a:close/>
                <a:moveTo>
                  <a:pt x="104" y="76"/>
                </a:moveTo>
                <a:cubicBezTo>
                  <a:pt x="105" y="77"/>
                  <a:pt x="105" y="77"/>
                  <a:pt x="105" y="77"/>
                </a:cubicBezTo>
                <a:cubicBezTo>
                  <a:pt x="105" y="77"/>
                  <a:pt x="105" y="77"/>
                  <a:pt x="105" y="78"/>
                </a:cubicBezTo>
                <a:cubicBezTo>
                  <a:pt x="169" y="142"/>
                  <a:pt x="169" y="142"/>
                  <a:pt x="169" y="142"/>
                </a:cubicBezTo>
                <a:cubicBezTo>
                  <a:pt x="169" y="10"/>
                  <a:pt x="169" y="10"/>
                  <a:pt x="169" y="10"/>
                </a:cubicBezTo>
                <a:cubicBezTo>
                  <a:pt x="105" y="75"/>
                  <a:pt x="105" y="75"/>
                  <a:pt x="105" y="75"/>
                </a:cubicBezTo>
                <a:cubicBezTo>
                  <a:pt x="105" y="75"/>
                  <a:pt x="105" y="75"/>
                  <a:pt x="105" y="75"/>
                </a:cubicBezTo>
                <a:lnTo>
                  <a:pt x="104" y="76"/>
                </a:lnTo>
                <a:close/>
                <a:moveTo>
                  <a:pt x="32" y="76"/>
                </a:moveTo>
                <a:cubicBezTo>
                  <a:pt x="32" y="77"/>
                  <a:pt x="32" y="77"/>
                  <a:pt x="32" y="77"/>
                </a:cubicBezTo>
                <a:cubicBezTo>
                  <a:pt x="32" y="77"/>
                  <a:pt x="32" y="77"/>
                  <a:pt x="33" y="78"/>
                </a:cubicBezTo>
                <a:cubicBezTo>
                  <a:pt x="97" y="142"/>
                  <a:pt x="97" y="142"/>
                  <a:pt x="97" y="142"/>
                </a:cubicBezTo>
                <a:cubicBezTo>
                  <a:pt x="97" y="10"/>
                  <a:pt x="97" y="10"/>
                  <a:pt x="97" y="10"/>
                </a:cubicBezTo>
                <a:cubicBezTo>
                  <a:pt x="33" y="75"/>
                  <a:pt x="33" y="75"/>
                  <a:pt x="33" y="75"/>
                </a:cubicBezTo>
                <a:cubicBezTo>
                  <a:pt x="32" y="75"/>
                  <a:pt x="32" y="75"/>
                  <a:pt x="32" y="75"/>
                </a:cubicBezTo>
                <a:lnTo>
                  <a:pt x="32" y="76"/>
                </a:lnTo>
                <a:close/>
              </a:path>
            </a:pathLst>
          </a:custGeom>
          <a:solidFill>
            <a:srgbClr val="35669B"/>
          </a:solidFill>
          <a:ln>
            <a:noFill/>
          </a:ln>
        </p:spPr>
        <p:txBody>
          <a:bodyPr vert="horz" wrap="square" lIns="91440" tIns="45720" rIns="91440" bIns="45720" numCol="1" anchor="t" anchorCtr="0" compatLnSpc="1"/>
          <a:lstStyle/>
          <a:p>
            <a:endParaRPr lang="zh-CN" altLang="en-US"/>
          </a:p>
        </p:txBody>
      </p:sp>
      <p:sp>
        <p:nvSpPr>
          <p:cNvPr id="51" name="Freeform 51"/>
          <p:cNvSpPr>
            <a:spLocks noEditPoints="1"/>
          </p:cNvSpPr>
          <p:nvPr/>
        </p:nvSpPr>
        <p:spPr bwMode="auto">
          <a:xfrm>
            <a:off x="3016436" y="3890379"/>
            <a:ext cx="341997" cy="337338"/>
          </a:xfrm>
          <a:custGeom>
            <a:avLst/>
            <a:gdLst>
              <a:gd name="T0" fmla="*/ 149 w 155"/>
              <a:gd name="T1" fmla="*/ 153 h 153"/>
              <a:gd name="T2" fmla="*/ 144 w 155"/>
              <a:gd name="T3" fmla="*/ 150 h 153"/>
              <a:gd name="T4" fmla="*/ 82 w 155"/>
              <a:gd name="T5" fmla="*/ 89 h 153"/>
              <a:gd name="T6" fmla="*/ 82 w 155"/>
              <a:gd name="T7" fmla="*/ 146 h 153"/>
              <a:gd name="T8" fmla="*/ 76 w 155"/>
              <a:gd name="T9" fmla="*/ 153 h 153"/>
              <a:gd name="T10" fmla="*/ 71 w 155"/>
              <a:gd name="T11" fmla="*/ 150 h 153"/>
              <a:gd name="T12" fmla="*/ 4 w 155"/>
              <a:gd name="T13" fmla="*/ 83 h 153"/>
              <a:gd name="T14" fmla="*/ 4 w 155"/>
              <a:gd name="T15" fmla="*/ 69 h 153"/>
              <a:gd name="T16" fmla="*/ 71 w 155"/>
              <a:gd name="T17" fmla="*/ 2 h 153"/>
              <a:gd name="T18" fmla="*/ 76 w 155"/>
              <a:gd name="T19" fmla="*/ 0 h 153"/>
              <a:gd name="T20" fmla="*/ 82 w 155"/>
              <a:gd name="T21" fmla="*/ 7 h 153"/>
              <a:gd name="T22" fmla="*/ 82 w 155"/>
              <a:gd name="T23" fmla="*/ 64 h 153"/>
              <a:gd name="T24" fmla="*/ 144 w 155"/>
              <a:gd name="T25" fmla="*/ 2 h 153"/>
              <a:gd name="T26" fmla="*/ 149 w 155"/>
              <a:gd name="T27" fmla="*/ 0 h 153"/>
              <a:gd name="T28" fmla="*/ 155 w 155"/>
              <a:gd name="T29" fmla="*/ 7 h 153"/>
              <a:gd name="T30" fmla="*/ 155 w 155"/>
              <a:gd name="T31" fmla="*/ 146 h 153"/>
              <a:gd name="T32" fmla="*/ 149 w 155"/>
              <a:gd name="T33" fmla="*/ 153 h 153"/>
              <a:gd name="T34" fmla="*/ 82 w 155"/>
              <a:gd name="T35" fmla="*/ 76 h 153"/>
              <a:gd name="T36" fmla="*/ 82 w 155"/>
              <a:gd name="T37" fmla="*/ 77 h 153"/>
              <a:gd name="T38" fmla="*/ 82 w 155"/>
              <a:gd name="T39" fmla="*/ 78 h 153"/>
              <a:gd name="T40" fmla="*/ 147 w 155"/>
              <a:gd name="T41" fmla="*/ 142 h 153"/>
              <a:gd name="T42" fmla="*/ 147 w 155"/>
              <a:gd name="T43" fmla="*/ 10 h 153"/>
              <a:gd name="T44" fmla="*/ 82 w 155"/>
              <a:gd name="T45" fmla="*/ 75 h 153"/>
              <a:gd name="T46" fmla="*/ 82 w 155"/>
              <a:gd name="T47" fmla="*/ 75 h 153"/>
              <a:gd name="T48" fmla="*/ 82 w 155"/>
              <a:gd name="T49" fmla="*/ 76 h 153"/>
              <a:gd name="T50" fmla="*/ 74 w 155"/>
              <a:gd name="T51" fmla="*/ 10 h 153"/>
              <a:gd name="T52" fmla="*/ 10 w 155"/>
              <a:gd name="T53" fmla="*/ 75 h 153"/>
              <a:gd name="T54" fmla="*/ 10 w 155"/>
              <a:gd name="T55" fmla="*/ 78 h 153"/>
              <a:gd name="T56" fmla="*/ 74 w 155"/>
              <a:gd name="T57" fmla="*/ 142 h 153"/>
              <a:gd name="T58" fmla="*/ 74 w 155"/>
              <a:gd name="T59" fmla="*/ 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5" h="153">
                <a:moveTo>
                  <a:pt x="149" y="153"/>
                </a:moveTo>
                <a:cubicBezTo>
                  <a:pt x="147" y="153"/>
                  <a:pt x="145" y="152"/>
                  <a:pt x="144" y="150"/>
                </a:cubicBezTo>
                <a:cubicBezTo>
                  <a:pt x="82" y="89"/>
                  <a:pt x="82" y="89"/>
                  <a:pt x="82" y="89"/>
                </a:cubicBezTo>
                <a:cubicBezTo>
                  <a:pt x="82" y="146"/>
                  <a:pt x="82" y="146"/>
                  <a:pt x="82" y="146"/>
                </a:cubicBezTo>
                <a:cubicBezTo>
                  <a:pt x="82" y="151"/>
                  <a:pt x="79" y="153"/>
                  <a:pt x="76" y="153"/>
                </a:cubicBezTo>
                <a:cubicBezTo>
                  <a:pt x="75" y="153"/>
                  <a:pt x="73" y="152"/>
                  <a:pt x="71" y="150"/>
                </a:cubicBezTo>
                <a:cubicBezTo>
                  <a:pt x="4" y="83"/>
                  <a:pt x="4" y="83"/>
                  <a:pt x="4" y="83"/>
                </a:cubicBezTo>
                <a:cubicBezTo>
                  <a:pt x="0" y="79"/>
                  <a:pt x="0" y="73"/>
                  <a:pt x="4" y="69"/>
                </a:cubicBezTo>
                <a:cubicBezTo>
                  <a:pt x="71" y="2"/>
                  <a:pt x="71" y="2"/>
                  <a:pt x="71" y="2"/>
                </a:cubicBezTo>
                <a:cubicBezTo>
                  <a:pt x="73" y="1"/>
                  <a:pt x="75" y="0"/>
                  <a:pt x="76" y="0"/>
                </a:cubicBezTo>
                <a:cubicBezTo>
                  <a:pt x="79" y="0"/>
                  <a:pt x="82" y="2"/>
                  <a:pt x="82" y="7"/>
                </a:cubicBezTo>
                <a:cubicBezTo>
                  <a:pt x="82" y="64"/>
                  <a:pt x="82" y="64"/>
                  <a:pt x="82" y="64"/>
                </a:cubicBezTo>
                <a:cubicBezTo>
                  <a:pt x="144" y="2"/>
                  <a:pt x="144" y="2"/>
                  <a:pt x="144" y="2"/>
                </a:cubicBezTo>
                <a:cubicBezTo>
                  <a:pt x="145" y="1"/>
                  <a:pt x="147" y="0"/>
                  <a:pt x="149" y="0"/>
                </a:cubicBezTo>
                <a:cubicBezTo>
                  <a:pt x="152" y="0"/>
                  <a:pt x="155" y="2"/>
                  <a:pt x="155" y="7"/>
                </a:cubicBezTo>
                <a:cubicBezTo>
                  <a:pt x="155" y="146"/>
                  <a:pt x="155" y="146"/>
                  <a:pt x="155" y="146"/>
                </a:cubicBezTo>
                <a:cubicBezTo>
                  <a:pt x="155" y="151"/>
                  <a:pt x="152" y="153"/>
                  <a:pt x="149" y="153"/>
                </a:cubicBezTo>
                <a:close/>
                <a:moveTo>
                  <a:pt x="82" y="76"/>
                </a:moveTo>
                <a:cubicBezTo>
                  <a:pt x="82" y="77"/>
                  <a:pt x="82" y="77"/>
                  <a:pt x="82" y="77"/>
                </a:cubicBezTo>
                <a:cubicBezTo>
                  <a:pt x="82" y="77"/>
                  <a:pt x="82" y="77"/>
                  <a:pt x="82" y="78"/>
                </a:cubicBezTo>
                <a:cubicBezTo>
                  <a:pt x="147" y="142"/>
                  <a:pt x="147" y="142"/>
                  <a:pt x="147" y="142"/>
                </a:cubicBezTo>
                <a:cubicBezTo>
                  <a:pt x="147" y="10"/>
                  <a:pt x="147" y="10"/>
                  <a:pt x="147" y="10"/>
                </a:cubicBezTo>
                <a:cubicBezTo>
                  <a:pt x="82" y="75"/>
                  <a:pt x="82" y="75"/>
                  <a:pt x="82" y="75"/>
                </a:cubicBezTo>
                <a:cubicBezTo>
                  <a:pt x="82" y="75"/>
                  <a:pt x="82" y="75"/>
                  <a:pt x="82" y="75"/>
                </a:cubicBezTo>
                <a:lnTo>
                  <a:pt x="82" y="76"/>
                </a:lnTo>
                <a:close/>
                <a:moveTo>
                  <a:pt x="74" y="10"/>
                </a:moveTo>
                <a:cubicBezTo>
                  <a:pt x="10" y="75"/>
                  <a:pt x="10" y="75"/>
                  <a:pt x="10" y="75"/>
                </a:cubicBezTo>
                <a:cubicBezTo>
                  <a:pt x="9" y="76"/>
                  <a:pt x="9" y="77"/>
                  <a:pt x="10" y="78"/>
                </a:cubicBezTo>
                <a:cubicBezTo>
                  <a:pt x="74" y="142"/>
                  <a:pt x="74" y="142"/>
                  <a:pt x="74" y="142"/>
                </a:cubicBezTo>
                <a:lnTo>
                  <a:pt x="74" y="10"/>
                </a:lnTo>
                <a:close/>
              </a:path>
            </a:pathLst>
          </a:custGeom>
          <a:solidFill>
            <a:srgbClr val="35669B"/>
          </a:solidFill>
          <a:ln>
            <a:noFill/>
          </a:ln>
        </p:spPr>
        <p:txBody>
          <a:bodyPr vert="horz" wrap="square" lIns="91440" tIns="45720" rIns="91440" bIns="45720" numCol="1" anchor="t" anchorCtr="0" compatLnSpc="1"/>
          <a:lstStyle/>
          <a:p>
            <a:endParaRPr lang="zh-CN" altLang="en-US"/>
          </a:p>
        </p:txBody>
      </p:sp>
      <p:sp>
        <p:nvSpPr>
          <p:cNvPr id="52" name="Freeform 52"/>
          <p:cNvSpPr>
            <a:spLocks noEditPoints="1"/>
          </p:cNvSpPr>
          <p:nvPr/>
        </p:nvSpPr>
        <p:spPr bwMode="auto">
          <a:xfrm>
            <a:off x="3895192" y="3887583"/>
            <a:ext cx="311246" cy="340134"/>
          </a:xfrm>
          <a:custGeom>
            <a:avLst/>
            <a:gdLst>
              <a:gd name="T0" fmla="*/ 7 w 141"/>
              <a:gd name="T1" fmla="*/ 154 h 154"/>
              <a:gd name="T2" fmla="*/ 0 w 141"/>
              <a:gd name="T3" fmla="*/ 147 h 154"/>
              <a:gd name="T4" fmla="*/ 0 w 141"/>
              <a:gd name="T5" fmla="*/ 8 h 154"/>
              <a:gd name="T6" fmla="*/ 7 w 141"/>
              <a:gd name="T7" fmla="*/ 0 h 154"/>
              <a:gd name="T8" fmla="*/ 11 w 141"/>
              <a:gd name="T9" fmla="*/ 1 h 154"/>
              <a:gd name="T10" fmla="*/ 137 w 141"/>
              <a:gd name="T11" fmla="*/ 71 h 154"/>
              <a:gd name="T12" fmla="*/ 141 w 141"/>
              <a:gd name="T13" fmla="*/ 77 h 154"/>
              <a:gd name="T14" fmla="*/ 137 w 141"/>
              <a:gd name="T15" fmla="*/ 84 h 154"/>
              <a:gd name="T16" fmla="*/ 11 w 141"/>
              <a:gd name="T17" fmla="*/ 153 h 154"/>
              <a:gd name="T18" fmla="*/ 7 w 141"/>
              <a:gd name="T19" fmla="*/ 154 h 154"/>
              <a:gd name="T20" fmla="*/ 8 w 141"/>
              <a:gd name="T21" fmla="*/ 9 h 154"/>
              <a:gd name="T22" fmla="*/ 8 w 141"/>
              <a:gd name="T23" fmla="*/ 146 h 154"/>
              <a:gd name="T24" fmla="*/ 132 w 141"/>
              <a:gd name="T25" fmla="*/ 77 h 154"/>
              <a:gd name="T26" fmla="*/ 8 w 141"/>
              <a:gd name="T27" fmla="*/ 9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1" h="154">
                <a:moveTo>
                  <a:pt x="7" y="154"/>
                </a:moveTo>
                <a:cubicBezTo>
                  <a:pt x="3" y="154"/>
                  <a:pt x="0" y="151"/>
                  <a:pt x="0" y="147"/>
                </a:cubicBezTo>
                <a:cubicBezTo>
                  <a:pt x="0" y="8"/>
                  <a:pt x="0" y="8"/>
                  <a:pt x="0" y="8"/>
                </a:cubicBezTo>
                <a:cubicBezTo>
                  <a:pt x="0" y="3"/>
                  <a:pt x="3" y="0"/>
                  <a:pt x="7" y="0"/>
                </a:cubicBezTo>
                <a:cubicBezTo>
                  <a:pt x="9" y="0"/>
                  <a:pt x="10" y="0"/>
                  <a:pt x="11" y="1"/>
                </a:cubicBezTo>
                <a:cubicBezTo>
                  <a:pt x="137" y="71"/>
                  <a:pt x="137" y="71"/>
                  <a:pt x="137" y="71"/>
                </a:cubicBezTo>
                <a:cubicBezTo>
                  <a:pt x="139" y="72"/>
                  <a:pt x="141" y="75"/>
                  <a:pt x="141" y="77"/>
                </a:cubicBezTo>
                <a:cubicBezTo>
                  <a:pt x="141" y="80"/>
                  <a:pt x="139" y="82"/>
                  <a:pt x="137" y="84"/>
                </a:cubicBezTo>
                <a:cubicBezTo>
                  <a:pt x="11" y="153"/>
                  <a:pt x="11" y="153"/>
                  <a:pt x="11" y="153"/>
                </a:cubicBezTo>
                <a:cubicBezTo>
                  <a:pt x="10" y="154"/>
                  <a:pt x="9" y="154"/>
                  <a:pt x="7" y="154"/>
                </a:cubicBezTo>
                <a:close/>
                <a:moveTo>
                  <a:pt x="8" y="9"/>
                </a:moveTo>
                <a:cubicBezTo>
                  <a:pt x="8" y="146"/>
                  <a:pt x="8" y="146"/>
                  <a:pt x="8" y="146"/>
                </a:cubicBezTo>
                <a:cubicBezTo>
                  <a:pt x="132" y="77"/>
                  <a:pt x="132" y="77"/>
                  <a:pt x="132" y="77"/>
                </a:cubicBezTo>
                <a:lnTo>
                  <a:pt x="8" y="9"/>
                </a:lnTo>
                <a:close/>
              </a:path>
            </a:pathLst>
          </a:custGeom>
          <a:solidFill>
            <a:srgbClr val="35669B"/>
          </a:solidFill>
          <a:ln>
            <a:noFill/>
          </a:ln>
        </p:spPr>
        <p:txBody>
          <a:bodyPr vert="horz" wrap="square" lIns="91440" tIns="45720" rIns="91440" bIns="45720" numCol="1" anchor="t" anchorCtr="0" compatLnSpc="1"/>
          <a:lstStyle/>
          <a:p>
            <a:endParaRPr lang="zh-CN" altLang="en-US"/>
          </a:p>
        </p:txBody>
      </p:sp>
      <p:sp>
        <p:nvSpPr>
          <p:cNvPr id="53" name="Freeform 53"/>
          <p:cNvSpPr>
            <a:spLocks noEditPoints="1"/>
          </p:cNvSpPr>
          <p:nvPr/>
        </p:nvSpPr>
        <p:spPr bwMode="auto">
          <a:xfrm>
            <a:off x="4723627" y="3890379"/>
            <a:ext cx="337338" cy="337338"/>
          </a:xfrm>
          <a:custGeom>
            <a:avLst/>
            <a:gdLst>
              <a:gd name="T0" fmla="*/ 143 w 153"/>
              <a:gd name="T1" fmla="*/ 153 h 153"/>
              <a:gd name="T2" fmla="*/ 95 w 153"/>
              <a:gd name="T3" fmla="*/ 153 h 153"/>
              <a:gd name="T4" fmla="*/ 85 w 153"/>
              <a:gd name="T5" fmla="*/ 143 h 153"/>
              <a:gd name="T6" fmla="*/ 85 w 153"/>
              <a:gd name="T7" fmla="*/ 10 h 153"/>
              <a:gd name="T8" fmla="*/ 95 w 153"/>
              <a:gd name="T9" fmla="*/ 0 h 153"/>
              <a:gd name="T10" fmla="*/ 143 w 153"/>
              <a:gd name="T11" fmla="*/ 0 h 153"/>
              <a:gd name="T12" fmla="*/ 153 w 153"/>
              <a:gd name="T13" fmla="*/ 10 h 153"/>
              <a:gd name="T14" fmla="*/ 153 w 153"/>
              <a:gd name="T15" fmla="*/ 143 h 153"/>
              <a:gd name="T16" fmla="*/ 143 w 153"/>
              <a:gd name="T17" fmla="*/ 153 h 153"/>
              <a:gd name="T18" fmla="*/ 95 w 153"/>
              <a:gd name="T19" fmla="*/ 8 h 153"/>
              <a:gd name="T20" fmla="*/ 93 w 153"/>
              <a:gd name="T21" fmla="*/ 10 h 153"/>
              <a:gd name="T22" fmla="*/ 93 w 153"/>
              <a:gd name="T23" fmla="*/ 143 h 153"/>
              <a:gd name="T24" fmla="*/ 95 w 153"/>
              <a:gd name="T25" fmla="*/ 145 h 153"/>
              <a:gd name="T26" fmla="*/ 143 w 153"/>
              <a:gd name="T27" fmla="*/ 145 h 153"/>
              <a:gd name="T28" fmla="*/ 145 w 153"/>
              <a:gd name="T29" fmla="*/ 143 h 153"/>
              <a:gd name="T30" fmla="*/ 145 w 153"/>
              <a:gd name="T31" fmla="*/ 10 h 153"/>
              <a:gd name="T32" fmla="*/ 143 w 153"/>
              <a:gd name="T33" fmla="*/ 8 h 153"/>
              <a:gd name="T34" fmla="*/ 95 w 153"/>
              <a:gd name="T35" fmla="*/ 8 h 153"/>
              <a:gd name="T36" fmla="*/ 58 w 153"/>
              <a:gd name="T37" fmla="*/ 153 h 153"/>
              <a:gd name="T38" fmla="*/ 10 w 153"/>
              <a:gd name="T39" fmla="*/ 153 h 153"/>
              <a:gd name="T40" fmla="*/ 0 w 153"/>
              <a:gd name="T41" fmla="*/ 143 h 153"/>
              <a:gd name="T42" fmla="*/ 0 w 153"/>
              <a:gd name="T43" fmla="*/ 10 h 153"/>
              <a:gd name="T44" fmla="*/ 10 w 153"/>
              <a:gd name="T45" fmla="*/ 0 h 153"/>
              <a:gd name="T46" fmla="*/ 58 w 153"/>
              <a:gd name="T47" fmla="*/ 0 h 153"/>
              <a:gd name="T48" fmla="*/ 69 w 153"/>
              <a:gd name="T49" fmla="*/ 10 h 153"/>
              <a:gd name="T50" fmla="*/ 69 w 153"/>
              <a:gd name="T51" fmla="*/ 143 h 153"/>
              <a:gd name="T52" fmla="*/ 58 w 153"/>
              <a:gd name="T53" fmla="*/ 153 h 153"/>
              <a:gd name="T54" fmla="*/ 10 w 153"/>
              <a:gd name="T55" fmla="*/ 8 h 153"/>
              <a:gd name="T56" fmla="*/ 8 w 153"/>
              <a:gd name="T57" fmla="*/ 10 h 153"/>
              <a:gd name="T58" fmla="*/ 8 w 153"/>
              <a:gd name="T59" fmla="*/ 143 h 153"/>
              <a:gd name="T60" fmla="*/ 10 w 153"/>
              <a:gd name="T61" fmla="*/ 145 h 153"/>
              <a:gd name="T62" fmla="*/ 58 w 153"/>
              <a:gd name="T63" fmla="*/ 145 h 153"/>
              <a:gd name="T64" fmla="*/ 61 w 153"/>
              <a:gd name="T65" fmla="*/ 143 h 153"/>
              <a:gd name="T66" fmla="*/ 61 w 153"/>
              <a:gd name="T67" fmla="*/ 10 h 153"/>
              <a:gd name="T68" fmla="*/ 58 w 153"/>
              <a:gd name="T69" fmla="*/ 8 h 153"/>
              <a:gd name="T70" fmla="*/ 10 w 153"/>
              <a:gd name="T71" fmla="*/ 8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3" h="153">
                <a:moveTo>
                  <a:pt x="143" y="153"/>
                </a:moveTo>
                <a:cubicBezTo>
                  <a:pt x="95" y="153"/>
                  <a:pt x="95" y="153"/>
                  <a:pt x="95" y="153"/>
                </a:cubicBezTo>
                <a:cubicBezTo>
                  <a:pt x="89" y="153"/>
                  <a:pt x="85" y="148"/>
                  <a:pt x="85" y="143"/>
                </a:cubicBezTo>
                <a:cubicBezTo>
                  <a:pt x="85" y="10"/>
                  <a:pt x="85" y="10"/>
                  <a:pt x="85" y="10"/>
                </a:cubicBezTo>
                <a:cubicBezTo>
                  <a:pt x="85" y="4"/>
                  <a:pt x="89" y="0"/>
                  <a:pt x="95" y="0"/>
                </a:cubicBezTo>
                <a:cubicBezTo>
                  <a:pt x="143" y="0"/>
                  <a:pt x="143" y="0"/>
                  <a:pt x="143" y="0"/>
                </a:cubicBezTo>
                <a:cubicBezTo>
                  <a:pt x="149" y="0"/>
                  <a:pt x="153" y="4"/>
                  <a:pt x="153" y="10"/>
                </a:cubicBezTo>
                <a:cubicBezTo>
                  <a:pt x="153" y="143"/>
                  <a:pt x="153" y="143"/>
                  <a:pt x="153" y="143"/>
                </a:cubicBezTo>
                <a:cubicBezTo>
                  <a:pt x="153" y="148"/>
                  <a:pt x="149" y="153"/>
                  <a:pt x="143" y="153"/>
                </a:cubicBezTo>
                <a:close/>
                <a:moveTo>
                  <a:pt x="95" y="8"/>
                </a:moveTo>
                <a:cubicBezTo>
                  <a:pt x="94" y="8"/>
                  <a:pt x="93" y="9"/>
                  <a:pt x="93" y="10"/>
                </a:cubicBezTo>
                <a:cubicBezTo>
                  <a:pt x="93" y="143"/>
                  <a:pt x="93" y="143"/>
                  <a:pt x="93" y="143"/>
                </a:cubicBezTo>
                <a:cubicBezTo>
                  <a:pt x="93" y="144"/>
                  <a:pt x="94" y="145"/>
                  <a:pt x="95" y="145"/>
                </a:cubicBezTo>
                <a:cubicBezTo>
                  <a:pt x="143" y="145"/>
                  <a:pt x="143" y="145"/>
                  <a:pt x="143" y="145"/>
                </a:cubicBezTo>
                <a:cubicBezTo>
                  <a:pt x="144" y="145"/>
                  <a:pt x="145" y="144"/>
                  <a:pt x="145" y="143"/>
                </a:cubicBezTo>
                <a:cubicBezTo>
                  <a:pt x="145" y="10"/>
                  <a:pt x="145" y="10"/>
                  <a:pt x="145" y="10"/>
                </a:cubicBezTo>
                <a:cubicBezTo>
                  <a:pt x="145" y="9"/>
                  <a:pt x="144" y="8"/>
                  <a:pt x="143" y="8"/>
                </a:cubicBezTo>
                <a:lnTo>
                  <a:pt x="95" y="8"/>
                </a:lnTo>
                <a:close/>
                <a:moveTo>
                  <a:pt x="58" y="153"/>
                </a:moveTo>
                <a:cubicBezTo>
                  <a:pt x="10" y="153"/>
                  <a:pt x="10" y="153"/>
                  <a:pt x="10" y="153"/>
                </a:cubicBezTo>
                <a:cubicBezTo>
                  <a:pt x="5" y="153"/>
                  <a:pt x="0" y="148"/>
                  <a:pt x="0" y="143"/>
                </a:cubicBezTo>
                <a:cubicBezTo>
                  <a:pt x="0" y="10"/>
                  <a:pt x="0" y="10"/>
                  <a:pt x="0" y="10"/>
                </a:cubicBezTo>
                <a:cubicBezTo>
                  <a:pt x="0" y="4"/>
                  <a:pt x="5" y="0"/>
                  <a:pt x="10" y="0"/>
                </a:cubicBezTo>
                <a:cubicBezTo>
                  <a:pt x="58" y="0"/>
                  <a:pt x="58" y="0"/>
                  <a:pt x="58" y="0"/>
                </a:cubicBezTo>
                <a:cubicBezTo>
                  <a:pt x="64" y="0"/>
                  <a:pt x="69" y="4"/>
                  <a:pt x="69" y="10"/>
                </a:cubicBezTo>
                <a:cubicBezTo>
                  <a:pt x="69" y="143"/>
                  <a:pt x="69" y="143"/>
                  <a:pt x="69" y="143"/>
                </a:cubicBezTo>
                <a:cubicBezTo>
                  <a:pt x="69" y="148"/>
                  <a:pt x="64" y="153"/>
                  <a:pt x="58" y="153"/>
                </a:cubicBezTo>
                <a:close/>
                <a:moveTo>
                  <a:pt x="10" y="8"/>
                </a:moveTo>
                <a:cubicBezTo>
                  <a:pt x="9" y="8"/>
                  <a:pt x="8" y="9"/>
                  <a:pt x="8" y="10"/>
                </a:cubicBezTo>
                <a:cubicBezTo>
                  <a:pt x="8" y="143"/>
                  <a:pt x="8" y="143"/>
                  <a:pt x="8" y="143"/>
                </a:cubicBezTo>
                <a:cubicBezTo>
                  <a:pt x="8" y="144"/>
                  <a:pt x="9" y="145"/>
                  <a:pt x="10" y="145"/>
                </a:cubicBezTo>
                <a:cubicBezTo>
                  <a:pt x="58" y="145"/>
                  <a:pt x="58" y="145"/>
                  <a:pt x="58" y="145"/>
                </a:cubicBezTo>
                <a:cubicBezTo>
                  <a:pt x="60" y="145"/>
                  <a:pt x="61" y="144"/>
                  <a:pt x="61" y="143"/>
                </a:cubicBezTo>
                <a:cubicBezTo>
                  <a:pt x="61" y="10"/>
                  <a:pt x="61" y="10"/>
                  <a:pt x="61" y="10"/>
                </a:cubicBezTo>
                <a:cubicBezTo>
                  <a:pt x="61" y="9"/>
                  <a:pt x="60" y="8"/>
                  <a:pt x="58" y="8"/>
                </a:cubicBezTo>
                <a:lnTo>
                  <a:pt x="10" y="8"/>
                </a:lnTo>
                <a:close/>
              </a:path>
            </a:pathLst>
          </a:custGeom>
          <a:solidFill>
            <a:srgbClr val="35669B"/>
          </a:solidFill>
          <a:ln>
            <a:noFill/>
          </a:ln>
        </p:spPr>
        <p:txBody>
          <a:bodyPr vert="horz" wrap="square" lIns="91440" tIns="45720" rIns="91440" bIns="45720" numCol="1" anchor="t" anchorCtr="0" compatLnSpc="1"/>
          <a:lstStyle/>
          <a:p>
            <a:endParaRPr lang="zh-CN" altLang="en-US"/>
          </a:p>
        </p:txBody>
      </p:sp>
      <p:sp>
        <p:nvSpPr>
          <p:cNvPr id="54" name="Freeform 54"/>
          <p:cNvSpPr>
            <a:spLocks noEditPoints="1"/>
          </p:cNvSpPr>
          <p:nvPr/>
        </p:nvSpPr>
        <p:spPr bwMode="auto">
          <a:xfrm>
            <a:off x="5560449" y="3890379"/>
            <a:ext cx="337338" cy="337338"/>
          </a:xfrm>
          <a:custGeom>
            <a:avLst/>
            <a:gdLst>
              <a:gd name="T0" fmla="*/ 143 w 153"/>
              <a:gd name="T1" fmla="*/ 153 h 153"/>
              <a:gd name="T2" fmla="*/ 10 w 153"/>
              <a:gd name="T3" fmla="*/ 153 h 153"/>
              <a:gd name="T4" fmla="*/ 0 w 153"/>
              <a:gd name="T5" fmla="*/ 143 h 153"/>
              <a:gd name="T6" fmla="*/ 0 w 153"/>
              <a:gd name="T7" fmla="*/ 10 h 153"/>
              <a:gd name="T8" fmla="*/ 10 w 153"/>
              <a:gd name="T9" fmla="*/ 0 h 153"/>
              <a:gd name="T10" fmla="*/ 143 w 153"/>
              <a:gd name="T11" fmla="*/ 0 h 153"/>
              <a:gd name="T12" fmla="*/ 153 w 153"/>
              <a:gd name="T13" fmla="*/ 10 h 153"/>
              <a:gd name="T14" fmla="*/ 153 w 153"/>
              <a:gd name="T15" fmla="*/ 143 h 153"/>
              <a:gd name="T16" fmla="*/ 143 w 153"/>
              <a:gd name="T17" fmla="*/ 153 h 153"/>
              <a:gd name="T18" fmla="*/ 10 w 153"/>
              <a:gd name="T19" fmla="*/ 8 h 153"/>
              <a:gd name="T20" fmla="*/ 8 w 153"/>
              <a:gd name="T21" fmla="*/ 10 h 153"/>
              <a:gd name="T22" fmla="*/ 8 w 153"/>
              <a:gd name="T23" fmla="*/ 143 h 153"/>
              <a:gd name="T24" fmla="*/ 10 w 153"/>
              <a:gd name="T25" fmla="*/ 145 h 153"/>
              <a:gd name="T26" fmla="*/ 143 w 153"/>
              <a:gd name="T27" fmla="*/ 145 h 153"/>
              <a:gd name="T28" fmla="*/ 145 w 153"/>
              <a:gd name="T29" fmla="*/ 143 h 153"/>
              <a:gd name="T30" fmla="*/ 145 w 153"/>
              <a:gd name="T31" fmla="*/ 10 h 153"/>
              <a:gd name="T32" fmla="*/ 143 w 153"/>
              <a:gd name="T33" fmla="*/ 8 h 153"/>
              <a:gd name="T34" fmla="*/ 10 w 153"/>
              <a:gd name="T35" fmla="*/ 8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3" h="153">
                <a:moveTo>
                  <a:pt x="143" y="153"/>
                </a:moveTo>
                <a:cubicBezTo>
                  <a:pt x="10" y="153"/>
                  <a:pt x="10" y="153"/>
                  <a:pt x="10" y="153"/>
                </a:cubicBezTo>
                <a:cubicBezTo>
                  <a:pt x="5" y="153"/>
                  <a:pt x="0" y="148"/>
                  <a:pt x="0" y="143"/>
                </a:cubicBezTo>
                <a:cubicBezTo>
                  <a:pt x="0" y="10"/>
                  <a:pt x="0" y="10"/>
                  <a:pt x="0" y="10"/>
                </a:cubicBezTo>
                <a:cubicBezTo>
                  <a:pt x="0" y="4"/>
                  <a:pt x="5" y="0"/>
                  <a:pt x="10" y="0"/>
                </a:cubicBezTo>
                <a:cubicBezTo>
                  <a:pt x="143" y="0"/>
                  <a:pt x="143" y="0"/>
                  <a:pt x="143" y="0"/>
                </a:cubicBezTo>
                <a:cubicBezTo>
                  <a:pt x="149" y="0"/>
                  <a:pt x="153" y="4"/>
                  <a:pt x="153" y="10"/>
                </a:cubicBezTo>
                <a:cubicBezTo>
                  <a:pt x="153" y="143"/>
                  <a:pt x="153" y="143"/>
                  <a:pt x="153" y="143"/>
                </a:cubicBezTo>
                <a:cubicBezTo>
                  <a:pt x="153" y="148"/>
                  <a:pt x="149" y="153"/>
                  <a:pt x="143" y="153"/>
                </a:cubicBezTo>
                <a:close/>
                <a:moveTo>
                  <a:pt x="10" y="8"/>
                </a:moveTo>
                <a:cubicBezTo>
                  <a:pt x="9" y="8"/>
                  <a:pt x="8" y="9"/>
                  <a:pt x="8" y="10"/>
                </a:cubicBezTo>
                <a:cubicBezTo>
                  <a:pt x="8" y="143"/>
                  <a:pt x="8" y="143"/>
                  <a:pt x="8" y="143"/>
                </a:cubicBezTo>
                <a:cubicBezTo>
                  <a:pt x="8" y="144"/>
                  <a:pt x="9" y="145"/>
                  <a:pt x="10" y="145"/>
                </a:cubicBezTo>
                <a:cubicBezTo>
                  <a:pt x="143" y="145"/>
                  <a:pt x="143" y="145"/>
                  <a:pt x="143" y="145"/>
                </a:cubicBezTo>
                <a:cubicBezTo>
                  <a:pt x="144" y="145"/>
                  <a:pt x="145" y="144"/>
                  <a:pt x="145" y="143"/>
                </a:cubicBezTo>
                <a:cubicBezTo>
                  <a:pt x="145" y="10"/>
                  <a:pt x="145" y="10"/>
                  <a:pt x="145" y="10"/>
                </a:cubicBezTo>
                <a:cubicBezTo>
                  <a:pt x="145" y="9"/>
                  <a:pt x="144" y="8"/>
                  <a:pt x="143" y="8"/>
                </a:cubicBezTo>
                <a:lnTo>
                  <a:pt x="10" y="8"/>
                </a:lnTo>
                <a:close/>
              </a:path>
            </a:pathLst>
          </a:custGeom>
          <a:solidFill>
            <a:srgbClr val="35669B"/>
          </a:solidFill>
          <a:ln>
            <a:noFill/>
          </a:ln>
        </p:spPr>
        <p:txBody>
          <a:bodyPr vert="horz" wrap="square" lIns="91440" tIns="45720" rIns="91440" bIns="45720" numCol="1" anchor="t" anchorCtr="0" compatLnSpc="1"/>
          <a:lstStyle/>
          <a:p>
            <a:endParaRPr lang="zh-CN" altLang="en-US"/>
          </a:p>
        </p:txBody>
      </p:sp>
      <p:sp>
        <p:nvSpPr>
          <p:cNvPr id="55" name="Freeform 55"/>
          <p:cNvSpPr>
            <a:spLocks noEditPoints="1"/>
          </p:cNvSpPr>
          <p:nvPr/>
        </p:nvSpPr>
        <p:spPr bwMode="auto">
          <a:xfrm>
            <a:off x="6419636" y="3890379"/>
            <a:ext cx="339202" cy="337338"/>
          </a:xfrm>
          <a:custGeom>
            <a:avLst/>
            <a:gdLst>
              <a:gd name="T0" fmla="*/ 78 w 154"/>
              <a:gd name="T1" fmla="*/ 153 h 153"/>
              <a:gd name="T2" fmla="*/ 73 w 154"/>
              <a:gd name="T3" fmla="*/ 150 h 153"/>
              <a:gd name="T4" fmla="*/ 72 w 154"/>
              <a:gd name="T5" fmla="*/ 146 h 153"/>
              <a:gd name="T6" fmla="*/ 72 w 154"/>
              <a:gd name="T7" fmla="*/ 89 h 153"/>
              <a:gd name="T8" fmla="*/ 11 w 154"/>
              <a:gd name="T9" fmla="*/ 150 h 153"/>
              <a:gd name="T10" fmla="*/ 6 w 154"/>
              <a:gd name="T11" fmla="*/ 153 h 153"/>
              <a:gd name="T12" fmla="*/ 0 w 154"/>
              <a:gd name="T13" fmla="*/ 146 h 153"/>
              <a:gd name="T14" fmla="*/ 0 w 154"/>
              <a:gd name="T15" fmla="*/ 7 h 153"/>
              <a:gd name="T16" fmla="*/ 6 w 154"/>
              <a:gd name="T17" fmla="*/ 0 h 153"/>
              <a:gd name="T18" fmla="*/ 11 w 154"/>
              <a:gd name="T19" fmla="*/ 2 h 153"/>
              <a:gd name="T20" fmla="*/ 72 w 154"/>
              <a:gd name="T21" fmla="*/ 64 h 153"/>
              <a:gd name="T22" fmla="*/ 72 w 154"/>
              <a:gd name="T23" fmla="*/ 7 h 153"/>
              <a:gd name="T24" fmla="*/ 78 w 154"/>
              <a:gd name="T25" fmla="*/ 0 h 153"/>
              <a:gd name="T26" fmla="*/ 83 w 154"/>
              <a:gd name="T27" fmla="*/ 2 h 153"/>
              <a:gd name="T28" fmla="*/ 150 w 154"/>
              <a:gd name="T29" fmla="*/ 69 h 153"/>
              <a:gd name="T30" fmla="*/ 150 w 154"/>
              <a:gd name="T31" fmla="*/ 83 h 153"/>
              <a:gd name="T32" fmla="*/ 83 w 154"/>
              <a:gd name="T33" fmla="*/ 150 h 153"/>
              <a:gd name="T34" fmla="*/ 78 w 154"/>
              <a:gd name="T35" fmla="*/ 153 h 153"/>
              <a:gd name="T36" fmla="*/ 80 w 154"/>
              <a:gd name="T37" fmla="*/ 59 h 153"/>
              <a:gd name="T38" fmla="*/ 80 w 154"/>
              <a:gd name="T39" fmla="*/ 142 h 153"/>
              <a:gd name="T40" fmla="*/ 145 w 154"/>
              <a:gd name="T41" fmla="*/ 78 h 153"/>
              <a:gd name="T42" fmla="*/ 145 w 154"/>
              <a:gd name="T43" fmla="*/ 75 h 153"/>
              <a:gd name="T44" fmla="*/ 80 w 154"/>
              <a:gd name="T45" fmla="*/ 10 h 153"/>
              <a:gd name="T46" fmla="*/ 80 w 154"/>
              <a:gd name="T47" fmla="*/ 59 h 153"/>
              <a:gd name="T48" fmla="*/ 8 w 154"/>
              <a:gd name="T49" fmla="*/ 10 h 153"/>
              <a:gd name="T50" fmla="*/ 8 w 154"/>
              <a:gd name="T51" fmla="*/ 142 h 153"/>
              <a:gd name="T52" fmla="*/ 72 w 154"/>
              <a:gd name="T53" fmla="*/ 78 h 153"/>
              <a:gd name="T54" fmla="*/ 73 w 154"/>
              <a:gd name="T55" fmla="*/ 77 h 153"/>
              <a:gd name="T56" fmla="*/ 73 w 154"/>
              <a:gd name="T57" fmla="*/ 76 h 153"/>
              <a:gd name="T58" fmla="*/ 73 w 154"/>
              <a:gd name="T59" fmla="*/ 75 h 153"/>
              <a:gd name="T60" fmla="*/ 72 w 154"/>
              <a:gd name="T61" fmla="*/ 75 h 153"/>
              <a:gd name="T62" fmla="*/ 8 w 154"/>
              <a:gd name="T63" fmla="*/ 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4" h="153">
                <a:moveTo>
                  <a:pt x="78" y="153"/>
                </a:moveTo>
                <a:cubicBezTo>
                  <a:pt x="76" y="153"/>
                  <a:pt x="74" y="152"/>
                  <a:pt x="73" y="150"/>
                </a:cubicBezTo>
                <a:cubicBezTo>
                  <a:pt x="73" y="149"/>
                  <a:pt x="72" y="147"/>
                  <a:pt x="72" y="146"/>
                </a:cubicBezTo>
                <a:cubicBezTo>
                  <a:pt x="72" y="89"/>
                  <a:pt x="72" y="89"/>
                  <a:pt x="72" y="89"/>
                </a:cubicBezTo>
                <a:cubicBezTo>
                  <a:pt x="11" y="150"/>
                  <a:pt x="11" y="150"/>
                  <a:pt x="11" y="150"/>
                </a:cubicBezTo>
                <a:cubicBezTo>
                  <a:pt x="9" y="152"/>
                  <a:pt x="7" y="153"/>
                  <a:pt x="6" y="153"/>
                </a:cubicBezTo>
                <a:cubicBezTo>
                  <a:pt x="3" y="153"/>
                  <a:pt x="0" y="151"/>
                  <a:pt x="0" y="146"/>
                </a:cubicBezTo>
                <a:cubicBezTo>
                  <a:pt x="0" y="7"/>
                  <a:pt x="0" y="7"/>
                  <a:pt x="0" y="7"/>
                </a:cubicBezTo>
                <a:cubicBezTo>
                  <a:pt x="0" y="2"/>
                  <a:pt x="3" y="0"/>
                  <a:pt x="6" y="0"/>
                </a:cubicBezTo>
                <a:cubicBezTo>
                  <a:pt x="7" y="0"/>
                  <a:pt x="9" y="1"/>
                  <a:pt x="11" y="2"/>
                </a:cubicBezTo>
                <a:cubicBezTo>
                  <a:pt x="72" y="64"/>
                  <a:pt x="72" y="64"/>
                  <a:pt x="72" y="64"/>
                </a:cubicBezTo>
                <a:cubicBezTo>
                  <a:pt x="72" y="7"/>
                  <a:pt x="72" y="7"/>
                  <a:pt x="72" y="7"/>
                </a:cubicBezTo>
                <a:cubicBezTo>
                  <a:pt x="72" y="2"/>
                  <a:pt x="75" y="0"/>
                  <a:pt x="78" y="0"/>
                </a:cubicBezTo>
                <a:cubicBezTo>
                  <a:pt x="80" y="0"/>
                  <a:pt x="82" y="1"/>
                  <a:pt x="83" y="2"/>
                </a:cubicBezTo>
                <a:cubicBezTo>
                  <a:pt x="150" y="69"/>
                  <a:pt x="150" y="69"/>
                  <a:pt x="150" y="69"/>
                </a:cubicBezTo>
                <a:cubicBezTo>
                  <a:pt x="154" y="73"/>
                  <a:pt x="154" y="79"/>
                  <a:pt x="150" y="83"/>
                </a:cubicBezTo>
                <a:cubicBezTo>
                  <a:pt x="83" y="150"/>
                  <a:pt x="83" y="150"/>
                  <a:pt x="83" y="150"/>
                </a:cubicBezTo>
                <a:cubicBezTo>
                  <a:pt x="82" y="152"/>
                  <a:pt x="80" y="153"/>
                  <a:pt x="78" y="153"/>
                </a:cubicBezTo>
                <a:close/>
                <a:moveTo>
                  <a:pt x="80" y="59"/>
                </a:moveTo>
                <a:cubicBezTo>
                  <a:pt x="80" y="142"/>
                  <a:pt x="80" y="142"/>
                  <a:pt x="80" y="142"/>
                </a:cubicBezTo>
                <a:cubicBezTo>
                  <a:pt x="145" y="78"/>
                  <a:pt x="145" y="78"/>
                  <a:pt x="145" y="78"/>
                </a:cubicBezTo>
                <a:cubicBezTo>
                  <a:pt x="145" y="77"/>
                  <a:pt x="145" y="76"/>
                  <a:pt x="145" y="75"/>
                </a:cubicBezTo>
                <a:cubicBezTo>
                  <a:pt x="80" y="10"/>
                  <a:pt x="80" y="10"/>
                  <a:pt x="80" y="10"/>
                </a:cubicBezTo>
                <a:lnTo>
                  <a:pt x="80" y="59"/>
                </a:lnTo>
                <a:close/>
                <a:moveTo>
                  <a:pt x="8" y="10"/>
                </a:moveTo>
                <a:cubicBezTo>
                  <a:pt x="8" y="142"/>
                  <a:pt x="8" y="142"/>
                  <a:pt x="8" y="142"/>
                </a:cubicBezTo>
                <a:cubicBezTo>
                  <a:pt x="72" y="78"/>
                  <a:pt x="72" y="78"/>
                  <a:pt x="72" y="78"/>
                </a:cubicBezTo>
                <a:cubicBezTo>
                  <a:pt x="72" y="77"/>
                  <a:pt x="72" y="77"/>
                  <a:pt x="73" y="77"/>
                </a:cubicBezTo>
                <a:cubicBezTo>
                  <a:pt x="73" y="76"/>
                  <a:pt x="73" y="76"/>
                  <a:pt x="73" y="76"/>
                </a:cubicBezTo>
                <a:cubicBezTo>
                  <a:pt x="73" y="75"/>
                  <a:pt x="73" y="75"/>
                  <a:pt x="73" y="75"/>
                </a:cubicBezTo>
                <a:cubicBezTo>
                  <a:pt x="72" y="75"/>
                  <a:pt x="72" y="75"/>
                  <a:pt x="72" y="75"/>
                </a:cubicBezTo>
                <a:lnTo>
                  <a:pt x="8" y="10"/>
                </a:lnTo>
                <a:close/>
              </a:path>
            </a:pathLst>
          </a:custGeom>
          <a:solidFill>
            <a:srgbClr val="35669B"/>
          </a:solidFill>
          <a:ln>
            <a:noFill/>
          </a:ln>
        </p:spPr>
        <p:txBody>
          <a:bodyPr vert="horz" wrap="square" lIns="91440" tIns="45720" rIns="91440" bIns="45720" numCol="1" anchor="t" anchorCtr="0" compatLnSpc="1"/>
          <a:lstStyle/>
          <a:p>
            <a:endParaRPr lang="zh-CN" altLang="en-US"/>
          </a:p>
        </p:txBody>
      </p:sp>
      <p:sp>
        <p:nvSpPr>
          <p:cNvPr id="56" name="Freeform 56"/>
          <p:cNvSpPr>
            <a:spLocks noEditPoints="1"/>
          </p:cNvSpPr>
          <p:nvPr/>
        </p:nvSpPr>
        <p:spPr bwMode="auto">
          <a:xfrm>
            <a:off x="7238752" y="3890379"/>
            <a:ext cx="390455" cy="337338"/>
          </a:xfrm>
          <a:custGeom>
            <a:avLst/>
            <a:gdLst>
              <a:gd name="T0" fmla="*/ 78 w 177"/>
              <a:gd name="T1" fmla="*/ 153 h 153"/>
              <a:gd name="T2" fmla="*/ 73 w 177"/>
              <a:gd name="T3" fmla="*/ 150 h 153"/>
              <a:gd name="T4" fmla="*/ 72 w 177"/>
              <a:gd name="T5" fmla="*/ 146 h 153"/>
              <a:gd name="T6" fmla="*/ 72 w 177"/>
              <a:gd name="T7" fmla="*/ 89 h 153"/>
              <a:gd name="T8" fmla="*/ 11 w 177"/>
              <a:gd name="T9" fmla="*/ 150 h 153"/>
              <a:gd name="T10" fmla="*/ 5 w 177"/>
              <a:gd name="T11" fmla="*/ 153 h 153"/>
              <a:gd name="T12" fmla="*/ 0 w 177"/>
              <a:gd name="T13" fmla="*/ 146 h 153"/>
              <a:gd name="T14" fmla="*/ 0 w 177"/>
              <a:gd name="T15" fmla="*/ 7 h 153"/>
              <a:gd name="T16" fmla="*/ 5 w 177"/>
              <a:gd name="T17" fmla="*/ 0 h 153"/>
              <a:gd name="T18" fmla="*/ 11 w 177"/>
              <a:gd name="T19" fmla="*/ 2 h 153"/>
              <a:gd name="T20" fmla="*/ 72 w 177"/>
              <a:gd name="T21" fmla="*/ 64 h 153"/>
              <a:gd name="T22" fmla="*/ 72 w 177"/>
              <a:gd name="T23" fmla="*/ 7 h 153"/>
              <a:gd name="T24" fmla="*/ 78 w 177"/>
              <a:gd name="T25" fmla="*/ 0 h 153"/>
              <a:gd name="T26" fmla="*/ 83 w 177"/>
              <a:gd name="T27" fmla="*/ 2 h 153"/>
              <a:gd name="T28" fmla="*/ 144 w 177"/>
              <a:gd name="T29" fmla="*/ 64 h 153"/>
              <a:gd name="T30" fmla="*/ 144 w 177"/>
              <a:gd name="T31" fmla="*/ 10 h 153"/>
              <a:gd name="T32" fmla="*/ 155 w 177"/>
              <a:gd name="T33" fmla="*/ 0 h 153"/>
              <a:gd name="T34" fmla="*/ 167 w 177"/>
              <a:gd name="T35" fmla="*/ 0 h 153"/>
              <a:gd name="T36" fmla="*/ 177 w 177"/>
              <a:gd name="T37" fmla="*/ 10 h 153"/>
              <a:gd name="T38" fmla="*/ 177 w 177"/>
              <a:gd name="T39" fmla="*/ 143 h 153"/>
              <a:gd name="T40" fmla="*/ 167 w 177"/>
              <a:gd name="T41" fmla="*/ 153 h 153"/>
              <a:gd name="T42" fmla="*/ 155 w 177"/>
              <a:gd name="T43" fmla="*/ 153 h 153"/>
              <a:gd name="T44" fmla="*/ 144 w 177"/>
              <a:gd name="T45" fmla="*/ 143 h 153"/>
              <a:gd name="T46" fmla="*/ 144 w 177"/>
              <a:gd name="T47" fmla="*/ 89 h 153"/>
              <a:gd name="T48" fmla="*/ 83 w 177"/>
              <a:gd name="T49" fmla="*/ 150 h 153"/>
              <a:gd name="T50" fmla="*/ 78 w 177"/>
              <a:gd name="T51" fmla="*/ 153 h 153"/>
              <a:gd name="T52" fmla="*/ 152 w 177"/>
              <a:gd name="T53" fmla="*/ 93 h 153"/>
              <a:gd name="T54" fmla="*/ 152 w 177"/>
              <a:gd name="T55" fmla="*/ 143 h 153"/>
              <a:gd name="T56" fmla="*/ 155 w 177"/>
              <a:gd name="T57" fmla="*/ 145 h 153"/>
              <a:gd name="T58" fmla="*/ 167 w 177"/>
              <a:gd name="T59" fmla="*/ 145 h 153"/>
              <a:gd name="T60" fmla="*/ 169 w 177"/>
              <a:gd name="T61" fmla="*/ 143 h 153"/>
              <a:gd name="T62" fmla="*/ 169 w 177"/>
              <a:gd name="T63" fmla="*/ 10 h 153"/>
              <a:gd name="T64" fmla="*/ 167 w 177"/>
              <a:gd name="T65" fmla="*/ 8 h 153"/>
              <a:gd name="T66" fmla="*/ 155 w 177"/>
              <a:gd name="T67" fmla="*/ 8 h 153"/>
              <a:gd name="T68" fmla="*/ 152 w 177"/>
              <a:gd name="T69" fmla="*/ 10 h 153"/>
              <a:gd name="T70" fmla="*/ 152 w 177"/>
              <a:gd name="T71" fmla="*/ 93 h 153"/>
              <a:gd name="T72" fmla="*/ 80 w 177"/>
              <a:gd name="T73" fmla="*/ 59 h 153"/>
              <a:gd name="T74" fmla="*/ 80 w 177"/>
              <a:gd name="T75" fmla="*/ 142 h 153"/>
              <a:gd name="T76" fmla="*/ 144 w 177"/>
              <a:gd name="T77" fmla="*/ 78 h 153"/>
              <a:gd name="T78" fmla="*/ 145 w 177"/>
              <a:gd name="T79" fmla="*/ 77 h 153"/>
              <a:gd name="T80" fmla="*/ 145 w 177"/>
              <a:gd name="T81" fmla="*/ 76 h 153"/>
              <a:gd name="T82" fmla="*/ 145 w 177"/>
              <a:gd name="T83" fmla="*/ 75 h 153"/>
              <a:gd name="T84" fmla="*/ 144 w 177"/>
              <a:gd name="T85" fmla="*/ 75 h 153"/>
              <a:gd name="T86" fmla="*/ 80 w 177"/>
              <a:gd name="T87" fmla="*/ 10 h 153"/>
              <a:gd name="T88" fmla="*/ 80 w 177"/>
              <a:gd name="T89" fmla="*/ 59 h 153"/>
              <a:gd name="T90" fmla="*/ 8 w 177"/>
              <a:gd name="T91" fmla="*/ 10 h 153"/>
              <a:gd name="T92" fmla="*/ 8 w 177"/>
              <a:gd name="T93" fmla="*/ 142 h 153"/>
              <a:gd name="T94" fmla="*/ 72 w 177"/>
              <a:gd name="T95" fmla="*/ 78 h 153"/>
              <a:gd name="T96" fmla="*/ 72 w 177"/>
              <a:gd name="T97" fmla="*/ 77 h 153"/>
              <a:gd name="T98" fmla="*/ 73 w 177"/>
              <a:gd name="T99" fmla="*/ 76 h 153"/>
              <a:gd name="T100" fmla="*/ 72 w 177"/>
              <a:gd name="T101" fmla="*/ 75 h 153"/>
              <a:gd name="T102" fmla="*/ 72 w 177"/>
              <a:gd name="T103" fmla="*/ 75 h 153"/>
              <a:gd name="T104" fmla="*/ 8 w 177"/>
              <a:gd name="T105" fmla="*/ 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7" h="153">
                <a:moveTo>
                  <a:pt x="78" y="153"/>
                </a:moveTo>
                <a:cubicBezTo>
                  <a:pt x="76" y="153"/>
                  <a:pt x="74" y="152"/>
                  <a:pt x="73" y="150"/>
                </a:cubicBezTo>
                <a:cubicBezTo>
                  <a:pt x="72" y="149"/>
                  <a:pt x="72" y="147"/>
                  <a:pt x="72" y="146"/>
                </a:cubicBezTo>
                <a:cubicBezTo>
                  <a:pt x="72" y="89"/>
                  <a:pt x="72" y="89"/>
                  <a:pt x="72" y="89"/>
                </a:cubicBezTo>
                <a:cubicBezTo>
                  <a:pt x="11" y="150"/>
                  <a:pt x="11" y="150"/>
                  <a:pt x="11" y="150"/>
                </a:cubicBezTo>
                <a:cubicBezTo>
                  <a:pt x="9" y="152"/>
                  <a:pt x="7" y="153"/>
                  <a:pt x="5" y="153"/>
                </a:cubicBezTo>
                <a:cubicBezTo>
                  <a:pt x="3" y="153"/>
                  <a:pt x="0" y="151"/>
                  <a:pt x="0" y="146"/>
                </a:cubicBezTo>
                <a:cubicBezTo>
                  <a:pt x="0" y="7"/>
                  <a:pt x="0" y="7"/>
                  <a:pt x="0" y="7"/>
                </a:cubicBezTo>
                <a:cubicBezTo>
                  <a:pt x="0" y="2"/>
                  <a:pt x="3" y="0"/>
                  <a:pt x="5" y="0"/>
                </a:cubicBezTo>
                <a:cubicBezTo>
                  <a:pt x="7" y="0"/>
                  <a:pt x="9" y="1"/>
                  <a:pt x="11" y="2"/>
                </a:cubicBezTo>
                <a:cubicBezTo>
                  <a:pt x="72" y="64"/>
                  <a:pt x="72" y="64"/>
                  <a:pt x="72" y="64"/>
                </a:cubicBezTo>
                <a:cubicBezTo>
                  <a:pt x="72" y="7"/>
                  <a:pt x="72" y="7"/>
                  <a:pt x="72" y="7"/>
                </a:cubicBezTo>
                <a:cubicBezTo>
                  <a:pt x="72" y="2"/>
                  <a:pt x="75" y="0"/>
                  <a:pt x="78" y="0"/>
                </a:cubicBezTo>
                <a:cubicBezTo>
                  <a:pt x="80" y="0"/>
                  <a:pt x="81" y="1"/>
                  <a:pt x="83" y="2"/>
                </a:cubicBezTo>
                <a:cubicBezTo>
                  <a:pt x="144" y="64"/>
                  <a:pt x="144" y="64"/>
                  <a:pt x="144" y="64"/>
                </a:cubicBezTo>
                <a:cubicBezTo>
                  <a:pt x="144" y="10"/>
                  <a:pt x="144" y="10"/>
                  <a:pt x="144" y="10"/>
                </a:cubicBezTo>
                <a:cubicBezTo>
                  <a:pt x="144" y="4"/>
                  <a:pt x="149" y="0"/>
                  <a:pt x="155" y="0"/>
                </a:cubicBezTo>
                <a:cubicBezTo>
                  <a:pt x="167" y="0"/>
                  <a:pt x="167" y="0"/>
                  <a:pt x="167" y="0"/>
                </a:cubicBezTo>
                <a:cubicBezTo>
                  <a:pt x="172" y="0"/>
                  <a:pt x="177" y="4"/>
                  <a:pt x="177" y="10"/>
                </a:cubicBezTo>
                <a:cubicBezTo>
                  <a:pt x="177" y="143"/>
                  <a:pt x="177" y="143"/>
                  <a:pt x="177" y="143"/>
                </a:cubicBezTo>
                <a:cubicBezTo>
                  <a:pt x="177" y="148"/>
                  <a:pt x="172" y="153"/>
                  <a:pt x="167" y="153"/>
                </a:cubicBezTo>
                <a:cubicBezTo>
                  <a:pt x="155" y="153"/>
                  <a:pt x="155" y="153"/>
                  <a:pt x="155" y="153"/>
                </a:cubicBezTo>
                <a:cubicBezTo>
                  <a:pt x="149" y="153"/>
                  <a:pt x="144" y="148"/>
                  <a:pt x="144" y="143"/>
                </a:cubicBezTo>
                <a:cubicBezTo>
                  <a:pt x="144" y="89"/>
                  <a:pt x="144" y="89"/>
                  <a:pt x="144" y="89"/>
                </a:cubicBezTo>
                <a:cubicBezTo>
                  <a:pt x="83" y="150"/>
                  <a:pt x="83" y="150"/>
                  <a:pt x="83" y="150"/>
                </a:cubicBezTo>
                <a:cubicBezTo>
                  <a:pt x="81" y="152"/>
                  <a:pt x="80" y="153"/>
                  <a:pt x="78" y="153"/>
                </a:cubicBezTo>
                <a:close/>
                <a:moveTo>
                  <a:pt x="152" y="93"/>
                </a:moveTo>
                <a:cubicBezTo>
                  <a:pt x="152" y="143"/>
                  <a:pt x="152" y="143"/>
                  <a:pt x="152" y="143"/>
                </a:cubicBezTo>
                <a:cubicBezTo>
                  <a:pt x="152" y="144"/>
                  <a:pt x="153" y="145"/>
                  <a:pt x="155" y="145"/>
                </a:cubicBezTo>
                <a:cubicBezTo>
                  <a:pt x="167" y="145"/>
                  <a:pt x="167" y="145"/>
                  <a:pt x="167" y="145"/>
                </a:cubicBezTo>
                <a:cubicBezTo>
                  <a:pt x="168" y="145"/>
                  <a:pt x="169" y="144"/>
                  <a:pt x="169" y="143"/>
                </a:cubicBezTo>
                <a:cubicBezTo>
                  <a:pt x="169" y="10"/>
                  <a:pt x="169" y="10"/>
                  <a:pt x="169" y="10"/>
                </a:cubicBezTo>
                <a:cubicBezTo>
                  <a:pt x="169" y="9"/>
                  <a:pt x="168" y="8"/>
                  <a:pt x="167" y="8"/>
                </a:cubicBezTo>
                <a:cubicBezTo>
                  <a:pt x="155" y="8"/>
                  <a:pt x="155" y="8"/>
                  <a:pt x="155" y="8"/>
                </a:cubicBezTo>
                <a:cubicBezTo>
                  <a:pt x="153" y="8"/>
                  <a:pt x="152" y="9"/>
                  <a:pt x="152" y="10"/>
                </a:cubicBezTo>
                <a:lnTo>
                  <a:pt x="152" y="93"/>
                </a:lnTo>
                <a:close/>
                <a:moveTo>
                  <a:pt x="80" y="59"/>
                </a:moveTo>
                <a:cubicBezTo>
                  <a:pt x="80" y="142"/>
                  <a:pt x="80" y="142"/>
                  <a:pt x="80" y="142"/>
                </a:cubicBezTo>
                <a:cubicBezTo>
                  <a:pt x="144" y="78"/>
                  <a:pt x="144" y="78"/>
                  <a:pt x="144" y="78"/>
                </a:cubicBezTo>
                <a:cubicBezTo>
                  <a:pt x="145" y="77"/>
                  <a:pt x="145" y="77"/>
                  <a:pt x="145" y="77"/>
                </a:cubicBezTo>
                <a:cubicBezTo>
                  <a:pt x="145" y="76"/>
                  <a:pt x="145" y="76"/>
                  <a:pt x="145" y="76"/>
                </a:cubicBezTo>
                <a:cubicBezTo>
                  <a:pt x="145" y="75"/>
                  <a:pt x="145" y="75"/>
                  <a:pt x="145" y="75"/>
                </a:cubicBezTo>
                <a:cubicBezTo>
                  <a:pt x="145" y="75"/>
                  <a:pt x="145" y="75"/>
                  <a:pt x="144" y="75"/>
                </a:cubicBezTo>
                <a:cubicBezTo>
                  <a:pt x="80" y="10"/>
                  <a:pt x="80" y="10"/>
                  <a:pt x="80" y="10"/>
                </a:cubicBezTo>
                <a:lnTo>
                  <a:pt x="80" y="59"/>
                </a:lnTo>
                <a:close/>
                <a:moveTo>
                  <a:pt x="8" y="10"/>
                </a:moveTo>
                <a:cubicBezTo>
                  <a:pt x="8" y="142"/>
                  <a:pt x="8" y="142"/>
                  <a:pt x="8" y="142"/>
                </a:cubicBezTo>
                <a:cubicBezTo>
                  <a:pt x="72" y="78"/>
                  <a:pt x="72" y="78"/>
                  <a:pt x="72" y="78"/>
                </a:cubicBezTo>
                <a:cubicBezTo>
                  <a:pt x="72" y="77"/>
                  <a:pt x="72" y="77"/>
                  <a:pt x="72" y="77"/>
                </a:cubicBezTo>
                <a:cubicBezTo>
                  <a:pt x="73" y="76"/>
                  <a:pt x="73" y="76"/>
                  <a:pt x="73" y="76"/>
                </a:cubicBezTo>
                <a:cubicBezTo>
                  <a:pt x="72" y="75"/>
                  <a:pt x="72" y="75"/>
                  <a:pt x="72" y="75"/>
                </a:cubicBezTo>
                <a:cubicBezTo>
                  <a:pt x="72" y="75"/>
                  <a:pt x="72" y="75"/>
                  <a:pt x="72" y="75"/>
                </a:cubicBezTo>
                <a:lnTo>
                  <a:pt x="8" y="10"/>
                </a:lnTo>
                <a:close/>
              </a:path>
            </a:pathLst>
          </a:custGeom>
          <a:solidFill>
            <a:srgbClr val="35669B"/>
          </a:solidFill>
          <a:ln>
            <a:noFill/>
          </a:ln>
        </p:spPr>
        <p:txBody>
          <a:bodyPr vert="horz" wrap="square" lIns="91440" tIns="45720" rIns="91440" bIns="45720" numCol="1" anchor="t" anchorCtr="0" compatLnSpc="1"/>
          <a:lstStyle/>
          <a:p>
            <a:endParaRPr lang="zh-CN" altLang="en-US"/>
          </a:p>
        </p:txBody>
      </p:sp>
      <p:sp>
        <p:nvSpPr>
          <p:cNvPr id="57" name="Freeform 57"/>
          <p:cNvSpPr>
            <a:spLocks noEditPoints="1"/>
          </p:cNvSpPr>
          <p:nvPr/>
        </p:nvSpPr>
        <p:spPr bwMode="auto">
          <a:xfrm>
            <a:off x="8152919" y="3890379"/>
            <a:ext cx="229241" cy="337338"/>
          </a:xfrm>
          <a:custGeom>
            <a:avLst/>
            <a:gdLst>
              <a:gd name="T0" fmla="*/ 5 w 104"/>
              <a:gd name="T1" fmla="*/ 153 h 153"/>
              <a:gd name="T2" fmla="*/ 0 w 104"/>
              <a:gd name="T3" fmla="*/ 146 h 153"/>
              <a:gd name="T4" fmla="*/ 0 w 104"/>
              <a:gd name="T5" fmla="*/ 7 h 153"/>
              <a:gd name="T6" fmla="*/ 5 w 104"/>
              <a:gd name="T7" fmla="*/ 0 h 153"/>
              <a:gd name="T8" fmla="*/ 11 w 104"/>
              <a:gd name="T9" fmla="*/ 2 h 153"/>
              <a:gd name="T10" fmla="*/ 72 w 104"/>
              <a:gd name="T11" fmla="*/ 64 h 153"/>
              <a:gd name="T12" fmla="*/ 72 w 104"/>
              <a:gd name="T13" fmla="*/ 10 h 153"/>
              <a:gd name="T14" fmla="*/ 82 w 104"/>
              <a:gd name="T15" fmla="*/ 0 h 153"/>
              <a:gd name="T16" fmla="*/ 94 w 104"/>
              <a:gd name="T17" fmla="*/ 0 h 153"/>
              <a:gd name="T18" fmla="*/ 104 w 104"/>
              <a:gd name="T19" fmla="*/ 10 h 153"/>
              <a:gd name="T20" fmla="*/ 104 w 104"/>
              <a:gd name="T21" fmla="*/ 143 h 153"/>
              <a:gd name="T22" fmla="*/ 94 w 104"/>
              <a:gd name="T23" fmla="*/ 153 h 153"/>
              <a:gd name="T24" fmla="*/ 82 w 104"/>
              <a:gd name="T25" fmla="*/ 153 h 153"/>
              <a:gd name="T26" fmla="*/ 72 w 104"/>
              <a:gd name="T27" fmla="*/ 143 h 153"/>
              <a:gd name="T28" fmla="*/ 72 w 104"/>
              <a:gd name="T29" fmla="*/ 89 h 153"/>
              <a:gd name="T30" fmla="*/ 11 w 104"/>
              <a:gd name="T31" fmla="*/ 150 h 153"/>
              <a:gd name="T32" fmla="*/ 5 w 104"/>
              <a:gd name="T33" fmla="*/ 153 h 153"/>
              <a:gd name="T34" fmla="*/ 80 w 104"/>
              <a:gd name="T35" fmla="*/ 93 h 153"/>
              <a:gd name="T36" fmla="*/ 80 w 104"/>
              <a:gd name="T37" fmla="*/ 143 h 153"/>
              <a:gd name="T38" fmla="*/ 82 w 104"/>
              <a:gd name="T39" fmla="*/ 145 h 153"/>
              <a:gd name="T40" fmla="*/ 94 w 104"/>
              <a:gd name="T41" fmla="*/ 145 h 153"/>
              <a:gd name="T42" fmla="*/ 96 w 104"/>
              <a:gd name="T43" fmla="*/ 143 h 153"/>
              <a:gd name="T44" fmla="*/ 96 w 104"/>
              <a:gd name="T45" fmla="*/ 10 h 153"/>
              <a:gd name="T46" fmla="*/ 94 w 104"/>
              <a:gd name="T47" fmla="*/ 8 h 153"/>
              <a:gd name="T48" fmla="*/ 82 w 104"/>
              <a:gd name="T49" fmla="*/ 8 h 153"/>
              <a:gd name="T50" fmla="*/ 80 w 104"/>
              <a:gd name="T51" fmla="*/ 10 h 153"/>
              <a:gd name="T52" fmla="*/ 80 w 104"/>
              <a:gd name="T53" fmla="*/ 93 h 153"/>
              <a:gd name="T54" fmla="*/ 8 w 104"/>
              <a:gd name="T55" fmla="*/ 10 h 153"/>
              <a:gd name="T56" fmla="*/ 8 w 104"/>
              <a:gd name="T57" fmla="*/ 142 h 153"/>
              <a:gd name="T58" fmla="*/ 72 w 104"/>
              <a:gd name="T59" fmla="*/ 78 h 153"/>
              <a:gd name="T60" fmla="*/ 72 w 104"/>
              <a:gd name="T61" fmla="*/ 77 h 153"/>
              <a:gd name="T62" fmla="*/ 73 w 104"/>
              <a:gd name="T63" fmla="*/ 76 h 153"/>
              <a:gd name="T64" fmla="*/ 72 w 104"/>
              <a:gd name="T65" fmla="*/ 75 h 153"/>
              <a:gd name="T66" fmla="*/ 72 w 104"/>
              <a:gd name="T67" fmla="*/ 75 h 153"/>
              <a:gd name="T68" fmla="*/ 8 w 104"/>
              <a:gd name="T69" fmla="*/ 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4" h="153">
                <a:moveTo>
                  <a:pt x="5" y="153"/>
                </a:moveTo>
                <a:cubicBezTo>
                  <a:pt x="2" y="153"/>
                  <a:pt x="0" y="151"/>
                  <a:pt x="0" y="146"/>
                </a:cubicBezTo>
                <a:cubicBezTo>
                  <a:pt x="0" y="7"/>
                  <a:pt x="0" y="7"/>
                  <a:pt x="0" y="7"/>
                </a:cubicBezTo>
                <a:cubicBezTo>
                  <a:pt x="0" y="2"/>
                  <a:pt x="2" y="0"/>
                  <a:pt x="5" y="0"/>
                </a:cubicBezTo>
                <a:cubicBezTo>
                  <a:pt x="7" y="0"/>
                  <a:pt x="9" y="1"/>
                  <a:pt x="11" y="2"/>
                </a:cubicBezTo>
                <a:cubicBezTo>
                  <a:pt x="72" y="64"/>
                  <a:pt x="72" y="64"/>
                  <a:pt x="72" y="64"/>
                </a:cubicBezTo>
                <a:cubicBezTo>
                  <a:pt x="72" y="10"/>
                  <a:pt x="72" y="10"/>
                  <a:pt x="72" y="10"/>
                </a:cubicBezTo>
                <a:cubicBezTo>
                  <a:pt x="72" y="4"/>
                  <a:pt x="76" y="0"/>
                  <a:pt x="82" y="0"/>
                </a:cubicBezTo>
                <a:cubicBezTo>
                  <a:pt x="94" y="0"/>
                  <a:pt x="94" y="0"/>
                  <a:pt x="94" y="0"/>
                </a:cubicBezTo>
                <a:cubicBezTo>
                  <a:pt x="100" y="0"/>
                  <a:pt x="104" y="4"/>
                  <a:pt x="104" y="10"/>
                </a:cubicBezTo>
                <a:cubicBezTo>
                  <a:pt x="104" y="143"/>
                  <a:pt x="104" y="143"/>
                  <a:pt x="104" y="143"/>
                </a:cubicBezTo>
                <a:cubicBezTo>
                  <a:pt x="104" y="148"/>
                  <a:pt x="100" y="153"/>
                  <a:pt x="94" y="153"/>
                </a:cubicBezTo>
                <a:cubicBezTo>
                  <a:pt x="82" y="153"/>
                  <a:pt x="82" y="153"/>
                  <a:pt x="82" y="153"/>
                </a:cubicBezTo>
                <a:cubicBezTo>
                  <a:pt x="76" y="153"/>
                  <a:pt x="72" y="148"/>
                  <a:pt x="72" y="143"/>
                </a:cubicBezTo>
                <a:cubicBezTo>
                  <a:pt x="72" y="89"/>
                  <a:pt x="72" y="89"/>
                  <a:pt x="72" y="89"/>
                </a:cubicBezTo>
                <a:cubicBezTo>
                  <a:pt x="11" y="150"/>
                  <a:pt x="11" y="150"/>
                  <a:pt x="11" y="150"/>
                </a:cubicBezTo>
                <a:cubicBezTo>
                  <a:pt x="9" y="152"/>
                  <a:pt x="7" y="153"/>
                  <a:pt x="5" y="153"/>
                </a:cubicBezTo>
                <a:close/>
                <a:moveTo>
                  <a:pt x="80" y="93"/>
                </a:moveTo>
                <a:cubicBezTo>
                  <a:pt x="80" y="143"/>
                  <a:pt x="80" y="143"/>
                  <a:pt x="80" y="143"/>
                </a:cubicBezTo>
                <a:cubicBezTo>
                  <a:pt x="80" y="144"/>
                  <a:pt x="81" y="145"/>
                  <a:pt x="82" y="145"/>
                </a:cubicBezTo>
                <a:cubicBezTo>
                  <a:pt x="94" y="145"/>
                  <a:pt x="94" y="145"/>
                  <a:pt x="94" y="145"/>
                </a:cubicBezTo>
                <a:cubicBezTo>
                  <a:pt x="95" y="145"/>
                  <a:pt x="96" y="144"/>
                  <a:pt x="96" y="143"/>
                </a:cubicBezTo>
                <a:cubicBezTo>
                  <a:pt x="96" y="10"/>
                  <a:pt x="96" y="10"/>
                  <a:pt x="96" y="10"/>
                </a:cubicBezTo>
                <a:cubicBezTo>
                  <a:pt x="96" y="9"/>
                  <a:pt x="95" y="8"/>
                  <a:pt x="94" y="8"/>
                </a:cubicBezTo>
                <a:cubicBezTo>
                  <a:pt x="82" y="8"/>
                  <a:pt x="82" y="8"/>
                  <a:pt x="82" y="8"/>
                </a:cubicBezTo>
                <a:cubicBezTo>
                  <a:pt x="81" y="8"/>
                  <a:pt x="80" y="9"/>
                  <a:pt x="80" y="10"/>
                </a:cubicBezTo>
                <a:lnTo>
                  <a:pt x="80" y="93"/>
                </a:lnTo>
                <a:close/>
                <a:moveTo>
                  <a:pt x="8" y="10"/>
                </a:moveTo>
                <a:cubicBezTo>
                  <a:pt x="8" y="142"/>
                  <a:pt x="8" y="142"/>
                  <a:pt x="8" y="142"/>
                </a:cubicBezTo>
                <a:cubicBezTo>
                  <a:pt x="72" y="78"/>
                  <a:pt x="72" y="78"/>
                  <a:pt x="72" y="78"/>
                </a:cubicBezTo>
                <a:cubicBezTo>
                  <a:pt x="72" y="77"/>
                  <a:pt x="72" y="77"/>
                  <a:pt x="72" y="77"/>
                </a:cubicBezTo>
                <a:cubicBezTo>
                  <a:pt x="73" y="76"/>
                  <a:pt x="73" y="76"/>
                  <a:pt x="73" y="76"/>
                </a:cubicBezTo>
                <a:cubicBezTo>
                  <a:pt x="72" y="75"/>
                  <a:pt x="72" y="75"/>
                  <a:pt x="72" y="75"/>
                </a:cubicBezTo>
                <a:cubicBezTo>
                  <a:pt x="72" y="75"/>
                  <a:pt x="72" y="75"/>
                  <a:pt x="72" y="75"/>
                </a:cubicBezTo>
                <a:lnTo>
                  <a:pt x="8" y="10"/>
                </a:lnTo>
                <a:close/>
              </a:path>
            </a:pathLst>
          </a:custGeom>
          <a:solidFill>
            <a:srgbClr val="35669B"/>
          </a:solidFill>
          <a:ln>
            <a:noFill/>
          </a:ln>
        </p:spPr>
        <p:txBody>
          <a:bodyPr vert="horz" wrap="square" lIns="91440" tIns="45720" rIns="91440" bIns="45720" numCol="1" anchor="t" anchorCtr="0" compatLnSpc="1"/>
          <a:lstStyle/>
          <a:p>
            <a:endParaRPr lang="zh-CN" altLang="en-US"/>
          </a:p>
        </p:txBody>
      </p:sp>
      <p:sp>
        <p:nvSpPr>
          <p:cNvPr id="58" name="Freeform 58"/>
          <p:cNvSpPr>
            <a:spLocks noEditPoints="1"/>
          </p:cNvSpPr>
          <p:nvPr/>
        </p:nvSpPr>
        <p:spPr bwMode="auto">
          <a:xfrm>
            <a:off x="8948739" y="3914608"/>
            <a:ext cx="339202" cy="286085"/>
          </a:xfrm>
          <a:custGeom>
            <a:avLst/>
            <a:gdLst>
              <a:gd name="T0" fmla="*/ 143 w 154"/>
              <a:gd name="T1" fmla="*/ 130 h 130"/>
              <a:gd name="T2" fmla="*/ 11 w 154"/>
              <a:gd name="T3" fmla="*/ 130 h 130"/>
              <a:gd name="T4" fmla="*/ 1 w 154"/>
              <a:gd name="T5" fmla="*/ 120 h 130"/>
              <a:gd name="T6" fmla="*/ 1 w 154"/>
              <a:gd name="T7" fmla="*/ 95 h 130"/>
              <a:gd name="T8" fmla="*/ 11 w 154"/>
              <a:gd name="T9" fmla="*/ 85 h 130"/>
              <a:gd name="T10" fmla="*/ 143 w 154"/>
              <a:gd name="T11" fmla="*/ 85 h 130"/>
              <a:gd name="T12" fmla="*/ 153 w 154"/>
              <a:gd name="T13" fmla="*/ 95 h 130"/>
              <a:gd name="T14" fmla="*/ 153 w 154"/>
              <a:gd name="T15" fmla="*/ 120 h 130"/>
              <a:gd name="T16" fmla="*/ 143 w 154"/>
              <a:gd name="T17" fmla="*/ 130 h 130"/>
              <a:gd name="T18" fmla="*/ 11 w 154"/>
              <a:gd name="T19" fmla="*/ 93 h 130"/>
              <a:gd name="T20" fmla="*/ 9 w 154"/>
              <a:gd name="T21" fmla="*/ 95 h 130"/>
              <a:gd name="T22" fmla="*/ 9 w 154"/>
              <a:gd name="T23" fmla="*/ 120 h 130"/>
              <a:gd name="T24" fmla="*/ 11 w 154"/>
              <a:gd name="T25" fmla="*/ 122 h 130"/>
              <a:gd name="T26" fmla="*/ 143 w 154"/>
              <a:gd name="T27" fmla="*/ 122 h 130"/>
              <a:gd name="T28" fmla="*/ 145 w 154"/>
              <a:gd name="T29" fmla="*/ 120 h 130"/>
              <a:gd name="T30" fmla="*/ 145 w 154"/>
              <a:gd name="T31" fmla="*/ 95 h 130"/>
              <a:gd name="T32" fmla="*/ 143 w 154"/>
              <a:gd name="T33" fmla="*/ 93 h 130"/>
              <a:gd name="T34" fmla="*/ 11 w 154"/>
              <a:gd name="T35" fmla="*/ 93 h 130"/>
              <a:gd name="T36" fmla="*/ 146 w 154"/>
              <a:gd name="T37" fmla="*/ 81 h 130"/>
              <a:gd name="T38" fmla="*/ 8 w 154"/>
              <a:gd name="T39" fmla="*/ 81 h 130"/>
              <a:gd name="T40" fmla="*/ 1 w 154"/>
              <a:gd name="T41" fmla="*/ 78 h 130"/>
              <a:gd name="T42" fmla="*/ 3 w 154"/>
              <a:gd name="T43" fmla="*/ 70 h 130"/>
              <a:gd name="T44" fmla="*/ 70 w 154"/>
              <a:gd name="T45" fmla="*/ 3 h 130"/>
              <a:gd name="T46" fmla="*/ 84 w 154"/>
              <a:gd name="T47" fmla="*/ 3 h 130"/>
              <a:gd name="T48" fmla="*/ 151 w 154"/>
              <a:gd name="T49" fmla="*/ 70 h 130"/>
              <a:gd name="T50" fmla="*/ 153 w 154"/>
              <a:gd name="T51" fmla="*/ 78 h 130"/>
              <a:gd name="T52" fmla="*/ 146 w 154"/>
              <a:gd name="T53" fmla="*/ 81 h 130"/>
              <a:gd name="T54" fmla="*/ 11 w 154"/>
              <a:gd name="T55" fmla="*/ 73 h 130"/>
              <a:gd name="T56" fmla="*/ 143 w 154"/>
              <a:gd name="T57" fmla="*/ 73 h 130"/>
              <a:gd name="T58" fmla="*/ 78 w 154"/>
              <a:gd name="T59" fmla="*/ 9 h 130"/>
              <a:gd name="T60" fmla="*/ 76 w 154"/>
              <a:gd name="T61" fmla="*/ 9 h 130"/>
              <a:gd name="T62" fmla="*/ 11 w 154"/>
              <a:gd name="T63" fmla="*/ 73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4" h="130">
                <a:moveTo>
                  <a:pt x="143" y="130"/>
                </a:moveTo>
                <a:cubicBezTo>
                  <a:pt x="11" y="130"/>
                  <a:pt x="11" y="130"/>
                  <a:pt x="11" y="130"/>
                </a:cubicBezTo>
                <a:cubicBezTo>
                  <a:pt x="5" y="130"/>
                  <a:pt x="1" y="125"/>
                  <a:pt x="1" y="120"/>
                </a:cubicBezTo>
                <a:cubicBezTo>
                  <a:pt x="1" y="95"/>
                  <a:pt x="1" y="95"/>
                  <a:pt x="1" y="95"/>
                </a:cubicBezTo>
                <a:cubicBezTo>
                  <a:pt x="1" y="90"/>
                  <a:pt x="5" y="85"/>
                  <a:pt x="11" y="85"/>
                </a:cubicBezTo>
                <a:cubicBezTo>
                  <a:pt x="143" y="85"/>
                  <a:pt x="143" y="85"/>
                  <a:pt x="143" y="85"/>
                </a:cubicBezTo>
                <a:cubicBezTo>
                  <a:pt x="149" y="85"/>
                  <a:pt x="153" y="90"/>
                  <a:pt x="153" y="95"/>
                </a:cubicBezTo>
                <a:cubicBezTo>
                  <a:pt x="153" y="120"/>
                  <a:pt x="153" y="120"/>
                  <a:pt x="153" y="120"/>
                </a:cubicBezTo>
                <a:cubicBezTo>
                  <a:pt x="153" y="125"/>
                  <a:pt x="149" y="130"/>
                  <a:pt x="143" y="130"/>
                </a:cubicBezTo>
                <a:close/>
                <a:moveTo>
                  <a:pt x="11" y="93"/>
                </a:moveTo>
                <a:cubicBezTo>
                  <a:pt x="10" y="93"/>
                  <a:pt x="9" y="94"/>
                  <a:pt x="9" y="95"/>
                </a:cubicBezTo>
                <a:cubicBezTo>
                  <a:pt x="9" y="120"/>
                  <a:pt x="9" y="120"/>
                  <a:pt x="9" y="120"/>
                </a:cubicBezTo>
                <a:cubicBezTo>
                  <a:pt x="9" y="121"/>
                  <a:pt x="10" y="122"/>
                  <a:pt x="11" y="122"/>
                </a:cubicBezTo>
                <a:cubicBezTo>
                  <a:pt x="143" y="122"/>
                  <a:pt x="143" y="122"/>
                  <a:pt x="143" y="122"/>
                </a:cubicBezTo>
                <a:cubicBezTo>
                  <a:pt x="145" y="122"/>
                  <a:pt x="145" y="121"/>
                  <a:pt x="145" y="120"/>
                </a:cubicBezTo>
                <a:cubicBezTo>
                  <a:pt x="145" y="95"/>
                  <a:pt x="145" y="95"/>
                  <a:pt x="145" y="95"/>
                </a:cubicBezTo>
                <a:cubicBezTo>
                  <a:pt x="145" y="94"/>
                  <a:pt x="145" y="93"/>
                  <a:pt x="143" y="93"/>
                </a:cubicBezTo>
                <a:lnTo>
                  <a:pt x="11" y="93"/>
                </a:lnTo>
                <a:close/>
                <a:moveTo>
                  <a:pt x="146" y="81"/>
                </a:moveTo>
                <a:cubicBezTo>
                  <a:pt x="8" y="81"/>
                  <a:pt x="8" y="81"/>
                  <a:pt x="8" y="81"/>
                </a:cubicBezTo>
                <a:cubicBezTo>
                  <a:pt x="3" y="81"/>
                  <a:pt x="1" y="79"/>
                  <a:pt x="1" y="78"/>
                </a:cubicBezTo>
                <a:cubicBezTo>
                  <a:pt x="0" y="77"/>
                  <a:pt x="0" y="74"/>
                  <a:pt x="3" y="70"/>
                </a:cubicBezTo>
                <a:cubicBezTo>
                  <a:pt x="70" y="3"/>
                  <a:pt x="70" y="3"/>
                  <a:pt x="70" y="3"/>
                </a:cubicBezTo>
                <a:cubicBezTo>
                  <a:pt x="74" y="0"/>
                  <a:pt x="80" y="0"/>
                  <a:pt x="84" y="3"/>
                </a:cubicBezTo>
                <a:cubicBezTo>
                  <a:pt x="151" y="70"/>
                  <a:pt x="151" y="70"/>
                  <a:pt x="151" y="70"/>
                </a:cubicBezTo>
                <a:cubicBezTo>
                  <a:pt x="154" y="74"/>
                  <a:pt x="154" y="77"/>
                  <a:pt x="153" y="78"/>
                </a:cubicBezTo>
                <a:cubicBezTo>
                  <a:pt x="153" y="79"/>
                  <a:pt x="151" y="81"/>
                  <a:pt x="146" y="81"/>
                </a:cubicBezTo>
                <a:close/>
                <a:moveTo>
                  <a:pt x="11" y="73"/>
                </a:moveTo>
                <a:cubicBezTo>
                  <a:pt x="143" y="73"/>
                  <a:pt x="143" y="73"/>
                  <a:pt x="143" y="73"/>
                </a:cubicBezTo>
                <a:cubicBezTo>
                  <a:pt x="78" y="9"/>
                  <a:pt x="78" y="9"/>
                  <a:pt x="78" y="9"/>
                </a:cubicBezTo>
                <a:cubicBezTo>
                  <a:pt x="78" y="8"/>
                  <a:pt x="76" y="8"/>
                  <a:pt x="76" y="9"/>
                </a:cubicBezTo>
                <a:lnTo>
                  <a:pt x="11" y="73"/>
                </a:lnTo>
                <a:close/>
              </a:path>
            </a:pathLst>
          </a:custGeom>
          <a:solidFill>
            <a:srgbClr val="35669B"/>
          </a:solidFill>
          <a:ln>
            <a:noFill/>
          </a:ln>
        </p:spPr>
        <p:txBody>
          <a:bodyPr vert="horz" wrap="square" lIns="91440" tIns="45720" rIns="91440" bIns="45720" numCol="1" anchor="t" anchorCtr="0" compatLnSpc="1"/>
          <a:lstStyle/>
          <a:p>
            <a:endParaRPr lang="zh-CN" altLang="en-US"/>
          </a:p>
        </p:txBody>
      </p:sp>
      <p:sp>
        <p:nvSpPr>
          <p:cNvPr id="59" name="Freeform 59"/>
          <p:cNvSpPr>
            <a:spLocks noEditPoints="1"/>
          </p:cNvSpPr>
          <p:nvPr/>
        </p:nvSpPr>
        <p:spPr bwMode="auto">
          <a:xfrm>
            <a:off x="9822836" y="3874537"/>
            <a:ext cx="229241" cy="341997"/>
          </a:xfrm>
          <a:custGeom>
            <a:avLst/>
            <a:gdLst>
              <a:gd name="T0" fmla="*/ 79 w 104"/>
              <a:gd name="T1" fmla="*/ 155 h 155"/>
              <a:gd name="T2" fmla="*/ 68 w 104"/>
              <a:gd name="T3" fmla="*/ 150 h 155"/>
              <a:gd name="T4" fmla="*/ 6 w 104"/>
              <a:gd name="T5" fmla="*/ 89 h 155"/>
              <a:gd name="T6" fmla="*/ 6 w 104"/>
              <a:gd name="T7" fmla="*/ 66 h 155"/>
              <a:gd name="T8" fmla="*/ 68 w 104"/>
              <a:gd name="T9" fmla="*/ 4 h 155"/>
              <a:gd name="T10" fmla="*/ 79 w 104"/>
              <a:gd name="T11" fmla="*/ 0 h 155"/>
              <a:gd name="T12" fmla="*/ 90 w 104"/>
              <a:gd name="T13" fmla="*/ 4 h 155"/>
              <a:gd name="T14" fmla="*/ 97 w 104"/>
              <a:gd name="T15" fmla="*/ 12 h 155"/>
              <a:gd name="T16" fmla="*/ 97 w 104"/>
              <a:gd name="T17" fmla="*/ 34 h 155"/>
              <a:gd name="T18" fmla="*/ 54 w 104"/>
              <a:gd name="T19" fmla="*/ 77 h 155"/>
              <a:gd name="T20" fmla="*/ 97 w 104"/>
              <a:gd name="T21" fmla="*/ 120 h 155"/>
              <a:gd name="T22" fmla="*/ 97 w 104"/>
              <a:gd name="T23" fmla="*/ 143 h 155"/>
              <a:gd name="T24" fmla="*/ 90 w 104"/>
              <a:gd name="T25" fmla="*/ 150 h 155"/>
              <a:gd name="T26" fmla="*/ 79 w 104"/>
              <a:gd name="T27" fmla="*/ 155 h 155"/>
              <a:gd name="T28" fmla="*/ 79 w 104"/>
              <a:gd name="T29" fmla="*/ 8 h 155"/>
              <a:gd name="T30" fmla="*/ 73 w 104"/>
              <a:gd name="T31" fmla="*/ 10 h 155"/>
              <a:gd name="T32" fmla="*/ 12 w 104"/>
              <a:gd name="T33" fmla="*/ 71 h 155"/>
              <a:gd name="T34" fmla="*/ 12 w 104"/>
              <a:gd name="T35" fmla="*/ 83 h 155"/>
              <a:gd name="T36" fmla="*/ 73 w 104"/>
              <a:gd name="T37" fmla="*/ 144 h 155"/>
              <a:gd name="T38" fmla="*/ 85 w 104"/>
              <a:gd name="T39" fmla="*/ 144 h 155"/>
              <a:gd name="T40" fmla="*/ 92 w 104"/>
              <a:gd name="T41" fmla="*/ 137 h 155"/>
              <a:gd name="T42" fmla="*/ 92 w 104"/>
              <a:gd name="T43" fmla="*/ 126 h 155"/>
              <a:gd name="T44" fmla="*/ 43 w 104"/>
              <a:gd name="T45" fmla="*/ 77 h 155"/>
              <a:gd name="T46" fmla="*/ 92 w 104"/>
              <a:gd name="T47" fmla="*/ 29 h 155"/>
              <a:gd name="T48" fmla="*/ 92 w 104"/>
              <a:gd name="T49" fmla="*/ 17 h 155"/>
              <a:gd name="T50" fmla="*/ 85 w 104"/>
              <a:gd name="T51" fmla="*/ 10 h 155"/>
              <a:gd name="T52" fmla="*/ 79 w 104"/>
              <a:gd name="T53" fmla="*/ 8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4" h="155">
                <a:moveTo>
                  <a:pt x="79" y="155"/>
                </a:moveTo>
                <a:cubicBezTo>
                  <a:pt x="75" y="155"/>
                  <a:pt x="71" y="153"/>
                  <a:pt x="68" y="150"/>
                </a:cubicBezTo>
                <a:cubicBezTo>
                  <a:pt x="6" y="89"/>
                  <a:pt x="6" y="89"/>
                  <a:pt x="6" y="89"/>
                </a:cubicBezTo>
                <a:cubicBezTo>
                  <a:pt x="0" y="82"/>
                  <a:pt x="0" y="72"/>
                  <a:pt x="6" y="66"/>
                </a:cubicBezTo>
                <a:cubicBezTo>
                  <a:pt x="68" y="4"/>
                  <a:pt x="68" y="4"/>
                  <a:pt x="68" y="4"/>
                </a:cubicBezTo>
                <a:cubicBezTo>
                  <a:pt x="71" y="1"/>
                  <a:pt x="75" y="0"/>
                  <a:pt x="79" y="0"/>
                </a:cubicBezTo>
                <a:cubicBezTo>
                  <a:pt x="83" y="0"/>
                  <a:pt x="87" y="1"/>
                  <a:pt x="90" y="4"/>
                </a:cubicBezTo>
                <a:cubicBezTo>
                  <a:pt x="97" y="12"/>
                  <a:pt x="97" y="12"/>
                  <a:pt x="97" y="12"/>
                </a:cubicBezTo>
                <a:cubicBezTo>
                  <a:pt x="104" y="18"/>
                  <a:pt x="104" y="28"/>
                  <a:pt x="97" y="34"/>
                </a:cubicBezTo>
                <a:cubicBezTo>
                  <a:pt x="54" y="77"/>
                  <a:pt x="54" y="77"/>
                  <a:pt x="54" y="77"/>
                </a:cubicBezTo>
                <a:cubicBezTo>
                  <a:pt x="97" y="120"/>
                  <a:pt x="97" y="120"/>
                  <a:pt x="97" y="120"/>
                </a:cubicBezTo>
                <a:cubicBezTo>
                  <a:pt x="104" y="126"/>
                  <a:pt x="104" y="137"/>
                  <a:pt x="97" y="143"/>
                </a:cubicBezTo>
                <a:cubicBezTo>
                  <a:pt x="90" y="150"/>
                  <a:pt x="90" y="150"/>
                  <a:pt x="90" y="150"/>
                </a:cubicBezTo>
                <a:cubicBezTo>
                  <a:pt x="87" y="153"/>
                  <a:pt x="83" y="155"/>
                  <a:pt x="79" y="155"/>
                </a:cubicBezTo>
                <a:close/>
                <a:moveTo>
                  <a:pt x="79" y="8"/>
                </a:moveTo>
                <a:cubicBezTo>
                  <a:pt x="77" y="8"/>
                  <a:pt x="75" y="9"/>
                  <a:pt x="73" y="10"/>
                </a:cubicBezTo>
                <a:cubicBezTo>
                  <a:pt x="12" y="71"/>
                  <a:pt x="12" y="71"/>
                  <a:pt x="12" y="71"/>
                </a:cubicBezTo>
                <a:cubicBezTo>
                  <a:pt x="9" y="75"/>
                  <a:pt x="9" y="80"/>
                  <a:pt x="12" y="83"/>
                </a:cubicBezTo>
                <a:cubicBezTo>
                  <a:pt x="73" y="144"/>
                  <a:pt x="73" y="144"/>
                  <a:pt x="73" y="144"/>
                </a:cubicBezTo>
                <a:cubicBezTo>
                  <a:pt x="76" y="147"/>
                  <a:pt x="82" y="147"/>
                  <a:pt x="85" y="144"/>
                </a:cubicBezTo>
                <a:cubicBezTo>
                  <a:pt x="92" y="137"/>
                  <a:pt x="92" y="137"/>
                  <a:pt x="92" y="137"/>
                </a:cubicBezTo>
                <a:cubicBezTo>
                  <a:pt x="95" y="134"/>
                  <a:pt x="95" y="129"/>
                  <a:pt x="92" y="126"/>
                </a:cubicBezTo>
                <a:cubicBezTo>
                  <a:pt x="43" y="77"/>
                  <a:pt x="43" y="77"/>
                  <a:pt x="43" y="77"/>
                </a:cubicBezTo>
                <a:cubicBezTo>
                  <a:pt x="92" y="29"/>
                  <a:pt x="92" y="29"/>
                  <a:pt x="92" y="29"/>
                </a:cubicBezTo>
                <a:cubicBezTo>
                  <a:pt x="95" y="26"/>
                  <a:pt x="95" y="20"/>
                  <a:pt x="92" y="17"/>
                </a:cubicBezTo>
                <a:cubicBezTo>
                  <a:pt x="85" y="10"/>
                  <a:pt x="85" y="10"/>
                  <a:pt x="85" y="10"/>
                </a:cubicBezTo>
                <a:cubicBezTo>
                  <a:pt x="83" y="9"/>
                  <a:pt x="81" y="8"/>
                  <a:pt x="79" y="8"/>
                </a:cubicBezTo>
                <a:close/>
              </a:path>
            </a:pathLst>
          </a:custGeom>
          <a:solidFill>
            <a:srgbClr val="35669B"/>
          </a:solidFill>
          <a:ln>
            <a:noFill/>
          </a:ln>
        </p:spPr>
        <p:txBody>
          <a:bodyPr vert="horz" wrap="square" lIns="91440" tIns="45720" rIns="91440" bIns="45720" numCol="1" anchor="t" anchorCtr="0" compatLnSpc="1"/>
          <a:lstStyle/>
          <a:p>
            <a:endParaRPr lang="zh-CN" altLang="en-US"/>
          </a:p>
        </p:txBody>
      </p:sp>
      <p:sp>
        <p:nvSpPr>
          <p:cNvPr id="60" name="Freeform 60"/>
          <p:cNvSpPr>
            <a:spLocks noEditPoints="1"/>
          </p:cNvSpPr>
          <p:nvPr/>
        </p:nvSpPr>
        <p:spPr bwMode="auto">
          <a:xfrm>
            <a:off x="10683886" y="3874537"/>
            <a:ext cx="219922" cy="341997"/>
          </a:xfrm>
          <a:custGeom>
            <a:avLst/>
            <a:gdLst>
              <a:gd name="T0" fmla="*/ 23 w 100"/>
              <a:gd name="T1" fmla="*/ 155 h 155"/>
              <a:gd name="T2" fmla="*/ 11 w 100"/>
              <a:gd name="T3" fmla="*/ 150 h 155"/>
              <a:gd name="T4" fmla="*/ 4 w 100"/>
              <a:gd name="T5" fmla="*/ 143 h 155"/>
              <a:gd name="T6" fmla="*/ 0 w 100"/>
              <a:gd name="T7" fmla="*/ 132 h 155"/>
              <a:gd name="T8" fmla="*/ 4 w 100"/>
              <a:gd name="T9" fmla="*/ 120 h 155"/>
              <a:gd name="T10" fmla="*/ 47 w 100"/>
              <a:gd name="T11" fmla="*/ 77 h 155"/>
              <a:gd name="T12" fmla="*/ 4 w 100"/>
              <a:gd name="T13" fmla="*/ 34 h 155"/>
              <a:gd name="T14" fmla="*/ 0 w 100"/>
              <a:gd name="T15" fmla="*/ 23 h 155"/>
              <a:gd name="T16" fmla="*/ 4 w 100"/>
              <a:gd name="T17" fmla="*/ 12 h 155"/>
              <a:gd name="T18" fmla="*/ 11 w 100"/>
              <a:gd name="T19" fmla="*/ 5 h 155"/>
              <a:gd name="T20" fmla="*/ 23 w 100"/>
              <a:gd name="T21" fmla="*/ 0 h 155"/>
              <a:gd name="T22" fmla="*/ 34 w 100"/>
              <a:gd name="T23" fmla="*/ 5 h 155"/>
              <a:gd name="T24" fmla="*/ 95 w 100"/>
              <a:gd name="T25" fmla="*/ 66 h 155"/>
              <a:gd name="T26" fmla="*/ 100 w 100"/>
              <a:gd name="T27" fmla="*/ 77 h 155"/>
              <a:gd name="T28" fmla="*/ 96 w 100"/>
              <a:gd name="T29" fmla="*/ 89 h 155"/>
              <a:gd name="T30" fmla="*/ 34 w 100"/>
              <a:gd name="T31" fmla="*/ 150 h 155"/>
              <a:gd name="T32" fmla="*/ 23 w 100"/>
              <a:gd name="T33" fmla="*/ 155 h 155"/>
              <a:gd name="T34" fmla="*/ 23 w 100"/>
              <a:gd name="T35" fmla="*/ 8 h 155"/>
              <a:gd name="T36" fmla="*/ 17 w 100"/>
              <a:gd name="T37" fmla="*/ 10 h 155"/>
              <a:gd name="T38" fmla="*/ 10 w 100"/>
              <a:gd name="T39" fmla="*/ 17 h 155"/>
              <a:gd name="T40" fmla="*/ 8 w 100"/>
              <a:gd name="T41" fmla="*/ 23 h 155"/>
              <a:gd name="T42" fmla="*/ 10 w 100"/>
              <a:gd name="T43" fmla="*/ 29 h 155"/>
              <a:gd name="T44" fmla="*/ 59 w 100"/>
              <a:gd name="T45" fmla="*/ 77 h 155"/>
              <a:gd name="T46" fmla="*/ 10 w 100"/>
              <a:gd name="T47" fmla="*/ 126 h 155"/>
              <a:gd name="T48" fmla="*/ 8 w 100"/>
              <a:gd name="T49" fmla="*/ 132 h 155"/>
              <a:gd name="T50" fmla="*/ 10 w 100"/>
              <a:gd name="T51" fmla="*/ 137 h 155"/>
              <a:gd name="T52" fmla="*/ 17 w 100"/>
              <a:gd name="T53" fmla="*/ 144 h 155"/>
              <a:gd name="T54" fmla="*/ 28 w 100"/>
              <a:gd name="T55" fmla="*/ 144 h 155"/>
              <a:gd name="T56" fmla="*/ 90 w 100"/>
              <a:gd name="T57" fmla="*/ 83 h 155"/>
              <a:gd name="T58" fmla="*/ 92 w 100"/>
              <a:gd name="T59" fmla="*/ 77 h 155"/>
              <a:gd name="T60" fmla="*/ 90 w 100"/>
              <a:gd name="T61" fmla="*/ 72 h 155"/>
              <a:gd name="T62" fmla="*/ 28 w 100"/>
              <a:gd name="T63" fmla="*/ 10 h 155"/>
              <a:gd name="T64" fmla="*/ 23 w 100"/>
              <a:gd name="T65" fmla="*/ 8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55">
                <a:moveTo>
                  <a:pt x="23" y="155"/>
                </a:moveTo>
                <a:cubicBezTo>
                  <a:pt x="18" y="155"/>
                  <a:pt x="14" y="153"/>
                  <a:pt x="11" y="150"/>
                </a:cubicBezTo>
                <a:cubicBezTo>
                  <a:pt x="4" y="143"/>
                  <a:pt x="4" y="143"/>
                  <a:pt x="4" y="143"/>
                </a:cubicBezTo>
                <a:cubicBezTo>
                  <a:pt x="1" y="140"/>
                  <a:pt x="0" y="136"/>
                  <a:pt x="0" y="132"/>
                </a:cubicBezTo>
                <a:cubicBezTo>
                  <a:pt x="0" y="127"/>
                  <a:pt x="1" y="123"/>
                  <a:pt x="4" y="120"/>
                </a:cubicBezTo>
                <a:cubicBezTo>
                  <a:pt x="47" y="77"/>
                  <a:pt x="47" y="77"/>
                  <a:pt x="47" y="77"/>
                </a:cubicBezTo>
                <a:cubicBezTo>
                  <a:pt x="4" y="34"/>
                  <a:pt x="4" y="34"/>
                  <a:pt x="4" y="34"/>
                </a:cubicBezTo>
                <a:cubicBezTo>
                  <a:pt x="1" y="31"/>
                  <a:pt x="0" y="27"/>
                  <a:pt x="0" y="23"/>
                </a:cubicBezTo>
                <a:cubicBezTo>
                  <a:pt x="0" y="19"/>
                  <a:pt x="1" y="15"/>
                  <a:pt x="4" y="12"/>
                </a:cubicBezTo>
                <a:cubicBezTo>
                  <a:pt x="11" y="5"/>
                  <a:pt x="11" y="5"/>
                  <a:pt x="11" y="5"/>
                </a:cubicBezTo>
                <a:cubicBezTo>
                  <a:pt x="14" y="2"/>
                  <a:pt x="18" y="0"/>
                  <a:pt x="23" y="0"/>
                </a:cubicBezTo>
                <a:cubicBezTo>
                  <a:pt x="27" y="0"/>
                  <a:pt x="31" y="2"/>
                  <a:pt x="34" y="5"/>
                </a:cubicBezTo>
                <a:cubicBezTo>
                  <a:pt x="95" y="66"/>
                  <a:pt x="95" y="66"/>
                  <a:pt x="95" y="66"/>
                </a:cubicBezTo>
                <a:cubicBezTo>
                  <a:pt x="98" y="69"/>
                  <a:pt x="100" y="73"/>
                  <a:pt x="100" y="77"/>
                </a:cubicBezTo>
                <a:cubicBezTo>
                  <a:pt x="100" y="81"/>
                  <a:pt x="98" y="86"/>
                  <a:pt x="96" y="89"/>
                </a:cubicBezTo>
                <a:cubicBezTo>
                  <a:pt x="34" y="150"/>
                  <a:pt x="34" y="150"/>
                  <a:pt x="34" y="150"/>
                </a:cubicBezTo>
                <a:cubicBezTo>
                  <a:pt x="31" y="153"/>
                  <a:pt x="27" y="155"/>
                  <a:pt x="23" y="155"/>
                </a:cubicBezTo>
                <a:close/>
                <a:moveTo>
                  <a:pt x="23" y="8"/>
                </a:moveTo>
                <a:cubicBezTo>
                  <a:pt x="21" y="8"/>
                  <a:pt x="19" y="9"/>
                  <a:pt x="17" y="10"/>
                </a:cubicBezTo>
                <a:cubicBezTo>
                  <a:pt x="10" y="17"/>
                  <a:pt x="10" y="17"/>
                  <a:pt x="10" y="17"/>
                </a:cubicBezTo>
                <a:cubicBezTo>
                  <a:pt x="8" y="19"/>
                  <a:pt x="8" y="21"/>
                  <a:pt x="8" y="23"/>
                </a:cubicBezTo>
                <a:cubicBezTo>
                  <a:pt x="8" y="25"/>
                  <a:pt x="8" y="27"/>
                  <a:pt x="10" y="29"/>
                </a:cubicBezTo>
                <a:cubicBezTo>
                  <a:pt x="59" y="77"/>
                  <a:pt x="59" y="77"/>
                  <a:pt x="59" y="77"/>
                </a:cubicBezTo>
                <a:cubicBezTo>
                  <a:pt x="10" y="126"/>
                  <a:pt x="10" y="126"/>
                  <a:pt x="10" y="126"/>
                </a:cubicBezTo>
                <a:cubicBezTo>
                  <a:pt x="8" y="127"/>
                  <a:pt x="8" y="129"/>
                  <a:pt x="8" y="132"/>
                </a:cubicBezTo>
                <a:cubicBezTo>
                  <a:pt x="8" y="134"/>
                  <a:pt x="8" y="136"/>
                  <a:pt x="10" y="137"/>
                </a:cubicBezTo>
                <a:cubicBezTo>
                  <a:pt x="17" y="144"/>
                  <a:pt x="17" y="144"/>
                  <a:pt x="17" y="144"/>
                </a:cubicBezTo>
                <a:cubicBezTo>
                  <a:pt x="20" y="147"/>
                  <a:pt x="25" y="147"/>
                  <a:pt x="28" y="144"/>
                </a:cubicBezTo>
                <a:cubicBezTo>
                  <a:pt x="90" y="83"/>
                  <a:pt x="90" y="83"/>
                  <a:pt x="90" y="83"/>
                </a:cubicBezTo>
                <a:cubicBezTo>
                  <a:pt x="91" y="81"/>
                  <a:pt x="92" y="79"/>
                  <a:pt x="92" y="77"/>
                </a:cubicBezTo>
                <a:cubicBezTo>
                  <a:pt x="92" y="75"/>
                  <a:pt x="91" y="73"/>
                  <a:pt x="90" y="72"/>
                </a:cubicBezTo>
                <a:cubicBezTo>
                  <a:pt x="28" y="10"/>
                  <a:pt x="28" y="10"/>
                  <a:pt x="28" y="10"/>
                </a:cubicBezTo>
                <a:cubicBezTo>
                  <a:pt x="27" y="9"/>
                  <a:pt x="25" y="8"/>
                  <a:pt x="23" y="8"/>
                </a:cubicBezTo>
                <a:close/>
              </a:path>
            </a:pathLst>
          </a:custGeom>
          <a:solidFill>
            <a:srgbClr val="35669B"/>
          </a:solidFill>
          <a:ln>
            <a:noFill/>
          </a:ln>
        </p:spPr>
        <p:txBody>
          <a:bodyPr vert="horz" wrap="square" lIns="91440" tIns="45720" rIns="91440" bIns="45720" numCol="1" anchor="t" anchorCtr="0" compatLnSpc="1"/>
          <a:lstStyle/>
          <a:p>
            <a:endParaRPr lang="zh-CN" altLang="en-US"/>
          </a:p>
        </p:txBody>
      </p:sp>
      <p:sp>
        <p:nvSpPr>
          <p:cNvPr id="61" name="Freeform 61"/>
          <p:cNvSpPr>
            <a:spLocks noEditPoints="1"/>
          </p:cNvSpPr>
          <p:nvPr/>
        </p:nvSpPr>
        <p:spPr bwMode="auto">
          <a:xfrm>
            <a:off x="10635429" y="4757953"/>
            <a:ext cx="339202" cy="324292"/>
          </a:xfrm>
          <a:custGeom>
            <a:avLst/>
            <a:gdLst>
              <a:gd name="T0" fmla="*/ 83 w 154"/>
              <a:gd name="T1" fmla="*/ 147 h 147"/>
              <a:gd name="T2" fmla="*/ 71 w 154"/>
              <a:gd name="T3" fmla="*/ 147 h 147"/>
              <a:gd name="T4" fmla="*/ 55 w 154"/>
              <a:gd name="T5" fmla="*/ 132 h 147"/>
              <a:gd name="T6" fmla="*/ 55 w 154"/>
              <a:gd name="T7" fmla="*/ 75 h 147"/>
              <a:gd name="T8" fmla="*/ 34 w 154"/>
              <a:gd name="T9" fmla="*/ 96 h 147"/>
              <a:gd name="T10" fmla="*/ 23 w 154"/>
              <a:gd name="T11" fmla="*/ 100 h 147"/>
              <a:gd name="T12" fmla="*/ 11 w 154"/>
              <a:gd name="T13" fmla="*/ 96 h 147"/>
              <a:gd name="T14" fmla="*/ 4 w 154"/>
              <a:gd name="T15" fmla="*/ 89 h 147"/>
              <a:gd name="T16" fmla="*/ 0 w 154"/>
              <a:gd name="T17" fmla="*/ 77 h 147"/>
              <a:gd name="T18" fmla="*/ 4 w 154"/>
              <a:gd name="T19" fmla="*/ 66 h 147"/>
              <a:gd name="T20" fmla="*/ 66 w 154"/>
              <a:gd name="T21" fmla="*/ 5 h 147"/>
              <a:gd name="T22" fmla="*/ 77 w 154"/>
              <a:gd name="T23" fmla="*/ 0 h 147"/>
              <a:gd name="T24" fmla="*/ 88 w 154"/>
              <a:gd name="T25" fmla="*/ 5 h 147"/>
              <a:gd name="T26" fmla="*/ 150 w 154"/>
              <a:gd name="T27" fmla="*/ 66 h 147"/>
              <a:gd name="T28" fmla="*/ 154 w 154"/>
              <a:gd name="T29" fmla="*/ 77 h 147"/>
              <a:gd name="T30" fmla="*/ 150 w 154"/>
              <a:gd name="T31" fmla="*/ 89 h 147"/>
              <a:gd name="T32" fmla="*/ 143 w 154"/>
              <a:gd name="T33" fmla="*/ 96 h 147"/>
              <a:gd name="T34" fmla="*/ 131 w 154"/>
              <a:gd name="T35" fmla="*/ 100 h 147"/>
              <a:gd name="T36" fmla="*/ 120 w 154"/>
              <a:gd name="T37" fmla="*/ 96 h 147"/>
              <a:gd name="T38" fmla="*/ 99 w 154"/>
              <a:gd name="T39" fmla="*/ 75 h 147"/>
              <a:gd name="T40" fmla="*/ 99 w 154"/>
              <a:gd name="T41" fmla="*/ 132 h 147"/>
              <a:gd name="T42" fmla="*/ 83 w 154"/>
              <a:gd name="T43" fmla="*/ 147 h 147"/>
              <a:gd name="T44" fmla="*/ 63 w 154"/>
              <a:gd name="T45" fmla="*/ 56 h 147"/>
              <a:gd name="T46" fmla="*/ 63 w 154"/>
              <a:gd name="T47" fmla="*/ 132 h 147"/>
              <a:gd name="T48" fmla="*/ 71 w 154"/>
              <a:gd name="T49" fmla="*/ 139 h 147"/>
              <a:gd name="T50" fmla="*/ 83 w 154"/>
              <a:gd name="T51" fmla="*/ 139 h 147"/>
              <a:gd name="T52" fmla="*/ 91 w 154"/>
              <a:gd name="T53" fmla="*/ 132 h 147"/>
              <a:gd name="T54" fmla="*/ 91 w 154"/>
              <a:gd name="T55" fmla="*/ 56 h 147"/>
              <a:gd name="T56" fmla="*/ 126 w 154"/>
              <a:gd name="T57" fmla="*/ 90 h 147"/>
              <a:gd name="T58" fmla="*/ 137 w 154"/>
              <a:gd name="T59" fmla="*/ 90 h 147"/>
              <a:gd name="T60" fmla="*/ 144 w 154"/>
              <a:gd name="T61" fmla="*/ 83 h 147"/>
              <a:gd name="T62" fmla="*/ 146 w 154"/>
              <a:gd name="T63" fmla="*/ 77 h 147"/>
              <a:gd name="T64" fmla="*/ 144 w 154"/>
              <a:gd name="T65" fmla="*/ 72 h 147"/>
              <a:gd name="T66" fmla="*/ 83 w 154"/>
              <a:gd name="T67" fmla="*/ 10 h 147"/>
              <a:gd name="T68" fmla="*/ 71 w 154"/>
              <a:gd name="T69" fmla="*/ 10 h 147"/>
              <a:gd name="T70" fmla="*/ 10 w 154"/>
              <a:gd name="T71" fmla="*/ 72 h 147"/>
              <a:gd name="T72" fmla="*/ 8 w 154"/>
              <a:gd name="T73" fmla="*/ 77 h 147"/>
              <a:gd name="T74" fmla="*/ 10 w 154"/>
              <a:gd name="T75" fmla="*/ 83 h 147"/>
              <a:gd name="T76" fmla="*/ 17 w 154"/>
              <a:gd name="T77" fmla="*/ 90 h 147"/>
              <a:gd name="T78" fmla="*/ 28 w 154"/>
              <a:gd name="T79" fmla="*/ 90 h 147"/>
              <a:gd name="T80" fmla="*/ 63 w 154"/>
              <a:gd name="T81" fmla="*/ 5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4" h="147">
                <a:moveTo>
                  <a:pt x="83" y="147"/>
                </a:moveTo>
                <a:cubicBezTo>
                  <a:pt x="71" y="147"/>
                  <a:pt x="71" y="147"/>
                  <a:pt x="71" y="147"/>
                </a:cubicBezTo>
                <a:cubicBezTo>
                  <a:pt x="62" y="147"/>
                  <a:pt x="55" y="140"/>
                  <a:pt x="55" y="132"/>
                </a:cubicBezTo>
                <a:cubicBezTo>
                  <a:pt x="55" y="75"/>
                  <a:pt x="55" y="75"/>
                  <a:pt x="55" y="75"/>
                </a:cubicBezTo>
                <a:cubicBezTo>
                  <a:pt x="34" y="96"/>
                  <a:pt x="34" y="96"/>
                  <a:pt x="34" y="96"/>
                </a:cubicBezTo>
                <a:cubicBezTo>
                  <a:pt x="31" y="99"/>
                  <a:pt x="27" y="100"/>
                  <a:pt x="23" y="100"/>
                </a:cubicBezTo>
                <a:cubicBezTo>
                  <a:pt x="18" y="100"/>
                  <a:pt x="14" y="99"/>
                  <a:pt x="11" y="96"/>
                </a:cubicBezTo>
                <a:cubicBezTo>
                  <a:pt x="4" y="89"/>
                  <a:pt x="4" y="89"/>
                  <a:pt x="4" y="89"/>
                </a:cubicBezTo>
                <a:cubicBezTo>
                  <a:pt x="1" y="86"/>
                  <a:pt x="0" y="82"/>
                  <a:pt x="0" y="77"/>
                </a:cubicBezTo>
                <a:cubicBezTo>
                  <a:pt x="0" y="73"/>
                  <a:pt x="1" y="69"/>
                  <a:pt x="4" y="66"/>
                </a:cubicBezTo>
                <a:cubicBezTo>
                  <a:pt x="66" y="5"/>
                  <a:pt x="66" y="5"/>
                  <a:pt x="66" y="5"/>
                </a:cubicBezTo>
                <a:cubicBezTo>
                  <a:pt x="68" y="2"/>
                  <a:pt x="73" y="0"/>
                  <a:pt x="77" y="0"/>
                </a:cubicBezTo>
                <a:cubicBezTo>
                  <a:pt x="81" y="0"/>
                  <a:pt x="85" y="2"/>
                  <a:pt x="88" y="5"/>
                </a:cubicBezTo>
                <a:cubicBezTo>
                  <a:pt x="150" y="66"/>
                  <a:pt x="150" y="66"/>
                  <a:pt x="150" y="66"/>
                </a:cubicBezTo>
                <a:cubicBezTo>
                  <a:pt x="153" y="69"/>
                  <a:pt x="154" y="73"/>
                  <a:pt x="154" y="77"/>
                </a:cubicBezTo>
                <a:cubicBezTo>
                  <a:pt x="154" y="82"/>
                  <a:pt x="153" y="86"/>
                  <a:pt x="150" y="89"/>
                </a:cubicBezTo>
                <a:cubicBezTo>
                  <a:pt x="143" y="96"/>
                  <a:pt x="143" y="96"/>
                  <a:pt x="143" y="96"/>
                </a:cubicBezTo>
                <a:cubicBezTo>
                  <a:pt x="140" y="99"/>
                  <a:pt x="136" y="100"/>
                  <a:pt x="131" y="100"/>
                </a:cubicBezTo>
                <a:cubicBezTo>
                  <a:pt x="127" y="100"/>
                  <a:pt x="123" y="99"/>
                  <a:pt x="120" y="96"/>
                </a:cubicBezTo>
                <a:cubicBezTo>
                  <a:pt x="99" y="75"/>
                  <a:pt x="99" y="75"/>
                  <a:pt x="99" y="75"/>
                </a:cubicBezTo>
                <a:cubicBezTo>
                  <a:pt x="99" y="132"/>
                  <a:pt x="99" y="132"/>
                  <a:pt x="99" y="132"/>
                </a:cubicBezTo>
                <a:cubicBezTo>
                  <a:pt x="99" y="140"/>
                  <a:pt x="92" y="147"/>
                  <a:pt x="83" y="147"/>
                </a:cubicBezTo>
                <a:close/>
                <a:moveTo>
                  <a:pt x="63" y="56"/>
                </a:moveTo>
                <a:cubicBezTo>
                  <a:pt x="63" y="132"/>
                  <a:pt x="63" y="132"/>
                  <a:pt x="63" y="132"/>
                </a:cubicBezTo>
                <a:cubicBezTo>
                  <a:pt x="63" y="136"/>
                  <a:pt x="67" y="139"/>
                  <a:pt x="71" y="139"/>
                </a:cubicBezTo>
                <a:cubicBezTo>
                  <a:pt x="83" y="139"/>
                  <a:pt x="83" y="139"/>
                  <a:pt x="83" y="139"/>
                </a:cubicBezTo>
                <a:cubicBezTo>
                  <a:pt x="87" y="139"/>
                  <a:pt x="91" y="136"/>
                  <a:pt x="91" y="132"/>
                </a:cubicBezTo>
                <a:cubicBezTo>
                  <a:pt x="91" y="56"/>
                  <a:pt x="91" y="56"/>
                  <a:pt x="91" y="56"/>
                </a:cubicBezTo>
                <a:cubicBezTo>
                  <a:pt x="126" y="90"/>
                  <a:pt x="126" y="90"/>
                  <a:pt x="126" y="90"/>
                </a:cubicBezTo>
                <a:cubicBezTo>
                  <a:pt x="129" y="93"/>
                  <a:pt x="134" y="93"/>
                  <a:pt x="137" y="90"/>
                </a:cubicBezTo>
                <a:cubicBezTo>
                  <a:pt x="144" y="83"/>
                  <a:pt x="144" y="83"/>
                  <a:pt x="144" y="83"/>
                </a:cubicBezTo>
                <a:cubicBezTo>
                  <a:pt x="146" y="81"/>
                  <a:pt x="146" y="79"/>
                  <a:pt x="146" y="77"/>
                </a:cubicBezTo>
                <a:cubicBezTo>
                  <a:pt x="146" y="75"/>
                  <a:pt x="146" y="73"/>
                  <a:pt x="144" y="72"/>
                </a:cubicBezTo>
                <a:cubicBezTo>
                  <a:pt x="83" y="10"/>
                  <a:pt x="83" y="10"/>
                  <a:pt x="83" y="10"/>
                </a:cubicBezTo>
                <a:cubicBezTo>
                  <a:pt x="80" y="7"/>
                  <a:pt x="74" y="7"/>
                  <a:pt x="71" y="10"/>
                </a:cubicBezTo>
                <a:cubicBezTo>
                  <a:pt x="10" y="72"/>
                  <a:pt x="10" y="72"/>
                  <a:pt x="10" y="72"/>
                </a:cubicBezTo>
                <a:cubicBezTo>
                  <a:pt x="8" y="73"/>
                  <a:pt x="8" y="75"/>
                  <a:pt x="8" y="77"/>
                </a:cubicBezTo>
                <a:cubicBezTo>
                  <a:pt x="8" y="79"/>
                  <a:pt x="8" y="81"/>
                  <a:pt x="10" y="83"/>
                </a:cubicBezTo>
                <a:cubicBezTo>
                  <a:pt x="17" y="90"/>
                  <a:pt x="17" y="90"/>
                  <a:pt x="17" y="90"/>
                </a:cubicBezTo>
                <a:cubicBezTo>
                  <a:pt x="20" y="93"/>
                  <a:pt x="25" y="93"/>
                  <a:pt x="28" y="90"/>
                </a:cubicBezTo>
                <a:lnTo>
                  <a:pt x="63" y="56"/>
                </a:lnTo>
                <a:close/>
              </a:path>
            </a:pathLst>
          </a:custGeom>
          <a:solidFill>
            <a:srgbClr val="35669B"/>
          </a:solidFill>
          <a:ln>
            <a:noFill/>
          </a:ln>
        </p:spPr>
        <p:txBody>
          <a:bodyPr vert="horz" wrap="square" lIns="91440" tIns="45720" rIns="91440" bIns="45720" numCol="1" anchor="t" anchorCtr="0" compatLnSpc="1"/>
          <a:lstStyle/>
          <a:p>
            <a:endParaRPr lang="zh-CN" altLang="en-US"/>
          </a:p>
        </p:txBody>
      </p:sp>
      <p:sp>
        <p:nvSpPr>
          <p:cNvPr id="62" name="Freeform 62"/>
          <p:cNvSpPr>
            <a:spLocks noEditPoints="1"/>
          </p:cNvSpPr>
          <p:nvPr/>
        </p:nvSpPr>
        <p:spPr bwMode="auto">
          <a:xfrm>
            <a:off x="9792084" y="4744906"/>
            <a:ext cx="339202" cy="326156"/>
          </a:xfrm>
          <a:custGeom>
            <a:avLst/>
            <a:gdLst>
              <a:gd name="T0" fmla="*/ 77 w 154"/>
              <a:gd name="T1" fmla="*/ 148 h 148"/>
              <a:gd name="T2" fmla="*/ 66 w 154"/>
              <a:gd name="T3" fmla="*/ 143 h 148"/>
              <a:gd name="T4" fmla="*/ 4 w 154"/>
              <a:gd name="T5" fmla="*/ 82 h 148"/>
              <a:gd name="T6" fmla="*/ 0 w 154"/>
              <a:gd name="T7" fmla="*/ 70 h 148"/>
              <a:gd name="T8" fmla="*/ 4 w 154"/>
              <a:gd name="T9" fmla="*/ 59 h 148"/>
              <a:gd name="T10" fmla="*/ 11 w 154"/>
              <a:gd name="T11" fmla="*/ 52 h 148"/>
              <a:gd name="T12" fmla="*/ 23 w 154"/>
              <a:gd name="T13" fmla="*/ 47 h 148"/>
              <a:gd name="T14" fmla="*/ 34 w 154"/>
              <a:gd name="T15" fmla="*/ 52 h 148"/>
              <a:gd name="T16" fmla="*/ 55 w 154"/>
              <a:gd name="T17" fmla="*/ 73 h 148"/>
              <a:gd name="T18" fmla="*/ 55 w 154"/>
              <a:gd name="T19" fmla="*/ 16 h 148"/>
              <a:gd name="T20" fmla="*/ 71 w 154"/>
              <a:gd name="T21" fmla="*/ 0 h 148"/>
              <a:gd name="T22" fmla="*/ 83 w 154"/>
              <a:gd name="T23" fmla="*/ 0 h 148"/>
              <a:gd name="T24" fmla="*/ 99 w 154"/>
              <a:gd name="T25" fmla="*/ 16 h 148"/>
              <a:gd name="T26" fmla="*/ 99 w 154"/>
              <a:gd name="T27" fmla="*/ 73 h 148"/>
              <a:gd name="T28" fmla="*/ 120 w 154"/>
              <a:gd name="T29" fmla="*/ 52 h 148"/>
              <a:gd name="T30" fmla="*/ 131 w 154"/>
              <a:gd name="T31" fmla="*/ 47 h 148"/>
              <a:gd name="T32" fmla="*/ 143 w 154"/>
              <a:gd name="T33" fmla="*/ 52 h 148"/>
              <a:gd name="T34" fmla="*/ 150 w 154"/>
              <a:gd name="T35" fmla="*/ 59 h 148"/>
              <a:gd name="T36" fmla="*/ 154 w 154"/>
              <a:gd name="T37" fmla="*/ 70 h 148"/>
              <a:gd name="T38" fmla="*/ 150 w 154"/>
              <a:gd name="T39" fmla="*/ 82 h 148"/>
              <a:gd name="T40" fmla="*/ 88 w 154"/>
              <a:gd name="T41" fmla="*/ 143 h 148"/>
              <a:gd name="T42" fmla="*/ 77 w 154"/>
              <a:gd name="T43" fmla="*/ 148 h 148"/>
              <a:gd name="T44" fmla="*/ 23 w 154"/>
              <a:gd name="T45" fmla="*/ 55 h 148"/>
              <a:gd name="T46" fmla="*/ 17 w 154"/>
              <a:gd name="T47" fmla="*/ 57 h 148"/>
              <a:gd name="T48" fmla="*/ 10 w 154"/>
              <a:gd name="T49" fmla="*/ 64 h 148"/>
              <a:gd name="T50" fmla="*/ 8 w 154"/>
              <a:gd name="T51" fmla="*/ 70 h 148"/>
              <a:gd name="T52" fmla="*/ 10 w 154"/>
              <a:gd name="T53" fmla="*/ 76 h 148"/>
              <a:gd name="T54" fmla="*/ 71 w 154"/>
              <a:gd name="T55" fmla="*/ 137 h 148"/>
              <a:gd name="T56" fmla="*/ 83 w 154"/>
              <a:gd name="T57" fmla="*/ 137 h 148"/>
              <a:gd name="T58" fmla="*/ 144 w 154"/>
              <a:gd name="T59" fmla="*/ 76 h 148"/>
              <a:gd name="T60" fmla="*/ 146 w 154"/>
              <a:gd name="T61" fmla="*/ 70 h 148"/>
              <a:gd name="T62" fmla="*/ 144 w 154"/>
              <a:gd name="T63" fmla="*/ 64 h 148"/>
              <a:gd name="T64" fmla="*/ 137 w 154"/>
              <a:gd name="T65" fmla="*/ 57 h 148"/>
              <a:gd name="T66" fmla="*/ 126 w 154"/>
              <a:gd name="T67" fmla="*/ 57 h 148"/>
              <a:gd name="T68" fmla="*/ 91 w 154"/>
              <a:gd name="T69" fmla="*/ 92 h 148"/>
              <a:gd name="T70" fmla="*/ 91 w 154"/>
              <a:gd name="T71" fmla="*/ 16 h 148"/>
              <a:gd name="T72" fmla="*/ 83 w 154"/>
              <a:gd name="T73" fmla="*/ 8 h 148"/>
              <a:gd name="T74" fmla="*/ 71 w 154"/>
              <a:gd name="T75" fmla="*/ 8 h 148"/>
              <a:gd name="T76" fmla="*/ 63 w 154"/>
              <a:gd name="T77" fmla="*/ 16 h 148"/>
              <a:gd name="T78" fmla="*/ 63 w 154"/>
              <a:gd name="T79" fmla="*/ 92 h 148"/>
              <a:gd name="T80" fmla="*/ 28 w 154"/>
              <a:gd name="T81" fmla="*/ 57 h 148"/>
              <a:gd name="T82" fmla="*/ 23 w 154"/>
              <a:gd name="T83" fmla="*/ 5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4" h="148">
                <a:moveTo>
                  <a:pt x="77" y="148"/>
                </a:moveTo>
                <a:cubicBezTo>
                  <a:pt x="73" y="148"/>
                  <a:pt x="69" y="146"/>
                  <a:pt x="66" y="143"/>
                </a:cubicBezTo>
                <a:cubicBezTo>
                  <a:pt x="4" y="82"/>
                  <a:pt x="4" y="82"/>
                  <a:pt x="4" y="82"/>
                </a:cubicBezTo>
                <a:cubicBezTo>
                  <a:pt x="1" y="79"/>
                  <a:pt x="0" y="75"/>
                  <a:pt x="0" y="70"/>
                </a:cubicBezTo>
                <a:cubicBezTo>
                  <a:pt x="0" y="66"/>
                  <a:pt x="1" y="62"/>
                  <a:pt x="4" y="59"/>
                </a:cubicBezTo>
                <a:cubicBezTo>
                  <a:pt x="11" y="52"/>
                  <a:pt x="11" y="52"/>
                  <a:pt x="11" y="52"/>
                </a:cubicBezTo>
                <a:cubicBezTo>
                  <a:pt x="14" y="49"/>
                  <a:pt x="19" y="47"/>
                  <a:pt x="23" y="47"/>
                </a:cubicBezTo>
                <a:cubicBezTo>
                  <a:pt x="27" y="47"/>
                  <a:pt x="31" y="49"/>
                  <a:pt x="34" y="52"/>
                </a:cubicBezTo>
                <a:cubicBezTo>
                  <a:pt x="55" y="73"/>
                  <a:pt x="55" y="73"/>
                  <a:pt x="55" y="73"/>
                </a:cubicBezTo>
                <a:cubicBezTo>
                  <a:pt x="55" y="16"/>
                  <a:pt x="55" y="16"/>
                  <a:pt x="55" y="16"/>
                </a:cubicBezTo>
                <a:cubicBezTo>
                  <a:pt x="55" y="7"/>
                  <a:pt x="62" y="0"/>
                  <a:pt x="71" y="0"/>
                </a:cubicBezTo>
                <a:cubicBezTo>
                  <a:pt x="83" y="0"/>
                  <a:pt x="83" y="0"/>
                  <a:pt x="83" y="0"/>
                </a:cubicBezTo>
                <a:cubicBezTo>
                  <a:pt x="92" y="0"/>
                  <a:pt x="99" y="7"/>
                  <a:pt x="99" y="16"/>
                </a:cubicBezTo>
                <a:cubicBezTo>
                  <a:pt x="99" y="73"/>
                  <a:pt x="99" y="73"/>
                  <a:pt x="99" y="73"/>
                </a:cubicBezTo>
                <a:cubicBezTo>
                  <a:pt x="120" y="52"/>
                  <a:pt x="120" y="52"/>
                  <a:pt x="120" y="52"/>
                </a:cubicBezTo>
                <a:cubicBezTo>
                  <a:pt x="123" y="49"/>
                  <a:pt x="127" y="47"/>
                  <a:pt x="131" y="47"/>
                </a:cubicBezTo>
                <a:cubicBezTo>
                  <a:pt x="135" y="47"/>
                  <a:pt x="140" y="49"/>
                  <a:pt x="143" y="52"/>
                </a:cubicBezTo>
                <a:cubicBezTo>
                  <a:pt x="150" y="59"/>
                  <a:pt x="150" y="59"/>
                  <a:pt x="150" y="59"/>
                </a:cubicBezTo>
                <a:cubicBezTo>
                  <a:pt x="153" y="62"/>
                  <a:pt x="154" y="66"/>
                  <a:pt x="154" y="70"/>
                </a:cubicBezTo>
                <a:cubicBezTo>
                  <a:pt x="154" y="74"/>
                  <a:pt x="153" y="79"/>
                  <a:pt x="150" y="82"/>
                </a:cubicBezTo>
                <a:cubicBezTo>
                  <a:pt x="88" y="143"/>
                  <a:pt x="88" y="143"/>
                  <a:pt x="88" y="143"/>
                </a:cubicBezTo>
                <a:cubicBezTo>
                  <a:pt x="85" y="146"/>
                  <a:pt x="81" y="148"/>
                  <a:pt x="77" y="148"/>
                </a:cubicBezTo>
                <a:close/>
                <a:moveTo>
                  <a:pt x="23" y="55"/>
                </a:moveTo>
                <a:cubicBezTo>
                  <a:pt x="21" y="55"/>
                  <a:pt x="18" y="56"/>
                  <a:pt x="17" y="57"/>
                </a:cubicBezTo>
                <a:cubicBezTo>
                  <a:pt x="10" y="64"/>
                  <a:pt x="10" y="64"/>
                  <a:pt x="10" y="64"/>
                </a:cubicBezTo>
                <a:cubicBezTo>
                  <a:pt x="8" y="66"/>
                  <a:pt x="8" y="68"/>
                  <a:pt x="8" y="70"/>
                </a:cubicBezTo>
                <a:cubicBezTo>
                  <a:pt x="8" y="72"/>
                  <a:pt x="8" y="74"/>
                  <a:pt x="10" y="76"/>
                </a:cubicBezTo>
                <a:cubicBezTo>
                  <a:pt x="71" y="137"/>
                  <a:pt x="71" y="137"/>
                  <a:pt x="71" y="137"/>
                </a:cubicBezTo>
                <a:cubicBezTo>
                  <a:pt x="74" y="140"/>
                  <a:pt x="80" y="140"/>
                  <a:pt x="83" y="137"/>
                </a:cubicBezTo>
                <a:cubicBezTo>
                  <a:pt x="144" y="76"/>
                  <a:pt x="144" y="76"/>
                  <a:pt x="144" y="76"/>
                </a:cubicBezTo>
                <a:cubicBezTo>
                  <a:pt x="146" y="74"/>
                  <a:pt x="146" y="72"/>
                  <a:pt x="146" y="70"/>
                </a:cubicBezTo>
                <a:cubicBezTo>
                  <a:pt x="146" y="68"/>
                  <a:pt x="146" y="66"/>
                  <a:pt x="144" y="64"/>
                </a:cubicBezTo>
                <a:cubicBezTo>
                  <a:pt x="137" y="57"/>
                  <a:pt x="137" y="57"/>
                  <a:pt x="137" y="57"/>
                </a:cubicBezTo>
                <a:cubicBezTo>
                  <a:pt x="134" y="55"/>
                  <a:pt x="129" y="54"/>
                  <a:pt x="126" y="57"/>
                </a:cubicBezTo>
                <a:cubicBezTo>
                  <a:pt x="91" y="92"/>
                  <a:pt x="91" y="92"/>
                  <a:pt x="91" y="92"/>
                </a:cubicBezTo>
                <a:cubicBezTo>
                  <a:pt x="91" y="16"/>
                  <a:pt x="91" y="16"/>
                  <a:pt x="91" y="16"/>
                </a:cubicBezTo>
                <a:cubicBezTo>
                  <a:pt x="91" y="12"/>
                  <a:pt x="87" y="8"/>
                  <a:pt x="83" y="8"/>
                </a:cubicBezTo>
                <a:cubicBezTo>
                  <a:pt x="71" y="8"/>
                  <a:pt x="71" y="8"/>
                  <a:pt x="71" y="8"/>
                </a:cubicBezTo>
                <a:cubicBezTo>
                  <a:pt x="67" y="8"/>
                  <a:pt x="63" y="12"/>
                  <a:pt x="63" y="16"/>
                </a:cubicBezTo>
                <a:cubicBezTo>
                  <a:pt x="63" y="92"/>
                  <a:pt x="63" y="92"/>
                  <a:pt x="63" y="92"/>
                </a:cubicBezTo>
                <a:cubicBezTo>
                  <a:pt x="28" y="57"/>
                  <a:pt x="28" y="57"/>
                  <a:pt x="28" y="57"/>
                </a:cubicBezTo>
                <a:cubicBezTo>
                  <a:pt x="27" y="56"/>
                  <a:pt x="25" y="55"/>
                  <a:pt x="23" y="55"/>
                </a:cubicBezTo>
                <a:close/>
              </a:path>
            </a:pathLst>
          </a:custGeom>
          <a:solidFill>
            <a:srgbClr val="35669B"/>
          </a:solidFill>
          <a:ln>
            <a:noFill/>
          </a:ln>
        </p:spPr>
        <p:txBody>
          <a:bodyPr vert="horz" wrap="square" lIns="91440" tIns="45720" rIns="91440" bIns="45720" numCol="1" anchor="t" anchorCtr="0" compatLnSpc="1"/>
          <a:lstStyle/>
          <a:p>
            <a:endParaRPr lang="zh-CN" altLang="en-US"/>
          </a:p>
        </p:txBody>
      </p:sp>
      <p:sp>
        <p:nvSpPr>
          <p:cNvPr id="63" name="Freeform 63"/>
          <p:cNvSpPr>
            <a:spLocks noEditPoints="1"/>
          </p:cNvSpPr>
          <p:nvPr/>
        </p:nvSpPr>
        <p:spPr bwMode="auto">
          <a:xfrm>
            <a:off x="10624246" y="3033056"/>
            <a:ext cx="390455" cy="350384"/>
          </a:xfrm>
          <a:custGeom>
            <a:avLst/>
            <a:gdLst>
              <a:gd name="T0" fmla="*/ 22 w 177"/>
              <a:gd name="T1" fmla="*/ 159 h 159"/>
              <a:gd name="T2" fmla="*/ 16 w 177"/>
              <a:gd name="T3" fmla="*/ 156 h 159"/>
              <a:gd name="T4" fmla="*/ 13 w 177"/>
              <a:gd name="T5" fmla="*/ 150 h 159"/>
              <a:gd name="T6" fmla="*/ 12 w 177"/>
              <a:gd name="T7" fmla="*/ 148 h 159"/>
              <a:gd name="T8" fmla="*/ 0 w 177"/>
              <a:gd name="T9" fmla="*/ 104 h 159"/>
              <a:gd name="T10" fmla="*/ 5 w 177"/>
              <a:gd name="T11" fmla="*/ 71 h 159"/>
              <a:gd name="T12" fmla="*/ 91 w 177"/>
              <a:gd name="T13" fmla="*/ 30 h 159"/>
              <a:gd name="T14" fmla="*/ 108 w 177"/>
              <a:gd name="T15" fmla="*/ 30 h 159"/>
              <a:gd name="T16" fmla="*/ 108 w 177"/>
              <a:gd name="T17" fmla="*/ 10 h 159"/>
              <a:gd name="T18" fmla="*/ 118 w 177"/>
              <a:gd name="T19" fmla="*/ 0 h 159"/>
              <a:gd name="T20" fmla="*/ 125 w 177"/>
              <a:gd name="T21" fmla="*/ 3 h 159"/>
              <a:gd name="T22" fmla="*/ 174 w 177"/>
              <a:gd name="T23" fmla="*/ 51 h 159"/>
              <a:gd name="T24" fmla="*/ 177 w 177"/>
              <a:gd name="T25" fmla="*/ 58 h 159"/>
              <a:gd name="T26" fmla="*/ 174 w 177"/>
              <a:gd name="T27" fmla="*/ 65 h 159"/>
              <a:gd name="T28" fmla="*/ 125 w 177"/>
              <a:gd name="T29" fmla="*/ 114 h 159"/>
              <a:gd name="T30" fmla="*/ 118 w 177"/>
              <a:gd name="T31" fmla="*/ 117 h 159"/>
              <a:gd name="T32" fmla="*/ 108 w 177"/>
              <a:gd name="T33" fmla="*/ 107 h 159"/>
              <a:gd name="T34" fmla="*/ 108 w 177"/>
              <a:gd name="T35" fmla="*/ 86 h 159"/>
              <a:gd name="T36" fmla="*/ 91 w 177"/>
              <a:gd name="T37" fmla="*/ 86 h 159"/>
              <a:gd name="T38" fmla="*/ 28 w 177"/>
              <a:gd name="T39" fmla="*/ 135 h 159"/>
              <a:gd name="T40" fmla="*/ 28 w 177"/>
              <a:gd name="T41" fmla="*/ 147 h 159"/>
              <a:gd name="T42" fmla="*/ 28 w 177"/>
              <a:gd name="T43" fmla="*/ 148 h 159"/>
              <a:gd name="T44" fmla="*/ 29 w 177"/>
              <a:gd name="T45" fmla="*/ 152 h 159"/>
              <a:gd name="T46" fmla="*/ 22 w 177"/>
              <a:gd name="T47" fmla="*/ 159 h 159"/>
              <a:gd name="T48" fmla="*/ 91 w 177"/>
              <a:gd name="T49" fmla="*/ 38 h 159"/>
              <a:gd name="T50" fmla="*/ 12 w 177"/>
              <a:gd name="T51" fmla="*/ 74 h 159"/>
              <a:gd name="T52" fmla="*/ 8 w 177"/>
              <a:gd name="T53" fmla="*/ 104 h 159"/>
              <a:gd name="T54" fmla="*/ 19 w 177"/>
              <a:gd name="T55" fmla="*/ 144 h 159"/>
              <a:gd name="T56" fmla="*/ 20 w 177"/>
              <a:gd name="T57" fmla="*/ 147 h 159"/>
              <a:gd name="T58" fmla="*/ 20 w 177"/>
              <a:gd name="T59" fmla="*/ 147 h 159"/>
              <a:gd name="T60" fmla="*/ 20 w 177"/>
              <a:gd name="T61" fmla="*/ 135 h 159"/>
              <a:gd name="T62" fmla="*/ 91 w 177"/>
              <a:gd name="T63" fmla="*/ 78 h 159"/>
              <a:gd name="T64" fmla="*/ 116 w 177"/>
              <a:gd name="T65" fmla="*/ 78 h 159"/>
              <a:gd name="T66" fmla="*/ 116 w 177"/>
              <a:gd name="T67" fmla="*/ 107 h 159"/>
              <a:gd name="T68" fmla="*/ 120 w 177"/>
              <a:gd name="T69" fmla="*/ 108 h 159"/>
              <a:gd name="T70" fmla="*/ 168 w 177"/>
              <a:gd name="T71" fmla="*/ 60 h 159"/>
              <a:gd name="T72" fmla="*/ 169 w 177"/>
              <a:gd name="T73" fmla="*/ 58 h 159"/>
              <a:gd name="T74" fmla="*/ 168 w 177"/>
              <a:gd name="T75" fmla="*/ 57 h 159"/>
              <a:gd name="T76" fmla="*/ 120 w 177"/>
              <a:gd name="T77" fmla="*/ 9 h 159"/>
              <a:gd name="T78" fmla="*/ 116 w 177"/>
              <a:gd name="T79" fmla="*/ 10 h 159"/>
              <a:gd name="T80" fmla="*/ 116 w 177"/>
              <a:gd name="T81" fmla="*/ 38 h 159"/>
              <a:gd name="T82" fmla="*/ 91 w 177"/>
              <a:gd name="T83" fmla="*/ 38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7" h="159">
                <a:moveTo>
                  <a:pt x="22" y="159"/>
                </a:moveTo>
                <a:cubicBezTo>
                  <a:pt x="18" y="159"/>
                  <a:pt x="16" y="156"/>
                  <a:pt x="16" y="156"/>
                </a:cubicBezTo>
                <a:cubicBezTo>
                  <a:pt x="14" y="154"/>
                  <a:pt x="14" y="152"/>
                  <a:pt x="13" y="150"/>
                </a:cubicBezTo>
                <a:cubicBezTo>
                  <a:pt x="12" y="149"/>
                  <a:pt x="12" y="148"/>
                  <a:pt x="12" y="148"/>
                </a:cubicBezTo>
                <a:cubicBezTo>
                  <a:pt x="4" y="129"/>
                  <a:pt x="0" y="114"/>
                  <a:pt x="0" y="104"/>
                </a:cubicBezTo>
                <a:cubicBezTo>
                  <a:pt x="0" y="90"/>
                  <a:pt x="1" y="80"/>
                  <a:pt x="5" y="71"/>
                </a:cubicBezTo>
                <a:cubicBezTo>
                  <a:pt x="16" y="43"/>
                  <a:pt x="44" y="30"/>
                  <a:pt x="91" y="30"/>
                </a:cubicBezTo>
                <a:cubicBezTo>
                  <a:pt x="108" y="30"/>
                  <a:pt x="108" y="30"/>
                  <a:pt x="108" y="30"/>
                </a:cubicBezTo>
                <a:cubicBezTo>
                  <a:pt x="108" y="10"/>
                  <a:pt x="108" y="10"/>
                  <a:pt x="108" y="10"/>
                </a:cubicBezTo>
                <a:cubicBezTo>
                  <a:pt x="108" y="4"/>
                  <a:pt x="113" y="0"/>
                  <a:pt x="118" y="0"/>
                </a:cubicBezTo>
                <a:cubicBezTo>
                  <a:pt x="121" y="0"/>
                  <a:pt x="123" y="1"/>
                  <a:pt x="125" y="3"/>
                </a:cubicBezTo>
                <a:cubicBezTo>
                  <a:pt x="174" y="51"/>
                  <a:pt x="174" y="51"/>
                  <a:pt x="174" y="51"/>
                </a:cubicBezTo>
                <a:cubicBezTo>
                  <a:pt x="175" y="53"/>
                  <a:pt x="177" y="56"/>
                  <a:pt x="177" y="58"/>
                </a:cubicBezTo>
                <a:cubicBezTo>
                  <a:pt x="177" y="61"/>
                  <a:pt x="175" y="63"/>
                  <a:pt x="174" y="65"/>
                </a:cubicBezTo>
                <a:cubicBezTo>
                  <a:pt x="125" y="114"/>
                  <a:pt x="125" y="114"/>
                  <a:pt x="125" y="114"/>
                </a:cubicBezTo>
                <a:cubicBezTo>
                  <a:pt x="123" y="116"/>
                  <a:pt x="121" y="117"/>
                  <a:pt x="118" y="117"/>
                </a:cubicBezTo>
                <a:cubicBezTo>
                  <a:pt x="113" y="117"/>
                  <a:pt x="108" y="112"/>
                  <a:pt x="108" y="107"/>
                </a:cubicBezTo>
                <a:cubicBezTo>
                  <a:pt x="108" y="86"/>
                  <a:pt x="108" y="86"/>
                  <a:pt x="108" y="86"/>
                </a:cubicBezTo>
                <a:cubicBezTo>
                  <a:pt x="91" y="86"/>
                  <a:pt x="91" y="86"/>
                  <a:pt x="91" y="86"/>
                </a:cubicBezTo>
                <a:cubicBezTo>
                  <a:pt x="50" y="86"/>
                  <a:pt x="28" y="94"/>
                  <a:pt x="28" y="135"/>
                </a:cubicBezTo>
                <a:cubicBezTo>
                  <a:pt x="28" y="139"/>
                  <a:pt x="28" y="142"/>
                  <a:pt x="28" y="147"/>
                </a:cubicBezTo>
                <a:cubicBezTo>
                  <a:pt x="28" y="147"/>
                  <a:pt x="28" y="148"/>
                  <a:pt x="28" y="148"/>
                </a:cubicBezTo>
                <a:cubicBezTo>
                  <a:pt x="29" y="149"/>
                  <a:pt x="29" y="150"/>
                  <a:pt x="29" y="152"/>
                </a:cubicBezTo>
                <a:cubicBezTo>
                  <a:pt x="29" y="156"/>
                  <a:pt x="26" y="159"/>
                  <a:pt x="22" y="159"/>
                </a:cubicBezTo>
                <a:close/>
                <a:moveTo>
                  <a:pt x="91" y="38"/>
                </a:moveTo>
                <a:cubicBezTo>
                  <a:pt x="48" y="38"/>
                  <a:pt x="22" y="50"/>
                  <a:pt x="12" y="74"/>
                </a:cubicBezTo>
                <a:cubicBezTo>
                  <a:pt x="9" y="82"/>
                  <a:pt x="8" y="91"/>
                  <a:pt x="8" y="104"/>
                </a:cubicBezTo>
                <a:cubicBezTo>
                  <a:pt x="8" y="113"/>
                  <a:pt x="12" y="127"/>
                  <a:pt x="19" y="144"/>
                </a:cubicBezTo>
                <a:cubicBezTo>
                  <a:pt x="19" y="145"/>
                  <a:pt x="20" y="146"/>
                  <a:pt x="20" y="147"/>
                </a:cubicBezTo>
                <a:cubicBezTo>
                  <a:pt x="20" y="147"/>
                  <a:pt x="20" y="147"/>
                  <a:pt x="20" y="147"/>
                </a:cubicBezTo>
                <a:cubicBezTo>
                  <a:pt x="20" y="142"/>
                  <a:pt x="20" y="139"/>
                  <a:pt x="20" y="135"/>
                </a:cubicBezTo>
                <a:cubicBezTo>
                  <a:pt x="20" y="83"/>
                  <a:pt x="57" y="78"/>
                  <a:pt x="91" y="78"/>
                </a:cubicBezTo>
                <a:cubicBezTo>
                  <a:pt x="116" y="78"/>
                  <a:pt x="116" y="78"/>
                  <a:pt x="116" y="78"/>
                </a:cubicBezTo>
                <a:cubicBezTo>
                  <a:pt x="116" y="107"/>
                  <a:pt x="116" y="107"/>
                  <a:pt x="116" y="107"/>
                </a:cubicBezTo>
                <a:cubicBezTo>
                  <a:pt x="116" y="108"/>
                  <a:pt x="118" y="109"/>
                  <a:pt x="120" y="108"/>
                </a:cubicBezTo>
                <a:cubicBezTo>
                  <a:pt x="168" y="60"/>
                  <a:pt x="168" y="60"/>
                  <a:pt x="168" y="60"/>
                </a:cubicBezTo>
                <a:cubicBezTo>
                  <a:pt x="168" y="59"/>
                  <a:pt x="169" y="59"/>
                  <a:pt x="169" y="58"/>
                </a:cubicBezTo>
                <a:cubicBezTo>
                  <a:pt x="169" y="58"/>
                  <a:pt x="168" y="57"/>
                  <a:pt x="168" y="57"/>
                </a:cubicBezTo>
                <a:cubicBezTo>
                  <a:pt x="120" y="9"/>
                  <a:pt x="120" y="9"/>
                  <a:pt x="120" y="9"/>
                </a:cubicBezTo>
                <a:cubicBezTo>
                  <a:pt x="118" y="7"/>
                  <a:pt x="116" y="8"/>
                  <a:pt x="116" y="10"/>
                </a:cubicBezTo>
                <a:cubicBezTo>
                  <a:pt x="116" y="38"/>
                  <a:pt x="116" y="38"/>
                  <a:pt x="116" y="38"/>
                </a:cubicBezTo>
                <a:lnTo>
                  <a:pt x="91" y="38"/>
                </a:lnTo>
                <a:close/>
              </a:path>
            </a:pathLst>
          </a:custGeom>
          <a:solidFill>
            <a:srgbClr val="35669B"/>
          </a:solidFill>
          <a:ln>
            <a:noFill/>
          </a:ln>
        </p:spPr>
        <p:txBody>
          <a:bodyPr vert="horz" wrap="square" lIns="91440" tIns="45720" rIns="91440" bIns="45720" numCol="1" anchor="t" anchorCtr="0" compatLnSpc="1"/>
          <a:lstStyle/>
          <a:p>
            <a:endParaRPr lang="zh-CN" altLang="en-US"/>
          </a:p>
        </p:txBody>
      </p:sp>
      <p:sp>
        <p:nvSpPr>
          <p:cNvPr id="64" name="Freeform 64"/>
          <p:cNvSpPr>
            <a:spLocks noEditPoints="1"/>
          </p:cNvSpPr>
          <p:nvPr/>
        </p:nvSpPr>
        <p:spPr bwMode="auto">
          <a:xfrm>
            <a:off x="10682022" y="5624594"/>
            <a:ext cx="277698" cy="281426"/>
          </a:xfrm>
          <a:custGeom>
            <a:avLst/>
            <a:gdLst>
              <a:gd name="T0" fmla="*/ 99 w 126"/>
              <a:gd name="T1" fmla="*/ 127 h 128"/>
              <a:gd name="T2" fmla="*/ 90 w 126"/>
              <a:gd name="T3" fmla="*/ 123 h 128"/>
              <a:gd name="T4" fmla="*/ 63 w 126"/>
              <a:gd name="T5" fmla="*/ 97 h 128"/>
              <a:gd name="T6" fmla="*/ 37 w 126"/>
              <a:gd name="T7" fmla="*/ 123 h 128"/>
              <a:gd name="T8" fmla="*/ 18 w 126"/>
              <a:gd name="T9" fmla="*/ 123 h 128"/>
              <a:gd name="T10" fmla="*/ 4 w 126"/>
              <a:gd name="T11" fmla="*/ 110 h 128"/>
              <a:gd name="T12" fmla="*/ 0 w 126"/>
              <a:gd name="T13" fmla="*/ 100 h 128"/>
              <a:gd name="T14" fmla="*/ 4 w 126"/>
              <a:gd name="T15" fmla="*/ 91 h 128"/>
              <a:gd name="T16" fmla="*/ 31 w 126"/>
              <a:gd name="T17" fmla="*/ 64 h 128"/>
              <a:gd name="T18" fmla="*/ 4 w 126"/>
              <a:gd name="T19" fmla="*/ 38 h 128"/>
              <a:gd name="T20" fmla="*/ 0 w 126"/>
              <a:gd name="T21" fmla="*/ 28 h 128"/>
              <a:gd name="T22" fmla="*/ 4 w 126"/>
              <a:gd name="T23" fmla="*/ 19 h 128"/>
              <a:gd name="T24" fmla="*/ 18 w 126"/>
              <a:gd name="T25" fmla="*/ 5 h 128"/>
              <a:gd name="T26" fmla="*/ 37 w 126"/>
              <a:gd name="T27" fmla="*/ 5 h 128"/>
              <a:gd name="T28" fmla="*/ 63 w 126"/>
              <a:gd name="T29" fmla="*/ 32 h 128"/>
              <a:gd name="T30" fmla="*/ 90 w 126"/>
              <a:gd name="T31" fmla="*/ 5 h 128"/>
              <a:gd name="T32" fmla="*/ 109 w 126"/>
              <a:gd name="T33" fmla="*/ 5 h 128"/>
              <a:gd name="T34" fmla="*/ 122 w 126"/>
              <a:gd name="T35" fmla="*/ 19 h 128"/>
              <a:gd name="T36" fmla="*/ 126 w 126"/>
              <a:gd name="T37" fmla="*/ 28 h 128"/>
              <a:gd name="T38" fmla="*/ 122 w 126"/>
              <a:gd name="T39" fmla="*/ 38 h 128"/>
              <a:gd name="T40" fmla="*/ 96 w 126"/>
              <a:gd name="T41" fmla="*/ 64 h 128"/>
              <a:gd name="T42" fmla="*/ 122 w 126"/>
              <a:gd name="T43" fmla="*/ 91 h 128"/>
              <a:gd name="T44" fmla="*/ 126 w 126"/>
              <a:gd name="T45" fmla="*/ 100 h 128"/>
              <a:gd name="T46" fmla="*/ 122 w 126"/>
              <a:gd name="T47" fmla="*/ 110 h 128"/>
              <a:gd name="T48" fmla="*/ 109 w 126"/>
              <a:gd name="T49" fmla="*/ 123 h 128"/>
              <a:gd name="T50" fmla="*/ 99 w 126"/>
              <a:gd name="T51" fmla="*/ 127 h 128"/>
              <a:gd name="T52" fmla="*/ 63 w 126"/>
              <a:gd name="T53" fmla="*/ 86 h 128"/>
              <a:gd name="T54" fmla="*/ 95 w 126"/>
              <a:gd name="T55" fmla="*/ 118 h 128"/>
              <a:gd name="T56" fmla="*/ 103 w 126"/>
              <a:gd name="T57" fmla="*/ 118 h 128"/>
              <a:gd name="T58" fmla="*/ 117 w 126"/>
              <a:gd name="T59" fmla="*/ 104 h 128"/>
              <a:gd name="T60" fmla="*/ 118 w 126"/>
              <a:gd name="T61" fmla="*/ 100 h 128"/>
              <a:gd name="T62" fmla="*/ 117 w 126"/>
              <a:gd name="T63" fmla="*/ 96 h 128"/>
              <a:gd name="T64" fmla="*/ 85 w 126"/>
              <a:gd name="T65" fmla="*/ 64 h 128"/>
              <a:gd name="T66" fmla="*/ 117 w 126"/>
              <a:gd name="T67" fmla="*/ 32 h 128"/>
              <a:gd name="T68" fmla="*/ 118 w 126"/>
              <a:gd name="T69" fmla="*/ 28 h 128"/>
              <a:gd name="T70" fmla="*/ 117 w 126"/>
              <a:gd name="T71" fmla="*/ 24 h 128"/>
              <a:gd name="T72" fmla="*/ 103 w 126"/>
              <a:gd name="T73" fmla="*/ 11 h 128"/>
              <a:gd name="T74" fmla="*/ 95 w 126"/>
              <a:gd name="T75" fmla="*/ 11 h 128"/>
              <a:gd name="T76" fmla="*/ 63 w 126"/>
              <a:gd name="T77" fmla="*/ 43 h 128"/>
              <a:gd name="T78" fmla="*/ 31 w 126"/>
              <a:gd name="T79" fmla="*/ 11 h 128"/>
              <a:gd name="T80" fmla="*/ 24 w 126"/>
              <a:gd name="T81" fmla="*/ 11 h 128"/>
              <a:gd name="T82" fmla="*/ 10 w 126"/>
              <a:gd name="T83" fmla="*/ 24 h 128"/>
              <a:gd name="T84" fmla="*/ 8 w 126"/>
              <a:gd name="T85" fmla="*/ 28 h 128"/>
              <a:gd name="T86" fmla="*/ 10 w 126"/>
              <a:gd name="T87" fmla="*/ 32 h 128"/>
              <a:gd name="T88" fmla="*/ 42 w 126"/>
              <a:gd name="T89" fmla="*/ 64 h 128"/>
              <a:gd name="T90" fmla="*/ 10 w 126"/>
              <a:gd name="T91" fmla="*/ 96 h 128"/>
              <a:gd name="T92" fmla="*/ 8 w 126"/>
              <a:gd name="T93" fmla="*/ 100 h 128"/>
              <a:gd name="T94" fmla="*/ 10 w 126"/>
              <a:gd name="T95" fmla="*/ 104 h 128"/>
              <a:gd name="T96" fmla="*/ 24 w 126"/>
              <a:gd name="T97" fmla="*/ 118 h 128"/>
              <a:gd name="T98" fmla="*/ 31 w 126"/>
              <a:gd name="T99" fmla="*/ 118 h 128"/>
              <a:gd name="T100" fmla="*/ 63 w 126"/>
              <a:gd name="T101" fmla="*/ 8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6" h="128">
                <a:moveTo>
                  <a:pt x="99" y="127"/>
                </a:moveTo>
                <a:cubicBezTo>
                  <a:pt x="96" y="127"/>
                  <a:pt x="92" y="126"/>
                  <a:pt x="90" y="123"/>
                </a:cubicBezTo>
                <a:cubicBezTo>
                  <a:pt x="63" y="97"/>
                  <a:pt x="63" y="97"/>
                  <a:pt x="63" y="97"/>
                </a:cubicBezTo>
                <a:cubicBezTo>
                  <a:pt x="37" y="123"/>
                  <a:pt x="37" y="123"/>
                  <a:pt x="37" y="123"/>
                </a:cubicBezTo>
                <a:cubicBezTo>
                  <a:pt x="32" y="128"/>
                  <a:pt x="23" y="128"/>
                  <a:pt x="18" y="123"/>
                </a:cubicBezTo>
                <a:cubicBezTo>
                  <a:pt x="4" y="110"/>
                  <a:pt x="4" y="110"/>
                  <a:pt x="4" y="110"/>
                </a:cubicBezTo>
                <a:cubicBezTo>
                  <a:pt x="2" y="107"/>
                  <a:pt x="0" y="104"/>
                  <a:pt x="0" y="100"/>
                </a:cubicBezTo>
                <a:cubicBezTo>
                  <a:pt x="0" y="97"/>
                  <a:pt x="2" y="93"/>
                  <a:pt x="4" y="91"/>
                </a:cubicBezTo>
                <a:cubicBezTo>
                  <a:pt x="31" y="64"/>
                  <a:pt x="31" y="64"/>
                  <a:pt x="31" y="64"/>
                </a:cubicBezTo>
                <a:cubicBezTo>
                  <a:pt x="4" y="38"/>
                  <a:pt x="4" y="38"/>
                  <a:pt x="4" y="38"/>
                </a:cubicBezTo>
                <a:cubicBezTo>
                  <a:pt x="2" y="35"/>
                  <a:pt x="0" y="32"/>
                  <a:pt x="0" y="28"/>
                </a:cubicBezTo>
                <a:cubicBezTo>
                  <a:pt x="0" y="25"/>
                  <a:pt x="2" y="21"/>
                  <a:pt x="4" y="19"/>
                </a:cubicBezTo>
                <a:cubicBezTo>
                  <a:pt x="18" y="5"/>
                  <a:pt x="18" y="5"/>
                  <a:pt x="18" y="5"/>
                </a:cubicBezTo>
                <a:cubicBezTo>
                  <a:pt x="23" y="0"/>
                  <a:pt x="32" y="0"/>
                  <a:pt x="37" y="5"/>
                </a:cubicBezTo>
                <a:cubicBezTo>
                  <a:pt x="63" y="32"/>
                  <a:pt x="63" y="32"/>
                  <a:pt x="63" y="32"/>
                </a:cubicBezTo>
                <a:cubicBezTo>
                  <a:pt x="90" y="5"/>
                  <a:pt x="90" y="5"/>
                  <a:pt x="90" y="5"/>
                </a:cubicBezTo>
                <a:cubicBezTo>
                  <a:pt x="95" y="0"/>
                  <a:pt x="104" y="0"/>
                  <a:pt x="109" y="5"/>
                </a:cubicBezTo>
                <a:cubicBezTo>
                  <a:pt x="122" y="19"/>
                  <a:pt x="122" y="19"/>
                  <a:pt x="122" y="19"/>
                </a:cubicBezTo>
                <a:cubicBezTo>
                  <a:pt x="125" y="21"/>
                  <a:pt x="126" y="25"/>
                  <a:pt x="126" y="28"/>
                </a:cubicBezTo>
                <a:cubicBezTo>
                  <a:pt x="126" y="32"/>
                  <a:pt x="125" y="35"/>
                  <a:pt x="122" y="38"/>
                </a:cubicBezTo>
                <a:cubicBezTo>
                  <a:pt x="96" y="64"/>
                  <a:pt x="96" y="64"/>
                  <a:pt x="96" y="64"/>
                </a:cubicBezTo>
                <a:cubicBezTo>
                  <a:pt x="122" y="91"/>
                  <a:pt x="122" y="91"/>
                  <a:pt x="122" y="91"/>
                </a:cubicBezTo>
                <a:cubicBezTo>
                  <a:pt x="125" y="93"/>
                  <a:pt x="126" y="97"/>
                  <a:pt x="126" y="100"/>
                </a:cubicBezTo>
                <a:cubicBezTo>
                  <a:pt x="126" y="104"/>
                  <a:pt x="125" y="107"/>
                  <a:pt x="122" y="110"/>
                </a:cubicBezTo>
                <a:cubicBezTo>
                  <a:pt x="109" y="123"/>
                  <a:pt x="109" y="123"/>
                  <a:pt x="109" y="123"/>
                </a:cubicBezTo>
                <a:cubicBezTo>
                  <a:pt x="106" y="126"/>
                  <a:pt x="103" y="127"/>
                  <a:pt x="99" y="127"/>
                </a:cubicBezTo>
                <a:close/>
                <a:moveTo>
                  <a:pt x="63" y="86"/>
                </a:moveTo>
                <a:cubicBezTo>
                  <a:pt x="95" y="118"/>
                  <a:pt x="95" y="118"/>
                  <a:pt x="95" y="118"/>
                </a:cubicBezTo>
                <a:cubicBezTo>
                  <a:pt x="97" y="120"/>
                  <a:pt x="101" y="120"/>
                  <a:pt x="103" y="118"/>
                </a:cubicBezTo>
                <a:cubicBezTo>
                  <a:pt x="117" y="104"/>
                  <a:pt x="117" y="104"/>
                  <a:pt x="117" y="104"/>
                </a:cubicBezTo>
                <a:cubicBezTo>
                  <a:pt x="118" y="103"/>
                  <a:pt x="118" y="102"/>
                  <a:pt x="118" y="100"/>
                </a:cubicBezTo>
                <a:cubicBezTo>
                  <a:pt x="118" y="99"/>
                  <a:pt x="118" y="97"/>
                  <a:pt x="117" y="96"/>
                </a:cubicBezTo>
                <a:cubicBezTo>
                  <a:pt x="85" y="64"/>
                  <a:pt x="85" y="64"/>
                  <a:pt x="85" y="64"/>
                </a:cubicBezTo>
                <a:cubicBezTo>
                  <a:pt x="117" y="32"/>
                  <a:pt x="117" y="32"/>
                  <a:pt x="117" y="32"/>
                </a:cubicBezTo>
                <a:cubicBezTo>
                  <a:pt x="118" y="31"/>
                  <a:pt x="118" y="30"/>
                  <a:pt x="118" y="28"/>
                </a:cubicBezTo>
                <a:cubicBezTo>
                  <a:pt x="118" y="27"/>
                  <a:pt x="118" y="25"/>
                  <a:pt x="117" y="24"/>
                </a:cubicBezTo>
                <a:cubicBezTo>
                  <a:pt x="103" y="11"/>
                  <a:pt x="103" y="11"/>
                  <a:pt x="103" y="11"/>
                </a:cubicBezTo>
                <a:cubicBezTo>
                  <a:pt x="101" y="9"/>
                  <a:pt x="97" y="9"/>
                  <a:pt x="95" y="11"/>
                </a:cubicBezTo>
                <a:cubicBezTo>
                  <a:pt x="63" y="43"/>
                  <a:pt x="63" y="43"/>
                  <a:pt x="63" y="43"/>
                </a:cubicBezTo>
                <a:cubicBezTo>
                  <a:pt x="31" y="11"/>
                  <a:pt x="31" y="11"/>
                  <a:pt x="31" y="11"/>
                </a:cubicBezTo>
                <a:cubicBezTo>
                  <a:pt x="29" y="9"/>
                  <a:pt x="26" y="9"/>
                  <a:pt x="24" y="11"/>
                </a:cubicBezTo>
                <a:cubicBezTo>
                  <a:pt x="10" y="24"/>
                  <a:pt x="10" y="24"/>
                  <a:pt x="10" y="24"/>
                </a:cubicBezTo>
                <a:cubicBezTo>
                  <a:pt x="9" y="25"/>
                  <a:pt x="8" y="27"/>
                  <a:pt x="8" y="28"/>
                </a:cubicBezTo>
                <a:cubicBezTo>
                  <a:pt x="8" y="30"/>
                  <a:pt x="9" y="31"/>
                  <a:pt x="10" y="32"/>
                </a:cubicBezTo>
                <a:cubicBezTo>
                  <a:pt x="42" y="64"/>
                  <a:pt x="42" y="64"/>
                  <a:pt x="42" y="64"/>
                </a:cubicBezTo>
                <a:cubicBezTo>
                  <a:pt x="10" y="96"/>
                  <a:pt x="10" y="96"/>
                  <a:pt x="10" y="96"/>
                </a:cubicBezTo>
                <a:cubicBezTo>
                  <a:pt x="9" y="97"/>
                  <a:pt x="8" y="99"/>
                  <a:pt x="8" y="100"/>
                </a:cubicBezTo>
                <a:cubicBezTo>
                  <a:pt x="8" y="102"/>
                  <a:pt x="9" y="103"/>
                  <a:pt x="10" y="104"/>
                </a:cubicBezTo>
                <a:cubicBezTo>
                  <a:pt x="24" y="118"/>
                  <a:pt x="24" y="118"/>
                  <a:pt x="24" y="118"/>
                </a:cubicBezTo>
                <a:cubicBezTo>
                  <a:pt x="26" y="120"/>
                  <a:pt x="29" y="120"/>
                  <a:pt x="31" y="118"/>
                </a:cubicBezTo>
                <a:lnTo>
                  <a:pt x="63" y="86"/>
                </a:lnTo>
                <a:close/>
              </a:path>
            </a:pathLst>
          </a:custGeom>
          <a:solidFill>
            <a:srgbClr val="35669B"/>
          </a:solidFill>
          <a:ln>
            <a:noFill/>
          </a:ln>
        </p:spPr>
        <p:txBody>
          <a:bodyPr vert="horz" wrap="square" lIns="91440" tIns="45720" rIns="91440" bIns="45720" numCol="1" anchor="t" anchorCtr="0" compatLnSpc="1"/>
          <a:lstStyle/>
          <a:p>
            <a:endParaRPr lang="zh-CN" altLang="en-US"/>
          </a:p>
        </p:txBody>
      </p:sp>
      <p:sp>
        <p:nvSpPr>
          <p:cNvPr id="68" name="Freeform 68"/>
          <p:cNvSpPr>
            <a:spLocks noEditPoints="1"/>
          </p:cNvSpPr>
          <p:nvPr/>
        </p:nvSpPr>
        <p:spPr bwMode="auto">
          <a:xfrm>
            <a:off x="8955262" y="5591047"/>
            <a:ext cx="325224" cy="326156"/>
          </a:xfrm>
          <a:custGeom>
            <a:avLst/>
            <a:gdLst>
              <a:gd name="T0" fmla="*/ 84 w 148"/>
              <a:gd name="T1" fmla="*/ 148 h 148"/>
              <a:gd name="T2" fmla="*/ 64 w 148"/>
              <a:gd name="T3" fmla="*/ 148 h 148"/>
              <a:gd name="T4" fmla="*/ 55 w 148"/>
              <a:gd name="T5" fmla="*/ 144 h 148"/>
              <a:gd name="T6" fmla="*/ 51 w 148"/>
              <a:gd name="T7" fmla="*/ 134 h 148"/>
              <a:gd name="T8" fmla="*/ 51 w 148"/>
              <a:gd name="T9" fmla="*/ 97 h 148"/>
              <a:gd name="T10" fmla="*/ 14 w 148"/>
              <a:gd name="T11" fmla="*/ 97 h 148"/>
              <a:gd name="T12" fmla="*/ 4 w 148"/>
              <a:gd name="T13" fmla="*/ 93 h 148"/>
              <a:gd name="T14" fmla="*/ 0 w 148"/>
              <a:gd name="T15" fmla="*/ 83 h 148"/>
              <a:gd name="T16" fmla="*/ 0 w 148"/>
              <a:gd name="T17" fmla="*/ 64 h 148"/>
              <a:gd name="T18" fmla="*/ 4 w 148"/>
              <a:gd name="T19" fmla="*/ 55 h 148"/>
              <a:gd name="T20" fmla="*/ 14 w 148"/>
              <a:gd name="T21" fmla="*/ 51 h 148"/>
              <a:gd name="T22" fmla="*/ 51 w 148"/>
              <a:gd name="T23" fmla="*/ 51 h 148"/>
              <a:gd name="T24" fmla="*/ 51 w 148"/>
              <a:gd name="T25" fmla="*/ 13 h 148"/>
              <a:gd name="T26" fmla="*/ 55 w 148"/>
              <a:gd name="T27" fmla="*/ 4 h 148"/>
              <a:gd name="T28" fmla="*/ 64 w 148"/>
              <a:gd name="T29" fmla="*/ 0 h 148"/>
              <a:gd name="T30" fmla="*/ 84 w 148"/>
              <a:gd name="T31" fmla="*/ 0 h 148"/>
              <a:gd name="T32" fmla="*/ 93 w 148"/>
              <a:gd name="T33" fmla="*/ 4 h 148"/>
              <a:gd name="T34" fmla="*/ 97 w 148"/>
              <a:gd name="T35" fmla="*/ 13 h 148"/>
              <a:gd name="T36" fmla="*/ 97 w 148"/>
              <a:gd name="T37" fmla="*/ 51 h 148"/>
              <a:gd name="T38" fmla="*/ 134 w 148"/>
              <a:gd name="T39" fmla="*/ 51 h 148"/>
              <a:gd name="T40" fmla="*/ 144 w 148"/>
              <a:gd name="T41" fmla="*/ 55 h 148"/>
              <a:gd name="T42" fmla="*/ 148 w 148"/>
              <a:gd name="T43" fmla="*/ 64 h 148"/>
              <a:gd name="T44" fmla="*/ 148 w 148"/>
              <a:gd name="T45" fmla="*/ 83 h 148"/>
              <a:gd name="T46" fmla="*/ 144 w 148"/>
              <a:gd name="T47" fmla="*/ 93 h 148"/>
              <a:gd name="T48" fmla="*/ 134 w 148"/>
              <a:gd name="T49" fmla="*/ 97 h 148"/>
              <a:gd name="T50" fmla="*/ 97 w 148"/>
              <a:gd name="T51" fmla="*/ 97 h 148"/>
              <a:gd name="T52" fmla="*/ 97 w 148"/>
              <a:gd name="T53" fmla="*/ 134 h 148"/>
              <a:gd name="T54" fmla="*/ 93 w 148"/>
              <a:gd name="T55" fmla="*/ 144 h 148"/>
              <a:gd name="T56" fmla="*/ 84 w 148"/>
              <a:gd name="T57" fmla="*/ 148 h 148"/>
              <a:gd name="T58" fmla="*/ 14 w 148"/>
              <a:gd name="T59" fmla="*/ 59 h 148"/>
              <a:gd name="T60" fmla="*/ 10 w 148"/>
              <a:gd name="T61" fmla="*/ 60 h 148"/>
              <a:gd name="T62" fmla="*/ 8 w 148"/>
              <a:gd name="T63" fmla="*/ 64 h 148"/>
              <a:gd name="T64" fmla="*/ 8 w 148"/>
              <a:gd name="T65" fmla="*/ 83 h 148"/>
              <a:gd name="T66" fmla="*/ 10 w 148"/>
              <a:gd name="T67" fmla="*/ 87 h 148"/>
              <a:gd name="T68" fmla="*/ 14 w 148"/>
              <a:gd name="T69" fmla="*/ 89 h 148"/>
              <a:gd name="T70" fmla="*/ 59 w 148"/>
              <a:gd name="T71" fmla="*/ 89 h 148"/>
              <a:gd name="T72" fmla="*/ 59 w 148"/>
              <a:gd name="T73" fmla="*/ 134 h 148"/>
              <a:gd name="T74" fmla="*/ 61 w 148"/>
              <a:gd name="T75" fmla="*/ 138 h 148"/>
              <a:gd name="T76" fmla="*/ 64 w 148"/>
              <a:gd name="T77" fmla="*/ 140 h 148"/>
              <a:gd name="T78" fmla="*/ 84 w 148"/>
              <a:gd name="T79" fmla="*/ 140 h 148"/>
              <a:gd name="T80" fmla="*/ 87 w 148"/>
              <a:gd name="T81" fmla="*/ 138 h 148"/>
              <a:gd name="T82" fmla="*/ 89 w 148"/>
              <a:gd name="T83" fmla="*/ 134 h 148"/>
              <a:gd name="T84" fmla="*/ 89 w 148"/>
              <a:gd name="T85" fmla="*/ 89 h 148"/>
              <a:gd name="T86" fmla="*/ 134 w 148"/>
              <a:gd name="T87" fmla="*/ 89 h 148"/>
              <a:gd name="T88" fmla="*/ 138 w 148"/>
              <a:gd name="T89" fmla="*/ 87 h 148"/>
              <a:gd name="T90" fmla="*/ 140 w 148"/>
              <a:gd name="T91" fmla="*/ 83 h 148"/>
              <a:gd name="T92" fmla="*/ 140 w 148"/>
              <a:gd name="T93" fmla="*/ 64 h 148"/>
              <a:gd name="T94" fmla="*/ 138 w 148"/>
              <a:gd name="T95" fmla="*/ 60 h 148"/>
              <a:gd name="T96" fmla="*/ 134 w 148"/>
              <a:gd name="T97" fmla="*/ 59 h 148"/>
              <a:gd name="T98" fmla="*/ 89 w 148"/>
              <a:gd name="T99" fmla="*/ 59 h 148"/>
              <a:gd name="T100" fmla="*/ 89 w 148"/>
              <a:gd name="T101" fmla="*/ 13 h 148"/>
              <a:gd name="T102" fmla="*/ 87 w 148"/>
              <a:gd name="T103" fmla="*/ 10 h 148"/>
              <a:gd name="T104" fmla="*/ 84 w 148"/>
              <a:gd name="T105" fmla="*/ 8 h 148"/>
              <a:gd name="T106" fmla="*/ 64 w 148"/>
              <a:gd name="T107" fmla="*/ 8 h 148"/>
              <a:gd name="T108" fmla="*/ 61 w 148"/>
              <a:gd name="T109" fmla="*/ 10 h 148"/>
              <a:gd name="T110" fmla="*/ 59 w 148"/>
              <a:gd name="T111" fmla="*/ 13 h 148"/>
              <a:gd name="T112" fmla="*/ 59 w 148"/>
              <a:gd name="T113" fmla="*/ 59 h 148"/>
              <a:gd name="T114" fmla="*/ 14 w 148"/>
              <a:gd name="T115" fmla="*/ 5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8" h="148">
                <a:moveTo>
                  <a:pt x="84" y="148"/>
                </a:moveTo>
                <a:cubicBezTo>
                  <a:pt x="64" y="148"/>
                  <a:pt x="64" y="148"/>
                  <a:pt x="64" y="148"/>
                </a:cubicBezTo>
                <a:cubicBezTo>
                  <a:pt x="61" y="148"/>
                  <a:pt x="57" y="146"/>
                  <a:pt x="55" y="144"/>
                </a:cubicBezTo>
                <a:cubicBezTo>
                  <a:pt x="52" y="141"/>
                  <a:pt x="51" y="138"/>
                  <a:pt x="51" y="134"/>
                </a:cubicBezTo>
                <a:cubicBezTo>
                  <a:pt x="51" y="97"/>
                  <a:pt x="51" y="97"/>
                  <a:pt x="51" y="97"/>
                </a:cubicBezTo>
                <a:cubicBezTo>
                  <a:pt x="14" y="97"/>
                  <a:pt x="14" y="97"/>
                  <a:pt x="14" y="97"/>
                </a:cubicBezTo>
                <a:cubicBezTo>
                  <a:pt x="10" y="97"/>
                  <a:pt x="7" y="95"/>
                  <a:pt x="4" y="93"/>
                </a:cubicBezTo>
                <a:cubicBezTo>
                  <a:pt x="2" y="90"/>
                  <a:pt x="0" y="87"/>
                  <a:pt x="0" y="83"/>
                </a:cubicBezTo>
                <a:cubicBezTo>
                  <a:pt x="0" y="64"/>
                  <a:pt x="0" y="64"/>
                  <a:pt x="0" y="64"/>
                </a:cubicBezTo>
                <a:cubicBezTo>
                  <a:pt x="0" y="61"/>
                  <a:pt x="2" y="57"/>
                  <a:pt x="4" y="55"/>
                </a:cubicBezTo>
                <a:cubicBezTo>
                  <a:pt x="7" y="52"/>
                  <a:pt x="10" y="51"/>
                  <a:pt x="14" y="51"/>
                </a:cubicBezTo>
                <a:cubicBezTo>
                  <a:pt x="51" y="51"/>
                  <a:pt x="51" y="51"/>
                  <a:pt x="51" y="51"/>
                </a:cubicBezTo>
                <a:cubicBezTo>
                  <a:pt x="51" y="13"/>
                  <a:pt x="51" y="13"/>
                  <a:pt x="51" y="13"/>
                </a:cubicBezTo>
                <a:cubicBezTo>
                  <a:pt x="51" y="10"/>
                  <a:pt x="52" y="6"/>
                  <a:pt x="55" y="4"/>
                </a:cubicBezTo>
                <a:cubicBezTo>
                  <a:pt x="57" y="1"/>
                  <a:pt x="61" y="0"/>
                  <a:pt x="64" y="0"/>
                </a:cubicBezTo>
                <a:cubicBezTo>
                  <a:pt x="84" y="0"/>
                  <a:pt x="84" y="0"/>
                  <a:pt x="84" y="0"/>
                </a:cubicBezTo>
                <a:cubicBezTo>
                  <a:pt x="87" y="0"/>
                  <a:pt x="91" y="1"/>
                  <a:pt x="93" y="4"/>
                </a:cubicBezTo>
                <a:cubicBezTo>
                  <a:pt x="96" y="6"/>
                  <a:pt x="97" y="10"/>
                  <a:pt x="97" y="13"/>
                </a:cubicBezTo>
                <a:cubicBezTo>
                  <a:pt x="97" y="51"/>
                  <a:pt x="97" y="51"/>
                  <a:pt x="97" y="51"/>
                </a:cubicBezTo>
                <a:cubicBezTo>
                  <a:pt x="134" y="51"/>
                  <a:pt x="134" y="51"/>
                  <a:pt x="134" y="51"/>
                </a:cubicBezTo>
                <a:cubicBezTo>
                  <a:pt x="138" y="51"/>
                  <a:pt x="141" y="52"/>
                  <a:pt x="144" y="55"/>
                </a:cubicBezTo>
                <a:cubicBezTo>
                  <a:pt x="146" y="57"/>
                  <a:pt x="148" y="61"/>
                  <a:pt x="148" y="64"/>
                </a:cubicBezTo>
                <a:cubicBezTo>
                  <a:pt x="148" y="83"/>
                  <a:pt x="148" y="83"/>
                  <a:pt x="148" y="83"/>
                </a:cubicBezTo>
                <a:cubicBezTo>
                  <a:pt x="148" y="87"/>
                  <a:pt x="146" y="90"/>
                  <a:pt x="144" y="93"/>
                </a:cubicBezTo>
                <a:cubicBezTo>
                  <a:pt x="141" y="95"/>
                  <a:pt x="138" y="97"/>
                  <a:pt x="134" y="97"/>
                </a:cubicBezTo>
                <a:cubicBezTo>
                  <a:pt x="97" y="97"/>
                  <a:pt x="97" y="97"/>
                  <a:pt x="97" y="97"/>
                </a:cubicBezTo>
                <a:cubicBezTo>
                  <a:pt x="97" y="134"/>
                  <a:pt x="97" y="134"/>
                  <a:pt x="97" y="134"/>
                </a:cubicBezTo>
                <a:cubicBezTo>
                  <a:pt x="97" y="138"/>
                  <a:pt x="96" y="141"/>
                  <a:pt x="93" y="144"/>
                </a:cubicBezTo>
                <a:cubicBezTo>
                  <a:pt x="91" y="146"/>
                  <a:pt x="87" y="148"/>
                  <a:pt x="84" y="148"/>
                </a:cubicBezTo>
                <a:close/>
                <a:moveTo>
                  <a:pt x="14" y="59"/>
                </a:moveTo>
                <a:cubicBezTo>
                  <a:pt x="12" y="59"/>
                  <a:pt x="11" y="59"/>
                  <a:pt x="10" y="60"/>
                </a:cubicBezTo>
                <a:cubicBezTo>
                  <a:pt x="9" y="61"/>
                  <a:pt x="8" y="63"/>
                  <a:pt x="8" y="64"/>
                </a:cubicBezTo>
                <a:cubicBezTo>
                  <a:pt x="8" y="83"/>
                  <a:pt x="8" y="83"/>
                  <a:pt x="8" y="83"/>
                </a:cubicBezTo>
                <a:cubicBezTo>
                  <a:pt x="8" y="85"/>
                  <a:pt x="9" y="86"/>
                  <a:pt x="10" y="87"/>
                </a:cubicBezTo>
                <a:cubicBezTo>
                  <a:pt x="11" y="88"/>
                  <a:pt x="12" y="89"/>
                  <a:pt x="14" y="89"/>
                </a:cubicBezTo>
                <a:cubicBezTo>
                  <a:pt x="59" y="89"/>
                  <a:pt x="59" y="89"/>
                  <a:pt x="59" y="89"/>
                </a:cubicBezTo>
                <a:cubicBezTo>
                  <a:pt x="59" y="134"/>
                  <a:pt x="59" y="134"/>
                  <a:pt x="59" y="134"/>
                </a:cubicBezTo>
                <a:cubicBezTo>
                  <a:pt x="59" y="136"/>
                  <a:pt x="60" y="137"/>
                  <a:pt x="61" y="138"/>
                </a:cubicBezTo>
                <a:cubicBezTo>
                  <a:pt x="62" y="139"/>
                  <a:pt x="63" y="140"/>
                  <a:pt x="64" y="140"/>
                </a:cubicBezTo>
                <a:cubicBezTo>
                  <a:pt x="84" y="140"/>
                  <a:pt x="84" y="140"/>
                  <a:pt x="84" y="140"/>
                </a:cubicBezTo>
                <a:cubicBezTo>
                  <a:pt x="85" y="140"/>
                  <a:pt x="86" y="139"/>
                  <a:pt x="87" y="138"/>
                </a:cubicBezTo>
                <a:cubicBezTo>
                  <a:pt x="88" y="137"/>
                  <a:pt x="89" y="136"/>
                  <a:pt x="89" y="134"/>
                </a:cubicBezTo>
                <a:cubicBezTo>
                  <a:pt x="89" y="89"/>
                  <a:pt x="89" y="89"/>
                  <a:pt x="89" y="89"/>
                </a:cubicBezTo>
                <a:cubicBezTo>
                  <a:pt x="134" y="89"/>
                  <a:pt x="134" y="89"/>
                  <a:pt x="134" y="89"/>
                </a:cubicBezTo>
                <a:cubicBezTo>
                  <a:pt x="136" y="89"/>
                  <a:pt x="137" y="88"/>
                  <a:pt x="138" y="87"/>
                </a:cubicBezTo>
                <a:cubicBezTo>
                  <a:pt x="139" y="86"/>
                  <a:pt x="140" y="85"/>
                  <a:pt x="140" y="83"/>
                </a:cubicBezTo>
                <a:cubicBezTo>
                  <a:pt x="140" y="64"/>
                  <a:pt x="140" y="64"/>
                  <a:pt x="140" y="64"/>
                </a:cubicBezTo>
                <a:cubicBezTo>
                  <a:pt x="140" y="63"/>
                  <a:pt x="139" y="61"/>
                  <a:pt x="138" y="60"/>
                </a:cubicBezTo>
                <a:cubicBezTo>
                  <a:pt x="137" y="59"/>
                  <a:pt x="136" y="59"/>
                  <a:pt x="134" y="59"/>
                </a:cubicBezTo>
                <a:cubicBezTo>
                  <a:pt x="89" y="59"/>
                  <a:pt x="89" y="59"/>
                  <a:pt x="89" y="59"/>
                </a:cubicBezTo>
                <a:cubicBezTo>
                  <a:pt x="89" y="13"/>
                  <a:pt x="89" y="13"/>
                  <a:pt x="89" y="13"/>
                </a:cubicBezTo>
                <a:cubicBezTo>
                  <a:pt x="89" y="12"/>
                  <a:pt x="88" y="11"/>
                  <a:pt x="87" y="10"/>
                </a:cubicBezTo>
                <a:cubicBezTo>
                  <a:pt x="86" y="9"/>
                  <a:pt x="85" y="8"/>
                  <a:pt x="84" y="8"/>
                </a:cubicBezTo>
                <a:cubicBezTo>
                  <a:pt x="64" y="8"/>
                  <a:pt x="64" y="8"/>
                  <a:pt x="64" y="8"/>
                </a:cubicBezTo>
                <a:cubicBezTo>
                  <a:pt x="63" y="8"/>
                  <a:pt x="62" y="9"/>
                  <a:pt x="61" y="10"/>
                </a:cubicBezTo>
                <a:cubicBezTo>
                  <a:pt x="60" y="11"/>
                  <a:pt x="59" y="12"/>
                  <a:pt x="59" y="13"/>
                </a:cubicBezTo>
                <a:cubicBezTo>
                  <a:pt x="59" y="59"/>
                  <a:pt x="59" y="59"/>
                  <a:pt x="59" y="59"/>
                </a:cubicBezTo>
                <a:lnTo>
                  <a:pt x="14" y="59"/>
                </a:lnTo>
                <a:close/>
              </a:path>
            </a:pathLst>
          </a:custGeom>
          <a:solidFill>
            <a:srgbClr val="35669B"/>
          </a:solidFill>
          <a:ln>
            <a:noFill/>
          </a:ln>
        </p:spPr>
        <p:txBody>
          <a:bodyPr vert="horz" wrap="square" lIns="91440" tIns="45720" rIns="91440" bIns="45720" numCol="1" anchor="t" anchorCtr="0" compatLnSpc="1"/>
          <a:lstStyle/>
          <a:p>
            <a:endParaRPr lang="zh-CN" altLang="en-US"/>
          </a:p>
        </p:txBody>
      </p:sp>
      <p:sp>
        <p:nvSpPr>
          <p:cNvPr id="69" name="Freeform 69"/>
          <p:cNvSpPr>
            <a:spLocks noEditPoints="1"/>
          </p:cNvSpPr>
          <p:nvPr/>
        </p:nvSpPr>
        <p:spPr bwMode="auto">
          <a:xfrm>
            <a:off x="8069051" y="3031192"/>
            <a:ext cx="408160" cy="352248"/>
          </a:xfrm>
          <a:custGeom>
            <a:avLst/>
            <a:gdLst>
              <a:gd name="T0" fmla="*/ 159 w 185"/>
              <a:gd name="T1" fmla="*/ 160 h 160"/>
              <a:gd name="T2" fmla="*/ 152 w 185"/>
              <a:gd name="T3" fmla="*/ 7 h 160"/>
              <a:gd name="T4" fmla="*/ 178 w 185"/>
              <a:gd name="T5" fmla="*/ 0 h 160"/>
              <a:gd name="T6" fmla="*/ 185 w 185"/>
              <a:gd name="T7" fmla="*/ 153 h 160"/>
              <a:gd name="T8" fmla="*/ 160 w 185"/>
              <a:gd name="T9" fmla="*/ 152 h 160"/>
              <a:gd name="T10" fmla="*/ 177 w 185"/>
              <a:gd name="T11" fmla="*/ 8 h 160"/>
              <a:gd name="T12" fmla="*/ 160 w 185"/>
              <a:gd name="T13" fmla="*/ 152 h 160"/>
              <a:gd name="T14" fmla="*/ 121 w 185"/>
              <a:gd name="T15" fmla="*/ 160 h 160"/>
              <a:gd name="T16" fmla="*/ 114 w 185"/>
              <a:gd name="T17" fmla="*/ 58 h 160"/>
              <a:gd name="T18" fmla="*/ 140 w 185"/>
              <a:gd name="T19" fmla="*/ 51 h 160"/>
              <a:gd name="T20" fmla="*/ 147 w 185"/>
              <a:gd name="T21" fmla="*/ 153 h 160"/>
              <a:gd name="T22" fmla="*/ 122 w 185"/>
              <a:gd name="T23" fmla="*/ 152 h 160"/>
              <a:gd name="T24" fmla="*/ 139 w 185"/>
              <a:gd name="T25" fmla="*/ 59 h 160"/>
              <a:gd name="T26" fmla="*/ 122 w 185"/>
              <a:gd name="T27" fmla="*/ 152 h 160"/>
              <a:gd name="T28" fmla="*/ 83 w 185"/>
              <a:gd name="T29" fmla="*/ 160 h 160"/>
              <a:gd name="T30" fmla="*/ 76 w 185"/>
              <a:gd name="T31" fmla="*/ 96 h 160"/>
              <a:gd name="T32" fmla="*/ 102 w 185"/>
              <a:gd name="T33" fmla="*/ 89 h 160"/>
              <a:gd name="T34" fmla="*/ 109 w 185"/>
              <a:gd name="T35" fmla="*/ 153 h 160"/>
              <a:gd name="T36" fmla="*/ 84 w 185"/>
              <a:gd name="T37" fmla="*/ 152 h 160"/>
              <a:gd name="T38" fmla="*/ 101 w 185"/>
              <a:gd name="T39" fmla="*/ 97 h 160"/>
              <a:gd name="T40" fmla="*/ 84 w 185"/>
              <a:gd name="T41" fmla="*/ 152 h 160"/>
              <a:gd name="T42" fmla="*/ 45 w 185"/>
              <a:gd name="T43" fmla="*/ 160 h 160"/>
              <a:gd name="T44" fmla="*/ 38 w 185"/>
              <a:gd name="T45" fmla="*/ 121 h 160"/>
              <a:gd name="T46" fmla="*/ 64 w 185"/>
              <a:gd name="T47" fmla="*/ 114 h 160"/>
              <a:gd name="T48" fmla="*/ 71 w 185"/>
              <a:gd name="T49" fmla="*/ 153 h 160"/>
              <a:gd name="T50" fmla="*/ 46 w 185"/>
              <a:gd name="T51" fmla="*/ 152 h 160"/>
              <a:gd name="T52" fmla="*/ 63 w 185"/>
              <a:gd name="T53" fmla="*/ 122 h 160"/>
              <a:gd name="T54" fmla="*/ 46 w 185"/>
              <a:gd name="T55" fmla="*/ 152 h 160"/>
              <a:gd name="T56" fmla="*/ 7 w 185"/>
              <a:gd name="T57" fmla="*/ 160 h 160"/>
              <a:gd name="T58" fmla="*/ 0 w 185"/>
              <a:gd name="T59" fmla="*/ 134 h 160"/>
              <a:gd name="T60" fmla="*/ 26 w 185"/>
              <a:gd name="T61" fmla="*/ 127 h 160"/>
              <a:gd name="T62" fmla="*/ 33 w 185"/>
              <a:gd name="T63" fmla="*/ 153 h 160"/>
              <a:gd name="T64" fmla="*/ 8 w 185"/>
              <a:gd name="T65" fmla="*/ 152 h 160"/>
              <a:gd name="T66" fmla="*/ 25 w 185"/>
              <a:gd name="T67" fmla="*/ 135 h 160"/>
              <a:gd name="T68" fmla="*/ 8 w 185"/>
              <a:gd name="T69" fmla="*/ 15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5" h="160">
                <a:moveTo>
                  <a:pt x="178" y="160"/>
                </a:moveTo>
                <a:cubicBezTo>
                  <a:pt x="159" y="160"/>
                  <a:pt x="159" y="160"/>
                  <a:pt x="159" y="160"/>
                </a:cubicBezTo>
                <a:cubicBezTo>
                  <a:pt x="155" y="160"/>
                  <a:pt x="152" y="157"/>
                  <a:pt x="152" y="153"/>
                </a:cubicBezTo>
                <a:cubicBezTo>
                  <a:pt x="152" y="7"/>
                  <a:pt x="152" y="7"/>
                  <a:pt x="152" y="7"/>
                </a:cubicBezTo>
                <a:cubicBezTo>
                  <a:pt x="152" y="3"/>
                  <a:pt x="155" y="0"/>
                  <a:pt x="159" y="0"/>
                </a:cubicBezTo>
                <a:cubicBezTo>
                  <a:pt x="178" y="0"/>
                  <a:pt x="178" y="0"/>
                  <a:pt x="178" y="0"/>
                </a:cubicBezTo>
                <a:cubicBezTo>
                  <a:pt x="182" y="0"/>
                  <a:pt x="185" y="3"/>
                  <a:pt x="185" y="7"/>
                </a:cubicBezTo>
                <a:cubicBezTo>
                  <a:pt x="185" y="153"/>
                  <a:pt x="185" y="153"/>
                  <a:pt x="185" y="153"/>
                </a:cubicBezTo>
                <a:cubicBezTo>
                  <a:pt x="185" y="157"/>
                  <a:pt x="182" y="160"/>
                  <a:pt x="178" y="160"/>
                </a:cubicBezTo>
                <a:close/>
                <a:moveTo>
                  <a:pt x="160" y="152"/>
                </a:moveTo>
                <a:cubicBezTo>
                  <a:pt x="177" y="152"/>
                  <a:pt x="177" y="152"/>
                  <a:pt x="177" y="152"/>
                </a:cubicBezTo>
                <a:cubicBezTo>
                  <a:pt x="177" y="8"/>
                  <a:pt x="177" y="8"/>
                  <a:pt x="177" y="8"/>
                </a:cubicBezTo>
                <a:cubicBezTo>
                  <a:pt x="160" y="8"/>
                  <a:pt x="160" y="8"/>
                  <a:pt x="160" y="8"/>
                </a:cubicBezTo>
                <a:lnTo>
                  <a:pt x="160" y="152"/>
                </a:lnTo>
                <a:close/>
                <a:moveTo>
                  <a:pt x="140" y="160"/>
                </a:moveTo>
                <a:cubicBezTo>
                  <a:pt x="121" y="160"/>
                  <a:pt x="121" y="160"/>
                  <a:pt x="121" y="160"/>
                </a:cubicBezTo>
                <a:cubicBezTo>
                  <a:pt x="117" y="160"/>
                  <a:pt x="114" y="157"/>
                  <a:pt x="114" y="153"/>
                </a:cubicBezTo>
                <a:cubicBezTo>
                  <a:pt x="114" y="58"/>
                  <a:pt x="114" y="58"/>
                  <a:pt x="114" y="58"/>
                </a:cubicBezTo>
                <a:cubicBezTo>
                  <a:pt x="114" y="54"/>
                  <a:pt x="117" y="51"/>
                  <a:pt x="121" y="51"/>
                </a:cubicBezTo>
                <a:cubicBezTo>
                  <a:pt x="140" y="51"/>
                  <a:pt x="140" y="51"/>
                  <a:pt x="140" y="51"/>
                </a:cubicBezTo>
                <a:cubicBezTo>
                  <a:pt x="144" y="51"/>
                  <a:pt x="147" y="54"/>
                  <a:pt x="147" y="58"/>
                </a:cubicBezTo>
                <a:cubicBezTo>
                  <a:pt x="147" y="153"/>
                  <a:pt x="147" y="153"/>
                  <a:pt x="147" y="153"/>
                </a:cubicBezTo>
                <a:cubicBezTo>
                  <a:pt x="147" y="157"/>
                  <a:pt x="144" y="160"/>
                  <a:pt x="140" y="160"/>
                </a:cubicBezTo>
                <a:close/>
                <a:moveTo>
                  <a:pt x="122" y="152"/>
                </a:moveTo>
                <a:cubicBezTo>
                  <a:pt x="139" y="152"/>
                  <a:pt x="139" y="152"/>
                  <a:pt x="139" y="152"/>
                </a:cubicBezTo>
                <a:cubicBezTo>
                  <a:pt x="139" y="59"/>
                  <a:pt x="139" y="59"/>
                  <a:pt x="139" y="59"/>
                </a:cubicBezTo>
                <a:cubicBezTo>
                  <a:pt x="122" y="59"/>
                  <a:pt x="122" y="59"/>
                  <a:pt x="122" y="59"/>
                </a:cubicBezTo>
                <a:lnTo>
                  <a:pt x="122" y="152"/>
                </a:lnTo>
                <a:close/>
                <a:moveTo>
                  <a:pt x="102" y="160"/>
                </a:moveTo>
                <a:cubicBezTo>
                  <a:pt x="83" y="160"/>
                  <a:pt x="83" y="160"/>
                  <a:pt x="83" y="160"/>
                </a:cubicBezTo>
                <a:cubicBezTo>
                  <a:pt x="79" y="160"/>
                  <a:pt x="76" y="157"/>
                  <a:pt x="76" y="153"/>
                </a:cubicBezTo>
                <a:cubicBezTo>
                  <a:pt x="76" y="96"/>
                  <a:pt x="76" y="96"/>
                  <a:pt x="76" y="96"/>
                </a:cubicBezTo>
                <a:cubicBezTo>
                  <a:pt x="76" y="92"/>
                  <a:pt x="79" y="89"/>
                  <a:pt x="83" y="89"/>
                </a:cubicBezTo>
                <a:cubicBezTo>
                  <a:pt x="102" y="89"/>
                  <a:pt x="102" y="89"/>
                  <a:pt x="102" y="89"/>
                </a:cubicBezTo>
                <a:cubicBezTo>
                  <a:pt x="106" y="89"/>
                  <a:pt x="109" y="92"/>
                  <a:pt x="109" y="96"/>
                </a:cubicBezTo>
                <a:cubicBezTo>
                  <a:pt x="109" y="153"/>
                  <a:pt x="109" y="153"/>
                  <a:pt x="109" y="153"/>
                </a:cubicBezTo>
                <a:cubicBezTo>
                  <a:pt x="109" y="157"/>
                  <a:pt x="106" y="160"/>
                  <a:pt x="102" y="160"/>
                </a:cubicBezTo>
                <a:close/>
                <a:moveTo>
                  <a:pt x="84" y="152"/>
                </a:moveTo>
                <a:cubicBezTo>
                  <a:pt x="101" y="152"/>
                  <a:pt x="101" y="152"/>
                  <a:pt x="101" y="152"/>
                </a:cubicBezTo>
                <a:cubicBezTo>
                  <a:pt x="101" y="97"/>
                  <a:pt x="101" y="97"/>
                  <a:pt x="101" y="97"/>
                </a:cubicBezTo>
                <a:cubicBezTo>
                  <a:pt x="84" y="97"/>
                  <a:pt x="84" y="97"/>
                  <a:pt x="84" y="97"/>
                </a:cubicBezTo>
                <a:lnTo>
                  <a:pt x="84" y="152"/>
                </a:lnTo>
                <a:close/>
                <a:moveTo>
                  <a:pt x="64" y="160"/>
                </a:moveTo>
                <a:cubicBezTo>
                  <a:pt x="45" y="160"/>
                  <a:pt x="45" y="160"/>
                  <a:pt x="45" y="160"/>
                </a:cubicBezTo>
                <a:cubicBezTo>
                  <a:pt x="41" y="160"/>
                  <a:pt x="38" y="157"/>
                  <a:pt x="38" y="153"/>
                </a:cubicBezTo>
                <a:cubicBezTo>
                  <a:pt x="38" y="121"/>
                  <a:pt x="38" y="121"/>
                  <a:pt x="38" y="121"/>
                </a:cubicBezTo>
                <a:cubicBezTo>
                  <a:pt x="38" y="117"/>
                  <a:pt x="41" y="114"/>
                  <a:pt x="45" y="114"/>
                </a:cubicBezTo>
                <a:cubicBezTo>
                  <a:pt x="64" y="114"/>
                  <a:pt x="64" y="114"/>
                  <a:pt x="64" y="114"/>
                </a:cubicBezTo>
                <a:cubicBezTo>
                  <a:pt x="68" y="114"/>
                  <a:pt x="71" y="117"/>
                  <a:pt x="71" y="121"/>
                </a:cubicBezTo>
                <a:cubicBezTo>
                  <a:pt x="71" y="153"/>
                  <a:pt x="71" y="153"/>
                  <a:pt x="71" y="153"/>
                </a:cubicBezTo>
                <a:cubicBezTo>
                  <a:pt x="71" y="157"/>
                  <a:pt x="68" y="160"/>
                  <a:pt x="64" y="160"/>
                </a:cubicBezTo>
                <a:close/>
                <a:moveTo>
                  <a:pt x="46" y="152"/>
                </a:moveTo>
                <a:cubicBezTo>
                  <a:pt x="63" y="152"/>
                  <a:pt x="63" y="152"/>
                  <a:pt x="63" y="152"/>
                </a:cubicBezTo>
                <a:cubicBezTo>
                  <a:pt x="63" y="122"/>
                  <a:pt x="63" y="122"/>
                  <a:pt x="63" y="122"/>
                </a:cubicBezTo>
                <a:cubicBezTo>
                  <a:pt x="46" y="122"/>
                  <a:pt x="46" y="122"/>
                  <a:pt x="46" y="122"/>
                </a:cubicBezTo>
                <a:lnTo>
                  <a:pt x="46" y="152"/>
                </a:lnTo>
                <a:close/>
                <a:moveTo>
                  <a:pt x="26" y="160"/>
                </a:moveTo>
                <a:cubicBezTo>
                  <a:pt x="7" y="160"/>
                  <a:pt x="7" y="160"/>
                  <a:pt x="7" y="160"/>
                </a:cubicBezTo>
                <a:cubicBezTo>
                  <a:pt x="3" y="160"/>
                  <a:pt x="0" y="157"/>
                  <a:pt x="0" y="153"/>
                </a:cubicBezTo>
                <a:cubicBezTo>
                  <a:pt x="0" y="134"/>
                  <a:pt x="0" y="134"/>
                  <a:pt x="0" y="134"/>
                </a:cubicBezTo>
                <a:cubicBezTo>
                  <a:pt x="0" y="130"/>
                  <a:pt x="3" y="127"/>
                  <a:pt x="7" y="127"/>
                </a:cubicBezTo>
                <a:cubicBezTo>
                  <a:pt x="26" y="127"/>
                  <a:pt x="26" y="127"/>
                  <a:pt x="26" y="127"/>
                </a:cubicBezTo>
                <a:cubicBezTo>
                  <a:pt x="30" y="127"/>
                  <a:pt x="33" y="130"/>
                  <a:pt x="33" y="134"/>
                </a:cubicBezTo>
                <a:cubicBezTo>
                  <a:pt x="33" y="153"/>
                  <a:pt x="33" y="153"/>
                  <a:pt x="33" y="153"/>
                </a:cubicBezTo>
                <a:cubicBezTo>
                  <a:pt x="33" y="157"/>
                  <a:pt x="30" y="160"/>
                  <a:pt x="26" y="160"/>
                </a:cubicBezTo>
                <a:close/>
                <a:moveTo>
                  <a:pt x="8" y="152"/>
                </a:moveTo>
                <a:cubicBezTo>
                  <a:pt x="25" y="152"/>
                  <a:pt x="25" y="152"/>
                  <a:pt x="25" y="152"/>
                </a:cubicBezTo>
                <a:cubicBezTo>
                  <a:pt x="25" y="135"/>
                  <a:pt x="25" y="135"/>
                  <a:pt x="25" y="135"/>
                </a:cubicBezTo>
                <a:cubicBezTo>
                  <a:pt x="8" y="135"/>
                  <a:pt x="8" y="135"/>
                  <a:pt x="8" y="135"/>
                </a:cubicBezTo>
                <a:lnTo>
                  <a:pt x="8" y="152"/>
                </a:lnTo>
                <a:close/>
              </a:path>
            </a:pathLst>
          </a:custGeom>
          <a:solidFill>
            <a:srgbClr val="35669B"/>
          </a:solidFill>
          <a:ln>
            <a:noFill/>
          </a:ln>
        </p:spPr>
        <p:txBody>
          <a:bodyPr vert="horz" wrap="square" lIns="91440" tIns="45720" rIns="91440" bIns="45720" numCol="1" anchor="t" anchorCtr="0" compatLnSpc="1"/>
          <a:lstStyle/>
          <a:p>
            <a:endParaRPr lang="zh-CN" altLang="en-US"/>
          </a:p>
        </p:txBody>
      </p:sp>
      <p:grpSp>
        <p:nvGrpSpPr>
          <p:cNvPr id="178" name="组合 177"/>
          <p:cNvGrpSpPr/>
          <p:nvPr/>
        </p:nvGrpSpPr>
        <p:grpSpPr>
          <a:xfrm>
            <a:off x="2184273" y="5551908"/>
            <a:ext cx="305655" cy="398842"/>
            <a:chOff x="2126498" y="4085970"/>
            <a:chExt cx="305655" cy="398842"/>
          </a:xfrm>
          <a:solidFill>
            <a:srgbClr val="35669B"/>
          </a:solidFill>
        </p:grpSpPr>
        <p:sp>
          <p:nvSpPr>
            <p:cNvPr id="8" name="Freeform 8"/>
            <p:cNvSpPr/>
            <p:nvPr/>
          </p:nvSpPr>
          <p:spPr bwMode="auto">
            <a:xfrm>
              <a:off x="2126498" y="4085970"/>
              <a:ext cx="259993" cy="398842"/>
            </a:xfrm>
            <a:custGeom>
              <a:avLst/>
              <a:gdLst>
                <a:gd name="T0" fmla="*/ 110 w 118"/>
                <a:gd name="T1" fmla="*/ 129 h 181"/>
                <a:gd name="T2" fmla="*/ 110 w 118"/>
                <a:gd name="T3" fmla="*/ 168 h 181"/>
                <a:gd name="T4" fmla="*/ 105 w 118"/>
                <a:gd name="T5" fmla="*/ 173 h 181"/>
                <a:gd name="T6" fmla="*/ 101 w 118"/>
                <a:gd name="T7" fmla="*/ 172 h 181"/>
                <a:gd name="T8" fmla="*/ 52 w 118"/>
                <a:gd name="T9" fmla="*/ 123 h 181"/>
                <a:gd name="T10" fmla="*/ 14 w 118"/>
                <a:gd name="T11" fmla="*/ 123 h 181"/>
                <a:gd name="T12" fmla="*/ 8 w 118"/>
                <a:gd name="T13" fmla="*/ 118 h 181"/>
                <a:gd name="T14" fmla="*/ 8 w 118"/>
                <a:gd name="T15" fmla="*/ 63 h 181"/>
                <a:gd name="T16" fmla="*/ 14 w 118"/>
                <a:gd name="T17" fmla="*/ 58 h 181"/>
                <a:gd name="T18" fmla="*/ 52 w 118"/>
                <a:gd name="T19" fmla="*/ 58 h 181"/>
                <a:gd name="T20" fmla="*/ 101 w 118"/>
                <a:gd name="T21" fmla="*/ 10 h 181"/>
                <a:gd name="T22" fmla="*/ 105 w 118"/>
                <a:gd name="T23" fmla="*/ 8 h 181"/>
                <a:gd name="T24" fmla="*/ 110 w 118"/>
                <a:gd name="T25" fmla="*/ 13 h 181"/>
                <a:gd name="T26" fmla="*/ 110 w 118"/>
                <a:gd name="T27" fmla="*/ 50 h 181"/>
                <a:gd name="T28" fmla="*/ 118 w 118"/>
                <a:gd name="T29" fmla="*/ 50 h 181"/>
                <a:gd name="T30" fmla="*/ 118 w 118"/>
                <a:gd name="T31" fmla="*/ 13 h 181"/>
                <a:gd name="T32" fmla="*/ 105 w 118"/>
                <a:gd name="T33" fmla="*/ 0 h 181"/>
                <a:gd name="T34" fmla="*/ 95 w 118"/>
                <a:gd name="T35" fmla="*/ 4 h 181"/>
                <a:gd name="T36" fmla="*/ 49 w 118"/>
                <a:gd name="T37" fmla="*/ 50 h 181"/>
                <a:gd name="T38" fmla="*/ 14 w 118"/>
                <a:gd name="T39" fmla="*/ 50 h 181"/>
                <a:gd name="T40" fmla="*/ 0 w 118"/>
                <a:gd name="T41" fmla="*/ 63 h 181"/>
                <a:gd name="T42" fmla="*/ 0 w 118"/>
                <a:gd name="T43" fmla="*/ 118 h 181"/>
                <a:gd name="T44" fmla="*/ 14 w 118"/>
                <a:gd name="T45" fmla="*/ 131 h 181"/>
                <a:gd name="T46" fmla="*/ 49 w 118"/>
                <a:gd name="T47" fmla="*/ 131 h 181"/>
                <a:gd name="T48" fmla="*/ 95 w 118"/>
                <a:gd name="T49" fmla="*/ 177 h 181"/>
                <a:gd name="T50" fmla="*/ 105 w 118"/>
                <a:gd name="T51" fmla="*/ 181 h 181"/>
                <a:gd name="T52" fmla="*/ 118 w 118"/>
                <a:gd name="T53" fmla="*/ 168 h 181"/>
                <a:gd name="T54" fmla="*/ 118 w 118"/>
                <a:gd name="T55" fmla="*/ 129 h 181"/>
                <a:gd name="T56" fmla="*/ 110 w 118"/>
                <a:gd name="T57" fmla="*/ 129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8" h="181">
                  <a:moveTo>
                    <a:pt x="110" y="129"/>
                  </a:moveTo>
                  <a:cubicBezTo>
                    <a:pt x="110" y="168"/>
                    <a:pt x="110" y="168"/>
                    <a:pt x="110" y="168"/>
                  </a:cubicBezTo>
                  <a:cubicBezTo>
                    <a:pt x="110" y="171"/>
                    <a:pt x="107" y="173"/>
                    <a:pt x="105" y="173"/>
                  </a:cubicBezTo>
                  <a:cubicBezTo>
                    <a:pt x="103" y="173"/>
                    <a:pt x="102" y="173"/>
                    <a:pt x="101" y="172"/>
                  </a:cubicBezTo>
                  <a:cubicBezTo>
                    <a:pt x="52" y="123"/>
                    <a:pt x="52" y="123"/>
                    <a:pt x="52" y="123"/>
                  </a:cubicBezTo>
                  <a:cubicBezTo>
                    <a:pt x="14" y="123"/>
                    <a:pt x="14" y="123"/>
                    <a:pt x="14" y="123"/>
                  </a:cubicBezTo>
                  <a:cubicBezTo>
                    <a:pt x="11" y="123"/>
                    <a:pt x="8" y="121"/>
                    <a:pt x="8" y="118"/>
                  </a:cubicBezTo>
                  <a:cubicBezTo>
                    <a:pt x="8" y="63"/>
                    <a:pt x="8" y="63"/>
                    <a:pt x="8" y="63"/>
                  </a:cubicBezTo>
                  <a:cubicBezTo>
                    <a:pt x="8" y="61"/>
                    <a:pt x="11" y="58"/>
                    <a:pt x="14" y="58"/>
                  </a:cubicBezTo>
                  <a:cubicBezTo>
                    <a:pt x="52" y="58"/>
                    <a:pt x="52" y="58"/>
                    <a:pt x="52" y="58"/>
                  </a:cubicBezTo>
                  <a:cubicBezTo>
                    <a:pt x="101" y="10"/>
                    <a:pt x="101" y="10"/>
                    <a:pt x="101" y="10"/>
                  </a:cubicBezTo>
                  <a:cubicBezTo>
                    <a:pt x="102" y="9"/>
                    <a:pt x="103" y="8"/>
                    <a:pt x="105" y="8"/>
                  </a:cubicBezTo>
                  <a:cubicBezTo>
                    <a:pt x="107" y="8"/>
                    <a:pt x="110" y="11"/>
                    <a:pt x="110" y="13"/>
                  </a:cubicBezTo>
                  <a:cubicBezTo>
                    <a:pt x="110" y="50"/>
                    <a:pt x="110" y="50"/>
                    <a:pt x="110" y="50"/>
                  </a:cubicBezTo>
                  <a:cubicBezTo>
                    <a:pt x="118" y="50"/>
                    <a:pt x="118" y="50"/>
                    <a:pt x="118" y="50"/>
                  </a:cubicBezTo>
                  <a:cubicBezTo>
                    <a:pt x="118" y="13"/>
                    <a:pt x="118" y="13"/>
                    <a:pt x="118" y="13"/>
                  </a:cubicBezTo>
                  <a:cubicBezTo>
                    <a:pt x="118" y="6"/>
                    <a:pt x="112" y="0"/>
                    <a:pt x="105" y="0"/>
                  </a:cubicBezTo>
                  <a:cubicBezTo>
                    <a:pt x="101" y="0"/>
                    <a:pt x="98" y="2"/>
                    <a:pt x="95" y="4"/>
                  </a:cubicBezTo>
                  <a:cubicBezTo>
                    <a:pt x="49" y="50"/>
                    <a:pt x="49" y="50"/>
                    <a:pt x="49" y="50"/>
                  </a:cubicBezTo>
                  <a:cubicBezTo>
                    <a:pt x="14" y="50"/>
                    <a:pt x="14" y="50"/>
                    <a:pt x="14" y="50"/>
                  </a:cubicBezTo>
                  <a:cubicBezTo>
                    <a:pt x="6" y="50"/>
                    <a:pt x="0" y="56"/>
                    <a:pt x="0" y="63"/>
                  </a:cubicBezTo>
                  <a:cubicBezTo>
                    <a:pt x="0" y="118"/>
                    <a:pt x="0" y="118"/>
                    <a:pt x="0" y="118"/>
                  </a:cubicBezTo>
                  <a:cubicBezTo>
                    <a:pt x="0" y="125"/>
                    <a:pt x="6" y="131"/>
                    <a:pt x="14" y="131"/>
                  </a:cubicBezTo>
                  <a:cubicBezTo>
                    <a:pt x="49" y="131"/>
                    <a:pt x="49" y="131"/>
                    <a:pt x="49" y="131"/>
                  </a:cubicBezTo>
                  <a:cubicBezTo>
                    <a:pt x="95" y="177"/>
                    <a:pt x="95" y="177"/>
                    <a:pt x="95" y="177"/>
                  </a:cubicBezTo>
                  <a:cubicBezTo>
                    <a:pt x="98" y="180"/>
                    <a:pt x="101" y="181"/>
                    <a:pt x="105" y="181"/>
                  </a:cubicBezTo>
                  <a:cubicBezTo>
                    <a:pt x="112" y="181"/>
                    <a:pt x="118" y="175"/>
                    <a:pt x="118" y="168"/>
                  </a:cubicBezTo>
                  <a:cubicBezTo>
                    <a:pt x="118" y="129"/>
                    <a:pt x="118" y="129"/>
                    <a:pt x="118" y="129"/>
                  </a:cubicBezTo>
                  <a:lnTo>
                    <a:pt x="110" y="1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70"/>
            <p:cNvSpPr/>
            <p:nvPr/>
          </p:nvSpPr>
          <p:spPr bwMode="auto">
            <a:xfrm>
              <a:off x="2320328" y="4226683"/>
              <a:ext cx="111825" cy="112757"/>
            </a:xfrm>
            <a:custGeom>
              <a:avLst/>
              <a:gdLst>
                <a:gd name="T0" fmla="*/ 120 w 120"/>
                <a:gd name="T1" fmla="*/ 109 h 121"/>
                <a:gd name="T2" fmla="*/ 73 w 120"/>
                <a:gd name="T3" fmla="*/ 61 h 121"/>
                <a:gd name="T4" fmla="*/ 120 w 120"/>
                <a:gd name="T5" fmla="*/ 14 h 121"/>
                <a:gd name="T6" fmla="*/ 106 w 120"/>
                <a:gd name="T7" fmla="*/ 0 h 121"/>
                <a:gd name="T8" fmla="*/ 61 w 120"/>
                <a:gd name="T9" fmla="*/ 47 h 121"/>
                <a:gd name="T10" fmla="*/ 14 w 120"/>
                <a:gd name="T11" fmla="*/ 0 h 121"/>
                <a:gd name="T12" fmla="*/ 0 w 120"/>
                <a:gd name="T13" fmla="*/ 14 h 121"/>
                <a:gd name="T14" fmla="*/ 47 w 120"/>
                <a:gd name="T15" fmla="*/ 61 h 121"/>
                <a:gd name="T16" fmla="*/ 0 w 120"/>
                <a:gd name="T17" fmla="*/ 109 h 121"/>
                <a:gd name="T18" fmla="*/ 14 w 120"/>
                <a:gd name="T19" fmla="*/ 121 h 121"/>
                <a:gd name="T20" fmla="*/ 61 w 120"/>
                <a:gd name="T21" fmla="*/ 73 h 121"/>
                <a:gd name="T22" fmla="*/ 106 w 120"/>
                <a:gd name="T23" fmla="*/ 121 h 121"/>
                <a:gd name="T24" fmla="*/ 120 w 120"/>
                <a:gd name="T25" fmla="*/ 109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121">
                  <a:moveTo>
                    <a:pt x="120" y="109"/>
                  </a:moveTo>
                  <a:lnTo>
                    <a:pt x="73" y="61"/>
                  </a:lnTo>
                  <a:lnTo>
                    <a:pt x="120" y="14"/>
                  </a:lnTo>
                  <a:lnTo>
                    <a:pt x="106" y="0"/>
                  </a:lnTo>
                  <a:lnTo>
                    <a:pt x="61" y="47"/>
                  </a:lnTo>
                  <a:lnTo>
                    <a:pt x="14" y="0"/>
                  </a:lnTo>
                  <a:lnTo>
                    <a:pt x="0" y="14"/>
                  </a:lnTo>
                  <a:lnTo>
                    <a:pt x="47" y="61"/>
                  </a:lnTo>
                  <a:lnTo>
                    <a:pt x="0" y="109"/>
                  </a:lnTo>
                  <a:lnTo>
                    <a:pt x="14" y="121"/>
                  </a:lnTo>
                  <a:lnTo>
                    <a:pt x="61" y="73"/>
                  </a:lnTo>
                  <a:lnTo>
                    <a:pt x="106" y="121"/>
                  </a:lnTo>
                  <a:lnTo>
                    <a:pt x="120" y="10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79" name="组合 178"/>
          <p:cNvGrpSpPr/>
          <p:nvPr/>
        </p:nvGrpSpPr>
        <p:grpSpPr>
          <a:xfrm>
            <a:off x="3038801" y="5551908"/>
            <a:ext cx="301926" cy="398842"/>
            <a:chOff x="2981026" y="4085970"/>
            <a:chExt cx="301926" cy="398842"/>
          </a:xfrm>
          <a:solidFill>
            <a:srgbClr val="35669B"/>
          </a:solidFill>
        </p:grpSpPr>
        <p:sp>
          <p:nvSpPr>
            <p:cNvPr id="71" name="Freeform 71"/>
            <p:cNvSpPr/>
            <p:nvPr/>
          </p:nvSpPr>
          <p:spPr bwMode="auto">
            <a:xfrm>
              <a:off x="2981026" y="4085970"/>
              <a:ext cx="257197" cy="398842"/>
            </a:xfrm>
            <a:custGeom>
              <a:avLst/>
              <a:gdLst>
                <a:gd name="T0" fmla="*/ 109 w 117"/>
                <a:gd name="T1" fmla="*/ 129 h 181"/>
                <a:gd name="T2" fmla="*/ 109 w 117"/>
                <a:gd name="T3" fmla="*/ 168 h 181"/>
                <a:gd name="T4" fmla="*/ 104 w 117"/>
                <a:gd name="T5" fmla="*/ 173 h 181"/>
                <a:gd name="T6" fmla="*/ 101 w 117"/>
                <a:gd name="T7" fmla="*/ 172 h 181"/>
                <a:gd name="T8" fmla="*/ 52 w 117"/>
                <a:gd name="T9" fmla="*/ 123 h 181"/>
                <a:gd name="T10" fmla="*/ 13 w 117"/>
                <a:gd name="T11" fmla="*/ 123 h 181"/>
                <a:gd name="T12" fmla="*/ 8 w 117"/>
                <a:gd name="T13" fmla="*/ 118 h 181"/>
                <a:gd name="T14" fmla="*/ 8 w 117"/>
                <a:gd name="T15" fmla="*/ 63 h 181"/>
                <a:gd name="T16" fmla="*/ 13 w 117"/>
                <a:gd name="T17" fmla="*/ 58 h 181"/>
                <a:gd name="T18" fmla="*/ 52 w 117"/>
                <a:gd name="T19" fmla="*/ 58 h 181"/>
                <a:gd name="T20" fmla="*/ 101 w 117"/>
                <a:gd name="T21" fmla="*/ 10 h 181"/>
                <a:gd name="T22" fmla="*/ 104 w 117"/>
                <a:gd name="T23" fmla="*/ 8 h 181"/>
                <a:gd name="T24" fmla="*/ 109 w 117"/>
                <a:gd name="T25" fmla="*/ 13 h 181"/>
                <a:gd name="T26" fmla="*/ 109 w 117"/>
                <a:gd name="T27" fmla="*/ 50 h 181"/>
                <a:gd name="T28" fmla="*/ 117 w 117"/>
                <a:gd name="T29" fmla="*/ 50 h 181"/>
                <a:gd name="T30" fmla="*/ 117 w 117"/>
                <a:gd name="T31" fmla="*/ 13 h 181"/>
                <a:gd name="T32" fmla="*/ 104 w 117"/>
                <a:gd name="T33" fmla="*/ 0 h 181"/>
                <a:gd name="T34" fmla="*/ 95 w 117"/>
                <a:gd name="T35" fmla="*/ 4 h 181"/>
                <a:gd name="T36" fmla="*/ 49 w 117"/>
                <a:gd name="T37" fmla="*/ 50 h 181"/>
                <a:gd name="T38" fmla="*/ 13 w 117"/>
                <a:gd name="T39" fmla="*/ 50 h 181"/>
                <a:gd name="T40" fmla="*/ 0 w 117"/>
                <a:gd name="T41" fmla="*/ 63 h 181"/>
                <a:gd name="T42" fmla="*/ 0 w 117"/>
                <a:gd name="T43" fmla="*/ 118 h 181"/>
                <a:gd name="T44" fmla="*/ 13 w 117"/>
                <a:gd name="T45" fmla="*/ 131 h 181"/>
                <a:gd name="T46" fmla="*/ 49 w 117"/>
                <a:gd name="T47" fmla="*/ 131 h 181"/>
                <a:gd name="T48" fmla="*/ 95 w 117"/>
                <a:gd name="T49" fmla="*/ 177 h 181"/>
                <a:gd name="T50" fmla="*/ 104 w 117"/>
                <a:gd name="T51" fmla="*/ 181 h 181"/>
                <a:gd name="T52" fmla="*/ 117 w 117"/>
                <a:gd name="T53" fmla="*/ 168 h 181"/>
                <a:gd name="T54" fmla="*/ 117 w 117"/>
                <a:gd name="T55" fmla="*/ 129 h 181"/>
                <a:gd name="T56" fmla="*/ 109 w 117"/>
                <a:gd name="T57" fmla="*/ 129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7" h="181">
                  <a:moveTo>
                    <a:pt x="109" y="129"/>
                  </a:moveTo>
                  <a:cubicBezTo>
                    <a:pt x="109" y="168"/>
                    <a:pt x="109" y="168"/>
                    <a:pt x="109" y="168"/>
                  </a:cubicBezTo>
                  <a:cubicBezTo>
                    <a:pt x="109" y="171"/>
                    <a:pt x="107" y="173"/>
                    <a:pt x="104" y="173"/>
                  </a:cubicBezTo>
                  <a:cubicBezTo>
                    <a:pt x="103" y="173"/>
                    <a:pt x="102" y="173"/>
                    <a:pt x="101" y="172"/>
                  </a:cubicBezTo>
                  <a:cubicBezTo>
                    <a:pt x="52" y="123"/>
                    <a:pt x="52" y="123"/>
                    <a:pt x="52" y="123"/>
                  </a:cubicBezTo>
                  <a:cubicBezTo>
                    <a:pt x="13" y="123"/>
                    <a:pt x="13" y="123"/>
                    <a:pt x="13" y="123"/>
                  </a:cubicBezTo>
                  <a:cubicBezTo>
                    <a:pt x="11" y="123"/>
                    <a:pt x="8" y="121"/>
                    <a:pt x="8" y="118"/>
                  </a:cubicBezTo>
                  <a:cubicBezTo>
                    <a:pt x="8" y="63"/>
                    <a:pt x="8" y="63"/>
                    <a:pt x="8" y="63"/>
                  </a:cubicBezTo>
                  <a:cubicBezTo>
                    <a:pt x="8" y="61"/>
                    <a:pt x="11" y="58"/>
                    <a:pt x="13" y="58"/>
                  </a:cubicBezTo>
                  <a:cubicBezTo>
                    <a:pt x="52" y="58"/>
                    <a:pt x="52" y="58"/>
                    <a:pt x="52" y="58"/>
                  </a:cubicBezTo>
                  <a:cubicBezTo>
                    <a:pt x="101" y="10"/>
                    <a:pt x="101" y="10"/>
                    <a:pt x="101" y="10"/>
                  </a:cubicBezTo>
                  <a:cubicBezTo>
                    <a:pt x="102" y="9"/>
                    <a:pt x="103" y="8"/>
                    <a:pt x="104" y="8"/>
                  </a:cubicBezTo>
                  <a:cubicBezTo>
                    <a:pt x="107" y="8"/>
                    <a:pt x="109" y="11"/>
                    <a:pt x="109" y="13"/>
                  </a:cubicBezTo>
                  <a:cubicBezTo>
                    <a:pt x="109" y="50"/>
                    <a:pt x="109" y="50"/>
                    <a:pt x="109" y="50"/>
                  </a:cubicBezTo>
                  <a:cubicBezTo>
                    <a:pt x="117" y="50"/>
                    <a:pt x="117" y="50"/>
                    <a:pt x="117" y="50"/>
                  </a:cubicBezTo>
                  <a:cubicBezTo>
                    <a:pt x="117" y="13"/>
                    <a:pt x="117" y="13"/>
                    <a:pt x="117" y="13"/>
                  </a:cubicBezTo>
                  <a:cubicBezTo>
                    <a:pt x="117" y="6"/>
                    <a:pt x="112" y="0"/>
                    <a:pt x="104" y="0"/>
                  </a:cubicBezTo>
                  <a:cubicBezTo>
                    <a:pt x="101" y="0"/>
                    <a:pt x="98" y="2"/>
                    <a:pt x="95" y="4"/>
                  </a:cubicBezTo>
                  <a:cubicBezTo>
                    <a:pt x="49" y="50"/>
                    <a:pt x="49" y="50"/>
                    <a:pt x="49" y="50"/>
                  </a:cubicBezTo>
                  <a:cubicBezTo>
                    <a:pt x="13" y="50"/>
                    <a:pt x="13" y="50"/>
                    <a:pt x="13" y="50"/>
                  </a:cubicBezTo>
                  <a:cubicBezTo>
                    <a:pt x="6" y="50"/>
                    <a:pt x="0" y="56"/>
                    <a:pt x="0" y="63"/>
                  </a:cubicBezTo>
                  <a:cubicBezTo>
                    <a:pt x="0" y="118"/>
                    <a:pt x="0" y="118"/>
                    <a:pt x="0" y="118"/>
                  </a:cubicBezTo>
                  <a:cubicBezTo>
                    <a:pt x="0" y="125"/>
                    <a:pt x="6" y="131"/>
                    <a:pt x="13" y="131"/>
                  </a:cubicBezTo>
                  <a:cubicBezTo>
                    <a:pt x="49" y="131"/>
                    <a:pt x="49" y="131"/>
                    <a:pt x="49" y="131"/>
                  </a:cubicBezTo>
                  <a:cubicBezTo>
                    <a:pt x="95" y="177"/>
                    <a:pt x="95" y="177"/>
                    <a:pt x="95" y="177"/>
                  </a:cubicBezTo>
                  <a:cubicBezTo>
                    <a:pt x="98" y="180"/>
                    <a:pt x="101" y="181"/>
                    <a:pt x="104" y="181"/>
                  </a:cubicBezTo>
                  <a:cubicBezTo>
                    <a:pt x="112" y="181"/>
                    <a:pt x="117" y="175"/>
                    <a:pt x="117" y="168"/>
                  </a:cubicBezTo>
                  <a:cubicBezTo>
                    <a:pt x="117" y="129"/>
                    <a:pt x="117" y="129"/>
                    <a:pt x="117" y="129"/>
                  </a:cubicBezTo>
                  <a:lnTo>
                    <a:pt x="109" y="1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72"/>
            <p:cNvSpPr/>
            <p:nvPr/>
          </p:nvSpPr>
          <p:spPr bwMode="auto">
            <a:xfrm>
              <a:off x="3179514" y="4231343"/>
              <a:ext cx="103438" cy="105302"/>
            </a:xfrm>
            <a:custGeom>
              <a:avLst/>
              <a:gdLst>
                <a:gd name="T0" fmla="*/ 66 w 111"/>
                <a:gd name="T1" fmla="*/ 113 h 113"/>
                <a:gd name="T2" fmla="*/ 66 w 111"/>
                <a:gd name="T3" fmla="*/ 66 h 113"/>
                <a:gd name="T4" fmla="*/ 111 w 111"/>
                <a:gd name="T5" fmla="*/ 66 h 113"/>
                <a:gd name="T6" fmla="*/ 111 w 111"/>
                <a:gd name="T7" fmla="*/ 47 h 113"/>
                <a:gd name="T8" fmla="*/ 66 w 111"/>
                <a:gd name="T9" fmla="*/ 47 h 113"/>
                <a:gd name="T10" fmla="*/ 66 w 111"/>
                <a:gd name="T11" fmla="*/ 0 h 113"/>
                <a:gd name="T12" fmla="*/ 47 w 111"/>
                <a:gd name="T13" fmla="*/ 0 h 113"/>
                <a:gd name="T14" fmla="*/ 47 w 111"/>
                <a:gd name="T15" fmla="*/ 47 h 113"/>
                <a:gd name="T16" fmla="*/ 0 w 111"/>
                <a:gd name="T17" fmla="*/ 47 h 113"/>
                <a:gd name="T18" fmla="*/ 0 w 111"/>
                <a:gd name="T19" fmla="*/ 66 h 113"/>
                <a:gd name="T20" fmla="*/ 47 w 111"/>
                <a:gd name="T21" fmla="*/ 66 h 113"/>
                <a:gd name="T22" fmla="*/ 47 w 111"/>
                <a:gd name="T23" fmla="*/ 113 h 113"/>
                <a:gd name="T24" fmla="*/ 66 w 111"/>
                <a:gd name="T25" fmla="*/ 11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1" h="113">
                  <a:moveTo>
                    <a:pt x="66" y="113"/>
                  </a:moveTo>
                  <a:lnTo>
                    <a:pt x="66" y="66"/>
                  </a:lnTo>
                  <a:lnTo>
                    <a:pt x="111" y="66"/>
                  </a:lnTo>
                  <a:lnTo>
                    <a:pt x="111" y="47"/>
                  </a:lnTo>
                  <a:lnTo>
                    <a:pt x="66" y="47"/>
                  </a:lnTo>
                  <a:lnTo>
                    <a:pt x="66" y="0"/>
                  </a:lnTo>
                  <a:lnTo>
                    <a:pt x="47" y="0"/>
                  </a:lnTo>
                  <a:lnTo>
                    <a:pt x="47" y="47"/>
                  </a:lnTo>
                  <a:lnTo>
                    <a:pt x="0" y="47"/>
                  </a:lnTo>
                  <a:lnTo>
                    <a:pt x="0" y="66"/>
                  </a:lnTo>
                  <a:lnTo>
                    <a:pt x="47" y="66"/>
                  </a:lnTo>
                  <a:lnTo>
                    <a:pt x="47" y="113"/>
                  </a:lnTo>
                  <a:lnTo>
                    <a:pt x="66" y="1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80" name="组合 179"/>
          <p:cNvGrpSpPr/>
          <p:nvPr/>
        </p:nvGrpSpPr>
        <p:grpSpPr>
          <a:xfrm>
            <a:off x="3893328" y="5551908"/>
            <a:ext cx="301927" cy="398842"/>
            <a:chOff x="3835553" y="4085970"/>
            <a:chExt cx="301927" cy="398842"/>
          </a:xfrm>
          <a:solidFill>
            <a:srgbClr val="35669B"/>
          </a:solidFill>
        </p:grpSpPr>
        <p:sp>
          <p:nvSpPr>
            <p:cNvPr id="73" name="Freeform 73"/>
            <p:cNvSpPr/>
            <p:nvPr/>
          </p:nvSpPr>
          <p:spPr bwMode="auto">
            <a:xfrm>
              <a:off x="3835553" y="4085970"/>
              <a:ext cx="257197" cy="398842"/>
            </a:xfrm>
            <a:custGeom>
              <a:avLst/>
              <a:gdLst>
                <a:gd name="T0" fmla="*/ 109 w 117"/>
                <a:gd name="T1" fmla="*/ 129 h 181"/>
                <a:gd name="T2" fmla="*/ 109 w 117"/>
                <a:gd name="T3" fmla="*/ 168 h 181"/>
                <a:gd name="T4" fmla="*/ 104 w 117"/>
                <a:gd name="T5" fmla="*/ 173 h 181"/>
                <a:gd name="T6" fmla="*/ 101 w 117"/>
                <a:gd name="T7" fmla="*/ 172 h 181"/>
                <a:gd name="T8" fmla="*/ 52 w 117"/>
                <a:gd name="T9" fmla="*/ 123 h 181"/>
                <a:gd name="T10" fmla="*/ 13 w 117"/>
                <a:gd name="T11" fmla="*/ 123 h 181"/>
                <a:gd name="T12" fmla="*/ 8 w 117"/>
                <a:gd name="T13" fmla="*/ 118 h 181"/>
                <a:gd name="T14" fmla="*/ 8 w 117"/>
                <a:gd name="T15" fmla="*/ 63 h 181"/>
                <a:gd name="T16" fmla="*/ 13 w 117"/>
                <a:gd name="T17" fmla="*/ 58 h 181"/>
                <a:gd name="T18" fmla="*/ 52 w 117"/>
                <a:gd name="T19" fmla="*/ 58 h 181"/>
                <a:gd name="T20" fmla="*/ 101 w 117"/>
                <a:gd name="T21" fmla="*/ 10 h 181"/>
                <a:gd name="T22" fmla="*/ 104 w 117"/>
                <a:gd name="T23" fmla="*/ 8 h 181"/>
                <a:gd name="T24" fmla="*/ 109 w 117"/>
                <a:gd name="T25" fmla="*/ 13 h 181"/>
                <a:gd name="T26" fmla="*/ 109 w 117"/>
                <a:gd name="T27" fmla="*/ 50 h 181"/>
                <a:gd name="T28" fmla="*/ 117 w 117"/>
                <a:gd name="T29" fmla="*/ 50 h 181"/>
                <a:gd name="T30" fmla="*/ 117 w 117"/>
                <a:gd name="T31" fmla="*/ 13 h 181"/>
                <a:gd name="T32" fmla="*/ 104 w 117"/>
                <a:gd name="T33" fmla="*/ 0 h 181"/>
                <a:gd name="T34" fmla="*/ 95 w 117"/>
                <a:gd name="T35" fmla="*/ 4 h 181"/>
                <a:gd name="T36" fmla="*/ 49 w 117"/>
                <a:gd name="T37" fmla="*/ 50 h 181"/>
                <a:gd name="T38" fmla="*/ 13 w 117"/>
                <a:gd name="T39" fmla="*/ 50 h 181"/>
                <a:gd name="T40" fmla="*/ 0 w 117"/>
                <a:gd name="T41" fmla="*/ 63 h 181"/>
                <a:gd name="T42" fmla="*/ 0 w 117"/>
                <a:gd name="T43" fmla="*/ 118 h 181"/>
                <a:gd name="T44" fmla="*/ 13 w 117"/>
                <a:gd name="T45" fmla="*/ 131 h 181"/>
                <a:gd name="T46" fmla="*/ 49 w 117"/>
                <a:gd name="T47" fmla="*/ 131 h 181"/>
                <a:gd name="T48" fmla="*/ 95 w 117"/>
                <a:gd name="T49" fmla="*/ 177 h 181"/>
                <a:gd name="T50" fmla="*/ 104 w 117"/>
                <a:gd name="T51" fmla="*/ 181 h 181"/>
                <a:gd name="T52" fmla="*/ 117 w 117"/>
                <a:gd name="T53" fmla="*/ 168 h 181"/>
                <a:gd name="T54" fmla="*/ 117 w 117"/>
                <a:gd name="T55" fmla="*/ 129 h 181"/>
                <a:gd name="T56" fmla="*/ 109 w 117"/>
                <a:gd name="T57" fmla="*/ 129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7" h="181">
                  <a:moveTo>
                    <a:pt x="109" y="129"/>
                  </a:moveTo>
                  <a:cubicBezTo>
                    <a:pt x="109" y="168"/>
                    <a:pt x="109" y="168"/>
                    <a:pt x="109" y="168"/>
                  </a:cubicBezTo>
                  <a:cubicBezTo>
                    <a:pt x="109" y="171"/>
                    <a:pt x="107" y="173"/>
                    <a:pt x="104" y="173"/>
                  </a:cubicBezTo>
                  <a:cubicBezTo>
                    <a:pt x="103" y="173"/>
                    <a:pt x="102" y="173"/>
                    <a:pt x="101" y="172"/>
                  </a:cubicBezTo>
                  <a:cubicBezTo>
                    <a:pt x="52" y="123"/>
                    <a:pt x="52" y="123"/>
                    <a:pt x="52" y="123"/>
                  </a:cubicBezTo>
                  <a:cubicBezTo>
                    <a:pt x="13" y="123"/>
                    <a:pt x="13" y="123"/>
                    <a:pt x="13" y="123"/>
                  </a:cubicBezTo>
                  <a:cubicBezTo>
                    <a:pt x="11" y="123"/>
                    <a:pt x="8" y="121"/>
                    <a:pt x="8" y="118"/>
                  </a:cubicBezTo>
                  <a:cubicBezTo>
                    <a:pt x="8" y="63"/>
                    <a:pt x="8" y="63"/>
                    <a:pt x="8" y="63"/>
                  </a:cubicBezTo>
                  <a:cubicBezTo>
                    <a:pt x="8" y="61"/>
                    <a:pt x="11" y="58"/>
                    <a:pt x="13" y="58"/>
                  </a:cubicBezTo>
                  <a:cubicBezTo>
                    <a:pt x="52" y="58"/>
                    <a:pt x="52" y="58"/>
                    <a:pt x="52" y="58"/>
                  </a:cubicBezTo>
                  <a:cubicBezTo>
                    <a:pt x="101" y="10"/>
                    <a:pt x="101" y="10"/>
                    <a:pt x="101" y="10"/>
                  </a:cubicBezTo>
                  <a:cubicBezTo>
                    <a:pt x="102" y="9"/>
                    <a:pt x="103" y="8"/>
                    <a:pt x="104" y="8"/>
                  </a:cubicBezTo>
                  <a:cubicBezTo>
                    <a:pt x="107" y="8"/>
                    <a:pt x="109" y="11"/>
                    <a:pt x="109" y="13"/>
                  </a:cubicBezTo>
                  <a:cubicBezTo>
                    <a:pt x="109" y="50"/>
                    <a:pt x="109" y="50"/>
                    <a:pt x="109" y="50"/>
                  </a:cubicBezTo>
                  <a:cubicBezTo>
                    <a:pt x="117" y="50"/>
                    <a:pt x="117" y="50"/>
                    <a:pt x="117" y="50"/>
                  </a:cubicBezTo>
                  <a:cubicBezTo>
                    <a:pt x="117" y="13"/>
                    <a:pt x="117" y="13"/>
                    <a:pt x="117" y="13"/>
                  </a:cubicBezTo>
                  <a:cubicBezTo>
                    <a:pt x="117" y="6"/>
                    <a:pt x="112" y="0"/>
                    <a:pt x="104" y="0"/>
                  </a:cubicBezTo>
                  <a:cubicBezTo>
                    <a:pt x="101" y="0"/>
                    <a:pt x="98" y="2"/>
                    <a:pt x="95" y="4"/>
                  </a:cubicBezTo>
                  <a:cubicBezTo>
                    <a:pt x="49" y="50"/>
                    <a:pt x="49" y="50"/>
                    <a:pt x="49" y="50"/>
                  </a:cubicBezTo>
                  <a:cubicBezTo>
                    <a:pt x="13" y="50"/>
                    <a:pt x="13" y="50"/>
                    <a:pt x="13" y="50"/>
                  </a:cubicBezTo>
                  <a:cubicBezTo>
                    <a:pt x="6" y="50"/>
                    <a:pt x="0" y="56"/>
                    <a:pt x="0" y="63"/>
                  </a:cubicBezTo>
                  <a:cubicBezTo>
                    <a:pt x="0" y="118"/>
                    <a:pt x="0" y="118"/>
                    <a:pt x="0" y="118"/>
                  </a:cubicBezTo>
                  <a:cubicBezTo>
                    <a:pt x="0" y="125"/>
                    <a:pt x="6" y="131"/>
                    <a:pt x="13" y="131"/>
                  </a:cubicBezTo>
                  <a:cubicBezTo>
                    <a:pt x="49" y="131"/>
                    <a:pt x="49" y="131"/>
                    <a:pt x="49" y="131"/>
                  </a:cubicBezTo>
                  <a:cubicBezTo>
                    <a:pt x="95" y="177"/>
                    <a:pt x="95" y="177"/>
                    <a:pt x="95" y="177"/>
                  </a:cubicBezTo>
                  <a:cubicBezTo>
                    <a:pt x="98" y="180"/>
                    <a:pt x="101" y="181"/>
                    <a:pt x="104" y="181"/>
                  </a:cubicBezTo>
                  <a:cubicBezTo>
                    <a:pt x="112" y="181"/>
                    <a:pt x="117" y="175"/>
                    <a:pt x="117" y="168"/>
                  </a:cubicBezTo>
                  <a:cubicBezTo>
                    <a:pt x="117" y="129"/>
                    <a:pt x="117" y="129"/>
                    <a:pt x="117" y="129"/>
                  </a:cubicBezTo>
                  <a:lnTo>
                    <a:pt x="109" y="1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Rectangle 74"/>
            <p:cNvSpPr>
              <a:spLocks noChangeArrowheads="1"/>
            </p:cNvSpPr>
            <p:nvPr/>
          </p:nvSpPr>
          <p:spPr bwMode="auto">
            <a:xfrm>
              <a:off x="4034042" y="4275141"/>
              <a:ext cx="103438" cy="177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nvGrpSpPr>
          <p:cNvPr id="181" name="组合 180"/>
          <p:cNvGrpSpPr/>
          <p:nvPr/>
        </p:nvGrpSpPr>
        <p:grpSpPr>
          <a:xfrm>
            <a:off x="4688216" y="5551908"/>
            <a:ext cx="313109" cy="398842"/>
            <a:chOff x="4630441" y="4085970"/>
            <a:chExt cx="313109" cy="398842"/>
          </a:xfrm>
          <a:solidFill>
            <a:srgbClr val="35669B"/>
          </a:solidFill>
        </p:grpSpPr>
        <p:sp>
          <p:nvSpPr>
            <p:cNvPr id="75" name="Freeform 75"/>
            <p:cNvSpPr/>
            <p:nvPr/>
          </p:nvSpPr>
          <p:spPr bwMode="auto">
            <a:xfrm>
              <a:off x="4630441" y="4085970"/>
              <a:ext cx="258129" cy="398842"/>
            </a:xfrm>
            <a:custGeom>
              <a:avLst/>
              <a:gdLst>
                <a:gd name="T0" fmla="*/ 109 w 117"/>
                <a:gd name="T1" fmla="*/ 129 h 181"/>
                <a:gd name="T2" fmla="*/ 109 w 117"/>
                <a:gd name="T3" fmla="*/ 168 h 181"/>
                <a:gd name="T4" fmla="*/ 104 w 117"/>
                <a:gd name="T5" fmla="*/ 173 h 181"/>
                <a:gd name="T6" fmla="*/ 101 w 117"/>
                <a:gd name="T7" fmla="*/ 171 h 181"/>
                <a:gd name="T8" fmla="*/ 52 w 117"/>
                <a:gd name="T9" fmla="*/ 123 h 181"/>
                <a:gd name="T10" fmla="*/ 13 w 117"/>
                <a:gd name="T11" fmla="*/ 123 h 181"/>
                <a:gd name="T12" fmla="*/ 8 w 117"/>
                <a:gd name="T13" fmla="*/ 118 h 181"/>
                <a:gd name="T14" fmla="*/ 8 w 117"/>
                <a:gd name="T15" fmla="*/ 63 h 181"/>
                <a:gd name="T16" fmla="*/ 13 w 117"/>
                <a:gd name="T17" fmla="*/ 58 h 181"/>
                <a:gd name="T18" fmla="*/ 52 w 117"/>
                <a:gd name="T19" fmla="*/ 58 h 181"/>
                <a:gd name="T20" fmla="*/ 101 w 117"/>
                <a:gd name="T21" fmla="*/ 9 h 181"/>
                <a:gd name="T22" fmla="*/ 104 w 117"/>
                <a:gd name="T23" fmla="*/ 8 h 181"/>
                <a:gd name="T24" fmla="*/ 109 w 117"/>
                <a:gd name="T25" fmla="*/ 13 h 181"/>
                <a:gd name="T26" fmla="*/ 109 w 117"/>
                <a:gd name="T27" fmla="*/ 50 h 181"/>
                <a:gd name="T28" fmla="*/ 117 w 117"/>
                <a:gd name="T29" fmla="*/ 50 h 181"/>
                <a:gd name="T30" fmla="*/ 117 w 117"/>
                <a:gd name="T31" fmla="*/ 13 h 181"/>
                <a:gd name="T32" fmla="*/ 104 w 117"/>
                <a:gd name="T33" fmla="*/ 0 h 181"/>
                <a:gd name="T34" fmla="*/ 95 w 117"/>
                <a:gd name="T35" fmla="*/ 4 h 181"/>
                <a:gd name="T36" fmla="*/ 49 w 117"/>
                <a:gd name="T37" fmla="*/ 50 h 181"/>
                <a:gd name="T38" fmla="*/ 13 w 117"/>
                <a:gd name="T39" fmla="*/ 50 h 181"/>
                <a:gd name="T40" fmla="*/ 0 w 117"/>
                <a:gd name="T41" fmla="*/ 63 h 181"/>
                <a:gd name="T42" fmla="*/ 0 w 117"/>
                <a:gd name="T43" fmla="*/ 118 h 181"/>
                <a:gd name="T44" fmla="*/ 13 w 117"/>
                <a:gd name="T45" fmla="*/ 131 h 181"/>
                <a:gd name="T46" fmla="*/ 49 w 117"/>
                <a:gd name="T47" fmla="*/ 131 h 181"/>
                <a:gd name="T48" fmla="*/ 95 w 117"/>
                <a:gd name="T49" fmla="*/ 177 h 181"/>
                <a:gd name="T50" fmla="*/ 104 w 117"/>
                <a:gd name="T51" fmla="*/ 181 h 181"/>
                <a:gd name="T52" fmla="*/ 117 w 117"/>
                <a:gd name="T53" fmla="*/ 168 h 181"/>
                <a:gd name="T54" fmla="*/ 117 w 117"/>
                <a:gd name="T55" fmla="*/ 129 h 181"/>
                <a:gd name="T56" fmla="*/ 109 w 117"/>
                <a:gd name="T57" fmla="*/ 129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7" h="181">
                  <a:moveTo>
                    <a:pt x="109" y="129"/>
                  </a:moveTo>
                  <a:cubicBezTo>
                    <a:pt x="109" y="168"/>
                    <a:pt x="109" y="168"/>
                    <a:pt x="109" y="168"/>
                  </a:cubicBezTo>
                  <a:cubicBezTo>
                    <a:pt x="109" y="170"/>
                    <a:pt x="107" y="173"/>
                    <a:pt x="104" y="173"/>
                  </a:cubicBezTo>
                  <a:cubicBezTo>
                    <a:pt x="103" y="173"/>
                    <a:pt x="102" y="172"/>
                    <a:pt x="101" y="171"/>
                  </a:cubicBezTo>
                  <a:cubicBezTo>
                    <a:pt x="52" y="123"/>
                    <a:pt x="52" y="123"/>
                    <a:pt x="52" y="123"/>
                  </a:cubicBezTo>
                  <a:cubicBezTo>
                    <a:pt x="13" y="123"/>
                    <a:pt x="13" y="123"/>
                    <a:pt x="13" y="123"/>
                  </a:cubicBezTo>
                  <a:cubicBezTo>
                    <a:pt x="10" y="123"/>
                    <a:pt x="8" y="120"/>
                    <a:pt x="8" y="118"/>
                  </a:cubicBezTo>
                  <a:cubicBezTo>
                    <a:pt x="8" y="63"/>
                    <a:pt x="8" y="63"/>
                    <a:pt x="8" y="63"/>
                  </a:cubicBezTo>
                  <a:cubicBezTo>
                    <a:pt x="8" y="60"/>
                    <a:pt x="10" y="58"/>
                    <a:pt x="13" y="58"/>
                  </a:cubicBezTo>
                  <a:cubicBezTo>
                    <a:pt x="52" y="58"/>
                    <a:pt x="52" y="58"/>
                    <a:pt x="52" y="58"/>
                  </a:cubicBezTo>
                  <a:cubicBezTo>
                    <a:pt x="101" y="9"/>
                    <a:pt x="101" y="9"/>
                    <a:pt x="101" y="9"/>
                  </a:cubicBezTo>
                  <a:cubicBezTo>
                    <a:pt x="102" y="8"/>
                    <a:pt x="103" y="8"/>
                    <a:pt x="104" y="8"/>
                  </a:cubicBezTo>
                  <a:cubicBezTo>
                    <a:pt x="107" y="8"/>
                    <a:pt x="109" y="10"/>
                    <a:pt x="109" y="13"/>
                  </a:cubicBezTo>
                  <a:cubicBezTo>
                    <a:pt x="109" y="50"/>
                    <a:pt x="109" y="50"/>
                    <a:pt x="109" y="50"/>
                  </a:cubicBezTo>
                  <a:cubicBezTo>
                    <a:pt x="117" y="50"/>
                    <a:pt x="117" y="50"/>
                    <a:pt x="117" y="50"/>
                  </a:cubicBezTo>
                  <a:cubicBezTo>
                    <a:pt x="117" y="13"/>
                    <a:pt x="117" y="13"/>
                    <a:pt x="117" y="13"/>
                  </a:cubicBezTo>
                  <a:cubicBezTo>
                    <a:pt x="117" y="6"/>
                    <a:pt x="111" y="0"/>
                    <a:pt x="104" y="0"/>
                  </a:cubicBezTo>
                  <a:cubicBezTo>
                    <a:pt x="101" y="0"/>
                    <a:pt x="97" y="1"/>
                    <a:pt x="95" y="4"/>
                  </a:cubicBezTo>
                  <a:cubicBezTo>
                    <a:pt x="49" y="50"/>
                    <a:pt x="49" y="50"/>
                    <a:pt x="49" y="50"/>
                  </a:cubicBezTo>
                  <a:cubicBezTo>
                    <a:pt x="13" y="50"/>
                    <a:pt x="13" y="50"/>
                    <a:pt x="13" y="50"/>
                  </a:cubicBezTo>
                  <a:cubicBezTo>
                    <a:pt x="6" y="50"/>
                    <a:pt x="0" y="56"/>
                    <a:pt x="0" y="63"/>
                  </a:cubicBezTo>
                  <a:cubicBezTo>
                    <a:pt x="0" y="118"/>
                    <a:pt x="0" y="118"/>
                    <a:pt x="0" y="118"/>
                  </a:cubicBezTo>
                  <a:cubicBezTo>
                    <a:pt x="0" y="125"/>
                    <a:pt x="6" y="131"/>
                    <a:pt x="13" y="131"/>
                  </a:cubicBezTo>
                  <a:cubicBezTo>
                    <a:pt x="49" y="131"/>
                    <a:pt x="49" y="131"/>
                    <a:pt x="49" y="131"/>
                  </a:cubicBezTo>
                  <a:cubicBezTo>
                    <a:pt x="95" y="177"/>
                    <a:pt x="95" y="177"/>
                    <a:pt x="95" y="177"/>
                  </a:cubicBezTo>
                  <a:cubicBezTo>
                    <a:pt x="97" y="179"/>
                    <a:pt x="101" y="181"/>
                    <a:pt x="104" y="181"/>
                  </a:cubicBezTo>
                  <a:cubicBezTo>
                    <a:pt x="111" y="181"/>
                    <a:pt x="117" y="175"/>
                    <a:pt x="117" y="168"/>
                  </a:cubicBezTo>
                  <a:cubicBezTo>
                    <a:pt x="117" y="129"/>
                    <a:pt x="117" y="129"/>
                    <a:pt x="117" y="129"/>
                  </a:cubicBezTo>
                  <a:lnTo>
                    <a:pt x="109" y="1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76"/>
            <p:cNvSpPr/>
            <p:nvPr/>
          </p:nvSpPr>
          <p:spPr bwMode="auto">
            <a:xfrm>
              <a:off x="4906275" y="4249048"/>
              <a:ext cx="37275" cy="72686"/>
            </a:xfrm>
            <a:custGeom>
              <a:avLst/>
              <a:gdLst>
                <a:gd name="T0" fmla="*/ 7 w 17"/>
                <a:gd name="T1" fmla="*/ 33 h 33"/>
                <a:gd name="T2" fmla="*/ 5 w 17"/>
                <a:gd name="T3" fmla="*/ 33 h 33"/>
                <a:gd name="T4" fmla="*/ 0 w 17"/>
                <a:gd name="T5" fmla="*/ 28 h 33"/>
                <a:gd name="T6" fmla="*/ 9 w 17"/>
                <a:gd name="T7" fmla="*/ 16 h 33"/>
                <a:gd name="T8" fmla="*/ 0 w 17"/>
                <a:gd name="T9" fmla="*/ 4 h 33"/>
                <a:gd name="T10" fmla="*/ 5 w 17"/>
                <a:gd name="T11" fmla="*/ 0 h 33"/>
                <a:gd name="T12" fmla="*/ 7 w 17"/>
                <a:gd name="T13" fmla="*/ 0 h 33"/>
                <a:gd name="T14" fmla="*/ 17 w 17"/>
                <a:gd name="T15" fmla="*/ 16 h 33"/>
                <a:gd name="T16" fmla="*/ 7 w 17"/>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33">
                  <a:moveTo>
                    <a:pt x="7" y="33"/>
                  </a:moveTo>
                  <a:cubicBezTo>
                    <a:pt x="6" y="33"/>
                    <a:pt x="6" y="33"/>
                    <a:pt x="5" y="33"/>
                  </a:cubicBezTo>
                  <a:cubicBezTo>
                    <a:pt x="3" y="33"/>
                    <a:pt x="0" y="31"/>
                    <a:pt x="0" y="28"/>
                  </a:cubicBezTo>
                  <a:cubicBezTo>
                    <a:pt x="0" y="23"/>
                    <a:pt x="9" y="25"/>
                    <a:pt x="9" y="16"/>
                  </a:cubicBezTo>
                  <a:cubicBezTo>
                    <a:pt x="9" y="8"/>
                    <a:pt x="0" y="9"/>
                    <a:pt x="0" y="4"/>
                  </a:cubicBezTo>
                  <a:cubicBezTo>
                    <a:pt x="0" y="1"/>
                    <a:pt x="3" y="0"/>
                    <a:pt x="5" y="0"/>
                  </a:cubicBezTo>
                  <a:cubicBezTo>
                    <a:pt x="6" y="0"/>
                    <a:pt x="6" y="0"/>
                    <a:pt x="7" y="0"/>
                  </a:cubicBezTo>
                  <a:cubicBezTo>
                    <a:pt x="13" y="2"/>
                    <a:pt x="17" y="9"/>
                    <a:pt x="17" y="16"/>
                  </a:cubicBezTo>
                  <a:cubicBezTo>
                    <a:pt x="17" y="23"/>
                    <a:pt x="13" y="30"/>
                    <a:pt x="7"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82" name="组合 181"/>
          <p:cNvGrpSpPr/>
          <p:nvPr/>
        </p:nvGrpSpPr>
        <p:grpSpPr>
          <a:xfrm>
            <a:off x="5534356" y="5551908"/>
            <a:ext cx="392319" cy="398842"/>
            <a:chOff x="5476581" y="4085970"/>
            <a:chExt cx="392319" cy="398842"/>
          </a:xfrm>
          <a:solidFill>
            <a:srgbClr val="35669B"/>
          </a:solidFill>
        </p:grpSpPr>
        <p:sp>
          <p:nvSpPr>
            <p:cNvPr id="77" name="Freeform 77"/>
            <p:cNvSpPr/>
            <p:nvPr/>
          </p:nvSpPr>
          <p:spPr bwMode="auto">
            <a:xfrm>
              <a:off x="5476581" y="4085970"/>
              <a:ext cx="257197" cy="398842"/>
            </a:xfrm>
            <a:custGeom>
              <a:avLst/>
              <a:gdLst>
                <a:gd name="T0" fmla="*/ 109 w 117"/>
                <a:gd name="T1" fmla="*/ 129 h 181"/>
                <a:gd name="T2" fmla="*/ 109 w 117"/>
                <a:gd name="T3" fmla="*/ 168 h 181"/>
                <a:gd name="T4" fmla="*/ 104 w 117"/>
                <a:gd name="T5" fmla="*/ 173 h 181"/>
                <a:gd name="T6" fmla="*/ 100 w 117"/>
                <a:gd name="T7" fmla="*/ 171 h 181"/>
                <a:gd name="T8" fmla="*/ 52 w 117"/>
                <a:gd name="T9" fmla="*/ 123 h 181"/>
                <a:gd name="T10" fmla="*/ 13 w 117"/>
                <a:gd name="T11" fmla="*/ 123 h 181"/>
                <a:gd name="T12" fmla="*/ 8 w 117"/>
                <a:gd name="T13" fmla="*/ 118 h 181"/>
                <a:gd name="T14" fmla="*/ 8 w 117"/>
                <a:gd name="T15" fmla="*/ 63 h 181"/>
                <a:gd name="T16" fmla="*/ 13 w 117"/>
                <a:gd name="T17" fmla="*/ 58 h 181"/>
                <a:gd name="T18" fmla="*/ 52 w 117"/>
                <a:gd name="T19" fmla="*/ 58 h 181"/>
                <a:gd name="T20" fmla="*/ 100 w 117"/>
                <a:gd name="T21" fmla="*/ 9 h 181"/>
                <a:gd name="T22" fmla="*/ 104 w 117"/>
                <a:gd name="T23" fmla="*/ 8 h 181"/>
                <a:gd name="T24" fmla="*/ 109 w 117"/>
                <a:gd name="T25" fmla="*/ 13 h 181"/>
                <a:gd name="T26" fmla="*/ 109 w 117"/>
                <a:gd name="T27" fmla="*/ 50 h 181"/>
                <a:gd name="T28" fmla="*/ 117 w 117"/>
                <a:gd name="T29" fmla="*/ 50 h 181"/>
                <a:gd name="T30" fmla="*/ 117 w 117"/>
                <a:gd name="T31" fmla="*/ 13 h 181"/>
                <a:gd name="T32" fmla="*/ 104 w 117"/>
                <a:gd name="T33" fmla="*/ 0 h 181"/>
                <a:gd name="T34" fmla="*/ 95 w 117"/>
                <a:gd name="T35" fmla="*/ 4 h 181"/>
                <a:gd name="T36" fmla="*/ 49 w 117"/>
                <a:gd name="T37" fmla="*/ 50 h 181"/>
                <a:gd name="T38" fmla="*/ 13 w 117"/>
                <a:gd name="T39" fmla="*/ 50 h 181"/>
                <a:gd name="T40" fmla="*/ 0 w 117"/>
                <a:gd name="T41" fmla="*/ 63 h 181"/>
                <a:gd name="T42" fmla="*/ 0 w 117"/>
                <a:gd name="T43" fmla="*/ 118 h 181"/>
                <a:gd name="T44" fmla="*/ 13 w 117"/>
                <a:gd name="T45" fmla="*/ 131 h 181"/>
                <a:gd name="T46" fmla="*/ 49 w 117"/>
                <a:gd name="T47" fmla="*/ 131 h 181"/>
                <a:gd name="T48" fmla="*/ 95 w 117"/>
                <a:gd name="T49" fmla="*/ 177 h 181"/>
                <a:gd name="T50" fmla="*/ 104 w 117"/>
                <a:gd name="T51" fmla="*/ 181 h 181"/>
                <a:gd name="T52" fmla="*/ 117 w 117"/>
                <a:gd name="T53" fmla="*/ 168 h 181"/>
                <a:gd name="T54" fmla="*/ 117 w 117"/>
                <a:gd name="T55" fmla="*/ 129 h 181"/>
                <a:gd name="T56" fmla="*/ 109 w 117"/>
                <a:gd name="T57" fmla="*/ 129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7" h="181">
                  <a:moveTo>
                    <a:pt x="109" y="129"/>
                  </a:moveTo>
                  <a:cubicBezTo>
                    <a:pt x="109" y="168"/>
                    <a:pt x="109" y="168"/>
                    <a:pt x="109" y="168"/>
                  </a:cubicBezTo>
                  <a:cubicBezTo>
                    <a:pt x="109" y="170"/>
                    <a:pt x="107" y="173"/>
                    <a:pt x="104" y="173"/>
                  </a:cubicBezTo>
                  <a:cubicBezTo>
                    <a:pt x="103" y="173"/>
                    <a:pt x="101" y="172"/>
                    <a:pt x="100" y="171"/>
                  </a:cubicBezTo>
                  <a:cubicBezTo>
                    <a:pt x="52" y="123"/>
                    <a:pt x="52" y="123"/>
                    <a:pt x="52" y="123"/>
                  </a:cubicBezTo>
                  <a:cubicBezTo>
                    <a:pt x="13" y="123"/>
                    <a:pt x="13" y="123"/>
                    <a:pt x="13" y="123"/>
                  </a:cubicBezTo>
                  <a:cubicBezTo>
                    <a:pt x="10" y="123"/>
                    <a:pt x="8" y="120"/>
                    <a:pt x="8" y="118"/>
                  </a:cubicBezTo>
                  <a:cubicBezTo>
                    <a:pt x="8" y="63"/>
                    <a:pt x="8" y="63"/>
                    <a:pt x="8" y="63"/>
                  </a:cubicBezTo>
                  <a:cubicBezTo>
                    <a:pt x="8" y="60"/>
                    <a:pt x="10" y="58"/>
                    <a:pt x="13" y="58"/>
                  </a:cubicBezTo>
                  <a:cubicBezTo>
                    <a:pt x="52" y="58"/>
                    <a:pt x="52" y="58"/>
                    <a:pt x="52" y="58"/>
                  </a:cubicBezTo>
                  <a:cubicBezTo>
                    <a:pt x="100" y="9"/>
                    <a:pt x="100" y="9"/>
                    <a:pt x="100" y="9"/>
                  </a:cubicBezTo>
                  <a:cubicBezTo>
                    <a:pt x="101" y="8"/>
                    <a:pt x="103" y="8"/>
                    <a:pt x="104" y="8"/>
                  </a:cubicBezTo>
                  <a:cubicBezTo>
                    <a:pt x="107" y="8"/>
                    <a:pt x="109" y="10"/>
                    <a:pt x="109" y="13"/>
                  </a:cubicBezTo>
                  <a:cubicBezTo>
                    <a:pt x="109" y="50"/>
                    <a:pt x="109" y="50"/>
                    <a:pt x="109" y="50"/>
                  </a:cubicBezTo>
                  <a:cubicBezTo>
                    <a:pt x="117" y="50"/>
                    <a:pt x="117" y="50"/>
                    <a:pt x="117" y="50"/>
                  </a:cubicBezTo>
                  <a:cubicBezTo>
                    <a:pt x="117" y="13"/>
                    <a:pt x="117" y="13"/>
                    <a:pt x="117" y="13"/>
                  </a:cubicBezTo>
                  <a:cubicBezTo>
                    <a:pt x="117" y="6"/>
                    <a:pt x="111" y="0"/>
                    <a:pt x="104" y="0"/>
                  </a:cubicBezTo>
                  <a:cubicBezTo>
                    <a:pt x="101" y="0"/>
                    <a:pt x="97" y="1"/>
                    <a:pt x="95" y="4"/>
                  </a:cubicBezTo>
                  <a:cubicBezTo>
                    <a:pt x="49" y="50"/>
                    <a:pt x="49" y="50"/>
                    <a:pt x="49" y="50"/>
                  </a:cubicBezTo>
                  <a:cubicBezTo>
                    <a:pt x="13" y="50"/>
                    <a:pt x="13" y="50"/>
                    <a:pt x="13" y="50"/>
                  </a:cubicBezTo>
                  <a:cubicBezTo>
                    <a:pt x="6" y="50"/>
                    <a:pt x="0" y="56"/>
                    <a:pt x="0" y="63"/>
                  </a:cubicBezTo>
                  <a:cubicBezTo>
                    <a:pt x="0" y="118"/>
                    <a:pt x="0" y="118"/>
                    <a:pt x="0" y="118"/>
                  </a:cubicBezTo>
                  <a:cubicBezTo>
                    <a:pt x="0" y="125"/>
                    <a:pt x="6" y="131"/>
                    <a:pt x="13" y="131"/>
                  </a:cubicBezTo>
                  <a:cubicBezTo>
                    <a:pt x="49" y="131"/>
                    <a:pt x="49" y="131"/>
                    <a:pt x="49" y="131"/>
                  </a:cubicBezTo>
                  <a:cubicBezTo>
                    <a:pt x="95" y="177"/>
                    <a:pt x="95" y="177"/>
                    <a:pt x="95" y="177"/>
                  </a:cubicBezTo>
                  <a:cubicBezTo>
                    <a:pt x="97" y="179"/>
                    <a:pt x="101" y="181"/>
                    <a:pt x="104" y="181"/>
                  </a:cubicBezTo>
                  <a:cubicBezTo>
                    <a:pt x="111" y="181"/>
                    <a:pt x="117" y="175"/>
                    <a:pt x="117" y="168"/>
                  </a:cubicBezTo>
                  <a:cubicBezTo>
                    <a:pt x="117" y="129"/>
                    <a:pt x="117" y="129"/>
                    <a:pt x="117" y="129"/>
                  </a:cubicBezTo>
                  <a:lnTo>
                    <a:pt x="109" y="1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78"/>
            <p:cNvSpPr>
              <a:spLocks noEditPoints="1"/>
            </p:cNvSpPr>
            <p:nvPr/>
          </p:nvSpPr>
          <p:spPr bwMode="auto">
            <a:xfrm>
              <a:off x="5751484" y="4176362"/>
              <a:ext cx="117416" cy="218058"/>
            </a:xfrm>
            <a:custGeom>
              <a:avLst/>
              <a:gdLst>
                <a:gd name="T0" fmla="*/ 7 w 53"/>
                <a:gd name="T1" fmla="*/ 66 h 99"/>
                <a:gd name="T2" fmla="*/ 5 w 53"/>
                <a:gd name="T3" fmla="*/ 66 h 99"/>
                <a:gd name="T4" fmla="*/ 0 w 53"/>
                <a:gd name="T5" fmla="*/ 61 h 99"/>
                <a:gd name="T6" fmla="*/ 8 w 53"/>
                <a:gd name="T7" fmla="*/ 49 h 99"/>
                <a:gd name="T8" fmla="*/ 0 w 53"/>
                <a:gd name="T9" fmla="*/ 37 h 99"/>
                <a:gd name="T10" fmla="*/ 5 w 53"/>
                <a:gd name="T11" fmla="*/ 33 h 99"/>
                <a:gd name="T12" fmla="*/ 7 w 53"/>
                <a:gd name="T13" fmla="*/ 33 h 99"/>
                <a:gd name="T14" fmla="*/ 17 w 53"/>
                <a:gd name="T15" fmla="*/ 49 h 99"/>
                <a:gd name="T16" fmla="*/ 7 w 53"/>
                <a:gd name="T17" fmla="*/ 66 h 99"/>
                <a:gd name="T18" fmla="*/ 14 w 53"/>
                <a:gd name="T19" fmla="*/ 82 h 99"/>
                <a:gd name="T20" fmla="*/ 12 w 53"/>
                <a:gd name="T21" fmla="*/ 82 h 99"/>
                <a:gd name="T22" fmla="*/ 7 w 53"/>
                <a:gd name="T23" fmla="*/ 78 h 99"/>
                <a:gd name="T24" fmla="*/ 10 w 53"/>
                <a:gd name="T25" fmla="*/ 74 h 99"/>
                <a:gd name="T26" fmla="*/ 15 w 53"/>
                <a:gd name="T27" fmla="*/ 71 h 99"/>
                <a:gd name="T28" fmla="*/ 26 w 53"/>
                <a:gd name="T29" fmla="*/ 49 h 99"/>
                <a:gd name="T30" fmla="*/ 15 w 53"/>
                <a:gd name="T31" fmla="*/ 28 h 99"/>
                <a:gd name="T32" fmla="*/ 10 w 53"/>
                <a:gd name="T33" fmla="*/ 25 h 99"/>
                <a:gd name="T34" fmla="*/ 7 w 53"/>
                <a:gd name="T35" fmla="*/ 21 h 99"/>
                <a:gd name="T36" fmla="*/ 12 w 53"/>
                <a:gd name="T37" fmla="*/ 16 h 99"/>
                <a:gd name="T38" fmla="*/ 14 w 53"/>
                <a:gd name="T39" fmla="*/ 16 h 99"/>
                <a:gd name="T40" fmla="*/ 35 w 53"/>
                <a:gd name="T41" fmla="*/ 49 h 99"/>
                <a:gd name="T42" fmla="*/ 14 w 53"/>
                <a:gd name="T43" fmla="*/ 82 h 99"/>
                <a:gd name="T44" fmla="*/ 21 w 53"/>
                <a:gd name="T45" fmla="*/ 98 h 99"/>
                <a:gd name="T46" fmla="*/ 19 w 53"/>
                <a:gd name="T47" fmla="*/ 99 h 99"/>
                <a:gd name="T48" fmla="*/ 14 w 53"/>
                <a:gd name="T49" fmla="*/ 94 h 99"/>
                <a:gd name="T50" fmla="*/ 17 w 53"/>
                <a:gd name="T51" fmla="*/ 90 h 99"/>
                <a:gd name="T52" fmla="*/ 20 w 53"/>
                <a:gd name="T53" fmla="*/ 89 h 99"/>
                <a:gd name="T54" fmla="*/ 26 w 53"/>
                <a:gd name="T55" fmla="*/ 85 h 99"/>
                <a:gd name="T56" fmla="*/ 44 w 53"/>
                <a:gd name="T57" fmla="*/ 49 h 99"/>
                <a:gd name="T58" fmla="*/ 26 w 53"/>
                <a:gd name="T59" fmla="*/ 13 h 99"/>
                <a:gd name="T60" fmla="*/ 20 w 53"/>
                <a:gd name="T61" fmla="*/ 10 h 99"/>
                <a:gd name="T62" fmla="*/ 17 w 53"/>
                <a:gd name="T63" fmla="*/ 8 h 99"/>
                <a:gd name="T64" fmla="*/ 14 w 53"/>
                <a:gd name="T65" fmla="*/ 4 h 99"/>
                <a:gd name="T66" fmla="*/ 19 w 53"/>
                <a:gd name="T67" fmla="*/ 0 h 99"/>
                <a:gd name="T68" fmla="*/ 21 w 53"/>
                <a:gd name="T69" fmla="*/ 0 h 99"/>
                <a:gd name="T70" fmla="*/ 53 w 53"/>
                <a:gd name="T71" fmla="*/ 49 h 99"/>
                <a:gd name="T72" fmla="*/ 21 w 53"/>
                <a:gd name="T73" fmla="*/ 9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3" h="99">
                  <a:moveTo>
                    <a:pt x="7" y="66"/>
                  </a:moveTo>
                  <a:cubicBezTo>
                    <a:pt x="6" y="66"/>
                    <a:pt x="5" y="66"/>
                    <a:pt x="5" y="66"/>
                  </a:cubicBezTo>
                  <a:cubicBezTo>
                    <a:pt x="2" y="66"/>
                    <a:pt x="0" y="64"/>
                    <a:pt x="0" y="61"/>
                  </a:cubicBezTo>
                  <a:cubicBezTo>
                    <a:pt x="0" y="56"/>
                    <a:pt x="8" y="58"/>
                    <a:pt x="8" y="49"/>
                  </a:cubicBezTo>
                  <a:cubicBezTo>
                    <a:pt x="8" y="41"/>
                    <a:pt x="0" y="42"/>
                    <a:pt x="0" y="37"/>
                  </a:cubicBezTo>
                  <a:cubicBezTo>
                    <a:pt x="0" y="34"/>
                    <a:pt x="2" y="33"/>
                    <a:pt x="5" y="33"/>
                  </a:cubicBezTo>
                  <a:cubicBezTo>
                    <a:pt x="5" y="33"/>
                    <a:pt x="6" y="33"/>
                    <a:pt x="7" y="33"/>
                  </a:cubicBezTo>
                  <a:cubicBezTo>
                    <a:pt x="13" y="35"/>
                    <a:pt x="17" y="42"/>
                    <a:pt x="17" y="49"/>
                  </a:cubicBezTo>
                  <a:cubicBezTo>
                    <a:pt x="17" y="56"/>
                    <a:pt x="13" y="63"/>
                    <a:pt x="7" y="66"/>
                  </a:cubicBezTo>
                  <a:close/>
                  <a:moveTo>
                    <a:pt x="14" y="82"/>
                  </a:moveTo>
                  <a:cubicBezTo>
                    <a:pt x="13" y="82"/>
                    <a:pt x="12" y="82"/>
                    <a:pt x="12" y="82"/>
                  </a:cubicBezTo>
                  <a:cubicBezTo>
                    <a:pt x="9" y="82"/>
                    <a:pt x="7" y="80"/>
                    <a:pt x="7" y="78"/>
                  </a:cubicBezTo>
                  <a:cubicBezTo>
                    <a:pt x="7" y="76"/>
                    <a:pt x="8" y="75"/>
                    <a:pt x="10" y="74"/>
                  </a:cubicBezTo>
                  <a:cubicBezTo>
                    <a:pt x="12" y="73"/>
                    <a:pt x="14" y="72"/>
                    <a:pt x="15" y="71"/>
                  </a:cubicBezTo>
                  <a:cubicBezTo>
                    <a:pt x="22" y="66"/>
                    <a:pt x="26" y="58"/>
                    <a:pt x="26" y="49"/>
                  </a:cubicBezTo>
                  <a:cubicBezTo>
                    <a:pt x="26" y="41"/>
                    <a:pt x="22" y="33"/>
                    <a:pt x="15" y="28"/>
                  </a:cubicBezTo>
                  <a:cubicBezTo>
                    <a:pt x="14" y="26"/>
                    <a:pt x="12" y="26"/>
                    <a:pt x="10" y="25"/>
                  </a:cubicBezTo>
                  <a:cubicBezTo>
                    <a:pt x="8" y="24"/>
                    <a:pt x="7" y="23"/>
                    <a:pt x="7" y="21"/>
                  </a:cubicBezTo>
                  <a:cubicBezTo>
                    <a:pt x="7" y="18"/>
                    <a:pt x="9" y="16"/>
                    <a:pt x="12" y="16"/>
                  </a:cubicBezTo>
                  <a:cubicBezTo>
                    <a:pt x="12" y="16"/>
                    <a:pt x="13" y="16"/>
                    <a:pt x="14" y="16"/>
                  </a:cubicBezTo>
                  <a:cubicBezTo>
                    <a:pt x="27" y="22"/>
                    <a:pt x="35" y="35"/>
                    <a:pt x="35" y="49"/>
                  </a:cubicBezTo>
                  <a:cubicBezTo>
                    <a:pt x="35" y="63"/>
                    <a:pt x="27" y="77"/>
                    <a:pt x="14" y="82"/>
                  </a:cubicBezTo>
                  <a:close/>
                  <a:moveTo>
                    <a:pt x="21" y="98"/>
                  </a:moveTo>
                  <a:cubicBezTo>
                    <a:pt x="20" y="99"/>
                    <a:pt x="19" y="99"/>
                    <a:pt x="19" y="99"/>
                  </a:cubicBezTo>
                  <a:cubicBezTo>
                    <a:pt x="16" y="99"/>
                    <a:pt x="14" y="97"/>
                    <a:pt x="14" y="94"/>
                  </a:cubicBezTo>
                  <a:cubicBezTo>
                    <a:pt x="14" y="92"/>
                    <a:pt x="15" y="91"/>
                    <a:pt x="17" y="90"/>
                  </a:cubicBezTo>
                  <a:cubicBezTo>
                    <a:pt x="18" y="90"/>
                    <a:pt x="19" y="89"/>
                    <a:pt x="20" y="89"/>
                  </a:cubicBezTo>
                  <a:cubicBezTo>
                    <a:pt x="22" y="88"/>
                    <a:pt x="24" y="86"/>
                    <a:pt x="26" y="85"/>
                  </a:cubicBezTo>
                  <a:cubicBezTo>
                    <a:pt x="37" y="77"/>
                    <a:pt x="44" y="63"/>
                    <a:pt x="44" y="49"/>
                  </a:cubicBezTo>
                  <a:cubicBezTo>
                    <a:pt x="44" y="35"/>
                    <a:pt x="37" y="22"/>
                    <a:pt x="26" y="13"/>
                  </a:cubicBezTo>
                  <a:cubicBezTo>
                    <a:pt x="24" y="12"/>
                    <a:pt x="22" y="11"/>
                    <a:pt x="20" y="10"/>
                  </a:cubicBezTo>
                  <a:cubicBezTo>
                    <a:pt x="19" y="9"/>
                    <a:pt x="18" y="9"/>
                    <a:pt x="17" y="8"/>
                  </a:cubicBezTo>
                  <a:cubicBezTo>
                    <a:pt x="15" y="7"/>
                    <a:pt x="14" y="6"/>
                    <a:pt x="14" y="4"/>
                  </a:cubicBezTo>
                  <a:cubicBezTo>
                    <a:pt x="14" y="2"/>
                    <a:pt x="16" y="0"/>
                    <a:pt x="19" y="0"/>
                  </a:cubicBezTo>
                  <a:cubicBezTo>
                    <a:pt x="19" y="0"/>
                    <a:pt x="20" y="0"/>
                    <a:pt x="21" y="0"/>
                  </a:cubicBezTo>
                  <a:cubicBezTo>
                    <a:pt x="40" y="9"/>
                    <a:pt x="53" y="28"/>
                    <a:pt x="53" y="49"/>
                  </a:cubicBezTo>
                  <a:cubicBezTo>
                    <a:pt x="53" y="71"/>
                    <a:pt x="40" y="90"/>
                    <a:pt x="21"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70" name="组合 169"/>
          <p:cNvGrpSpPr/>
          <p:nvPr/>
        </p:nvGrpSpPr>
        <p:grpSpPr>
          <a:xfrm>
            <a:off x="1307381" y="3079650"/>
            <a:ext cx="371817" cy="255333"/>
            <a:chOff x="1249606" y="1613712"/>
            <a:chExt cx="371817" cy="255333"/>
          </a:xfrm>
          <a:solidFill>
            <a:srgbClr val="35669B"/>
          </a:solidFill>
        </p:grpSpPr>
        <p:sp>
          <p:nvSpPr>
            <p:cNvPr id="96" name="Rectangle 96"/>
            <p:cNvSpPr>
              <a:spLocks noChangeArrowheads="1"/>
            </p:cNvSpPr>
            <p:nvPr/>
          </p:nvSpPr>
          <p:spPr bwMode="auto">
            <a:xfrm>
              <a:off x="1249606" y="1613712"/>
              <a:ext cx="271175" cy="1677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7" name="Rectangle 97"/>
            <p:cNvSpPr>
              <a:spLocks noChangeArrowheads="1"/>
            </p:cNvSpPr>
            <p:nvPr/>
          </p:nvSpPr>
          <p:spPr bwMode="auto">
            <a:xfrm>
              <a:off x="1249606" y="1692921"/>
              <a:ext cx="271175" cy="177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8" name="Rectangle 98"/>
            <p:cNvSpPr>
              <a:spLocks noChangeArrowheads="1"/>
            </p:cNvSpPr>
            <p:nvPr/>
          </p:nvSpPr>
          <p:spPr bwMode="auto">
            <a:xfrm>
              <a:off x="1249606" y="1692921"/>
              <a:ext cx="345725" cy="177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9" name="Rectangle 99"/>
            <p:cNvSpPr>
              <a:spLocks noChangeArrowheads="1"/>
            </p:cNvSpPr>
            <p:nvPr/>
          </p:nvSpPr>
          <p:spPr bwMode="auto">
            <a:xfrm>
              <a:off x="1249606" y="1772130"/>
              <a:ext cx="301927" cy="177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00" name="Rectangle 100"/>
            <p:cNvSpPr>
              <a:spLocks noChangeArrowheads="1"/>
            </p:cNvSpPr>
            <p:nvPr/>
          </p:nvSpPr>
          <p:spPr bwMode="auto">
            <a:xfrm>
              <a:off x="1249606" y="1851339"/>
              <a:ext cx="371817" cy="177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nvGrpSpPr>
          <p:cNvPr id="169" name="组合 168"/>
          <p:cNvGrpSpPr/>
          <p:nvPr/>
        </p:nvGrpSpPr>
        <p:grpSpPr>
          <a:xfrm>
            <a:off x="2163772" y="3079650"/>
            <a:ext cx="370885" cy="255333"/>
            <a:chOff x="2105997" y="1613712"/>
            <a:chExt cx="370885" cy="255333"/>
          </a:xfrm>
          <a:solidFill>
            <a:srgbClr val="35669B"/>
          </a:solidFill>
        </p:grpSpPr>
        <p:sp>
          <p:nvSpPr>
            <p:cNvPr id="101" name="Rectangle 101"/>
            <p:cNvSpPr>
              <a:spLocks noChangeArrowheads="1"/>
            </p:cNvSpPr>
            <p:nvPr/>
          </p:nvSpPr>
          <p:spPr bwMode="auto">
            <a:xfrm>
              <a:off x="2157250" y="1613712"/>
              <a:ext cx="268379" cy="1677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02" name="Rectangle 102"/>
            <p:cNvSpPr>
              <a:spLocks noChangeArrowheads="1"/>
            </p:cNvSpPr>
            <p:nvPr/>
          </p:nvSpPr>
          <p:spPr bwMode="auto">
            <a:xfrm>
              <a:off x="2157250" y="1692921"/>
              <a:ext cx="268379" cy="177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03" name="Rectangle 103"/>
            <p:cNvSpPr>
              <a:spLocks noChangeArrowheads="1"/>
            </p:cNvSpPr>
            <p:nvPr/>
          </p:nvSpPr>
          <p:spPr bwMode="auto">
            <a:xfrm>
              <a:off x="2119975" y="1692921"/>
              <a:ext cx="342929" cy="177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04" name="Rectangle 104"/>
            <p:cNvSpPr>
              <a:spLocks noChangeArrowheads="1"/>
            </p:cNvSpPr>
            <p:nvPr/>
          </p:nvSpPr>
          <p:spPr bwMode="auto">
            <a:xfrm>
              <a:off x="2141408" y="1772130"/>
              <a:ext cx="300063" cy="177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05" name="Rectangle 105"/>
            <p:cNvSpPr>
              <a:spLocks noChangeArrowheads="1"/>
            </p:cNvSpPr>
            <p:nvPr/>
          </p:nvSpPr>
          <p:spPr bwMode="auto">
            <a:xfrm>
              <a:off x="2105997" y="1851339"/>
              <a:ext cx="370885" cy="177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nvGrpSpPr>
          <p:cNvPr id="168" name="组合 167"/>
          <p:cNvGrpSpPr/>
          <p:nvPr/>
        </p:nvGrpSpPr>
        <p:grpSpPr>
          <a:xfrm>
            <a:off x="3014572" y="3079650"/>
            <a:ext cx="369954" cy="255333"/>
            <a:chOff x="2956797" y="1613712"/>
            <a:chExt cx="369954" cy="255333"/>
          </a:xfrm>
          <a:solidFill>
            <a:srgbClr val="35669B"/>
          </a:solidFill>
        </p:grpSpPr>
        <p:sp>
          <p:nvSpPr>
            <p:cNvPr id="106" name="Rectangle 106"/>
            <p:cNvSpPr>
              <a:spLocks noChangeArrowheads="1"/>
            </p:cNvSpPr>
            <p:nvPr/>
          </p:nvSpPr>
          <p:spPr bwMode="auto">
            <a:xfrm>
              <a:off x="3058371" y="1613712"/>
              <a:ext cx="268379" cy="1677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07" name="Rectangle 107"/>
            <p:cNvSpPr>
              <a:spLocks noChangeArrowheads="1"/>
            </p:cNvSpPr>
            <p:nvPr/>
          </p:nvSpPr>
          <p:spPr bwMode="auto">
            <a:xfrm>
              <a:off x="3058371" y="1692921"/>
              <a:ext cx="268379" cy="177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08" name="Rectangle 108"/>
            <p:cNvSpPr>
              <a:spLocks noChangeArrowheads="1"/>
            </p:cNvSpPr>
            <p:nvPr/>
          </p:nvSpPr>
          <p:spPr bwMode="auto">
            <a:xfrm>
              <a:off x="2982889" y="1692921"/>
              <a:ext cx="343861" cy="177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09" name="Rectangle 109"/>
            <p:cNvSpPr>
              <a:spLocks noChangeArrowheads="1"/>
            </p:cNvSpPr>
            <p:nvPr/>
          </p:nvSpPr>
          <p:spPr bwMode="auto">
            <a:xfrm>
              <a:off x="3026687" y="1772130"/>
              <a:ext cx="300063" cy="177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10" name="Rectangle 110"/>
            <p:cNvSpPr>
              <a:spLocks noChangeArrowheads="1"/>
            </p:cNvSpPr>
            <p:nvPr/>
          </p:nvSpPr>
          <p:spPr bwMode="auto">
            <a:xfrm>
              <a:off x="2956797" y="1851339"/>
              <a:ext cx="369954" cy="177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nvGrpSpPr>
          <p:cNvPr id="167" name="组合 166"/>
          <p:cNvGrpSpPr/>
          <p:nvPr/>
        </p:nvGrpSpPr>
        <p:grpSpPr>
          <a:xfrm>
            <a:off x="3853257" y="3079650"/>
            <a:ext cx="369954" cy="255333"/>
            <a:chOff x="3795482" y="1613712"/>
            <a:chExt cx="369954" cy="255333"/>
          </a:xfrm>
          <a:solidFill>
            <a:srgbClr val="35669B"/>
          </a:solidFill>
        </p:grpSpPr>
        <p:sp>
          <p:nvSpPr>
            <p:cNvPr id="111" name="Rectangle 111"/>
            <p:cNvSpPr>
              <a:spLocks noChangeArrowheads="1"/>
            </p:cNvSpPr>
            <p:nvPr/>
          </p:nvSpPr>
          <p:spPr bwMode="auto">
            <a:xfrm>
              <a:off x="3795482" y="1851339"/>
              <a:ext cx="369954" cy="177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12" name="Rectangle 112"/>
            <p:cNvSpPr>
              <a:spLocks noChangeArrowheads="1"/>
            </p:cNvSpPr>
            <p:nvPr/>
          </p:nvSpPr>
          <p:spPr bwMode="auto">
            <a:xfrm>
              <a:off x="3795482" y="1772130"/>
              <a:ext cx="369954" cy="177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13" name="Rectangle 113"/>
            <p:cNvSpPr>
              <a:spLocks noChangeArrowheads="1"/>
            </p:cNvSpPr>
            <p:nvPr/>
          </p:nvSpPr>
          <p:spPr bwMode="auto">
            <a:xfrm>
              <a:off x="3795482" y="1692921"/>
              <a:ext cx="369954" cy="177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14" name="Rectangle 114"/>
            <p:cNvSpPr>
              <a:spLocks noChangeArrowheads="1"/>
            </p:cNvSpPr>
            <p:nvPr/>
          </p:nvSpPr>
          <p:spPr bwMode="auto">
            <a:xfrm>
              <a:off x="3795482" y="1613712"/>
              <a:ext cx="369954" cy="1677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nvGrpSpPr>
          <p:cNvPr id="166" name="组合 165"/>
          <p:cNvGrpSpPr/>
          <p:nvPr/>
        </p:nvGrpSpPr>
        <p:grpSpPr>
          <a:xfrm>
            <a:off x="4705921" y="3079650"/>
            <a:ext cx="355044" cy="255333"/>
            <a:chOff x="4648146" y="1613712"/>
            <a:chExt cx="355044" cy="255333"/>
          </a:xfrm>
          <a:solidFill>
            <a:srgbClr val="35669B"/>
          </a:solidFill>
        </p:grpSpPr>
        <p:sp>
          <p:nvSpPr>
            <p:cNvPr id="115" name="Rectangle 115"/>
            <p:cNvSpPr>
              <a:spLocks noChangeArrowheads="1"/>
            </p:cNvSpPr>
            <p:nvPr/>
          </p:nvSpPr>
          <p:spPr bwMode="auto">
            <a:xfrm>
              <a:off x="4714309" y="1851339"/>
              <a:ext cx="288881" cy="177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16" name="Rectangle 116"/>
            <p:cNvSpPr>
              <a:spLocks noChangeArrowheads="1"/>
            </p:cNvSpPr>
            <p:nvPr/>
          </p:nvSpPr>
          <p:spPr bwMode="auto">
            <a:xfrm>
              <a:off x="4714309" y="1772130"/>
              <a:ext cx="288881" cy="177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17" name="Rectangle 117"/>
            <p:cNvSpPr>
              <a:spLocks noChangeArrowheads="1"/>
            </p:cNvSpPr>
            <p:nvPr/>
          </p:nvSpPr>
          <p:spPr bwMode="auto">
            <a:xfrm>
              <a:off x="4714309" y="1692921"/>
              <a:ext cx="288881" cy="177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18" name="Rectangle 118"/>
            <p:cNvSpPr>
              <a:spLocks noChangeArrowheads="1"/>
            </p:cNvSpPr>
            <p:nvPr/>
          </p:nvSpPr>
          <p:spPr bwMode="auto">
            <a:xfrm>
              <a:off x="4714309" y="1613712"/>
              <a:ext cx="288881" cy="1677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19" name="Rectangle 119"/>
            <p:cNvSpPr>
              <a:spLocks noChangeArrowheads="1"/>
            </p:cNvSpPr>
            <p:nvPr/>
          </p:nvSpPr>
          <p:spPr bwMode="auto">
            <a:xfrm>
              <a:off x="4648146" y="1851339"/>
              <a:ext cx="41934" cy="177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20" name="Rectangle 120"/>
            <p:cNvSpPr>
              <a:spLocks noChangeArrowheads="1"/>
            </p:cNvSpPr>
            <p:nvPr/>
          </p:nvSpPr>
          <p:spPr bwMode="auto">
            <a:xfrm>
              <a:off x="4648146" y="1772130"/>
              <a:ext cx="41934" cy="177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21" name="Rectangle 121"/>
            <p:cNvSpPr>
              <a:spLocks noChangeArrowheads="1"/>
            </p:cNvSpPr>
            <p:nvPr/>
          </p:nvSpPr>
          <p:spPr bwMode="auto">
            <a:xfrm>
              <a:off x="4648146" y="1692921"/>
              <a:ext cx="41934" cy="177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22" name="Rectangle 122"/>
            <p:cNvSpPr>
              <a:spLocks noChangeArrowheads="1"/>
            </p:cNvSpPr>
            <p:nvPr/>
          </p:nvSpPr>
          <p:spPr bwMode="auto">
            <a:xfrm>
              <a:off x="4648146" y="1613712"/>
              <a:ext cx="41934" cy="1677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nvGrpSpPr>
          <p:cNvPr id="164" name="组合 163"/>
          <p:cNvGrpSpPr/>
          <p:nvPr/>
        </p:nvGrpSpPr>
        <p:grpSpPr>
          <a:xfrm>
            <a:off x="6382361" y="3021874"/>
            <a:ext cx="389522" cy="374612"/>
            <a:chOff x="6324586" y="1555936"/>
            <a:chExt cx="389522" cy="374612"/>
          </a:xfrm>
          <a:solidFill>
            <a:srgbClr val="35669B"/>
          </a:solidFill>
        </p:grpSpPr>
        <p:sp>
          <p:nvSpPr>
            <p:cNvPr id="124" name="Freeform 124"/>
            <p:cNvSpPr>
              <a:spLocks noEditPoints="1"/>
            </p:cNvSpPr>
            <p:nvPr/>
          </p:nvSpPr>
          <p:spPr bwMode="auto">
            <a:xfrm>
              <a:off x="6324586" y="1555936"/>
              <a:ext cx="187306" cy="180783"/>
            </a:xfrm>
            <a:custGeom>
              <a:avLst/>
              <a:gdLst>
                <a:gd name="T0" fmla="*/ 201 w 201"/>
                <a:gd name="T1" fmla="*/ 194 h 194"/>
                <a:gd name="T2" fmla="*/ 0 w 201"/>
                <a:gd name="T3" fmla="*/ 194 h 194"/>
                <a:gd name="T4" fmla="*/ 0 w 201"/>
                <a:gd name="T5" fmla="*/ 0 h 194"/>
                <a:gd name="T6" fmla="*/ 201 w 201"/>
                <a:gd name="T7" fmla="*/ 0 h 194"/>
                <a:gd name="T8" fmla="*/ 201 w 201"/>
                <a:gd name="T9" fmla="*/ 194 h 194"/>
                <a:gd name="T10" fmla="*/ 19 w 201"/>
                <a:gd name="T11" fmla="*/ 175 h 194"/>
                <a:gd name="T12" fmla="*/ 182 w 201"/>
                <a:gd name="T13" fmla="*/ 175 h 194"/>
                <a:gd name="T14" fmla="*/ 182 w 201"/>
                <a:gd name="T15" fmla="*/ 19 h 194"/>
                <a:gd name="T16" fmla="*/ 19 w 201"/>
                <a:gd name="T17" fmla="*/ 19 h 194"/>
                <a:gd name="T18" fmla="*/ 19 w 201"/>
                <a:gd name="T19" fmla="*/ 175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1" h="194">
                  <a:moveTo>
                    <a:pt x="201" y="194"/>
                  </a:moveTo>
                  <a:lnTo>
                    <a:pt x="0" y="194"/>
                  </a:lnTo>
                  <a:lnTo>
                    <a:pt x="0" y="0"/>
                  </a:lnTo>
                  <a:lnTo>
                    <a:pt x="201" y="0"/>
                  </a:lnTo>
                  <a:lnTo>
                    <a:pt x="201" y="194"/>
                  </a:lnTo>
                  <a:close/>
                  <a:moveTo>
                    <a:pt x="19" y="175"/>
                  </a:moveTo>
                  <a:lnTo>
                    <a:pt x="182" y="175"/>
                  </a:lnTo>
                  <a:lnTo>
                    <a:pt x="182" y="19"/>
                  </a:lnTo>
                  <a:lnTo>
                    <a:pt x="19" y="19"/>
                  </a:lnTo>
                  <a:lnTo>
                    <a:pt x="19" y="1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125"/>
            <p:cNvSpPr>
              <a:spLocks noEditPoints="1"/>
            </p:cNvSpPr>
            <p:nvPr/>
          </p:nvSpPr>
          <p:spPr bwMode="auto">
            <a:xfrm>
              <a:off x="6526802" y="1555936"/>
              <a:ext cx="187306" cy="180783"/>
            </a:xfrm>
            <a:custGeom>
              <a:avLst/>
              <a:gdLst>
                <a:gd name="T0" fmla="*/ 201 w 201"/>
                <a:gd name="T1" fmla="*/ 194 h 194"/>
                <a:gd name="T2" fmla="*/ 0 w 201"/>
                <a:gd name="T3" fmla="*/ 194 h 194"/>
                <a:gd name="T4" fmla="*/ 0 w 201"/>
                <a:gd name="T5" fmla="*/ 0 h 194"/>
                <a:gd name="T6" fmla="*/ 201 w 201"/>
                <a:gd name="T7" fmla="*/ 0 h 194"/>
                <a:gd name="T8" fmla="*/ 201 w 201"/>
                <a:gd name="T9" fmla="*/ 194 h 194"/>
                <a:gd name="T10" fmla="*/ 19 w 201"/>
                <a:gd name="T11" fmla="*/ 175 h 194"/>
                <a:gd name="T12" fmla="*/ 182 w 201"/>
                <a:gd name="T13" fmla="*/ 175 h 194"/>
                <a:gd name="T14" fmla="*/ 182 w 201"/>
                <a:gd name="T15" fmla="*/ 19 h 194"/>
                <a:gd name="T16" fmla="*/ 19 w 201"/>
                <a:gd name="T17" fmla="*/ 19 h 194"/>
                <a:gd name="T18" fmla="*/ 19 w 201"/>
                <a:gd name="T19" fmla="*/ 175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1" h="194">
                  <a:moveTo>
                    <a:pt x="201" y="194"/>
                  </a:moveTo>
                  <a:lnTo>
                    <a:pt x="0" y="194"/>
                  </a:lnTo>
                  <a:lnTo>
                    <a:pt x="0" y="0"/>
                  </a:lnTo>
                  <a:lnTo>
                    <a:pt x="201" y="0"/>
                  </a:lnTo>
                  <a:lnTo>
                    <a:pt x="201" y="194"/>
                  </a:lnTo>
                  <a:close/>
                  <a:moveTo>
                    <a:pt x="19" y="175"/>
                  </a:moveTo>
                  <a:lnTo>
                    <a:pt x="182" y="175"/>
                  </a:lnTo>
                  <a:lnTo>
                    <a:pt x="182" y="19"/>
                  </a:lnTo>
                  <a:lnTo>
                    <a:pt x="19" y="19"/>
                  </a:lnTo>
                  <a:lnTo>
                    <a:pt x="19" y="1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126"/>
            <p:cNvSpPr>
              <a:spLocks noEditPoints="1"/>
            </p:cNvSpPr>
            <p:nvPr/>
          </p:nvSpPr>
          <p:spPr bwMode="auto">
            <a:xfrm>
              <a:off x="6324586" y="1749765"/>
              <a:ext cx="187306" cy="180783"/>
            </a:xfrm>
            <a:custGeom>
              <a:avLst/>
              <a:gdLst>
                <a:gd name="T0" fmla="*/ 201 w 201"/>
                <a:gd name="T1" fmla="*/ 194 h 194"/>
                <a:gd name="T2" fmla="*/ 0 w 201"/>
                <a:gd name="T3" fmla="*/ 194 h 194"/>
                <a:gd name="T4" fmla="*/ 0 w 201"/>
                <a:gd name="T5" fmla="*/ 0 h 194"/>
                <a:gd name="T6" fmla="*/ 201 w 201"/>
                <a:gd name="T7" fmla="*/ 0 h 194"/>
                <a:gd name="T8" fmla="*/ 201 w 201"/>
                <a:gd name="T9" fmla="*/ 194 h 194"/>
                <a:gd name="T10" fmla="*/ 19 w 201"/>
                <a:gd name="T11" fmla="*/ 175 h 194"/>
                <a:gd name="T12" fmla="*/ 182 w 201"/>
                <a:gd name="T13" fmla="*/ 175 h 194"/>
                <a:gd name="T14" fmla="*/ 182 w 201"/>
                <a:gd name="T15" fmla="*/ 19 h 194"/>
                <a:gd name="T16" fmla="*/ 19 w 201"/>
                <a:gd name="T17" fmla="*/ 19 h 194"/>
                <a:gd name="T18" fmla="*/ 19 w 201"/>
                <a:gd name="T19" fmla="*/ 175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1" h="194">
                  <a:moveTo>
                    <a:pt x="201" y="194"/>
                  </a:moveTo>
                  <a:lnTo>
                    <a:pt x="0" y="194"/>
                  </a:lnTo>
                  <a:lnTo>
                    <a:pt x="0" y="0"/>
                  </a:lnTo>
                  <a:lnTo>
                    <a:pt x="201" y="0"/>
                  </a:lnTo>
                  <a:lnTo>
                    <a:pt x="201" y="194"/>
                  </a:lnTo>
                  <a:close/>
                  <a:moveTo>
                    <a:pt x="19" y="175"/>
                  </a:moveTo>
                  <a:lnTo>
                    <a:pt x="182" y="175"/>
                  </a:lnTo>
                  <a:lnTo>
                    <a:pt x="182" y="19"/>
                  </a:lnTo>
                  <a:lnTo>
                    <a:pt x="19" y="19"/>
                  </a:lnTo>
                  <a:lnTo>
                    <a:pt x="19" y="1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127"/>
            <p:cNvSpPr>
              <a:spLocks noEditPoints="1"/>
            </p:cNvSpPr>
            <p:nvPr/>
          </p:nvSpPr>
          <p:spPr bwMode="auto">
            <a:xfrm>
              <a:off x="6526802" y="1749765"/>
              <a:ext cx="187306" cy="180783"/>
            </a:xfrm>
            <a:custGeom>
              <a:avLst/>
              <a:gdLst>
                <a:gd name="T0" fmla="*/ 201 w 201"/>
                <a:gd name="T1" fmla="*/ 194 h 194"/>
                <a:gd name="T2" fmla="*/ 0 w 201"/>
                <a:gd name="T3" fmla="*/ 194 h 194"/>
                <a:gd name="T4" fmla="*/ 0 w 201"/>
                <a:gd name="T5" fmla="*/ 0 h 194"/>
                <a:gd name="T6" fmla="*/ 201 w 201"/>
                <a:gd name="T7" fmla="*/ 0 h 194"/>
                <a:gd name="T8" fmla="*/ 201 w 201"/>
                <a:gd name="T9" fmla="*/ 194 h 194"/>
                <a:gd name="T10" fmla="*/ 19 w 201"/>
                <a:gd name="T11" fmla="*/ 175 h 194"/>
                <a:gd name="T12" fmla="*/ 182 w 201"/>
                <a:gd name="T13" fmla="*/ 175 h 194"/>
                <a:gd name="T14" fmla="*/ 182 w 201"/>
                <a:gd name="T15" fmla="*/ 19 h 194"/>
                <a:gd name="T16" fmla="*/ 19 w 201"/>
                <a:gd name="T17" fmla="*/ 19 h 194"/>
                <a:gd name="T18" fmla="*/ 19 w 201"/>
                <a:gd name="T19" fmla="*/ 175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1" h="194">
                  <a:moveTo>
                    <a:pt x="201" y="194"/>
                  </a:moveTo>
                  <a:lnTo>
                    <a:pt x="0" y="194"/>
                  </a:lnTo>
                  <a:lnTo>
                    <a:pt x="0" y="0"/>
                  </a:lnTo>
                  <a:lnTo>
                    <a:pt x="201" y="0"/>
                  </a:lnTo>
                  <a:lnTo>
                    <a:pt x="201" y="194"/>
                  </a:lnTo>
                  <a:close/>
                  <a:moveTo>
                    <a:pt x="19" y="175"/>
                  </a:moveTo>
                  <a:lnTo>
                    <a:pt x="182" y="175"/>
                  </a:lnTo>
                  <a:lnTo>
                    <a:pt x="182" y="19"/>
                  </a:lnTo>
                  <a:lnTo>
                    <a:pt x="19" y="19"/>
                  </a:lnTo>
                  <a:lnTo>
                    <a:pt x="19" y="1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63" name="组合 162"/>
          <p:cNvGrpSpPr/>
          <p:nvPr/>
        </p:nvGrpSpPr>
        <p:grpSpPr>
          <a:xfrm>
            <a:off x="7208000" y="3004168"/>
            <a:ext cx="423070" cy="405365"/>
            <a:chOff x="7150225" y="1538230"/>
            <a:chExt cx="423070" cy="405365"/>
          </a:xfrm>
          <a:solidFill>
            <a:srgbClr val="35669B"/>
          </a:solidFill>
        </p:grpSpPr>
        <p:sp>
          <p:nvSpPr>
            <p:cNvPr id="128" name="Freeform 128"/>
            <p:cNvSpPr>
              <a:spLocks noEditPoints="1"/>
            </p:cNvSpPr>
            <p:nvPr/>
          </p:nvSpPr>
          <p:spPr bwMode="auto">
            <a:xfrm>
              <a:off x="7150225" y="1538230"/>
              <a:ext cx="136985" cy="132326"/>
            </a:xfrm>
            <a:custGeom>
              <a:avLst/>
              <a:gdLst>
                <a:gd name="T0" fmla="*/ 147 w 147"/>
                <a:gd name="T1" fmla="*/ 142 h 142"/>
                <a:gd name="T2" fmla="*/ 0 w 147"/>
                <a:gd name="T3" fmla="*/ 142 h 142"/>
                <a:gd name="T4" fmla="*/ 0 w 147"/>
                <a:gd name="T5" fmla="*/ 0 h 142"/>
                <a:gd name="T6" fmla="*/ 147 w 147"/>
                <a:gd name="T7" fmla="*/ 0 h 142"/>
                <a:gd name="T8" fmla="*/ 147 w 147"/>
                <a:gd name="T9" fmla="*/ 142 h 142"/>
                <a:gd name="T10" fmla="*/ 19 w 147"/>
                <a:gd name="T11" fmla="*/ 123 h 142"/>
                <a:gd name="T12" fmla="*/ 128 w 147"/>
                <a:gd name="T13" fmla="*/ 123 h 142"/>
                <a:gd name="T14" fmla="*/ 128 w 147"/>
                <a:gd name="T15" fmla="*/ 19 h 142"/>
                <a:gd name="T16" fmla="*/ 19 w 147"/>
                <a:gd name="T17" fmla="*/ 19 h 142"/>
                <a:gd name="T18" fmla="*/ 19 w 147"/>
                <a:gd name="T19" fmla="*/ 123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7" h="142">
                  <a:moveTo>
                    <a:pt x="147" y="142"/>
                  </a:moveTo>
                  <a:lnTo>
                    <a:pt x="0" y="142"/>
                  </a:lnTo>
                  <a:lnTo>
                    <a:pt x="0" y="0"/>
                  </a:lnTo>
                  <a:lnTo>
                    <a:pt x="147" y="0"/>
                  </a:lnTo>
                  <a:lnTo>
                    <a:pt x="147" y="142"/>
                  </a:lnTo>
                  <a:close/>
                  <a:moveTo>
                    <a:pt x="19" y="123"/>
                  </a:moveTo>
                  <a:lnTo>
                    <a:pt x="128" y="123"/>
                  </a:lnTo>
                  <a:lnTo>
                    <a:pt x="128" y="19"/>
                  </a:lnTo>
                  <a:lnTo>
                    <a:pt x="19" y="19"/>
                  </a:lnTo>
                  <a:lnTo>
                    <a:pt x="19" y="1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129"/>
            <p:cNvSpPr>
              <a:spLocks noEditPoints="1"/>
            </p:cNvSpPr>
            <p:nvPr/>
          </p:nvSpPr>
          <p:spPr bwMode="auto">
            <a:xfrm>
              <a:off x="7293733" y="1538230"/>
              <a:ext cx="136053" cy="132326"/>
            </a:xfrm>
            <a:custGeom>
              <a:avLst/>
              <a:gdLst>
                <a:gd name="T0" fmla="*/ 146 w 146"/>
                <a:gd name="T1" fmla="*/ 142 h 142"/>
                <a:gd name="T2" fmla="*/ 0 w 146"/>
                <a:gd name="T3" fmla="*/ 142 h 142"/>
                <a:gd name="T4" fmla="*/ 0 w 146"/>
                <a:gd name="T5" fmla="*/ 0 h 142"/>
                <a:gd name="T6" fmla="*/ 146 w 146"/>
                <a:gd name="T7" fmla="*/ 0 h 142"/>
                <a:gd name="T8" fmla="*/ 146 w 146"/>
                <a:gd name="T9" fmla="*/ 142 h 142"/>
                <a:gd name="T10" fmla="*/ 19 w 146"/>
                <a:gd name="T11" fmla="*/ 123 h 142"/>
                <a:gd name="T12" fmla="*/ 128 w 146"/>
                <a:gd name="T13" fmla="*/ 123 h 142"/>
                <a:gd name="T14" fmla="*/ 128 w 146"/>
                <a:gd name="T15" fmla="*/ 19 h 142"/>
                <a:gd name="T16" fmla="*/ 19 w 146"/>
                <a:gd name="T17" fmla="*/ 19 h 142"/>
                <a:gd name="T18" fmla="*/ 19 w 146"/>
                <a:gd name="T19" fmla="*/ 123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 h="142">
                  <a:moveTo>
                    <a:pt x="146" y="142"/>
                  </a:moveTo>
                  <a:lnTo>
                    <a:pt x="0" y="142"/>
                  </a:lnTo>
                  <a:lnTo>
                    <a:pt x="0" y="0"/>
                  </a:lnTo>
                  <a:lnTo>
                    <a:pt x="146" y="0"/>
                  </a:lnTo>
                  <a:lnTo>
                    <a:pt x="146" y="142"/>
                  </a:lnTo>
                  <a:close/>
                  <a:moveTo>
                    <a:pt x="19" y="123"/>
                  </a:moveTo>
                  <a:lnTo>
                    <a:pt x="128" y="123"/>
                  </a:lnTo>
                  <a:lnTo>
                    <a:pt x="128" y="19"/>
                  </a:lnTo>
                  <a:lnTo>
                    <a:pt x="19" y="19"/>
                  </a:lnTo>
                  <a:lnTo>
                    <a:pt x="19" y="1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130"/>
            <p:cNvSpPr>
              <a:spLocks noEditPoints="1"/>
            </p:cNvSpPr>
            <p:nvPr/>
          </p:nvSpPr>
          <p:spPr bwMode="auto">
            <a:xfrm>
              <a:off x="7150225" y="1675215"/>
              <a:ext cx="136985" cy="132326"/>
            </a:xfrm>
            <a:custGeom>
              <a:avLst/>
              <a:gdLst>
                <a:gd name="T0" fmla="*/ 147 w 147"/>
                <a:gd name="T1" fmla="*/ 142 h 142"/>
                <a:gd name="T2" fmla="*/ 0 w 147"/>
                <a:gd name="T3" fmla="*/ 142 h 142"/>
                <a:gd name="T4" fmla="*/ 0 w 147"/>
                <a:gd name="T5" fmla="*/ 0 h 142"/>
                <a:gd name="T6" fmla="*/ 147 w 147"/>
                <a:gd name="T7" fmla="*/ 0 h 142"/>
                <a:gd name="T8" fmla="*/ 147 w 147"/>
                <a:gd name="T9" fmla="*/ 142 h 142"/>
                <a:gd name="T10" fmla="*/ 19 w 147"/>
                <a:gd name="T11" fmla="*/ 123 h 142"/>
                <a:gd name="T12" fmla="*/ 128 w 147"/>
                <a:gd name="T13" fmla="*/ 123 h 142"/>
                <a:gd name="T14" fmla="*/ 128 w 147"/>
                <a:gd name="T15" fmla="*/ 19 h 142"/>
                <a:gd name="T16" fmla="*/ 19 w 147"/>
                <a:gd name="T17" fmla="*/ 19 h 142"/>
                <a:gd name="T18" fmla="*/ 19 w 147"/>
                <a:gd name="T19" fmla="*/ 123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7" h="142">
                  <a:moveTo>
                    <a:pt x="147" y="142"/>
                  </a:moveTo>
                  <a:lnTo>
                    <a:pt x="0" y="142"/>
                  </a:lnTo>
                  <a:lnTo>
                    <a:pt x="0" y="0"/>
                  </a:lnTo>
                  <a:lnTo>
                    <a:pt x="147" y="0"/>
                  </a:lnTo>
                  <a:lnTo>
                    <a:pt x="147" y="142"/>
                  </a:lnTo>
                  <a:close/>
                  <a:moveTo>
                    <a:pt x="19" y="123"/>
                  </a:moveTo>
                  <a:lnTo>
                    <a:pt x="128" y="123"/>
                  </a:lnTo>
                  <a:lnTo>
                    <a:pt x="128" y="19"/>
                  </a:lnTo>
                  <a:lnTo>
                    <a:pt x="19" y="19"/>
                  </a:lnTo>
                  <a:lnTo>
                    <a:pt x="19" y="1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131"/>
            <p:cNvSpPr>
              <a:spLocks noEditPoints="1"/>
            </p:cNvSpPr>
            <p:nvPr/>
          </p:nvSpPr>
          <p:spPr bwMode="auto">
            <a:xfrm>
              <a:off x="7293733" y="1675215"/>
              <a:ext cx="136053" cy="132326"/>
            </a:xfrm>
            <a:custGeom>
              <a:avLst/>
              <a:gdLst>
                <a:gd name="T0" fmla="*/ 146 w 146"/>
                <a:gd name="T1" fmla="*/ 142 h 142"/>
                <a:gd name="T2" fmla="*/ 0 w 146"/>
                <a:gd name="T3" fmla="*/ 142 h 142"/>
                <a:gd name="T4" fmla="*/ 0 w 146"/>
                <a:gd name="T5" fmla="*/ 0 h 142"/>
                <a:gd name="T6" fmla="*/ 146 w 146"/>
                <a:gd name="T7" fmla="*/ 0 h 142"/>
                <a:gd name="T8" fmla="*/ 146 w 146"/>
                <a:gd name="T9" fmla="*/ 142 h 142"/>
                <a:gd name="T10" fmla="*/ 19 w 146"/>
                <a:gd name="T11" fmla="*/ 123 h 142"/>
                <a:gd name="T12" fmla="*/ 128 w 146"/>
                <a:gd name="T13" fmla="*/ 123 h 142"/>
                <a:gd name="T14" fmla="*/ 128 w 146"/>
                <a:gd name="T15" fmla="*/ 19 h 142"/>
                <a:gd name="T16" fmla="*/ 19 w 146"/>
                <a:gd name="T17" fmla="*/ 19 h 142"/>
                <a:gd name="T18" fmla="*/ 19 w 146"/>
                <a:gd name="T19" fmla="*/ 123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 h="142">
                  <a:moveTo>
                    <a:pt x="146" y="142"/>
                  </a:moveTo>
                  <a:lnTo>
                    <a:pt x="0" y="142"/>
                  </a:lnTo>
                  <a:lnTo>
                    <a:pt x="0" y="0"/>
                  </a:lnTo>
                  <a:lnTo>
                    <a:pt x="146" y="0"/>
                  </a:lnTo>
                  <a:lnTo>
                    <a:pt x="146" y="142"/>
                  </a:lnTo>
                  <a:close/>
                  <a:moveTo>
                    <a:pt x="19" y="123"/>
                  </a:moveTo>
                  <a:lnTo>
                    <a:pt x="128" y="123"/>
                  </a:lnTo>
                  <a:lnTo>
                    <a:pt x="128" y="19"/>
                  </a:lnTo>
                  <a:lnTo>
                    <a:pt x="19" y="19"/>
                  </a:lnTo>
                  <a:lnTo>
                    <a:pt x="19" y="1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132"/>
            <p:cNvSpPr>
              <a:spLocks noEditPoints="1"/>
            </p:cNvSpPr>
            <p:nvPr/>
          </p:nvSpPr>
          <p:spPr bwMode="auto">
            <a:xfrm>
              <a:off x="7437242" y="1538230"/>
              <a:ext cx="136053" cy="132326"/>
            </a:xfrm>
            <a:custGeom>
              <a:avLst/>
              <a:gdLst>
                <a:gd name="T0" fmla="*/ 146 w 146"/>
                <a:gd name="T1" fmla="*/ 142 h 142"/>
                <a:gd name="T2" fmla="*/ 0 w 146"/>
                <a:gd name="T3" fmla="*/ 142 h 142"/>
                <a:gd name="T4" fmla="*/ 0 w 146"/>
                <a:gd name="T5" fmla="*/ 0 h 142"/>
                <a:gd name="T6" fmla="*/ 146 w 146"/>
                <a:gd name="T7" fmla="*/ 0 h 142"/>
                <a:gd name="T8" fmla="*/ 146 w 146"/>
                <a:gd name="T9" fmla="*/ 142 h 142"/>
                <a:gd name="T10" fmla="*/ 18 w 146"/>
                <a:gd name="T11" fmla="*/ 123 h 142"/>
                <a:gd name="T12" fmla="*/ 127 w 146"/>
                <a:gd name="T13" fmla="*/ 123 h 142"/>
                <a:gd name="T14" fmla="*/ 127 w 146"/>
                <a:gd name="T15" fmla="*/ 19 h 142"/>
                <a:gd name="T16" fmla="*/ 18 w 146"/>
                <a:gd name="T17" fmla="*/ 19 h 142"/>
                <a:gd name="T18" fmla="*/ 18 w 146"/>
                <a:gd name="T19" fmla="*/ 123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 h="142">
                  <a:moveTo>
                    <a:pt x="146" y="142"/>
                  </a:moveTo>
                  <a:lnTo>
                    <a:pt x="0" y="142"/>
                  </a:lnTo>
                  <a:lnTo>
                    <a:pt x="0" y="0"/>
                  </a:lnTo>
                  <a:lnTo>
                    <a:pt x="146" y="0"/>
                  </a:lnTo>
                  <a:lnTo>
                    <a:pt x="146" y="142"/>
                  </a:lnTo>
                  <a:close/>
                  <a:moveTo>
                    <a:pt x="18" y="123"/>
                  </a:moveTo>
                  <a:lnTo>
                    <a:pt x="127" y="123"/>
                  </a:lnTo>
                  <a:lnTo>
                    <a:pt x="127" y="19"/>
                  </a:lnTo>
                  <a:lnTo>
                    <a:pt x="18" y="19"/>
                  </a:lnTo>
                  <a:lnTo>
                    <a:pt x="18" y="1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133"/>
            <p:cNvSpPr>
              <a:spLocks noEditPoints="1"/>
            </p:cNvSpPr>
            <p:nvPr/>
          </p:nvSpPr>
          <p:spPr bwMode="auto">
            <a:xfrm>
              <a:off x="7437242" y="1675215"/>
              <a:ext cx="136053" cy="132326"/>
            </a:xfrm>
            <a:custGeom>
              <a:avLst/>
              <a:gdLst>
                <a:gd name="T0" fmla="*/ 146 w 146"/>
                <a:gd name="T1" fmla="*/ 142 h 142"/>
                <a:gd name="T2" fmla="*/ 0 w 146"/>
                <a:gd name="T3" fmla="*/ 142 h 142"/>
                <a:gd name="T4" fmla="*/ 0 w 146"/>
                <a:gd name="T5" fmla="*/ 0 h 142"/>
                <a:gd name="T6" fmla="*/ 146 w 146"/>
                <a:gd name="T7" fmla="*/ 0 h 142"/>
                <a:gd name="T8" fmla="*/ 146 w 146"/>
                <a:gd name="T9" fmla="*/ 142 h 142"/>
                <a:gd name="T10" fmla="*/ 18 w 146"/>
                <a:gd name="T11" fmla="*/ 123 h 142"/>
                <a:gd name="T12" fmla="*/ 127 w 146"/>
                <a:gd name="T13" fmla="*/ 123 h 142"/>
                <a:gd name="T14" fmla="*/ 127 w 146"/>
                <a:gd name="T15" fmla="*/ 19 h 142"/>
                <a:gd name="T16" fmla="*/ 18 w 146"/>
                <a:gd name="T17" fmla="*/ 19 h 142"/>
                <a:gd name="T18" fmla="*/ 18 w 146"/>
                <a:gd name="T19" fmla="*/ 123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 h="142">
                  <a:moveTo>
                    <a:pt x="146" y="142"/>
                  </a:moveTo>
                  <a:lnTo>
                    <a:pt x="0" y="142"/>
                  </a:lnTo>
                  <a:lnTo>
                    <a:pt x="0" y="0"/>
                  </a:lnTo>
                  <a:lnTo>
                    <a:pt x="146" y="0"/>
                  </a:lnTo>
                  <a:lnTo>
                    <a:pt x="146" y="142"/>
                  </a:lnTo>
                  <a:close/>
                  <a:moveTo>
                    <a:pt x="18" y="123"/>
                  </a:moveTo>
                  <a:lnTo>
                    <a:pt x="127" y="123"/>
                  </a:lnTo>
                  <a:lnTo>
                    <a:pt x="127" y="19"/>
                  </a:lnTo>
                  <a:lnTo>
                    <a:pt x="18" y="19"/>
                  </a:lnTo>
                  <a:lnTo>
                    <a:pt x="18" y="1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134"/>
            <p:cNvSpPr>
              <a:spLocks noEditPoints="1"/>
            </p:cNvSpPr>
            <p:nvPr/>
          </p:nvSpPr>
          <p:spPr bwMode="auto">
            <a:xfrm>
              <a:off x="7150225" y="1811269"/>
              <a:ext cx="136985" cy="132326"/>
            </a:xfrm>
            <a:custGeom>
              <a:avLst/>
              <a:gdLst>
                <a:gd name="T0" fmla="*/ 147 w 147"/>
                <a:gd name="T1" fmla="*/ 142 h 142"/>
                <a:gd name="T2" fmla="*/ 0 w 147"/>
                <a:gd name="T3" fmla="*/ 142 h 142"/>
                <a:gd name="T4" fmla="*/ 0 w 147"/>
                <a:gd name="T5" fmla="*/ 0 h 142"/>
                <a:gd name="T6" fmla="*/ 147 w 147"/>
                <a:gd name="T7" fmla="*/ 0 h 142"/>
                <a:gd name="T8" fmla="*/ 147 w 147"/>
                <a:gd name="T9" fmla="*/ 142 h 142"/>
                <a:gd name="T10" fmla="*/ 19 w 147"/>
                <a:gd name="T11" fmla="*/ 123 h 142"/>
                <a:gd name="T12" fmla="*/ 128 w 147"/>
                <a:gd name="T13" fmla="*/ 123 h 142"/>
                <a:gd name="T14" fmla="*/ 128 w 147"/>
                <a:gd name="T15" fmla="*/ 19 h 142"/>
                <a:gd name="T16" fmla="*/ 19 w 147"/>
                <a:gd name="T17" fmla="*/ 19 h 142"/>
                <a:gd name="T18" fmla="*/ 19 w 147"/>
                <a:gd name="T19" fmla="*/ 123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7" h="142">
                  <a:moveTo>
                    <a:pt x="147" y="142"/>
                  </a:moveTo>
                  <a:lnTo>
                    <a:pt x="0" y="142"/>
                  </a:lnTo>
                  <a:lnTo>
                    <a:pt x="0" y="0"/>
                  </a:lnTo>
                  <a:lnTo>
                    <a:pt x="147" y="0"/>
                  </a:lnTo>
                  <a:lnTo>
                    <a:pt x="147" y="142"/>
                  </a:lnTo>
                  <a:close/>
                  <a:moveTo>
                    <a:pt x="19" y="123"/>
                  </a:moveTo>
                  <a:lnTo>
                    <a:pt x="128" y="123"/>
                  </a:lnTo>
                  <a:lnTo>
                    <a:pt x="128" y="19"/>
                  </a:lnTo>
                  <a:lnTo>
                    <a:pt x="19" y="19"/>
                  </a:lnTo>
                  <a:lnTo>
                    <a:pt x="19" y="1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135"/>
            <p:cNvSpPr>
              <a:spLocks noEditPoints="1"/>
            </p:cNvSpPr>
            <p:nvPr/>
          </p:nvSpPr>
          <p:spPr bwMode="auto">
            <a:xfrm>
              <a:off x="7293733" y="1811269"/>
              <a:ext cx="136053" cy="132326"/>
            </a:xfrm>
            <a:custGeom>
              <a:avLst/>
              <a:gdLst>
                <a:gd name="T0" fmla="*/ 146 w 146"/>
                <a:gd name="T1" fmla="*/ 142 h 142"/>
                <a:gd name="T2" fmla="*/ 0 w 146"/>
                <a:gd name="T3" fmla="*/ 142 h 142"/>
                <a:gd name="T4" fmla="*/ 0 w 146"/>
                <a:gd name="T5" fmla="*/ 0 h 142"/>
                <a:gd name="T6" fmla="*/ 146 w 146"/>
                <a:gd name="T7" fmla="*/ 0 h 142"/>
                <a:gd name="T8" fmla="*/ 146 w 146"/>
                <a:gd name="T9" fmla="*/ 142 h 142"/>
                <a:gd name="T10" fmla="*/ 19 w 146"/>
                <a:gd name="T11" fmla="*/ 123 h 142"/>
                <a:gd name="T12" fmla="*/ 128 w 146"/>
                <a:gd name="T13" fmla="*/ 123 h 142"/>
                <a:gd name="T14" fmla="*/ 128 w 146"/>
                <a:gd name="T15" fmla="*/ 19 h 142"/>
                <a:gd name="T16" fmla="*/ 19 w 146"/>
                <a:gd name="T17" fmla="*/ 19 h 142"/>
                <a:gd name="T18" fmla="*/ 19 w 146"/>
                <a:gd name="T19" fmla="*/ 123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 h="142">
                  <a:moveTo>
                    <a:pt x="146" y="142"/>
                  </a:moveTo>
                  <a:lnTo>
                    <a:pt x="0" y="142"/>
                  </a:lnTo>
                  <a:lnTo>
                    <a:pt x="0" y="0"/>
                  </a:lnTo>
                  <a:lnTo>
                    <a:pt x="146" y="0"/>
                  </a:lnTo>
                  <a:lnTo>
                    <a:pt x="146" y="142"/>
                  </a:lnTo>
                  <a:close/>
                  <a:moveTo>
                    <a:pt x="19" y="123"/>
                  </a:moveTo>
                  <a:lnTo>
                    <a:pt x="128" y="123"/>
                  </a:lnTo>
                  <a:lnTo>
                    <a:pt x="128" y="19"/>
                  </a:lnTo>
                  <a:lnTo>
                    <a:pt x="19" y="19"/>
                  </a:lnTo>
                  <a:lnTo>
                    <a:pt x="19" y="1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136"/>
            <p:cNvSpPr>
              <a:spLocks noEditPoints="1"/>
            </p:cNvSpPr>
            <p:nvPr/>
          </p:nvSpPr>
          <p:spPr bwMode="auto">
            <a:xfrm>
              <a:off x="7437242" y="1811269"/>
              <a:ext cx="136053" cy="132326"/>
            </a:xfrm>
            <a:custGeom>
              <a:avLst/>
              <a:gdLst>
                <a:gd name="T0" fmla="*/ 146 w 146"/>
                <a:gd name="T1" fmla="*/ 142 h 142"/>
                <a:gd name="T2" fmla="*/ 0 w 146"/>
                <a:gd name="T3" fmla="*/ 142 h 142"/>
                <a:gd name="T4" fmla="*/ 0 w 146"/>
                <a:gd name="T5" fmla="*/ 0 h 142"/>
                <a:gd name="T6" fmla="*/ 146 w 146"/>
                <a:gd name="T7" fmla="*/ 0 h 142"/>
                <a:gd name="T8" fmla="*/ 146 w 146"/>
                <a:gd name="T9" fmla="*/ 142 h 142"/>
                <a:gd name="T10" fmla="*/ 18 w 146"/>
                <a:gd name="T11" fmla="*/ 123 h 142"/>
                <a:gd name="T12" fmla="*/ 127 w 146"/>
                <a:gd name="T13" fmla="*/ 123 h 142"/>
                <a:gd name="T14" fmla="*/ 127 w 146"/>
                <a:gd name="T15" fmla="*/ 19 h 142"/>
                <a:gd name="T16" fmla="*/ 18 w 146"/>
                <a:gd name="T17" fmla="*/ 19 h 142"/>
                <a:gd name="T18" fmla="*/ 18 w 146"/>
                <a:gd name="T19" fmla="*/ 123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 h="142">
                  <a:moveTo>
                    <a:pt x="146" y="142"/>
                  </a:moveTo>
                  <a:lnTo>
                    <a:pt x="0" y="142"/>
                  </a:lnTo>
                  <a:lnTo>
                    <a:pt x="0" y="0"/>
                  </a:lnTo>
                  <a:lnTo>
                    <a:pt x="146" y="0"/>
                  </a:lnTo>
                  <a:lnTo>
                    <a:pt x="146" y="142"/>
                  </a:lnTo>
                  <a:close/>
                  <a:moveTo>
                    <a:pt x="18" y="123"/>
                  </a:moveTo>
                  <a:lnTo>
                    <a:pt x="127" y="123"/>
                  </a:lnTo>
                  <a:lnTo>
                    <a:pt x="127" y="19"/>
                  </a:lnTo>
                  <a:lnTo>
                    <a:pt x="18" y="19"/>
                  </a:lnTo>
                  <a:lnTo>
                    <a:pt x="18" y="1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65" name="组合 164"/>
          <p:cNvGrpSpPr/>
          <p:nvPr/>
        </p:nvGrpSpPr>
        <p:grpSpPr>
          <a:xfrm>
            <a:off x="5527833" y="3047966"/>
            <a:ext cx="407229" cy="328951"/>
            <a:chOff x="5470058" y="1582028"/>
            <a:chExt cx="407229" cy="328951"/>
          </a:xfrm>
          <a:solidFill>
            <a:srgbClr val="35669B"/>
          </a:solidFill>
        </p:grpSpPr>
        <p:sp>
          <p:nvSpPr>
            <p:cNvPr id="123" name="Freeform 123"/>
            <p:cNvSpPr>
              <a:spLocks noEditPoints="1"/>
            </p:cNvSpPr>
            <p:nvPr/>
          </p:nvSpPr>
          <p:spPr bwMode="auto">
            <a:xfrm>
              <a:off x="5470058" y="1582028"/>
              <a:ext cx="98779" cy="96915"/>
            </a:xfrm>
            <a:custGeom>
              <a:avLst/>
              <a:gdLst>
                <a:gd name="T0" fmla="*/ 106 w 106"/>
                <a:gd name="T1" fmla="*/ 104 h 104"/>
                <a:gd name="T2" fmla="*/ 0 w 106"/>
                <a:gd name="T3" fmla="*/ 104 h 104"/>
                <a:gd name="T4" fmla="*/ 0 w 106"/>
                <a:gd name="T5" fmla="*/ 0 h 104"/>
                <a:gd name="T6" fmla="*/ 106 w 106"/>
                <a:gd name="T7" fmla="*/ 0 h 104"/>
                <a:gd name="T8" fmla="*/ 106 w 106"/>
                <a:gd name="T9" fmla="*/ 104 h 104"/>
                <a:gd name="T10" fmla="*/ 19 w 106"/>
                <a:gd name="T11" fmla="*/ 86 h 104"/>
                <a:gd name="T12" fmla="*/ 87 w 106"/>
                <a:gd name="T13" fmla="*/ 86 h 104"/>
                <a:gd name="T14" fmla="*/ 87 w 106"/>
                <a:gd name="T15" fmla="*/ 19 h 104"/>
                <a:gd name="T16" fmla="*/ 19 w 106"/>
                <a:gd name="T17" fmla="*/ 19 h 104"/>
                <a:gd name="T18" fmla="*/ 19 w 106"/>
                <a:gd name="T19" fmla="*/ 8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04">
                  <a:moveTo>
                    <a:pt x="106" y="104"/>
                  </a:moveTo>
                  <a:lnTo>
                    <a:pt x="0" y="104"/>
                  </a:lnTo>
                  <a:lnTo>
                    <a:pt x="0" y="0"/>
                  </a:lnTo>
                  <a:lnTo>
                    <a:pt x="106" y="0"/>
                  </a:lnTo>
                  <a:lnTo>
                    <a:pt x="106" y="104"/>
                  </a:lnTo>
                  <a:close/>
                  <a:moveTo>
                    <a:pt x="19" y="86"/>
                  </a:moveTo>
                  <a:lnTo>
                    <a:pt x="87" y="86"/>
                  </a:lnTo>
                  <a:lnTo>
                    <a:pt x="87" y="19"/>
                  </a:lnTo>
                  <a:lnTo>
                    <a:pt x="19" y="19"/>
                  </a:lnTo>
                  <a:lnTo>
                    <a:pt x="19"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137"/>
            <p:cNvSpPr>
              <a:spLocks noEditPoints="1"/>
            </p:cNvSpPr>
            <p:nvPr/>
          </p:nvSpPr>
          <p:spPr bwMode="auto">
            <a:xfrm>
              <a:off x="5591202" y="1582028"/>
              <a:ext cx="286085" cy="96915"/>
            </a:xfrm>
            <a:custGeom>
              <a:avLst/>
              <a:gdLst>
                <a:gd name="T0" fmla="*/ 307 w 307"/>
                <a:gd name="T1" fmla="*/ 104 h 104"/>
                <a:gd name="T2" fmla="*/ 0 w 307"/>
                <a:gd name="T3" fmla="*/ 104 h 104"/>
                <a:gd name="T4" fmla="*/ 0 w 307"/>
                <a:gd name="T5" fmla="*/ 0 h 104"/>
                <a:gd name="T6" fmla="*/ 307 w 307"/>
                <a:gd name="T7" fmla="*/ 0 h 104"/>
                <a:gd name="T8" fmla="*/ 307 w 307"/>
                <a:gd name="T9" fmla="*/ 104 h 104"/>
                <a:gd name="T10" fmla="*/ 19 w 307"/>
                <a:gd name="T11" fmla="*/ 86 h 104"/>
                <a:gd name="T12" fmla="*/ 288 w 307"/>
                <a:gd name="T13" fmla="*/ 86 h 104"/>
                <a:gd name="T14" fmla="*/ 288 w 307"/>
                <a:gd name="T15" fmla="*/ 19 h 104"/>
                <a:gd name="T16" fmla="*/ 19 w 307"/>
                <a:gd name="T17" fmla="*/ 19 h 104"/>
                <a:gd name="T18" fmla="*/ 19 w 307"/>
                <a:gd name="T19" fmla="*/ 8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7" h="104">
                  <a:moveTo>
                    <a:pt x="307" y="104"/>
                  </a:moveTo>
                  <a:lnTo>
                    <a:pt x="0" y="104"/>
                  </a:lnTo>
                  <a:lnTo>
                    <a:pt x="0" y="0"/>
                  </a:lnTo>
                  <a:lnTo>
                    <a:pt x="307" y="0"/>
                  </a:lnTo>
                  <a:lnTo>
                    <a:pt x="307" y="104"/>
                  </a:lnTo>
                  <a:close/>
                  <a:moveTo>
                    <a:pt x="19" y="86"/>
                  </a:moveTo>
                  <a:lnTo>
                    <a:pt x="288" y="86"/>
                  </a:lnTo>
                  <a:lnTo>
                    <a:pt x="288" y="19"/>
                  </a:lnTo>
                  <a:lnTo>
                    <a:pt x="19" y="19"/>
                  </a:lnTo>
                  <a:lnTo>
                    <a:pt x="19"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138"/>
            <p:cNvSpPr>
              <a:spLocks noEditPoints="1"/>
            </p:cNvSpPr>
            <p:nvPr/>
          </p:nvSpPr>
          <p:spPr bwMode="auto">
            <a:xfrm>
              <a:off x="5470058" y="1696648"/>
              <a:ext cx="98779" cy="96915"/>
            </a:xfrm>
            <a:custGeom>
              <a:avLst/>
              <a:gdLst>
                <a:gd name="T0" fmla="*/ 106 w 106"/>
                <a:gd name="T1" fmla="*/ 104 h 104"/>
                <a:gd name="T2" fmla="*/ 0 w 106"/>
                <a:gd name="T3" fmla="*/ 104 h 104"/>
                <a:gd name="T4" fmla="*/ 0 w 106"/>
                <a:gd name="T5" fmla="*/ 0 h 104"/>
                <a:gd name="T6" fmla="*/ 106 w 106"/>
                <a:gd name="T7" fmla="*/ 0 h 104"/>
                <a:gd name="T8" fmla="*/ 106 w 106"/>
                <a:gd name="T9" fmla="*/ 104 h 104"/>
                <a:gd name="T10" fmla="*/ 19 w 106"/>
                <a:gd name="T11" fmla="*/ 86 h 104"/>
                <a:gd name="T12" fmla="*/ 87 w 106"/>
                <a:gd name="T13" fmla="*/ 86 h 104"/>
                <a:gd name="T14" fmla="*/ 87 w 106"/>
                <a:gd name="T15" fmla="*/ 19 h 104"/>
                <a:gd name="T16" fmla="*/ 19 w 106"/>
                <a:gd name="T17" fmla="*/ 19 h 104"/>
                <a:gd name="T18" fmla="*/ 19 w 106"/>
                <a:gd name="T19" fmla="*/ 8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04">
                  <a:moveTo>
                    <a:pt x="106" y="104"/>
                  </a:moveTo>
                  <a:lnTo>
                    <a:pt x="0" y="104"/>
                  </a:lnTo>
                  <a:lnTo>
                    <a:pt x="0" y="0"/>
                  </a:lnTo>
                  <a:lnTo>
                    <a:pt x="106" y="0"/>
                  </a:lnTo>
                  <a:lnTo>
                    <a:pt x="106" y="104"/>
                  </a:lnTo>
                  <a:close/>
                  <a:moveTo>
                    <a:pt x="19" y="86"/>
                  </a:moveTo>
                  <a:lnTo>
                    <a:pt x="87" y="86"/>
                  </a:lnTo>
                  <a:lnTo>
                    <a:pt x="87" y="19"/>
                  </a:lnTo>
                  <a:lnTo>
                    <a:pt x="19" y="19"/>
                  </a:lnTo>
                  <a:lnTo>
                    <a:pt x="19"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139"/>
            <p:cNvSpPr>
              <a:spLocks noEditPoints="1"/>
            </p:cNvSpPr>
            <p:nvPr/>
          </p:nvSpPr>
          <p:spPr bwMode="auto">
            <a:xfrm>
              <a:off x="5591202" y="1696648"/>
              <a:ext cx="286085" cy="96915"/>
            </a:xfrm>
            <a:custGeom>
              <a:avLst/>
              <a:gdLst>
                <a:gd name="T0" fmla="*/ 307 w 307"/>
                <a:gd name="T1" fmla="*/ 104 h 104"/>
                <a:gd name="T2" fmla="*/ 0 w 307"/>
                <a:gd name="T3" fmla="*/ 104 h 104"/>
                <a:gd name="T4" fmla="*/ 0 w 307"/>
                <a:gd name="T5" fmla="*/ 0 h 104"/>
                <a:gd name="T6" fmla="*/ 307 w 307"/>
                <a:gd name="T7" fmla="*/ 0 h 104"/>
                <a:gd name="T8" fmla="*/ 307 w 307"/>
                <a:gd name="T9" fmla="*/ 104 h 104"/>
                <a:gd name="T10" fmla="*/ 19 w 307"/>
                <a:gd name="T11" fmla="*/ 86 h 104"/>
                <a:gd name="T12" fmla="*/ 288 w 307"/>
                <a:gd name="T13" fmla="*/ 86 h 104"/>
                <a:gd name="T14" fmla="*/ 288 w 307"/>
                <a:gd name="T15" fmla="*/ 19 h 104"/>
                <a:gd name="T16" fmla="*/ 19 w 307"/>
                <a:gd name="T17" fmla="*/ 19 h 104"/>
                <a:gd name="T18" fmla="*/ 19 w 307"/>
                <a:gd name="T19" fmla="*/ 8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7" h="104">
                  <a:moveTo>
                    <a:pt x="307" y="104"/>
                  </a:moveTo>
                  <a:lnTo>
                    <a:pt x="0" y="104"/>
                  </a:lnTo>
                  <a:lnTo>
                    <a:pt x="0" y="0"/>
                  </a:lnTo>
                  <a:lnTo>
                    <a:pt x="307" y="0"/>
                  </a:lnTo>
                  <a:lnTo>
                    <a:pt x="307" y="104"/>
                  </a:lnTo>
                  <a:close/>
                  <a:moveTo>
                    <a:pt x="19" y="86"/>
                  </a:moveTo>
                  <a:lnTo>
                    <a:pt x="288" y="86"/>
                  </a:lnTo>
                  <a:lnTo>
                    <a:pt x="288" y="19"/>
                  </a:lnTo>
                  <a:lnTo>
                    <a:pt x="19" y="19"/>
                  </a:lnTo>
                  <a:lnTo>
                    <a:pt x="19"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140"/>
            <p:cNvSpPr>
              <a:spLocks noEditPoints="1"/>
            </p:cNvSpPr>
            <p:nvPr/>
          </p:nvSpPr>
          <p:spPr bwMode="auto">
            <a:xfrm>
              <a:off x="5470058" y="1814064"/>
              <a:ext cx="98779" cy="96915"/>
            </a:xfrm>
            <a:custGeom>
              <a:avLst/>
              <a:gdLst>
                <a:gd name="T0" fmla="*/ 106 w 106"/>
                <a:gd name="T1" fmla="*/ 104 h 104"/>
                <a:gd name="T2" fmla="*/ 0 w 106"/>
                <a:gd name="T3" fmla="*/ 104 h 104"/>
                <a:gd name="T4" fmla="*/ 0 w 106"/>
                <a:gd name="T5" fmla="*/ 0 h 104"/>
                <a:gd name="T6" fmla="*/ 106 w 106"/>
                <a:gd name="T7" fmla="*/ 0 h 104"/>
                <a:gd name="T8" fmla="*/ 106 w 106"/>
                <a:gd name="T9" fmla="*/ 104 h 104"/>
                <a:gd name="T10" fmla="*/ 19 w 106"/>
                <a:gd name="T11" fmla="*/ 85 h 104"/>
                <a:gd name="T12" fmla="*/ 87 w 106"/>
                <a:gd name="T13" fmla="*/ 85 h 104"/>
                <a:gd name="T14" fmla="*/ 87 w 106"/>
                <a:gd name="T15" fmla="*/ 19 h 104"/>
                <a:gd name="T16" fmla="*/ 19 w 106"/>
                <a:gd name="T17" fmla="*/ 19 h 104"/>
                <a:gd name="T18" fmla="*/ 19 w 106"/>
                <a:gd name="T19" fmla="*/ 85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04">
                  <a:moveTo>
                    <a:pt x="106" y="104"/>
                  </a:moveTo>
                  <a:lnTo>
                    <a:pt x="0" y="104"/>
                  </a:lnTo>
                  <a:lnTo>
                    <a:pt x="0" y="0"/>
                  </a:lnTo>
                  <a:lnTo>
                    <a:pt x="106" y="0"/>
                  </a:lnTo>
                  <a:lnTo>
                    <a:pt x="106" y="104"/>
                  </a:lnTo>
                  <a:close/>
                  <a:moveTo>
                    <a:pt x="19" y="85"/>
                  </a:moveTo>
                  <a:lnTo>
                    <a:pt x="87" y="85"/>
                  </a:lnTo>
                  <a:lnTo>
                    <a:pt x="87" y="19"/>
                  </a:lnTo>
                  <a:lnTo>
                    <a:pt x="19" y="19"/>
                  </a:lnTo>
                  <a:lnTo>
                    <a:pt x="19"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141"/>
            <p:cNvSpPr>
              <a:spLocks noEditPoints="1"/>
            </p:cNvSpPr>
            <p:nvPr/>
          </p:nvSpPr>
          <p:spPr bwMode="auto">
            <a:xfrm>
              <a:off x="5591202" y="1814064"/>
              <a:ext cx="286085" cy="96915"/>
            </a:xfrm>
            <a:custGeom>
              <a:avLst/>
              <a:gdLst>
                <a:gd name="T0" fmla="*/ 307 w 307"/>
                <a:gd name="T1" fmla="*/ 104 h 104"/>
                <a:gd name="T2" fmla="*/ 0 w 307"/>
                <a:gd name="T3" fmla="*/ 104 h 104"/>
                <a:gd name="T4" fmla="*/ 0 w 307"/>
                <a:gd name="T5" fmla="*/ 0 h 104"/>
                <a:gd name="T6" fmla="*/ 307 w 307"/>
                <a:gd name="T7" fmla="*/ 0 h 104"/>
                <a:gd name="T8" fmla="*/ 307 w 307"/>
                <a:gd name="T9" fmla="*/ 104 h 104"/>
                <a:gd name="T10" fmla="*/ 19 w 307"/>
                <a:gd name="T11" fmla="*/ 85 h 104"/>
                <a:gd name="T12" fmla="*/ 288 w 307"/>
                <a:gd name="T13" fmla="*/ 85 h 104"/>
                <a:gd name="T14" fmla="*/ 288 w 307"/>
                <a:gd name="T15" fmla="*/ 19 h 104"/>
                <a:gd name="T16" fmla="*/ 19 w 307"/>
                <a:gd name="T17" fmla="*/ 19 h 104"/>
                <a:gd name="T18" fmla="*/ 19 w 307"/>
                <a:gd name="T19" fmla="*/ 85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7" h="104">
                  <a:moveTo>
                    <a:pt x="307" y="104"/>
                  </a:moveTo>
                  <a:lnTo>
                    <a:pt x="0" y="104"/>
                  </a:lnTo>
                  <a:lnTo>
                    <a:pt x="0" y="0"/>
                  </a:lnTo>
                  <a:lnTo>
                    <a:pt x="307" y="0"/>
                  </a:lnTo>
                  <a:lnTo>
                    <a:pt x="307" y="104"/>
                  </a:lnTo>
                  <a:close/>
                  <a:moveTo>
                    <a:pt x="19" y="85"/>
                  </a:moveTo>
                  <a:lnTo>
                    <a:pt x="288" y="85"/>
                  </a:lnTo>
                  <a:lnTo>
                    <a:pt x="288" y="19"/>
                  </a:lnTo>
                  <a:lnTo>
                    <a:pt x="19" y="19"/>
                  </a:lnTo>
                  <a:lnTo>
                    <a:pt x="19"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42" name="Freeform 142"/>
          <p:cNvSpPr>
            <a:spLocks noEditPoints="1"/>
          </p:cNvSpPr>
          <p:nvPr/>
        </p:nvSpPr>
        <p:spPr bwMode="auto">
          <a:xfrm>
            <a:off x="11418825" y="3083731"/>
            <a:ext cx="423070" cy="293540"/>
          </a:xfrm>
          <a:custGeom>
            <a:avLst/>
            <a:gdLst>
              <a:gd name="T0" fmla="*/ 454 w 454"/>
              <a:gd name="T1" fmla="*/ 315 h 315"/>
              <a:gd name="T2" fmla="*/ 0 w 454"/>
              <a:gd name="T3" fmla="*/ 315 h 315"/>
              <a:gd name="T4" fmla="*/ 0 w 454"/>
              <a:gd name="T5" fmla="*/ 0 h 315"/>
              <a:gd name="T6" fmla="*/ 454 w 454"/>
              <a:gd name="T7" fmla="*/ 0 h 315"/>
              <a:gd name="T8" fmla="*/ 454 w 454"/>
              <a:gd name="T9" fmla="*/ 315 h 315"/>
              <a:gd name="T10" fmla="*/ 19 w 454"/>
              <a:gd name="T11" fmla="*/ 296 h 315"/>
              <a:gd name="T12" fmla="*/ 435 w 454"/>
              <a:gd name="T13" fmla="*/ 296 h 315"/>
              <a:gd name="T14" fmla="*/ 435 w 454"/>
              <a:gd name="T15" fmla="*/ 19 h 315"/>
              <a:gd name="T16" fmla="*/ 19 w 454"/>
              <a:gd name="T17" fmla="*/ 19 h 315"/>
              <a:gd name="T18" fmla="*/ 19 w 454"/>
              <a:gd name="T19" fmla="*/ 296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4" h="315">
                <a:moveTo>
                  <a:pt x="454" y="315"/>
                </a:moveTo>
                <a:lnTo>
                  <a:pt x="0" y="315"/>
                </a:lnTo>
                <a:lnTo>
                  <a:pt x="0" y="0"/>
                </a:lnTo>
                <a:lnTo>
                  <a:pt x="454" y="0"/>
                </a:lnTo>
                <a:lnTo>
                  <a:pt x="454" y="315"/>
                </a:lnTo>
                <a:close/>
                <a:moveTo>
                  <a:pt x="19" y="296"/>
                </a:moveTo>
                <a:lnTo>
                  <a:pt x="435" y="296"/>
                </a:lnTo>
                <a:lnTo>
                  <a:pt x="435" y="19"/>
                </a:lnTo>
                <a:lnTo>
                  <a:pt x="19" y="19"/>
                </a:lnTo>
                <a:lnTo>
                  <a:pt x="19" y="296"/>
                </a:lnTo>
                <a:close/>
              </a:path>
            </a:pathLst>
          </a:custGeom>
          <a:solidFill>
            <a:srgbClr val="35669B"/>
          </a:solidFill>
          <a:ln>
            <a:noFill/>
          </a:ln>
        </p:spPr>
        <p:txBody>
          <a:bodyPr vert="horz" wrap="square" lIns="91440" tIns="45720" rIns="91440" bIns="45720" numCol="1" anchor="t" anchorCtr="0" compatLnSpc="1"/>
          <a:lstStyle/>
          <a:p>
            <a:endParaRPr lang="zh-CN" altLang="en-US"/>
          </a:p>
        </p:txBody>
      </p:sp>
      <p:sp>
        <p:nvSpPr>
          <p:cNvPr id="143" name="Freeform 143"/>
          <p:cNvSpPr/>
          <p:nvPr/>
        </p:nvSpPr>
        <p:spPr bwMode="auto">
          <a:xfrm>
            <a:off x="11625701" y="3088391"/>
            <a:ext cx="214331" cy="176124"/>
          </a:xfrm>
          <a:custGeom>
            <a:avLst/>
            <a:gdLst>
              <a:gd name="T0" fmla="*/ 2 w 97"/>
              <a:gd name="T1" fmla="*/ 80 h 80"/>
              <a:gd name="T2" fmla="*/ 1 w 97"/>
              <a:gd name="T3" fmla="*/ 79 h 80"/>
              <a:gd name="T4" fmla="*/ 1 w 97"/>
              <a:gd name="T5" fmla="*/ 76 h 80"/>
              <a:gd name="T6" fmla="*/ 93 w 97"/>
              <a:gd name="T7" fmla="*/ 0 h 80"/>
              <a:gd name="T8" fmla="*/ 96 w 97"/>
              <a:gd name="T9" fmla="*/ 1 h 80"/>
              <a:gd name="T10" fmla="*/ 96 w 97"/>
              <a:gd name="T11" fmla="*/ 4 h 80"/>
              <a:gd name="T12" fmla="*/ 3 w 97"/>
              <a:gd name="T13" fmla="*/ 79 h 80"/>
              <a:gd name="T14" fmla="*/ 2 w 97"/>
              <a:gd name="T15" fmla="*/ 80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7" h="80">
                <a:moveTo>
                  <a:pt x="2" y="80"/>
                </a:moveTo>
                <a:cubicBezTo>
                  <a:pt x="1" y="80"/>
                  <a:pt x="1" y="79"/>
                  <a:pt x="1" y="79"/>
                </a:cubicBezTo>
                <a:cubicBezTo>
                  <a:pt x="0" y="78"/>
                  <a:pt x="0" y="77"/>
                  <a:pt x="1" y="76"/>
                </a:cubicBezTo>
                <a:cubicBezTo>
                  <a:pt x="93" y="0"/>
                  <a:pt x="93" y="0"/>
                  <a:pt x="93" y="0"/>
                </a:cubicBezTo>
                <a:cubicBezTo>
                  <a:pt x="94" y="0"/>
                  <a:pt x="95" y="0"/>
                  <a:pt x="96" y="1"/>
                </a:cubicBezTo>
                <a:cubicBezTo>
                  <a:pt x="97" y="2"/>
                  <a:pt x="96" y="3"/>
                  <a:pt x="96" y="4"/>
                </a:cubicBezTo>
                <a:cubicBezTo>
                  <a:pt x="3" y="79"/>
                  <a:pt x="3" y="79"/>
                  <a:pt x="3" y="79"/>
                </a:cubicBezTo>
                <a:cubicBezTo>
                  <a:pt x="3" y="79"/>
                  <a:pt x="3" y="80"/>
                  <a:pt x="2" y="80"/>
                </a:cubicBezTo>
                <a:close/>
              </a:path>
            </a:pathLst>
          </a:custGeom>
          <a:solidFill>
            <a:srgbClr val="35669B"/>
          </a:solidFill>
          <a:ln>
            <a:noFill/>
          </a:ln>
        </p:spPr>
        <p:txBody>
          <a:bodyPr vert="horz" wrap="square" lIns="91440" tIns="45720" rIns="91440" bIns="45720" numCol="1" anchor="t" anchorCtr="0" compatLnSpc="1"/>
          <a:lstStyle/>
          <a:p>
            <a:endParaRPr lang="zh-CN" altLang="en-US"/>
          </a:p>
        </p:txBody>
      </p:sp>
      <p:sp>
        <p:nvSpPr>
          <p:cNvPr id="144" name="Freeform 144"/>
          <p:cNvSpPr/>
          <p:nvPr/>
        </p:nvSpPr>
        <p:spPr bwMode="auto">
          <a:xfrm>
            <a:off x="11423484" y="3088391"/>
            <a:ext cx="211535" cy="176124"/>
          </a:xfrm>
          <a:custGeom>
            <a:avLst/>
            <a:gdLst>
              <a:gd name="T0" fmla="*/ 94 w 96"/>
              <a:gd name="T1" fmla="*/ 80 h 80"/>
              <a:gd name="T2" fmla="*/ 93 w 96"/>
              <a:gd name="T3" fmla="*/ 79 h 80"/>
              <a:gd name="T4" fmla="*/ 1 w 96"/>
              <a:gd name="T5" fmla="*/ 4 h 80"/>
              <a:gd name="T6" fmla="*/ 0 w 96"/>
              <a:gd name="T7" fmla="*/ 1 h 80"/>
              <a:gd name="T8" fmla="*/ 3 w 96"/>
              <a:gd name="T9" fmla="*/ 0 h 80"/>
              <a:gd name="T10" fmla="*/ 95 w 96"/>
              <a:gd name="T11" fmla="*/ 76 h 80"/>
              <a:gd name="T12" fmla="*/ 96 w 96"/>
              <a:gd name="T13" fmla="*/ 79 h 80"/>
              <a:gd name="T14" fmla="*/ 94 w 96"/>
              <a:gd name="T15" fmla="*/ 80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6" h="80">
                <a:moveTo>
                  <a:pt x="94" y="80"/>
                </a:moveTo>
                <a:cubicBezTo>
                  <a:pt x="94" y="80"/>
                  <a:pt x="93" y="79"/>
                  <a:pt x="93" y="79"/>
                </a:cubicBezTo>
                <a:cubicBezTo>
                  <a:pt x="1" y="4"/>
                  <a:pt x="1" y="4"/>
                  <a:pt x="1" y="4"/>
                </a:cubicBezTo>
                <a:cubicBezTo>
                  <a:pt x="0" y="3"/>
                  <a:pt x="0" y="2"/>
                  <a:pt x="0" y="1"/>
                </a:cubicBezTo>
                <a:cubicBezTo>
                  <a:pt x="1" y="0"/>
                  <a:pt x="2" y="0"/>
                  <a:pt x="3" y="0"/>
                </a:cubicBezTo>
                <a:cubicBezTo>
                  <a:pt x="95" y="76"/>
                  <a:pt x="95" y="76"/>
                  <a:pt x="95" y="76"/>
                </a:cubicBezTo>
                <a:cubicBezTo>
                  <a:pt x="96" y="77"/>
                  <a:pt x="96" y="78"/>
                  <a:pt x="96" y="79"/>
                </a:cubicBezTo>
                <a:cubicBezTo>
                  <a:pt x="95" y="79"/>
                  <a:pt x="95" y="80"/>
                  <a:pt x="94" y="80"/>
                </a:cubicBezTo>
                <a:close/>
              </a:path>
            </a:pathLst>
          </a:custGeom>
          <a:solidFill>
            <a:srgbClr val="35669B"/>
          </a:solidFill>
          <a:ln>
            <a:noFill/>
          </a:ln>
        </p:spPr>
        <p:txBody>
          <a:bodyPr vert="horz" wrap="square" lIns="91440" tIns="45720" rIns="91440" bIns="45720" numCol="1" anchor="t" anchorCtr="0" compatLnSpc="1"/>
          <a:lstStyle/>
          <a:p>
            <a:endParaRPr lang="zh-CN" altLang="en-US"/>
          </a:p>
        </p:txBody>
      </p:sp>
      <p:sp>
        <p:nvSpPr>
          <p:cNvPr id="145" name="Freeform 145"/>
          <p:cNvSpPr>
            <a:spLocks noEditPoints="1"/>
          </p:cNvSpPr>
          <p:nvPr/>
        </p:nvSpPr>
        <p:spPr bwMode="auto">
          <a:xfrm>
            <a:off x="11484055" y="3925790"/>
            <a:ext cx="301927" cy="301927"/>
          </a:xfrm>
          <a:custGeom>
            <a:avLst/>
            <a:gdLst>
              <a:gd name="T0" fmla="*/ 237 w 324"/>
              <a:gd name="T1" fmla="*/ 324 h 324"/>
              <a:gd name="T2" fmla="*/ 85 w 324"/>
              <a:gd name="T3" fmla="*/ 173 h 324"/>
              <a:gd name="T4" fmla="*/ 0 w 324"/>
              <a:gd name="T5" fmla="*/ 258 h 324"/>
              <a:gd name="T6" fmla="*/ 0 w 324"/>
              <a:gd name="T7" fmla="*/ 0 h 324"/>
              <a:gd name="T8" fmla="*/ 258 w 324"/>
              <a:gd name="T9" fmla="*/ 0 h 324"/>
              <a:gd name="T10" fmla="*/ 173 w 324"/>
              <a:gd name="T11" fmla="*/ 85 h 324"/>
              <a:gd name="T12" fmla="*/ 324 w 324"/>
              <a:gd name="T13" fmla="*/ 236 h 324"/>
              <a:gd name="T14" fmla="*/ 237 w 324"/>
              <a:gd name="T15" fmla="*/ 324 h 324"/>
              <a:gd name="T16" fmla="*/ 85 w 324"/>
              <a:gd name="T17" fmla="*/ 147 h 324"/>
              <a:gd name="T18" fmla="*/ 237 w 324"/>
              <a:gd name="T19" fmla="*/ 298 h 324"/>
              <a:gd name="T20" fmla="*/ 298 w 324"/>
              <a:gd name="T21" fmla="*/ 236 h 324"/>
              <a:gd name="T22" fmla="*/ 147 w 324"/>
              <a:gd name="T23" fmla="*/ 85 h 324"/>
              <a:gd name="T24" fmla="*/ 213 w 324"/>
              <a:gd name="T25" fmla="*/ 19 h 324"/>
              <a:gd name="T26" fmla="*/ 19 w 324"/>
              <a:gd name="T27" fmla="*/ 19 h 324"/>
              <a:gd name="T28" fmla="*/ 19 w 324"/>
              <a:gd name="T29" fmla="*/ 213 h 324"/>
              <a:gd name="T30" fmla="*/ 85 w 324"/>
              <a:gd name="T31" fmla="*/ 147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4" h="324">
                <a:moveTo>
                  <a:pt x="237" y="324"/>
                </a:moveTo>
                <a:lnTo>
                  <a:pt x="85" y="173"/>
                </a:lnTo>
                <a:lnTo>
                  <a:pt x="0" y="258"/>
                </a:lnTo>
                <a:lnTo>
                  <a:pt x="0" y="0"/>
                </a:lnTo>
                <a:lnTo>
                  <a:pt x="258" y="0"/>
                </a:lnTo>
                <a:lnTo>
                  <a:pt x="173" y="85"/>
                </a:lnTo>
                <a:lnTo>
                  <a:pt x="324" y="236"/>
                </a:lnTo>
                <a:lnTo>
                  <a:pt x="237" y="324"/>
                </a:lnTo>
                <a:close/>
                <a:moveTo>
                  <a:pt x="85" y="147"/>
                </a:moveTo>
                <a:lnTo>
                  <a:pt x="237" y="298"/>
                </a:lnTo>
                <a:lnTo>
                  <a:pt x="298" y="236"/>
                </a:lnTo>
                <a:lnTo>
                  <a:pt x="147" y="85"/>
                </a:lnTo>
                <a:lnTo>
                  <a:pt x="213" y="19"/>
                </a:lnTo>
                <a:lnTo>
                  <a:pt x="19" y="19"/>
                </a:lnTo>
                <a:lnTo>
                  <a:pt x="19" y="213"/>
                </a:lnTo>
                <a:lnTo>
                  <a:pt x="85" y="147"/>
                </a:lnTo>
                <a:close/>
              </a:path>
            </a:pathLst>
          </a:custGeom>
          <a:solidFill>
            <a:srgbClr val="35669B"/>
          </a:solidFill>
          <a:ln>
            <a:noFill/>
          </a:ln>
        </p:spPr>
        <p:txBody>
          <a:bodyPr vert="horz" wrap="square" lIns="91440" tIns="45720" rIns="91440" bIns="45720" numCol="1" anchor="t" anchorCtr="0" compatLnSpc="1"/>
          <a:lstStyle/>
          <a:p>
            <a:endParaRPr lang="zh-CN" altLang="en-US"/>
          </a:p>
        </p:txBody>
      </p:sp>
      <p:sp>
        <p:nvSpPr>
          <p:cNvPr id="146" name="Freeform 146"/>
          <p:cNvSpPr>
            <a:spLocks noEditPoints="1"/>
          </p:cNvSpPr>
          <p:nvPr/>
        </p:nvSpPr>
        <p:spPr bwMode="auto">
          <a:xfrm>
            <a:off x="452286" y="3874537"/>
            <a:ext cx="326156" cy="303791"/>
          </a:xfrm>
          <a:custGeom>
            <a:avLst/>
            <a:gdLst>
              <a:gd name="T0" fmla="*/ 241 w 350"/>
              <a:gd name="T1" fmla="*/ 326 h 326"/>
              <a:gd name="T2" fmla="*/ 109 w 350"/>
              <a:gd name="T3" fmla="*/ 326 h 326"/>
              <a:gd name="T4" fmla="*/ 109 w 350"/>
              <a:gd name="T5" fmla="*/ 175 h 326"/>
              <a:gd name="T6" fmla="*/ 0 w 350"/>
              <a:gd name="T7" fmla="*/ 175 h 326"/>
              <a:gd name="T8" fmla="*/ 175 w 350"/>
              <a:gd name="T9" fmla="*/ 0 h 326"/>
              <a:gd name="T10" fmla="*/ 350 w 350"/>
              <a:gd name="T11" fmla="*/ 175 h 326"/>
              <a:gd name="T12" fmla="*/ 241 w 350"/>
              <a:gd name="T13" fmla="*/ 175 h 326"/>
              <a:gd name="T14" fmla="*/ 241 w 350"/>
              <a:gd name="T15" fmla="*/ 326 h 326"/>
              <a:gd name="T16" fmla="*/ 128 w 350"/>
              <a:gd name="T17" fmla="*/ 308 h 326"/>
              <a:gd name="T18" fmla="*/ 222 w 350"/>
              <a:gd name="T19" fmla="*/ 308 h 326"/>
              <a:gd name="T20" fmla="*/ 222 w 350"/>
              <a:gd name="T21" fmla="*/ 156 h 326"/>
              <a:gd name="T22" fmla="*/ 303 w 350"/>
              <a:gd name="T23" fmla="*/ 156 h 326"/>
              <a:gd name="T24" fmla="*/ 175 w 350"/>
              <a:gd name="T25" fmla="*/ 29 h 326"/>
              <a:gd name="T26" fmla="*/ 47 w 350"/>
              <a:gd name="T27" fmla="*/ 156 h 326"/>
              <a:gd name="T28" fmla="*/ 128 w 350"/>
              <a:gd name="T29" fmla="*/ 156 h 326"/>
              <a:gd name="T30" fmla="*/ 128 w 350"/>
              <a:gd name="T31" fmla="*/ 308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0" h="326">
                <a:moveTo>
                  <a:pt x="241" y="326"/>
                </a:moveTo>
                <a:lnTo>
                  <a:pt x="109" y="326"/>
                </a:lnTo>
                <a:lnTo>
                  <a:pt x="109" y="175"/>
                </a:lnTo>
                <a:lnTo>
                  <a:pt x="0" y="175"/>
                </a:lnTo>
                <a:lnTo>
                  <a:pt x="175" y="0"/>
                </a:lnTo>
                <a:lnTo>
                  <a:pt x="350" y="175"/>
                </a:lnTo>
                <a:lnTo>
                  <a:pt x="241" y="175"/>
                </a:lnTo>
                <a:lnTo>
                  <a:pt x="241" y="326"/>
                </a:lnTo>
                <a:close/>
                <a:moveTo>
                  <a:pt x="128" y="308"/>
                </a:moveTo>
                <a:lnTo>
                  <a:pt x="222" y="308"/>
                </a:lnTo>
                <a:lnTo>
                  <a:pt x="222" y="156"/>
                </a:lnTo>
                <a:lnTo>
                  <a:pt x="303" y="156"/>
                </a:lnTo>
                <a:lnTo>
                  <a:pt x="175" y="29"/>
                </a:lnTo>
                <a:lnTo>
                  <a:pt x="47" y="156"/>
                </a:lnTo>
                <a:lnTo>
                  <a:pt x="128" y="156"/>
                </a:lnTo>
                <a:lnTo>
                  <a:pt x="128" y="308"/>
                </a:lnTo>
                <a:close/>
              </a:path>
            </a:pathLst>
          </a:custGeom>
          <a:solidFill>
            <a:srgbClr val="35669B"/>
          </a:solidFill>
          <a:ln>
            <a:noFill/>
          </a:ln>
        </p:spPr>
        <p:txBody>
          <a:bodyPr vert="horz" wrap="square" lIns="91440" tIns="45720" rIns="91440" bIns="45720" numCol="1" anchor="t" anchorCtr="0" compatLnSpc="1"/>
          <a:lstStyle/>
          <a:p>
            <a:endParaRPr lang="zh-CN" altLang="en-US"/>
          </a:p>
        </p:txBody>
      </p:sp>
      <p:sp>
        <p:nvSpPr>
          <p:cNvPr id="147" name="Freeform 147"/>
          <p:cNvSpPr>
            <a:spLocks noEditPoints="1"/>
          </p:cNvSpPr>
          <p:nvPr/>
        </p:nvSpPr>
        <p:spPr bwMode="auto">
          <a:xfrm>
            <a:off x="474651" y="4756088"/>
            <a:ext cx="303791" cy="303791"/>
          </a:xfrm>
          <a:custGeom>
            <a:avLst/>
            <a:gdLst>
              <a:gd name="T0" fmla="*/ 90 w 326"/>
              <a:gd name="T1" fmla="*/ 326 h 326"/>
              <a:gd name="T2" fmla="*/ 0 w 326"/>
              <a:gd name="T3" fmla="*/ 236 h 326"/>
              <a:gd name="T4" fmla="*/ 152 w 326"/>
              <a:gd name="T5" fmla="*/ 85 h 326"/>
              <a:gd name="T6" fmla="*/ 66 w 326"/>
              <a:gd name="T7" fmla="*/ 0 h 326"/>
              <a:gd name="T8" fmla="*/ 326 w 326"/>
              <a:gd name="T9" fmla="*/ 0 h 326"/>
              <a:gd name="T10" fmla="*/ 326 w 326"/>
              <a:gd name="T11" fmla="*/ 260 h 326"/>
              <a:gd name="T12" fmla="*/ 241 w 326"/>
              <a:gd name="T13" fmla="*/ 175 h 326"/>
              <a:gd name="T14" fmla="*/ 90 w 326"/>
              <a:gd name="T15" fmla="*/ 326 h 326"/>
              <a:gd name="T16" fmla="*/ 29 w 326"/>
              <a:gd name="T17" fmla="*/ 236 h 326"/>
              <a:gd name="T18" fmla="*/ 90 w 326"/>
              <a:gd name="T19" fmla="*/ 298 h 326"/>
              <a:gd name="T20" fmla="*/ 241 w 326"/>
              <a:gd name="T21" fmla="*/ 146 h 326"/>
              <a:gd name="T22" fmla="*/ 308 w 326"/>
              <a:gd name="T23" fmla="*/ 213 h 326"/>
              <a:gd name="T24" fmla="*/ 308 w 326"/>
              <a:gd name="T25" fmla="*/ 19 h 326"/>
              <a:gd name="T26" fmla="*/ 114 w 326"/>
              <a:gd name="T27" fmla="*/ 19 h 326"/>
              <a:gd name="T28" fmla="*/ 180 w 326"/>
              <a:gd name="T29" fmla="*/ 85 h 326"/>
              <a:gd name="T30" fmla="*/ 29 w 326"/>
              <a:gd name="T31" fmla="*/ 236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6" h="326">
                <a:moveTo>
                  <a:pt x="90" y="326"/>
                </a:moveTo>
                <a:lnTo>
                  <a:pt x="0" y="236"/>
                </a:lnTo>
                <a:lnTo>
                  <a:pt x="152" y="85"/>
                </a:lnTo>
                <a:lnTo>
                  <a:pt x="66" y="0"/>
                </a:lnTo>
                <a:lnTo>
                  <a:pt x="326" y="0"/>
                </a:lnTo>
                <a:lnTo>
                  <a:pt x="326" y="260"/>
                </a:lnTo>
                <a:lnTo>
                  <a:pt x="241" y="175"/>
                </a:lnTo>
                <a:lnTo>
                  <a:pt x="90" y="326"/>
                </a:lnTo>
                <a:close/>
                <a:moveTo>
                  <a:pt x="29" y="236"/>
                </a:moveTo>
                <a:lnTo>
                  <a:pt x="90" y="298"/>
                </a:lnTo>
                <a:lnTo>
                  <a:pt x="241" y="146"/>
                </a:lnTo>
                <a:lnTo>
                  <a:pt x="308" y="213"/>
                </a:lnTo>
                <a:lnTo>
                  <a:pt x="308" y="19"/>
                </a:lnTo>
                <a:lnTo>
                  <a:pt x="114" y="19"/>
                </a:lnTo>
                <a:lnTo>
                  <a:pt x="180" y="85"/>
                </a:lnTo>
                <a:lnTo>
                  <a:pt x="29" y="236"/>
                </a:lnTo>
                <a:close/>
              </a:path>
            </a:pathLst>
          </a:custGeom>
          <a:solidFill>
            <a:srgbClr val="35669B"/>
          </a:solidFill>
          <a:ln>
            <a:noFill/>
          </a:ln>
        </p:spPr>
        <p:txBody>
          <a:bodyPr vert="horz" wrap="square" lIns="91440" tIns="45720" rIns="91440" bIns="45720" numCol="1" anchor="t" anchorCtr="0" compatLnSpc="1"/>
          <a:lstStyle/>
          <a:p>
            <a:endParaRPr lang="zh-CN" altLang="en-US"/>
          </a:p>
        </p:txBody>
      </p:sp>
      <p:sp>
        <p:nvSpPr>
          <p:cNvPr id="148" name="Freeform 148"/>
          <p:cNvSpPr>
            <a:spLocks noEditPoints="1"/>
          </p:cNvSpPr>
          <p:nvPr/>
        </p:nvSpPr>
        <p:spPr bwMode="auto">
          <a:xfrm>
            <a:off x="456580" y="5600365"/>
            <a:ext cx="303791" cy="326156"/>
          </a:xfrm>
          <a:custGeom>
            <a:avLst/>
            <a:gdLst>
              <a:gd name="T0" fmla="*/ 151 w 326"/>
              <a:gd name="T1" fmla="*/ 350 h 350"/>
              <a:gd name="T2" fmla="*/ 151 w 326"/>
              <a:gd name="T3" fmla="*/ 241 h 350"/>
              <a:gd name="T4" fmla="*/ 0 w 326"/>
              <a:gd name="T5" fmla="*/ 241 h 350"/>
              <a:gd name="T6" fmla="*/ 0 w 326"/>
              <a:gd name="T7" fmla="*/ 108 h 350"/>
              <a:gd name="T8" fmla="*/ 151 w 326"/>
              <a:gd name="T9" fmla="*/ 108 h 350"/>
              <a:gd name="T10" fmla="*/ 151 w 326"/>
              <a:gd name="T11" fmla="*/ 0 h 350"/>
              <a:gd name="T12" fmla="*/ 326 w 326"/>
              <a:gd name="T13" fmla="*/ 175 h 350"/>
              <a:gd name="T14" fmla="*/ 151 w 326"/>
              <a:gd name="T15" fmla="*/ 350 h 350"/>
              <a:gd name="T16" fmla="*/ 18 w 326"/>
              <a:gd name="T17" fmla="*/ 222 h 350"/>
              <a:gd name="T18" fmla="*/ 170 w 326"/>
              <a:gd name="T19" fmla="*/ 222 h 350"/>
              <a:gd name="T20" fmla="*/ 170 w 326"/>
              <a:gd name="T21" fmla="*/ 302 h 350"/>
              <a:gd name="T22" fmla="*/ 297 w 326"/>
              <a:gd name="T23" fmla="*/ 175 h 350"/>
              <a:gd name="T24" fmla="*/ 170 w 326"/>
              <a:gd name="T25" fmla="*/ 47 h 350"/>
              <a:gd name="T26" fmla="*/ 170 w 326"/>
              <a:gd name="T27" fmla="*/ 127 h 350"/>
              <a:gd name="T28" fmla="*/ 18 w 326"/>
              <a:gd name="T29" fmla="*/ 127 h 350"/>
              <a:gd name="T30" fmla="*/ 18 w 326"/>
              <a:gd name="T31" fmla="*/ 222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6" h="350">
                <a:moveTo>
                  <a:pt x="151" y="350"/>
                </a:moveTo>
                <a:lnTo>
                  <a:pt x="151" y="241"/>
                </a:lnTo>
                <a:lnTo>
                  <a:pt x="0" y="241"/>
                </a:lnTo>
                <a:lnTo>
                  <a:pt x="0" y="108"/>
                </a:lnTo>
                <a:lnTo>
                  <a:pt x="151" y="108"/>
                </a:lnTo>
                <a:lnTo>
                  <a:pt x="151" y="0"/>
                </a:lnTo>
                <a:lnTo>
                  <a:pt x="326" y="175"/>
                </a:lnTo>
                <a:lnTo>
                  <a:pt x="151" y="350"/>
                </a:lnTo>
                <a:close/>
                <a:moveTo>
                  <a:pt x="18" y="222"/>
                </a:moveTo>
                <a:lnTo>
                  <a:pt x="170" y="222"/>
                </a:lnTo>
                <a:lnTo>
                  <a:pt x="170" y="302"/>
                </a:lnTo>
                <a:lnTo>
                  <a:pt x="297" y="175"/>
                </a:lnTo>
                <a:lnTo>
                  <a:pt x="170" y="47"/>
                </a:lnTo>
                <a:lnTo>
                  <a:pt x="170" y="127"/>
                </a:lnTo>
                <a:lnTo>
                  <a:pt x="18" y="127"/>
                </a:lnTo>
                <a:lnTo>
                  <a:pt x="18" y="222"/>
                </a:lnTo>
                <a:close/>
              </a:path>
            </a:pathLst>
          </a:custGeom>
          <a:solidFill>
            <a:srgbClr val="35669B"/>
          </a:solidFill>
          <a:ln>
            <a:noFill/>
          </a:ln>
        </p:spPr>
        <p:txBody>
          <a:bodyPr vert="horz" wrap="square" lIns="91440" tIns="45720" rIns="91440" bIns="45720" numCol="1" anchor="t" anchorCtr="0" compatLnSpc="1"/>
          <a:lstStyle/>
          <a:p>
            <a:endParaRPr lang="zh-CN" altLang="en-US"/>
          </a:p>
        </p:txBody>
      </p:sp>
      <p:sp>
        <p:nvSpPr>
          <p:cNvPr id="151" name="Freeform 151"/>
          <p:cNvSpPr>
            <a:spLocks noEditPoints="1"/>
          </p:cNvSpPr>
          <p:nvPr/>
        </p:nvSpPr>
        <p:spPr bwMode="auto">
          <a:xfrm>
            <a:off x="11505905" y="5593842"/>
            <a:ext cx="303791" cy="303791"/>
          </a:xfrm>
          <a:custGeom>
            <a:avLst/>
            <a:gdLst>
              <a:gd name="T0" fmla="*/ 260 w 326"/>
              <a:gd name="T1" fmla="*/ 326 h 326"/>
              <a:gd name="T2" fmla="*/ 0 w 326"/>
              <a:gd name="T3" fmla="*/ 326 h 326"/>
              <a:gd name="T4" fmla="*/ 0 w 326"/>
              <a:gd name="T5" fmla="*/ 66 h 326"/>
              <a:gd name="T6" fmla="*/ 85 w 326"/>
              <a:gd name="T7" fmla="*/ 151 h 326"/>
              <a:gd name="T8" fmla="*/ 236 w 326"/>
              <a:gd name="T9" fmla="*/ 0 h 326"/>
              <a:gd name="T10" fmla="*/ 326 w 326"/>
              <a:gd name="T11" fmla="*/ 90 h 326"/>
              <a:gd name="T12" fmla="*/ 174 w 326"/>
              <a:gd name="T13" fmla="*/ 241 h 326"/>
              <a:gd name="T14" fmla="*/ 260 w 326"/>
              <a:gd name="T15" fmla="*/ 326 h 326"/>
              <a:gd name="T16" fmla="*/ 18 w 326"/>
              <a:gd name="T17" fmla="*/ 308 h 326"/>
              <a:gd name="T18" fmla="*/ 212 w 326"/>
              <a:gd name="T19" fmla="*/ 308 h 326"/>
              <a:gd name="T20" fmla="*/ 146 w 326"/>
              <a:gd name="T21" fmla="*/ 241 h 326"/>
              <a:gd name="T22" fmla="*/ 297 w 326"/>
              <a:gd name="T23" fmla="*/ 90 h 326"/>
              <a:gd name="T24" fmla="*/ 236 w 326"/>
              <a:gd name="T25" fmla="*/ 29 h 326"/>
              <a:gd name="T26" fmla="*/ 85 w 326"/>
              <a:gd name="T27" fmla="*/ 180 h 326"/>
              <a:gd name="T28" fmla="*/ 18 w 326"/>
              <a:gd name="T29" fmla="*/ 114 h 326"/>
              <a:gd name="T30" fmla="*/ 18 w 326"/>
              <a:gd name="T31" fmla="*/ 308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6" h="326">
                <a:moveTo>
                  <a:pt x="260" y="326"/>
                </a:moveTo>
                <a:lnTo>
                  <a:pt x="0" y="326"/>
                </a:lnTo>
                <a:lnTo>
                  <a:pt x="0" y="66"/>
                </a:lnTo>
                <a:lnTo>
                  <a:pt x="85" y="151"/>
                </a:lnTo>
                <a:lnTo>
                  <a:pt x="236" y="0"/>
                </a:lnTo>
                <a:lnTo>
                  <a:pt x="326" y="90"/>
                </a:lnTo>
                <a:lnTo>
                  <a:pt x="174" y="241"/>
                </a:lnTo>
                <a:lnTo>
                  <a:pt x="260" y="326"/>
                </a:lnTo>
                <a:close/>
                <a:moveTo>
                  <a:pt x="18" y="308"/>
                </a:moveTo>
                <a:lnTo>
                  <a:pt x="212" y="308"/>
                </a:lnTo>
                <a:lnTo>
                  <a:pt x="146" y="241"/>
                </a:lnTo>
                <a:lnTo>
                  <a:pt x="297" y="90"/>
                </a:lnTo>
                <a:lnTo>
                  <a:pt x="236" y="29"/>
                </a:lnTo>
                <a:lnTo>
                  <a:pt x="85" y="180"/>
                </a:lnTo>
                <a:lnTo>
                  <a:pt x="18" y="114"/>
                </a:lnTo>
                <a:lnTo>
                  <a:pt x="18" y="308"/>
                </a:lnTo>
                <a:close/>
              </a:path>
            </a:pathLst>
          </a:custGeom>
          <a:solidFill>
            <a:srgbClr val="35669B"/>
          </a:solidFill>
          <a:ln>
            <a:noFill/>
          </a:ln>
        </p:spPr>
        <p:txBody>
          <a:bodyPr vert="horz" wrap="square" lIns="91440" tIns="45720" rIns="91440" bIns="45720" numCol="1" anchor="t" anchorCtr="0" compatLnSpc="1"/>
          <a:lstStyle/>
          <a:p>
            <a:endParaRPr lang="zh-CN" altLang="en-US"/>
          </a:p>
        </p:txBody>
      </p:sp>
      <p:sp>
        <p:nvSpPr>
          <p:cNvPr id="152" name="Freeform 152"/>
          <p:cNvSpPr>
            <a:spLocks noEditPoints="1"/>
          </p:cNvSpPr>
          <p:nvPr/>
        </p:nvSpPr>
        <p:spPr bwMode="auto">
          <a:xfrm>
            <a:off x="11483122" y="4744906"/>
            <a:ext cx="303791" cy="326156"/>
          </a:xfrm>
          <a:custGeom>
            <a:avLst/>
            <a:gdLst>
              <a:gd name="T0" fmla="*/ 175 w 326"/>
              <a:gd name="T1" fmla="*/ 350 h 350"/>
              <a:gd name="T2" fmla="*/ 0 w 326"/>
              <a:gd name="T3" fmla="*/ 175 h 350"/>
              <a:gd name="T4" fmla="*/ 175 w 326"/>
              <a:gd name="T5" fmla="*/ 0 h 350"/>
              <a:gd name="T6" fmla="*/ 175 w 326"/>
              <a:gd name="T7" fmla="*/ 108 h 350"/>
              <a:gd name="T8" fmla="*/ 326 w 326"/>
              <a:gd name="T9" fmla="*/ 108 h 350"/>
              <a:gd name="T10" fmla="*/ 326 w 326"/>
              <a:gd name="T11" fmla="*/ 241 h 350"/>
              <a:gd name="T12" fmla="*/ 175 w 326"/>
              <a:gd name="T13" fmla="*/ 241 h 350"/>
              <a:gd name="T14" fmla="*/ 175 w 326"/>
              <a:gd name="T15" fmla="*/ 350 h 350"/>
              <a:gd name="T16" fmla="*/ 28 w 326"/>
              <a:gd name="T17" fmla="*/ 175 h 350"/>
              <a:gd name="T18" fmla="*/ 156 w 326"/>
              <a:gd name="T19" fmla="*/ 302 h 350"/>
              <a:gd name="T20" fmla="*/ 156 w 326"/>
              <a:gd name="T21" fmla="*/ 222 h 350"/>
              <a:gd name="T22" fmla="*/ 307 w 326"/>
              <a:gd name="T23" fmla="*/ 222 h 350"/>
              <a:gd name="T24" fmla="*/ 307 w 326"/>
              <a:gd name="T25" fmla="*/ 127 h 350"/>
              <a:gd name="T26" fmla="*/ 156 w 326"/>
              <a:gd name="T27" fmla="*/ 127 h 350"/>
              <a:gd name="T28" fmla="*/ 156 w 326"/>
              <a:gd name="T29" fmla="*/ 47 h 350"/>
              <a:gd name="T30" fmla="*/ 28 w 326"/>
              <a:gd name="T31" fmla="*/ 175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6" h="350">
                <a:moveTo>
                  <a:pt x="175" y="350"/>
                </a:moveTo>
                <a:lnTo>
                  <a:pt x="0" y="175"/>
                </a:lnTo>
                <a:lnTo>
                  <a:pt x="175" y="0"/>
                </a:lnTo>
                <a:lnTo>
                  <a:pt x="175" y="108"/>
                </a:lnTo>
                <a:lnTo>
                  <a:pt x="326" y="108"/>
                </a:lnTo>
                <a:lnTo>
                  <a:pt x="326" y="241"/>
                </a:lnTo>
                <a:lnTo>
                  <a:pt x="175" y="241"/>
                </a:lnTo>
                <a:lnTo>
                  <a:pt x="175" y="350"/>
                </a:lnTo>
                <a:close/>
                <a:moveTo>
                  <a:pt x="28" y="175"/>
                </a:moveTo>
                <a:lnTo>
                  <a:pt x="156" y="302"/>
                </a:lnTo>
                <a:lnTo>
                  <a:pt x="156" y="222"/>
                </a:lnTo>
                <a:lnTo>
                  <a:pt x="307" y="222"/>
                </a:lnTo>
                <a:lnTo>
                  <a:pt x="307" y="127"/>
                </a:lnTo>
                <a:lnTo>
                  <a:pt x="156" y="127"/>
                </a:lnTo>
                <a:lnTo>
                  <a:pt x="156" y="47"/>
                </a:lnTo>
                <a:lnTo>
                  <a:pt x="28" y="175"/>
                </a:lnTo>
                <a:close/>
              </a:path>
            </a:pathLst>
          </a:custGeom>
          <a:solidFill>
            <a:srgbClr val="35669B"/>
          </a:solidFill>
          <a:ln>
            <a:noFill/>
          </a:ln>
        </p:spPr>
        <p:txBody>
          <a:bodyPr vert="horz" wrap="square" lIns="91440" tIns="45720" rIns="91440" bIns="45720" numCol="1" anchor="t" anchorCtr="0" compatLnSpc="1"/>
          <a:lstStyle/>
          <a:p>
            <a:endParaRPr lang="zh-CN" altLang="en-US"/>
          </a:p>
        </p:txBody>
      </p:sp>
      <p:sp>
        <p:nvSpPr>
          <p:cNvPr id="153" name="Freeform 153"/>
          <p:cNvSpPr>
            <a:spLocks noEditPoints="1"/>
          </p:cNvSpPr>
          <p:nvPr/>
        </p:nvSpPr>
        <p:spPr bwMode="auto">
          <a:xfrm>
            <a:off x="404302" y="2184586"/>
            <a:ext cx="352248" cy="308450"/>
          </a:xfrm>
          <a:custGeom>
            <a:avLst/>
            <a:gdLst>
              <a:gd name="T0" fmla="*/ 160 w 160"/>
              <a:gd name="T1" fmla="*/ 140 h 140"/>
              <a:gd name="T2" fmla="*/ 0 w 160"/>
              <a:gd name="T3" fmla="*/ 140 h 140"/>
              <a:gd name="T4" fmla="*/ 0 w 160"/>
              <a:gd name="T5" fmla="*/ 127 h 140"/>
              <a:gd name="T6" fmla="*/ 42 w 160"/>
              <a:gd name="T7" fmla="*/ 85 h 140"/>
              <a:gd name="T8" fmla="*/ 118 w 160"/>
              <a:gd name="T9" fmla="*/ 85 h 140"/>
              <a:gd name="T10" fmla="*/ 160 w 160"/>
              <a:gd name="T11" fmla="*/ 127 h 140"/>
              <a:gd name="T12" fmla="*/ 160 w 160"/>
              <a:gd name="T13" fmla="*/ 140 h 140"/>
              <a:gd name="T14" fmla="*/ 8 w 160"/>
              <a:gd name="T15" fmla="*/ 132 h 140"/>
              <a:gd name="T16" fmla="*/ 152 w 160"/>
              <a:gd name="T17" fmla="*/ 132 h 140"/>
              <a:gd name="T18" fmla="*/ 152 w 160"/>
              <a:gd name="T19" fmla="*/ 127 h 140"/>
              <a:gd name="T20" fmla="*/ 118 w 160"/>
              <a:gd name="T21" fmla="*/ 93 h 140"/>
              <a:gd name="T22" fmla="*/ 42 w 160"/>
              <a:gd name="T23" fmla="*/ 93 h 140"/>
              <a:gd name="T24" fmla="*/ 8 w 160"/>
              <a:gd name="T25" fmla="*/ 127 h 140"/>
              <a:gd name="T26" fmla="*/ 8 w 160"/>
              <a:gd name="T27" fmla="*/ 132 h 140"/>
              <a:gd name="T28" fmla="*/ 80 w 160"/>
              <a:gd name="T29" fmla="*/ 83 h 140"/>
              <a:gd name="T30" fmla="*/ 38 w 160"/>
              <a:gd name="T31" fmla="*/ 42 h 140"/>
              <a:gd name="T32" fmla="*/ 80 w 160"/>
              <a:gd name="T33" fmla="*/ 0 h 140"/>
              <a:gd name="T34" fmla="*/ 122 w 160"/>
              <a:gd name="T35" fmla="*/ 42 h 140"/>
              <a:gd name="T36" fmla="*/ 80 w 160"/>
              <a:gd name="T37" fmla="*/ 83 h 140"/>
              <a:gd name="T38" fmla="*/ 80 w 160"/>
              <a:gd name="T39" fmla="*/ 8 h 140"/>
              <a:gd name="T40" fmla="*/ 46 w 160"/>
              <a:gd name="T41" fmla="*/ 42 h 140"/>
              <a:gd name="T42" fmla="*/ 80 w 160"/>
              <a:gd name="T43" fmla="*/ 75 h 140"/>
              <a:gd name="T44" fmla="*/ 114 w 160"/>
              <a:gd name="T45" fmla="*/ 42 h 140"/>
              <a:gd name="T46" fmla="*/ 80 w 160"/>
              <a:gd name="T47" fmla="*/ 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0" h="140">
                <a:moveTo>
                  <a:pt x="160" y="140"/>
                </a:moveTo>
                <a:cubicBezTo>
                  <a:pt x="0" y="140"/>
                  <a:pt x="0" y="140"/>
                  <a:pt x="0" y="140"/>
                </a:cubicBezTo>
                <a:cubicBezTo>
                  <a:pt x="0" y="127"/>
                  <a:pt x="0" y="127"/>
                  <a:pt x="0" y="127"/>
                </a:cubicBezTo>
                <a:cubicBezTo>
                  <a:pt x="0" y="104"/>
                  <a:pt x="19" y="85"/>
                  <a:pt x="42" y="85"/>
                </a:cubicBezTo>
                <a:cubicBezTo>
                  <a:pt x="118" y="85"/>
                  <a:pt x="118" y="85"/>
                  <a:pt x="118" y="85"/>
                </a:cubicBezTo>
                <a:cubicBezTo>
                  <a:pt x="141" y="85"/>
                  <a:pt x="160" y="104"/>
                  <a:pt x="160" y="127"/>
                </a:cubicBezTo>
                <a:lnTo>
                  <a:pt x="160" y="140"/>
                </a:lnTo>
                <a:close/>
                <a:moveTo>
                  <a:pt x="8" y="132"/>
                </a:moveTo>
                <a:cubicBezTo>
                  <a:pt x="152" y="132"/>
                  <a:pt x="152" y="132"/>
                  <a:pt x="152" y="132"/>
                </a:cubicBezTo>
                <a:cubicBezTo>
                  <a:pt x="152" y="127"/>
                  <a:pt x="152" y="127"/>
                  <a:pt x="152" y="127"/>
                </a:cubicBezTo>
                <a:cubicBezTo>
                  <a:pt x="152" y="108"/>
                  <a:pt x="137" y="93"/>
                  <a:pt x="118" y="93"/>
                </a:cubicBezTo>
                <a:cubicBezTo>
                  <a:pt x="42" y="93"/>
                  <a:pt x="42" y="93"/>
                  <a:pt x="42" y="93"/>
                </a:cubicBezTo>
                <a:cubicBezTo>
                  <a:pt x="23" y="93"/>
                  <a:pt x="8" y="108"/>
                  <a:pt x="8" y="127"/>
                </a:cubicBezTo>
                <a:lnTo>
                  <a:pt x="8" y="132"/>
                </a:lnTo>
                <a:close/>
                <a:moveTo>
                  <a:pt x="80" y="83"/>
                </a:moveTo>
                <a:cubicBezTo>
                  <a:pt x="57" y="83"/>
                  <a:pt x="38" y="65"/>
                  <a:pt x="38" y="42"/>
                </a:cubicBezTo>
                <a:cubicBezTo>
                  <a:pt x="38" y="18"/>
                  <a:pt x="57" y="0"/>
                  <a:pt x="80" y="0"/>
                </a:cubicBezTo>
                <a:cubicBezTo>
                  <a:pt x="103" y="0"/>
                  <a:pt x="122" y="18"/>
                  <a:pt x="122" y="42"/>
                </a:cubicBezTo>
                <a:cubicBezTo>
                  <a:pt x="122" y="65"/>
                  <a:pt x="103" y="83"/>
                  <a:pt x="80" y="83"/>
                </a:cubicBezTo>
                <a:close/>
                <a:moveTo>
                  <a:pt x="80" y="8"/>
                </a:moveTo>
                <a:cubicBezTo>
                  <a:pt x="61" y="8"/>
                  <a:pt x="46" y="23"/>
                  <a:pt x="46" y="42"/>
                </a:cubicBezTo>
                <a:cubicBezTo>
                  <a:pt x="46" y="60"/>
                  <a:pt x="61" y="75"/>
                  <a:pt x="80" y="75"/>
                </a:cubicBezTo>
                <a:cubicBezTo>
                  <a:pt x="99" y="75"/>
                  <a:pt x="114" y="60"/>
                  <a:pt x="114" y="42"/>
                </a:cubicBezTo>
                <a:cubicBezTo>
                  <a:pt x="114" y="23"/>
                  <a:pt x="99" y="8"/>
                  <a:pt x="80" y="8"/>
                </a:cubicBezTo>
                <a:close/>
              </a:path>
            </a:pathLst>
          </a:custGeom>
          <a:solidFill>
            <a:srgbClr val="35669B"/>
          </a:solidFill>
          <a:ln>
            <a:noFill/>
          </a:ln>
        </p:spPr>
        <p:txBody>
          <a:bodyPr vert="horz" wrap="square" lIns="91440" tIns="45720" rIns="91440" bIns="45720" numCol="1" anchor="t" anchorCtr="0" compatLnSpc="1"/>
          <a:lstStyle/>
          <a:p>
            <a:endParaRPr lang="zh-CN" altLang="en-US"/>
          </a:p>
        </p:txBody>
      </p:sp>
      <p:sp>
        <p:nvSpPr>
          <p:cNvPr id="154" name="Freeform 154"/>
          <p:cNvSpPr>
            <a:spLocks noEditPoints="1"/>
          </p:cNvSpPr>
          <p:nvPr/>
        </p:nvSpPr>
        <p:spPr bwMode="auto">
          <a:xfrm>
            <a:off x="415202" y="3063808"/>
            <a:ext cx="342929" cy="330815"/>
          </a:xfrm>
          <a:custGeom>
            <a:avLst/>
            <a:gdLst>
              <a:gd name="T0" fmla="*/ 156 w 156"/>
              <a:gd name="T1" fmla="*/ 150 h 150"/>
              <a:gd name="T2" fmla="*/ 0 w 156"/>
              <a:gd name="T3" fmla="*/ 150 h 150"/>
              <a:gd name="T4" fmla="*/ 0 w 156"/>
              <a:gd name="T5" fmla="*/ 146 h 150"/>
              <a:gd name="T6" fmla="*/ 58 w 156"/>
              <a:gd name="T7" fmla="*/ 100 h 150"/>
              <a:gd name="T8" fmla="*/ 59 w 156"/>
              <a:gd name="T9" fmla="*/ 95 h 150"/>
              <a:gd name="T10" fmla="*/ 47 w 156"/>
              <a:gd name="T11" fmla="*/ 72 h 150"/>
              <a:gd name="T12" fmla="*/ 41 w 156"/>
              <a:gd name="T13" fmla="*/ 64 h 150"/>
              <a:gd name="T14" fmla="*/ 42 w 156"/>
              <a:gd name="T15" fmla="*/ 46 h 150"/>
              <a:gd name="T16" fmla="*/ 42 w 156"/>
              <a:gd name="T17" fmla="*/ 46 h 150"/>
              <a:gd name="T18" fmla="*/ 50 w 156"/>
              <a:gd name="T19" fmla="*/ 10 h 150"/>
              <a:gd name="T20" fmla="*/ 78 w 156"/>
              <a:gd name="T21" fmla="*/ 0 h 150"/>
              <a:gd name="T22" fmla="*/ 106 w 156"/>
              <a:gd name="T23" fmla="*/ 10 h 150"/>
              <a:gd name="T24" fmla="*/ 114 w 156"/>
              <a:gd name="T25" fmla="*/ 46 h 150"/>
              <a:gd name="T26" fmla="*/ 114 w 156"/>
              <a:gd name="T27" fmla="*/ 46 h 150"/>
              <a:gd name="T28" fmla="*/ 115 w 156"/>
              <a:gd name="T29" fmla="*/ 64 h 150"/>
              <a:gd name="T30" fmla="*/ 109 w 156"/>
              <a:gd name="T31" fmla="*/ 72 h 150"/>
              <a:gd name="T32" fmla="*/ 97 w 156"/>
              <a:gd name="T33" fmla="*/ 95 h 150"/>
              <a:gd name="T34" fmla="*/ 98 w 156"/>
              <a:gd name="T35" fmla="*/ 100 h 150"/>
              <a:gd name="T36" fmla="*/ 156 w 156"/>
              <a:gd name="T37" fmla="*/ 146 h 150"/>
              <a:gd name="T38" fmla="*/ 156 w 156"/>
              <a:gd name="T39" fmla="*/ 150 h 150"/>
              <a:gd name="T40" fmla="*/ 9 w 156"/>
              <a:gd name="T41" fmla="*/ 142 h 150"/>
              <a:gd name="T42" fmla="*/ 147 w 156"/>
              <a:gd name="T43" fmla="*/ 142 h 150"/>
              <a:gd name="T44" fmla="*/ 126 w 156"/>
              <a:gd name="T45" fmla="*/ 121 h 150"/>
              <a:gd name="T46" fmla="*/ 96 w 156"/>
              <a:gd name="T47" fmla="*/ 108 h 150"/>
              <a:gd name="T48" fmla="*/ 89 w 156"/>
              <a:gd name="T49" fmla="*/ 93 h 150"/>
              <a:gd name="T50" fmla="*/ 89 w 156"/>
              <a:gd name="T51" fmla="*/ 92 h 150"/>
              <a:gd name="T52" fmla="*/ 90 w 156"/>
              <a:gd name="T53" fmla="*/ 90 h 150"/>
              <a:gd name="T54" fmla="*/ 102 w 156"/>
              <a:gd name="T55" fmla="*/ 68 h 150"/>
              <a:gd name="T56" fmla="*/ 102 w 156"/>
              <a:gd name="T57" fmla="*/ 64 h 150"/>
              <a:gd name="T58" fmla="*/ 106 w 156"/>
              <a:gd name="T59" fmla="*/ 64 h 150"/>
              <a:gd name="T60" fmla="*/ 108 w 156"/>
              <a:gd name="T61" fmla="*/ 60 h 150"/>
              <a:gd name="T62" fmla="*/ 107 w 156"/>
              <a:gd name="T63" fmla="*/ 51 h 150"/>
              <a:gd name="T64" fmla="*/ 105 w 156"/>
              <a:gd name="T65" fmla="*/ 50 h 150"/>
              <a:gd name="T66" fmla="*/ 106 w 156"/>
              <a:gd name="T67" fmla="*/ 48 h 150"/>
              <a:gd name="T68" fmla="*/ 106 w 156"/>
              <a:gd name="T69" fmla="*/ 45 h 150"/>
              <a:gd name="T70" fmla="*/ 100 w 156"/>
              <a:gd name="T71" fmla="*/ 15 h 150"/>
              <a:gd name="T72" fmla="*/ 78 w 156"/>
              <a:gd name="T73" fmla="*/ 8 h 150"/>
              <a:gd name="T74" fmla="*/ 56 w 156"/>
              <a:gd name="T75" fmla="*/ 15 h 150"/>
              <a:gd name="T76" fmla="*/ 50 w 156"/>
              <a:gd name="T77" fmla="*/ 45 h 150"/>
              <a:gd name="T78" fmla="*/ 50 w 156"/>
              <a:gd name="T79" fmla="*/ 48 h 150"/>
              <a:gd name="T80" fmla="*/ 51 w 156"/>
              <a:gd name="T81" fmla="*/ 50 h 150"/>
              <a:gd name="T82" fmla="*/ 49 w 156"/>
              <a:gd name="T83" fmla="*/ 51 h 150"/>
              <a:gd name="T84" fmla="*/ 48 w 156"/>
              <a:gd name="T85" fmla="*/ 60 h 150"/>
              <a:gd name="T86" fmla="*/ 50 w 156"/>
              <a:gd name="T87" fmla="*/ 64 h 150"/>
              <a:gd name="T88" fmla="*/ 54 w 156"/>
              <a:gd name="T89" fmla="*/ 64 h 150"/>
              <a:gd name="T90" fmla="*/ 54 w 156"/>
              <a:gd name="T91" fmla="*/ 68 h 150"/>
              <a:gd name="T92" fmla="*/ 66 w 156"/>
              <a:gd name="T93" fmla="*/ 90 h 150"/>
              <a:gd name="T94" fmla="*/ 67 w 156"/>
              <a:gd name="T95" fmla="*/ 92 h 150"/>
              <a:gd name="T96" fmla="*/ 67 w 156"/>
              <a:gd name="T97" fmla="*/ 93 h 150"/>
              <a:gd name="T98" fmla="*/ 60 w 156"/>
              <a:gd name="T99" fmla="*/ 108 h 150"/>
              <a:gd name="T100" fmla="*/ 30 w 156"/>
              <a:gd name="T101" fmla="*/ 121 h 150"/>
              <a:gd name="T102" fmla="*/ 9 w 156"/>
              <a:gd name="T103" fmla="*/ 14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6" h="150">
                <a:moveTo>
                  <a:pt x="156" y="150"/>
                </a:moveTo>
                <a:cubicBezTo>
                  <a:pt x="0" y="150"/>
                  <a:pt x="0" y="150"/>
                  <a:pt x="0" y="150"/>
                </a:cubicBezTo>
                <a:cubicBezTo>
                  <a:pt x="0" y="146"/>
                  <a:pt x="0" y="146"/>
                  <a:pt x="0" y="146"/>
                </a:cubicBezTo>
                <a:cubicBezTo>
                  <a:pt x="0" y="122"/>
                  <a:pt x="46" y="103"/>
                  <a:pt x="58" y="100"/>
                </a:cubicBezTo>
                <a:cubicBezTo>
                  <a:pt x="59" y="99"/>
                  <a:pt x="59" y="97"/>
                  <a:pt x="59" y="95"/>
                </a:cubicBezTo>
                <a:cubicBezTo>
                  <a:pt x="56" y="92"/>
                  <a:pt x="50" y="83"/>
                  <a:pt x="47" y="72"/>
                </a:cubicBezTo>
                <a:cubicBezTo>
                  <a:pt x="44" y="70"/>
                  <a:pt x="42" y="68"/>
                  <a:pt x="41" y="64"/>
                </a:cubicBezTo>
                <a:cubicBezTo>
                  <a:pt x="39" y="58"/>
                  <a:pt x="39" y="51"/>
                  <a:pt x="42" y="46"/>
                </a:cubicBezTo>
                <a:cubicBezTo>
                  <a:pt x="42" y="46"/>
                  <a:pt x="42" y="46"/>
                  <a:pt x="42" y="46"/>
                </a:cubicBezTo>
                <a:cubicBezTo>
                  <a:pt x="42" y="39"/>
                  <a:pt x="40" y="22"/>
                  <a:pt x="50" y="10"/>
                </a:cubicBezTo>
                <a:cubicBezTo>
                  <a:pt x="56" y="3"/>
                  <a:pt x="66" y="0"/>
                  <a:pt x="78" y="0"/>
                </a:cubicBezTo>
                <a:cubicBezTo>
                  <a:pt x="90" y="0"/>
                  <a:pt x="100" y="3"/>
                  <a:pt x="106" y="10"/>
                </a:cubicBezTo>
                <a:cubicBezTo>
                  <a:pt x="116" y="22"/>
                  <a:pt x="114" y="39"/>
                  <a:pt x="114" y="46"/>
                </a:cubicBezTo>
                <a:cubicBezTo>
                  <a:pt x="114" y="46"/>
                  <a:pt x="114" y="46"/>
                  <a:pt x="114" y="46"/>
                </a:cubicBezTo>
                <a:cubicBezTo>
                  <a:pt x="117" y="51"/>
                  <a:pt x="117" y="58"/>
                  <a:pt x="115" y="64"/>
                </a:cubicBezTo>
                <a:cubicBezTo>
                  <a:pt x="114" y="68"/>
                  <a:pt x="112" y="70"/>
                  <a:pt x="109" y="72"/>
                </a:cubicBezTo>
                <a:cubicBezTo>
                  <a:pt x="106" y="83"/>
                  <a:pt x="100" y="92"/>
                  <a:pt x="97" y="95"/>
                </a:cubicBezTo>
                <a:cubicBezTo>
                  <a:pt x="97" y="97"/>
                  <a:pt x="97" y="99"/>
                  <a:pt x="98" y="100"/>
                </a:cubicBezTo>
                <a:cubicBezTo>
                  <a:pt x="110" y="103"/>
                  <a:pt x="156" y="122"/>
                  <a:pt x="156" y="146"/>
                </a:cubicBezTo>
                <a:lnTo>
                  <a:pt x="156" y="150"/>
                </a:lnTo>
                <a:close/>
                <a:moveTo>
                  <a:pt x="9" y="142"/>
                </a:moveTo>
                <a:cubicBezTo>
                  <a:pt x="147" y="142"/>
                  <a:pt x="147" y="142"/>
                  <a:pt x="147" y="142"/>
                </a:cubicBezTo>
                <a:cubicBezTo>
                  <a:pt x="145" y="136"/>
                  <a:pt x="138" y="128"/>
                  <a:pt x="126" y="121"/>
                </a:cubicBezTo>
                <a:cubicBezTo>
                  <a:pt x="114" y="114"/>
                  <a:pt x="101" y="109"/>
                  <a:pt x="96" y="108"/>
                </a:cubicBezTo>
                <a:cubicBezTo>
                  <a:pt x="89" y="107"/>
                  <a:pt x="89" y="97"/>
                  <a:pt x="89" y="93"/>
                </a:cubicBezTo>
                <a:cubicBezTo>
                  <a:pt x="89" y="92"/>
                  <a:pt x="89" y="92"/>
                  <a:pt x="89" y="92"/>
                </a:cubicBezTo>
                <a:cubicBezTo>
                  <a:pt x="90" y="90"/>
                  <a:pt x="90" y="90"/>
                  <a:pt x="90" y="90"/>
                </a:cubicBezTo>
                <a:cubicBezTo>
                  <a:pt x="90" y="90"/>
                  <a:pt x="100" y="80"/>
                  <a:pt x="102" y="68"/>
                </a:cubicBezTo>
                <a:cubicBezTo>
                  <a:pt x="102" y="64"/>
                  <a:pt x="102" y="64"/>
                  <a:pt x="102" y="64"/>
                </a:cubicBezTo>
                <a:cubicBezTo>
                  <a:pt x="106" y="64"/>
                  <a:pt x="106" y="64"/>
                  <a:pt x="106" y="64"/>
                </a:cubicBezTo>
                <a:cubicBezTo>
                  <a:pt x="106" y="64"/>
                  <a:pt x="107" y="63"/>
                  <a:pt x="108" y="60"/>
                </a:cubicBezTo>
                <a:cubicBezTo>
                  <a:pt x="109" y="56"/>
                  <a:pt x="109" y="52"/>
                  <a:pt x="107" y="51"/>
                </a:cubicBezTo>
                <a:cubicBezTo>
                  <a:pt x="105" y="50"/>
                  <a:pt x="105" y="50"/>
                  <a:pt x="105" y="50"/>
                </a:cubicBezTo>
                <a:cubicBezTo>
                  <a:pt x="106" y="48"/>
                  <a:pt x="106" y="48"/>
                  <a:pt x="106" y="48"/>
                </a:cubicBezTo>
                <a:cubicBezTo>
                  <a:pt x="106" y="47"/>
                  <a:pt x="106" y="46"/>
                  <a:pt x="106" y="45"/>
                </a:cubicBezTo>
                <a:cubicBezTo>
                  <a:pt x="106" y="39"/>
                  <a:pt x="108" y="24"/>
                  <a:pt x="100" y="15"/>
                </a:cubicBezTo>
                <a:cubicBezTo>
                  <a:pt x="95" y="10"/>
                  <a:pt x="88" y="8"/>
                  <a:pt x="78" y="8"/>
                </a:cubicBezTo>
                <a:cubicBezTo>
                  <a:pt x="68" y="8"/>
                  <a:pt x="61" y="10"/>
                  <a:pt x="56" y="15"/>
                </a:cubicBezTo>
                <a:cubicBezTo>
                  <a:pt x="48" y="24"/>
                  <a:pt x="50" y="39"/>
                  <a:pt x="50" y="45"/>
                </a:cubicBezTo>
                <a:cubicBezTo>
                  <a:pt x="50" y="46"/>
                  <a:pt x="50" y="47"/>
                  <a:pt x="50" y="48"/>
                </a:cubicBezTo>
                <a:cubicBezTo>
                  <a:pt x="51" y="50"/>
                  <a:pt x="51" y="50"/>
                  <a:pt x="51" y="50"/>
                </a:cubicBezTo>
                <a:cubicBezTo>
                  <a:pt x="49" y="51"/>
                  <a:pt x="49" y="51"/>
                  <a:pt x="49" y="51"/>
                </a:cubicBezTo>
                <a:cubicBezTo>
                  <a:pt x="47" y="52"/>
                  <a:pt x="47" y="56"/>
                  <a:pt x="48" y="60"/>
                </a:cubicBezTo>
                <a:cubicBezTo>
                  <a:pt x="49" y="63"/>
                  <a:pt x="50" y="64"/>
                  <a:pt x="50" y="64"/>
                </a:cubicBezTo>
                <a:cubicBezTo>
                  <a:pt x="54" y="64"/>
                  <a:pt x="54" y="64"/>
                  <a:pt x="54" y="64"/>
                </a:cubicBezTo>
                <a:cubicBezTo>
                  <a:pt x="54" y="68"/>
                  <a:pt x="54" y="68"/>
                  <a:pt x="54" y="68"/>
                </a:cubicBezTo>
                <a:cubicBezTo>
                  <a:pt x="56" y="80"/>
                  <a:pt x="66" y="90"/>
                  <a:pt x="66" y="90"/>
                </a:cubicBezTo>
                <a:cubicBezTo>
                  <a:pt x="67" y="92"/>
                  <a:pt x="67" y="92"/>
                  <a:pt x="67" y="92"/>
                </a:cubicBezTo>
                <a:cubicBezTo>
                  <a:pt x="67" y="93"/>
                  <a:pt x="67" y="93"/>
                  <a:pt x="67" y="93"/>
                </a:cubicBezTo>
                <a:cubicBezTo>
                  <a:pt x="67" y="97"/>
                  <a:pt x="67" y="107"/>
                  <a:pt x="60" y="108"/>
                </a:cubicBezTo>
                <a:cubicBezTo>
                  <a:pt x="55" y="109"/>
                  <a:pt x="42" y="114"/>
                  <a:pt x="30" y="121"/>
                </a:cubicBezTo>
                <a:cubicBezTo>
                  <a:pt x="18" y="128"/>
                  <a:pt x="11" y="136"/>
                  <a:pt x="9" y="142"/>
                </a:cubicBezTo>
                <a:close/>
              </a:path>
            </a:pathLst>
          </a:custGeom>
          <a:solidFill>
            <a:srgbClr val="35669B"/>
          </a:solidFill>
          <a:ln>
            <a:noFill/>
          </a:ln>
        </p:spPr>
        <p:txBody>
          <a:bodyPr vert="horz" wrap="square" lIns="91440" tIns="45720" rIns="91440" bIns="45720" numCol="1" anchor="t" anchorCtr="0" compatLnSpc="1"/>
          <a:lstStyle/>
          <a:p>
            <a:endParaRPr lang="zh-CN" altLang="en-US"/>
          </a:p>
        </p:txBody>
      </p:sp>
      <p:grpSp>
        <p:nvGrpSpPr>
          <p:cNvPr id="161" name="组合 160"/>
          <p:cNvGrpSpPr/>
          <p:nvPr/>
        </p:nvGrpSpPr>
        <p:grpSpPr>
          <a:xfrm>
            <a:off x="3058370" y="2156164"/>
            <a:ext cx="273039" cy="410023"/>
            <a:chOff x="3000595" y="690226"/>
            <a:chExt cx="273039" cy="410023"/>
          </a:xfrm>
          <a:solidFill>
            <a:srgbClr val="35669B"/>
          </a:solidFill>
        </p:grpSpPr>
        <p:sp>
          <p:nvSpPr>
            <p:cNvPr id="155" name="Freeform 155"/>
            <p:cNvSpPr>
              <a:spLocks noEditPoints="1"/>
            </p:cNvSpPr>
            <p:nvPr/>
          </p:nvSpPr>
          <p:spPr bwMode="auto">
            <a:xfrm>
              <a:off x="3005254" y="690226"/>
              <a:ext cx="263720" cy="365294"/>
            </a:xfrm>
            <a:custGeom>
              <a:avLst/>
              <a:gdLst>
                <a:gd name="T0" fmla="*/ 60 w 120"/>
                <a:gd name="T1" fmla="*/ 166 h 166"/>
                <a:gd name="T2" fmla="*/ 57 w 120"/>
                <a:gd name="T3" fmla="*/ 162 h 166"/>
                <a:gd name="T4" fmla="*/ 0 w 120"/>
                <a:gd name="T5" fmla="*/ 60 h 166"/>
                <a:gd name="T6" fmla="*/ 60 w 120"/>
                <a:gd name="T7" fmla="*/ 0 h 166"/>
                <a:gd name="T8" fmla="*/ 120 w 120"/>
                <a:gd name="T9" fmla="*/ 60 h 166"/>
                <a:gd name="T10" fmla="*/ 63 w 120"/>
                <a:gd name="T11" fmla="*/ 162 h 166"/>
                <a:gd name="T12" fmla="*/ 60 w 120"/>
                <a:gd name="T13" fmla="*/ 166 h 166"/>
                <a:gd name="T14" fmla="*/ 60 w 120"/>
                <a:gd name="T15" fmla="*/ 8 h 166"/>
                <a:gd name="T16" fmla="*/ 8 w 120"/>
                <a:gd name="T17" fmla="*/ 60 h 166"/>
                <a:gd name="T18" fmla="*/ 60 w 120"/>
                <a:gd name="T19" fmla="*/ 154 h 166"/>
                <a:gd name="T20" fmla="*/ 112 w 120"/>
                <a:gd name="T21" fmla="*/ 60 h 166"/>
                <a:gd name="T22" fmla="*/ 60 w 120"/>
                <a:gd name="T23" fmla="*/ 8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0" h="166">
                  <a:moveTo>
                    <a:pt x="60" y="166"/>
                  </a:moveTo>
                  <a:cubicBezTo>
                    <a:pt x="57" y="162"/>
                    <a:pt x="57" y="162"/>
                    <a:pt x="57" y="162"/>
                  </a:cubicBezTo>
                  <a:cubicBezTo>
                    <a:pt x="55" y="160"/>
                    <a:pt x="0" y="92"/>
                    <a:pt x="0" y="60"/>
                  </a:cubicBezTo>
                  <a:cubicBezTo>
                    <a:pt x="0" y="27"/>
                    <a:pt x="27" y="0"/>
                    <a:pt x="60" y="0"/>
                  </a:cubicBezTo>
                  <a:cubicBezTo>
                    <a:pt x="93" y="0"/>
                    <a:pt x="120" y="27"/>
                    <a:pt x="120" y="60"/>
                  </a:cubicBezTo>
                  <a:cubicBezTo>
                    <a:pt x="120" y="92"/>
                    <a:pt x="66" y="160"/>
                    <a:pt x="63" y="162"/>
                  </a:cubicBezTo>
                  <a:lnTo>
                    <a:pt x="60" y="166"/>
                  </a:lnTo>
                  <a:close/>
                  <a:moveTo>
                    <a:pt x="60" y="8"/>
                  </a:moveTo>
                  <a:cubicBezTo>
                    <a:pt x="32" y="8"/>
                    <a:pt x="8" y="31"/>
                    <a:pt x="8" y="60"/>
                  </a:cubicBezTo>
                  <a:cubicBezTo>
                    <a:pt x="8" y="85"/>
                    <a:pt x="49" y="139"/>
                    <a:pt x="60" y="154"/>
                  </a:cubicBezTo>
                  <a:cubicBezTo>
                    <a:pt x="72" y="139"/>
                    <a:pt x="112" y="85"/>
                    <a:pt x="112" y="60"/>
                  </a:cubicBezTo>
                  <a:cubicBezTo>
                    <a:pt x="112" y="31"/>
                    <a:pt x="89" y="8"/>
                    <a:pt x="6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156"/>
            <p:cNvSpPr>
              <a:spLocks noEditPoints="1"/>
            </p:cNvSpPr>
            <p:nvPr/>
          </p:nvSpPr>
          <p:spPr bwMode="auto">
            <a:xfrm>
              <a:off x="3071417" y="756389"/>
              <a:ext cx="132326" cy="132326"/>
            </a:xfrm>
            <a:custGeom>
              <a:avLst/>
              <a:gdLst>
                <a:gd name="T0" fmla="*/ 30 w 60"/>
                <a:gd name="T1" fmla="*/ 60 h 60"/>
                <a:gd name="T2" fmla="*/ 0 w 60"/>
                <a:gd name="T3" fmla="*/ 30 h 60"/>
                <a:gd name="T4" fmla="*/ 30 w 60"/>
                <a:gd name="T5" fmla="*/ 0 h 60"/>
                <a:gd name="T6" fmla="*/ 60 w 60"/>
                <a:gd name="T7" fmla="*/ 30 h 60"/>
                <a:gd name="T8" fmla="*/ 30 w 60"/>
                <a:gd name="T9" fmla="*/ 60 h 60"/>
                <a:gd name="T10" fmla="*/ 30 w 60"/>
                <a:gd name="T11" fmla="*/ 4 h 60"/>
                <a:gd name="T12" fmla="*/ 4 w 60"/>
                <a:gd name="T13" fmla="*/ 30 h 60"/>
                <a:gd name="T14" fmla="*/ 30 w 60"/>
                <a:gd name="T15" fmla="*/ 56 h 60"/>
                <a:gd name="T16" fmla="*/ 56 w 60"/>
                <a:gd name="T17" fmla="*/ 30 h 60"/>
                <a:gd name="T18" fmla="*/ 30 w 60"/>
                <a:gd name="T19"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60"/>
                  </a:moveTo>
                  <a:cubicBezTo>
                    <a:pt x="14" y="60"/>
                    <a:pt x="0" y="47"/>
                    <a:pt x="0" y="30"/>
                  </a:cubicBezTo>
                  <a:cubicBezTo>
                    <a:pt x="0" y="13"/>
                    <a:pt x="14" y="0"/>
                    <a:pt x="30" y="0"/>
                  </a:cubicBezTo>
                  <a:cubicBezTo>
                    <a:pt x="47" y="0"/>
                    <a:pt x="60" y="13"/>
                    <a:pt x="60" y="30"/>
                  </a:cubicBezTo>
                  <a:cubicBezTo>
                    <a:pt x="60" y="47"/>
                    <a:pt x="47" y="60"/>
                    <a:pt x="30" y="60"/>
                  </a:cubicBezTo>
                  <a:close/>
                  <a:moveTo>
                    <a:pt x="30" y="4"/>
                  </a:moveTo>
                  <a:cubicBezTo>
                    <a:pt x="16" y="4"/>
                    <a:pt x="4" y="16"/>
                    <a:pt x="4" y="30"/>
                  </a:cubicBezTo>
                  <a:cubicBezTo>
                    <a:pt x="4" y="44"/>
                    <a:pt x="16" y="56"/>
                    <a:pt x="30" y="56"/>
                  </a:cubicBezTo>
                  <a:cubicBezTo>
                    <a:pt x="45" y="56"/>
                    <a:pt x="56" y="44"/>
                    <a:pt x="56" y="30"/>
                  </a:cubicBezTo>
                  <a:cubicBezTo>
                    <a:pt x="56" y="16"/>
                    <a:pt x="45" y="4"/>
                    <a:pt x="3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157"/>
            <p:cNvSpPr/>
            <p:nvPr/>
          </p:nvSpPr>
          <p:spPr bwMode="auto">
            <a:xfrm>
              <a:off x="3000595" y="1007062"/>
              <a:ext cx="273039" cy="93187"/>
            </a:xfrm>
            <a:custGeom>
              <a:avLst/>
              <a:gdLst>
                <a:gd name="T0" fmla="*/ 92 w 124"/>
                <a:gd name="T1" fmla="*/ 0 h 42"/>
                <a:gd name="T2" fmla="*/ 92 w 124"/>
                <a:gd name="T3" fmla="*/ 5 h 42"/>
                <a:gd name="T4" fmla="*/ 120 w 124"/>
                <a:gd name="T5" fmla="*/ 20 h 42"/>
                <a:gd name="T6" fmla="*/ 62 w 124"/>
                <a:gd name="T7" fmla="*/ 38 h 42"/>
                <a:gd name="T8" fmla="*/ 4 w 124"/>
                <a:gd name="T9" fmla="*/ 20 h 42"/>
                <a:gd name="T10" fmla="*/ 33 w 124"/>
                <a:gd name="T11" fmla="*/ 5 h 42"/>
                <a:gd name="T12" fmla="*/ 33 w 124"/>
                <a:gd name="T13" fmla="*/ 0 h 42"/>
                <a:gd name="T14" fmla="*/ 0 w 124"/>
                <a:gd name="T15" fmla="*/ 20 h 42"/>
                <a:gd name="T16" fmla="*/ 62 w 124"/>
                <a:gd name="T17" fmla="*/ 42 h 42"/>
                <a:gd name="T18" fmla="*/ 124 w 124"/>
                <a:gd name="T19" fmla="*/ 20 h 42"/>
                <a:gd name="T20" fmla="*/ 92 w 124"/>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 h="42">
                  <a:moveTo>
                    <a:pt x="92" y="0"/>
                  </a:moveTo>
                  <a:cubicBezTo>
                    <a:pt x="92" y="5"/>
                    <a:pt x="92" y="5"/>
                    <a:pt x="92" y="5"/>
                  </a:cubicBezTo>
                  <a:cubicBezTo>
                    <a:pt x="109" y="8"/>
                    <a:pt x="120" y="14"/>
                    <a:pt x="120" y="20"/>
                  </a:cubicBezTo>
                  <a:cubicBezTo>
                    <a:pt x="120" y="28"/>
                    <a:pt x="97" y="38"/>
                    <a:pt x="62" y="38"/>
                  </a:cubicBezTo>
                  <a:cubicBezTo>
                    <a:pt x="28" y="38"/>
                    <a:pt x="4" y="28"/>
                    <a:pt x="4" y="20"/>
                  </a:cubicBezTo>
                  <a:cubicBezTo>
                    <a:pt x="4" y="14"/>
                    <a:pt x="15" y="8"/>
                    <a:pt x="33" y="5"/>
                  </a:cubicBezTo>
                  <a:cubicBezTo>
                    <a:pt x="33" y="0"/>
                    <a:pt x="33" y="0"/>
                    <a:pt x="33" y="0"/>
                  </a:cubicBezTo>
                  <a:cubicBezTo>
                    <a:pt x="15" y="4"/>
                    <a:pt x="0" y="10"/>
                    <a:pt x="0" y="20"/>
                  </a:cubicBezTo>
                  <a:cubicBezTo>
                    <a:pt x="0" y="34"/>
                    <a:pt x="32" y="42"/>
                    <a:pt x="62" y="42"/>
                  </a:cubicBezTo>
                  <a:cubicBezTo>
                    <a:pt x="92" y="42"/>
                    <a:pt x="124" y="34"/>
                    <a:pt x="124" y="20"/>
                  </a:cubicBezTo>
                  <a:cubicBezTo>
                    <a:pt x="124" y="10"/>
                    <a:pt x="110" y="4"/>
                    <a:pt x="9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71" name="组合 170"/>
          <p:cNvGrpSpPr/>
          <p:nvPr/>
        </p:nvGrpSpPr>
        <p:grpSpPr>
          <a:xfrm>
            <a:off x="8067187" y="4716018"/>
            <a:ext cx="394182" cy="343861"/>
            <a:chOff x="8009412" y="3250080"/>
            <a:chExt cx="394182" cy="343861"/>
          </a:xfrm>
          <a:solidFill>
            <a:srgbClr val="35669B"/>
          </a:solidFill>
        </p:grpSpPr>
        <p:sp>
          <p:nvSpPr>
            <p:cNvPr id="35" name="Freeform 35"/>
            <p:cNvSpPr>
              <a:spLocks noEditPoints="1"/>
            </p:cNvSpPr>
            <p:nvPr/>
          </p:nvSpPr>
          <p:spPr bwMode="auto">
            <a:xfrm>
              <a:off x="8009412" y="3250080"/>
              <a:ext cx="394182" cy="343861"/>
            </a:xfrm>
            <a:custGeom>
              <a:avLst/>
              <a:gdLst>
                <a:gd name="T0" fmla="*/ 152 w 179"/>
                <a:gd name="T1" fmla="*/ 156 h 156"/>
                <a:gd name="T2" fmla="*/ 27 w 179"/>
                <a:gd name="T3" fmla="*/ 156 h 156"/>
                <a:gd name="T4" fmla="*/ 0 w 179"/>
                <a:gd name="T5" fmla="*/ 129 h 156"/>
                <a:gd name="T6" fmla="*/ 0 w 179"/>
                <a:gd name="T7" fmla="*/ 49 h 156"/>
                <a:gd name="T8" fmla="*/ 27 w 179"/>
                <a:gd name="T9" fmla="*/ 22 h 156"/>
                <a:gd name="T10" fmla="*/ 44 w 179"/>
                <a:gd name="T11" fmla="*/ 22 h 156"/>
                <a:gd name="T12" fmla="*/ 48 w 179"/>
                <a:gd name="T13" fmla="*/ 13 h 156"/>
                <a:gd name="T14" fmla="*/ 67 w 179"/>
                <a:gd name="T15" fmla="*/ 0 h 156"/>
                <a:gd name="T16" fmla="*/ 112 w 179"/>
                <a:gd name="T17" fmla="*/ 0 h 156"/>
                <a:gd name="T18" fmla="*/ 131 w 179"/>
                <a:gd name="T19" fmla="*/ 13 h 156"/>
                <a:gd name="T20" fmla="*/ 135 w 179"/>
                <a:gd name="T21" fmla="*/ 22 h 156"/>
                <a:gd name="T22" fmla="*/ 152 w 179"/>
                <a:gd name="T23" fmla="*/ 22 h 156"/>
                <a:gd name="T24" fmla="*/ 179 w 179"/>
                <a:gd name="T25" fmla="*/ 49 h 156"/>
                <a:gd name="T26" fmla="*/ 179 w 179"/>
                <a:gd name="T27" fmla="*/ 129 h 156"/>
                <a:gd name="T28" fmla="*/ 152 w 179"/>
                <a:gd name="T29" fmla="*/ 156 h 156"/>
                <a:gd name="T30" fmla="*/ 27 w 179"/>
                <a:gd name="T31" fmla="*/ 30 h 156"/>
                <a:gd name="T32" fmla="*/ 8 w 179"/>
                <a:gd name="T33" fmla="*/ 49 h 156"/>
                <a:gd name="T34" fmla="*/ 8 w 179"/>
                <a:gd name="T35" fmla="*/ 129 h 156"/>
                <a:gd name="T36" fmla="*/ 27 w 179"/>
                <a:gd name="T37" fmla="*/ 148 h 156"/>
                <a:gd name="T38" fmla="*/ 152 w 179"/>
                <a:gd name="T39" fmla="*/ 148 h 156"/>
                <a:gd name="T40" fmla="*/ 171 w 179"/>
                <a:gd name="T41" fmla="*/ 129 h 156"/>
                <a:gd name="T42" fmla="*/ 171 w 179"/>
                <a:gd name="T43" fmla="*/ 49 h 156"/>
                <a:gd name="T44" fmla="*/ 152 w 179"/>
                <a:gd name="T45" fmla="*/ 30 h 156"/>
                <a:gd name="T46" fmla="*/ 130 w 179"/>
                <a:gd name="T47" fmla="*/ 30 h 156"/>
                <a:gd name="T48" fmla="*/ 124 w 179"/>
                <a:gd name="T49" fmla="*/ 16 h 156"/>
                <a:gd name="T50" fmla="*/ 112 w 179"/>
                <a:gd name="T51" fmla="*/ 8 h 156"/>
                <a:gd name="T52" fmla="*/ 67 w 179"/>
                <a:gd name="T53" fmla="*/ 8 h 156"/>
                <a:gd name="T54" fmla="*/ 55 w 179"/>
                <a:gd name="T55" fmla="*/ 16 h 156"/>
                <a:gd name="T56" fmla="*/ 50 w 179"/>
                <a:gd name="T57" fmla="*/ 30 h 156"/>
                <a:gd name="T58" fmla="*/ 27 w 179"/>
                <a:gd name="T59" fmla="*/ 3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9" h="156">
                  <a:moveTo>
                    <a:pt x="152" y="156"/>
                  </a:moveTo>
                  <a:cubicBezTo>
                    <a:pt x="27" y="156"/>
                    <a:pt x="27" y="156"/>
                    <a:pt x="27" y="156"/>
                  </a:cubicBezTo>
                  <a:cubicBezTo>
                    <a:pt x="12" y="156"/>
                    <a:pt x="0" y="144"/>
                    <a:pt x="0" y="129"/>
                  </a:cubicBezTo>
                  <a:cubicBezTo>
                    <a:pt x="0" y="49"/>
                    <a:pt x="0" y="49"/>
                    <a:pt x="0" y="49"/>
                  </a:cubicBezTo>
                  <a:cubicBezTo>
                    <a:pt x="0" y="35"/>
                    <a:pt x="12" y="22"/>
                    <a:pt x="27" y="22"/>
                  </a:cubicBezTo>
                  <a:cubicBezTo>
                    <a:pt x="44" y="22"/>
                    <a:pt x="44" y="22"/>
                    <a:pt x="44" y="22"/>
                  </a:cubicBezTo>
                  <a:cubicBezTo>
                    <a:pt x="48" y="13"/>
                    <a:pt x="48" y="13"/>
                    <a:pt x="48" y="13"/>
                  </a:cubicBezTo>
                  <a:cubicBezTo>
                    <a:pt x="50" y="6"/>
                    <a:pt x="59" y="0"/>
                    <a:pt x="67" y="0"/>
                  </a:cubicBezTo>
                  <a:cubicBezTo>
                    <a:pt x="112" y="0"/>
                    <a:pt x="112" y="0"/>
                    <a:pt x="112" y="0"/>
                  </a:cubicBezTo>
                  <a:cubicBezTo>
                    <a:pt x="120" y="0"/>
                    <a:pt x="129" y="6"/>
                    <a:pt x="131" y="13"/>
                  </a:cubicBezTo>
                  <a:cubicBezTo>
                    <a:pt x="135" y="22"/>
                    <a:pt x="135" y="22"/>
                    <a:pt x="135" y="22"/>
                  </a:cubicBezTo>
                  <a:cubicBezTo>
                    <a:pt x="152" y="22"/>
                    <a:pt x="152" y="22"/>
                    <a:pt x="152" y="22"/>
                  </a:cubicBezTo>
                  <a:cubicBezTo>
                    <a:pt x="167" y="22"/>
                    <a:pt x="179" y="35"/>
                    <a:pt x="179" y="49"/>
                  </a:cubicBezTo>
                  <a:cubicBezTo>
                    <a:pt x="179" y="129"/>
                    <a:pt x="179" y="129"/>
                    <a:pt x="179" y="129"/>
                  </a:cubicBezTo>
                  <a:cubicBezTo>
                    <a:pt x="179" y="144"/>
                    <a:pt x="167" y="156"/>
                    <a:pt x="152" y="156"/>
                  </a:cubicBezTo>
                  <a:close/>
                  <a:moveTo>
                    <a:pt x="27" y="30"/>
                  </a:moveTo>
                  <a:cubicBezTo>
                    <a:pt x="16" y="30"/>
                    <a:pt x="8" y="39"/>
                    <a:pt x="8" y="49"/>
                  </a:cubicBezTo>
                  <a:cubicBezTo>
                    <a:pt x="8" y="129"/>
                    <a:pt x="8" y="129"/>
                    <a:pt x="8" y="129"/>
                  </a:cubicBezTo>
                  <a:cubicBezTo>
                    <a:pt x="8" y="140"/>
                    <a:pt x="16" y="148"/>
                    <a:pt x="27" y="148"/>
                  </a:cubicBezTo>
                  <a:cubicBezTo>
                    <a:pt x="152" y="148"/>
                    <a:pt x="152" y="148"/>
                    <a:pt x="152" y="148"/>
                  </a:cubicBezTo>
                  <a:cubicBezTo>
                    <a:pt x="163" y="148"/>
                    <a:pt x="171" y="140"/>
                    <a:pt x="171" y="129"/>
                  </a:cubicBezTo>
                  <a:cubicBezTo>
                    <a:pt x="171" y="49"/>
                    <a:pt x="171" y="49"/>
                    <a:pt x="171" y="49"/>
                  </a:cubicBezTo>
                  <a:cubicBezTo>
                    <a:pt x="171" y="39"/>
                    <a:pt x="163" y="30"/>
                    <a:pt x="152" y="30"/>
                  </a:cubicBezTo>
                  <a:cubicBezTo>
                    <a:pt x="130" y="30"/>
                    <a:pt x="130" y="30"/>
                    <a:pt x="130" y="30"/>
                  </a:cubicBezTo>
                  <a:cubicBezTo>
                    <a:pt x="124" y="16"/>
                    <a:pt x="124" y="16"/>
                    <a:pt x="124" y="16"/>
                  </a:cubicBezTo>
                  <a:cubicBezTo>
                    <a:pt x="122" y="11"/>
                    <a:pt x="117" y="8"/>
                    <a:pt x="112" y="8"/>
                  </a:cubicBezTo>
                  <a:cubicBezTo>
                    <a:pt x="67" y="8"/>
                    <a:pt x="67" y="8"/>
                    <a:pt x="67" y="8"/>
                  </a:cubicBezTo>
                  <a:cubicBezTo>
                    <a:pt x="62" y="8"/>
                    <a:pt x="57" y="11"/>
                    <a:pt x="55" y="16"/>
                  </a:cubicBezTo>
                  <a:cubicBezTo>
                    <a:pt x="50" y="30"/>
                    <a:pt x="50" y="30"/>
                    <a:pt x="50" y="30"/>
                  </a:cubicBezTo>
                  <a:lnTo>
                    <a:pt x="27"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158"/>
            <p:cNvSpPr>
              <a:spLocks noEditPoints="1"/>
            </p:cNvSpPr>
            <p:nvPr/>
          </p:nvSpPr>
          <p:spPr bwMode="auto">
            <a:xfrm>
              <a:off x="8146397" y="3387066"/>
              <a:ext cx="121143" cy="121143"/>
            </a:xfrm>
            <a:custGeom>
              <a:avLst/>
              <a:gdLst>
                <a:gd name="T0" fmla="*/ 28 w 55"/>
                <a:gd name="T1" fmla="*/ 55 h 55"/>
                <a:gd name="T2" fmla="*/ 0 w 55"/>
                <a:gd name="T3" fmla="*/ 27 h 55"/>
                <a:gd name="T4" fmla="*/ 28 w 55"/>
                <a:gd name="T5" fmla="*/ 0 h 55"/>
                <a:gd name="T6" fmla="*/ 55 w 55"/>
                <a:gd name="T7" fmla="*/ 27 h 55"/>
                <a:gd name="T8" fmla="*/ 28 w 55"/>
                <a:gd name="T9" fmla="*/ 55 h 55"/>
                <a:gd name="T10" fmla="*/ 28 w 55"/>
                <a:gd name="T11" fmla="*/ 4 h 55"/>
                <a:gd name="T12" fmla="*/ 4 w 55"/>
                <a:gd name="T13" fmla="*/ 27 h 55"/>
                <a:gd name="T14" fmla="*/ 28 w 55"/>
                <a:gd name="T15" fmla="*/ 51 h 55"/>
                <a:gd name="T16" fmla="*/ 51 w 55"/>
                <a:gd name="T17" fmla="*/ 27 h 55"/>
                <a:gd name="T18" fmla="*/ 28 w 55"/>
                <a:gd name="T19" fmla="*/ 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5">
                  <a:moveTo>
                    <a:pt x="28" y="55"/>
                  </a:moveTo>
                  <a:cubicBezTo>
                    <a:pt x="12" y="55"/>
                    <a:pt x="0" y="42"/>
                    <a:pt x="0" y="27"/>
                  </a:cubicBezTo>
                  <a:cubicBezTo>
                    <a:pt x="0" y="12"/>
                    <a:pt x="12" y="0"/>
                    <a:pt x="28" y="0"/>
                  </a:cubicBezTo>
                  <a:cubicBezTo>
                    <a:pt x="43" y="0"/>
                    <a:pt x="55" y="12"/>
                    <a:pt x="55" y="27"/>
                  </a:cubicBezTo>
                  <a:cubicBezTo>
                    <a:pt x="55" y="42"/>
                    <a:pt x="43" y="55"/>
                    <a:pt x="28" y="55"/>
                  </a:cubicBezTo>
                  <a:close/>
                  <a:moveTo>
                    <a:pt x="28" y="4"/>
                  </a:moveTo>
                  <a:cubicBezTo>
                    <a:pt x="14" y="4"/>
                    <a:pt x="4" y="14"/>
                    <a:pt x="4" y="27"/>
                  </a:cubicBezTo>
                  <a:cubicBezTo>
                    <a:pt x="4" y="40"/>
                    <a:pt x="14" y="51"/>
                    <a:pt x="28" y="51"/>
                  </a:cubicBezTo>
                  <a:cubicBezTo>
                    <a:pt x="41" y="51"/>
                    <a:pt x="51" y="40"/>
                    <a:pt x="51" y="27"/>
                  </a:cubicBezTo>
                  <a:cubicBezTo>
                    <a:pt x="51" y="14"/>
                    <a:pt x="41" y="4"/>
                    <a:pt x="2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62" name="组合 161"/>
          <p:cNvGrpSpPr/>
          <p:nvPr/>
        </p:nvGrpSpPr>
        <p:grpSpPr>
          <a:xfrm>
            <a:off x="6364655" y="2173869"/>
            <a:ext cx="420275" cy="363430"/>
            <a:chOff x="6306880" y="707931"/>
            <a:chExt cx="420275" cy="363430"/>
          </a:xfrm>
          <a:solidFill>
            <a:srgbClr val="35669B"/>
          </a:solidFill>
        </p:grpSpPr>
        <p:sp>
          <p:nvSpPr>
            <p:cNvPr id="159" name="Freeform 159"/>
            <p:cNvSpPr>
              <a:spLocks noEditPoints="1"/>
            </p:cNvSpPr>
            <p:nvPr/>
          </p:nvSpPr>
          <p:spPr bwMode="auto">
            <a:xfrm>
              <a:off x="6306880" y="707931"/>
              <a:ext cx="420275" cy="363430"/>
            </a:xfrm>
            <a:custGeom>
              <a:avLst/>
              <a:gdLst>
                <a:gd name="T0" fmla="*/ 451 w 451"/>
                <a:gd name="T1" fmla="*/ 390 h 390"/>
                <a:gd name="T2" fmla="*/ 0 w 451"/>
                <a:gd name="T3" fmla="*/ 390 h 390"/>
                <a:gd name="T4" fmla="*/ 225 w 451"/>
                <a:gd name="T5" fmla="*/ 0 h 390"/>
                <a:gd name="T6" fmla="*/ 451 w 451"/>
                <a:gd name="T7" fmla="*/ 390 h 390"/>
                <a:gd name="T8" fmla="*/ 24 w 451"/>
                <a:gd name="T9" fmla="*/ 376 h 390"/>
                <a:gd name="T10" fmla="*/ 428 w 451"/>
                <a:gd name="T11" fmla="*/ 376 h 390"/>
                <a:gd name="T12" fmla="*/ 225 w 451"/>
                <a:gd name="T13" fmla="*/ 26 h 390"/>
                <a:gd name="T14" fmla="*/ 24 w 451"/>
                <a:gd name="T15" fmla="*/ 376 h 3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1" h="390">
                  <a:moveTo>
                    <a:pt x="451" y="390"/>
                  </a:moveTo>
                  <a:lnTo>
                    <a:pt x="0" y="390"/>
                  </a:lnTo>
                  <a:lnTo>
                    <a:pt x="225" y="0"/>
                  </a:lnTo>
                  <a:lnTo>
                    <a:pt x="451" y="390"/>
                  </a:lnTo>
                  <a:close/>
                  <a:moveTo>
                    <a:pt x="24" y="376"/>
                  </a:moveTo>
                  <a:lnTo>
                    <a:pt x="428" y="376"/>
                  </a:lnTo>
                  <a:lnTo>
                    <a:pt x="225" y="26"/>
                  </a:lnTo>
                  <a:lnTo>
                    <a:pt x="24" y="3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160"/>
            <p:cNvSpPr>
              <a:spLocks noEditPoints="1"/>
            </p:cNvSpPr>
            <p:nvPr/>
          </p:nvSpPr>
          <p:spPr bwMode="auto">
            <a:xfrm>
              <a:off x="6502573" y="859826"/>
              <a:ext cx="28888" cy="158418"/>
            </a:xfrm>
            <a:custGeom>
              <a:avLst/>
              <a:gdLst>
                <a:gd name="T0" fmla="*/ 0 w 13"/>
                <a:gd name="T1" fmla="*/ 65 h 72"/>
                <a:gd name="T2" fmla="*/ 7 w 13"/>
                <a:gd name="T3" fmla="*/ 58 h 72"/>
                <a:gd name="T4" fmla="*/ 13 w 13"/>
                <a:gd name="T5" fmla="*/ 65 h 72"/>
                <a:gd name="T6" fmla="*/ 7 w 13"/>
                <a:gd name="T7" fmla="*/ 72 h 72"/>
                <a:gd name="T8" fmla="*/ 0 w 13"/>
                <a:gd name="T9" fmla="*/ 65 h 72"/>
                <a:gd name="T10" fmla="*/ 13 w 13"/>
                <a:gd name="T11" fmla="*/ 6 h 72"/>
                <a:gd name="T12" fmla="*/ 11 w 13"/>
                <a:gd name="T13" fmla="*/ 47 h 72"/>
                <a:gd name="T14" fmla="*/ 7 w 13"/>
                <a:gd name="T15" fmla="*/ 51 h 72"/>
                <a:gd name="T16" fmla="*/ 2 w 13"/>
                <a:gd name="T17" fmla="*/ 47 h 72"/>
                <a:gd name="T18" fmla="*/ 0 w 13"/>
                <a:gd name="T19" fmla="*/ 6 h 72"/>
                <a:gd name="T20" fmla="*/ 7 w 13"/>
                <a:gd name="T21" fmla="*/ 0 h 72"/>
                <a:gd name="T22" fmla="*/ 13 w 13"/>
                <a:gd name="T23" fmla="*/ 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72">
                  <a:moveTo>
                    <a:pt x="0" y="65"/>
                  </a:moveTo>
                  <a:cubicBezTo>
                    <a:pt x="0" y="60"/>
                    <a:pt x="2" y="58"/>
                    <a:pt x="7" y="58"/>
                  </a:cubicBezTo>
                  <a:cubicBezTo>
                    <a:pt x="11" y="58"/>
                    <a:pt x="13" y="60"/>
                    <a:pt x="13" y="65"/>
                  </a:cubicBezTo>
                  <a:cubicBezTo>
                    <a:pt x="13" y="69"/>
                    <a:pt x="11" y="72"/>
                    <a:pt x="7" y="72"/>
                  </a:cubicBezTo>
                  <a:cubicBezTo>
                    <a:pt x="2" y="72"/>
                    <a:pt x="0" y="69"/>
                    <a:pt x="0" y="65"/>
                  </a:cubicBezTo>
                  <a:close/>
                  <a:moveTo>
                    <a:pt x="13" y="6"/>
                  </a:moveTo>
                  <a:cubicBezTo>
                    <a:pt x="11" y="47"/>
                    <a:pt x="11" y="47"/>
                    <a:pt x="11" y="47"/>
                  </a:cubicBezTo>
                  <a:cubicBezTo>
                    <a:pt x="11" y="49"/>
                    <a:pt x="9" y="51"/>
                    <a:pt x="7" y="51"/>
                  </a:cubicBezTo>
                  <a:cubicBezTo>
                    <a:pt x="3" y="51"/>
                    <a:pt x="2" y="49"/>
                    <a:pt x="2" y="47"/>
                  </a:cubicBezTo>
                  <a:cubicBezTo>
                    <a:pt x="0" y="6"/>
                    <a:pt x="0" y="6"/>
                    <a:pt x="0" y="6"/>
                  </a:cubicBezTo>
                  <a:cubicBezTo>
                    <a:pt x="0" y="2"/>
                    <a:pt x="2" y="0"/>
                    <a:pt x="7" y="0"/>
                  </a:cubicBezTo>
                  <a:cubicBezTo>
                    <a:pt x="11" y="0"/>
                    <a:pt x="13" y="2"/>
                    <a:pt x="1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 name="矩形 1"/>
          <p:cNvSpPr/>
          <p:nvPr/>
        </p:nvSpPr>
        <p:spPr>
          <a:xfrm>
            <a:off x="405986" y="763932"/>
            <a:ext cx="11387746" cy="1064871"/>
          </a:xfrm>
          <a:prstGeom prst="rect">
            <a:avLst/>
          </a:prstGeom>
          <a:solidFill>
            <a:srgbClr val="3566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Text Box 3"/>
          <p:cNvSpPr txBox="1">
            <a:spLocks noChangeArrowheads="1"/>
          </p:cNvSpPr>
          <p:nvPr/>
        </p:nvSpPr>
        <p:spPr bwMode="auto">
          <a:xfrm>
            <a:off x="598457" y="1011306"/>
            <a:ext cx="2709116"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lnSpc>
                <a:spcPct val="90000"/>
              </a:lnSpc>
              <a:buFont typeface="Arial" panose="020B0604020202020204" pitchFamily="34" charset="0"/>
              <a:buNone/>
            </a:pPr>
            <a:r>
              <a:rPr lang="zh-CN" altLang="en-US" sz="4800" dirty="0">
                <a:solidFill>
                  <a:schemeClr val="bg1"/>
                </a:solidFill>
                <a:latin typeface="方正兰亭粗黑简体" panose="02000000000000000000" pitchFamily="2" charset="-122"/>
                <a:ea typeface="方正兰亭粗黑简体" panose="02000000000000000000" pitchFamily="2" charset="-122"/>
              </a:rPr>
              <a:t>赠送图标</a:t>
            </a:r>
          </a:p>
        </p:txBody>
      </p:sp>
      <p:sp>
        <p:nvSpPr>
          <p:cNvPr id="184" name="矩形 183"/>
          <p:cNvSpPr/>
          <p:nvPr/>
        </p:nvSpPr>
        <p:spPr>
          <a:xfrm>
            <a:off x="3416308" y="1220784"/>
            <a:ext cx="8223983" cy="477054"/>
          </a:xfrm>
          <a:prstGeom prst="rect">
            <a:avLst/>
          </a:prstGeom>
        </p:spPr>
        <p:txBody>
          <a:bodyPr wrap="none">
            <a:spAutoFit/>
          </a:bodyPr>
          <a:lstStyle/>
          <a:p>
            <a:pPr fontAlgn="base"/>
            <a:r>
              <a:rPr lang="en-US" altLang="zh-CN" sz="2500" dirty="0">
                <a:solidFill>
                  <a:schemeClr val="bg1"/>
                </a:solidFill>
                <a:latin typeface="微软雅黑" panose="020B0503020204020204" pitchFamily="34" charset="-122"/>
                <a:ea typeface="微软雅黑" panose="020B0503020204020204" pitchFamily="34" charset="-122"/>
              </a:rPr>
              <a:t>500+</a:t>
            </a:r>
            <a:r>
              <a:rPr lang="zh-CN" altLang="en-US" sz="2500" dirty="0">
                <a:solidFill>
                  <a:schemeClr val="bg1"/>
                </a:solidFill>
                <a:latin typeface="微软雅黑" panose="020B0503020204020204" pitchFamily="34" charset="-122"/>
                <a:ea typeface="微软雅黑" panose="020B0503020204020204" pitchFamily="34" charset="-122"/>
              </a:rPr>
              <a:t>超实用</a:t>
            </a:r>
            <a:r>
              <a:rPr lang="en-US" altLang="zh-CN" sz="2500" dirty="0">
                <a:solidFill>
                  <a:schemeClr val="bg1"/>
                </a:solidFill>
                <a:latin typeface="微软雅黑" panose="020B0503020204020204" pitchFamily="34" charset="-122"/>
                <a:ea typeface="微软雅黑" panose="020B0503020204020204" pitchFamily="34" charset="-122"/>
              </a:rPr>
              <a:t>ICON</a:t>
            </a:r>
            <a:r>
              <a:rPr lang="zh-CN" altLang="en-US" sz="2500" dirty="0">
                <a:solidFill>
                  <a:schemeClr val="bg1"/>
                </a:solidFill>
                <a:latin typeface="微软雅黑" panose="020B0503020204020204" pitchFamily="34" charset="-122"/>
                <a:ea typeface="微软雅黑" panose="020B0503020204020204" pitchFamily="34" charset="-122"/>
              </a:rPr>
              <a:t>集合，可随意编辑图形大小，更换颜色</a:t>
            </a:r>
            <a:endParaRPr lang="zh-CN" altLang="en-US" sz="2500" b="0" i="0" dirty="0">
              <a:solidFill>
                <a:schemeClr val="bg1"/>
              </a:solidFill>
              <a:effectLst/>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83"/>
                                        </p:tgtEl>
                                        <p:attrNameLst>
                                          <p:attrName>style.visibility</p:attrName>
                                        </p:attrNameLst>
                                      </p:cBhvr>
                                      <p:to>
                                        <p:strVal val="visible"/>
                                      </p:to>
                                    </p:set>
                                    <p:anim calcmode="lin" valueType="num">
                                      <p:cBhvr>
                                        <p:cTn id="7" dur="750" fill="hold"/>
                                        <p:tgtEl>
                                          <p:spTgt spid="183"/>
                                        </p:tgtEl>
                                        <p:attrNameLst>
                                          <p:attrName>ppt_x</p:attrName>
                                        </p:attrNameLst>
                                      </p:cBhvr>
                                      <p:tavLst>
                                        <p:tav tm="0">
                                          <p:val>
                                            <p:strVal val="#ppt_x"/>
                                          </p:val>
                                        </p:tav>
                                        <p:tav tm="50000">
                                          <p:val>
                                            <p:strVal val="#ppt_x+.1"/>
                                          </p:val>
                                        </p:tav>
                                        <p:tav tm="100000">
                                          <p:val>
                                            <p:strVal val="#ppt_x"/>
                                          </p:val>
                                        </p:tav>
                                      </p:tavLst>
                                    </p:anim>
                                    <p:anim calcmode="lin" valueType="num">
                                      <p:cBhvr>
                                        <p:cTn id="8" dur="750" fill="hold"/>
                                        <p:tgtEl>
                                          <p:spTgt spid="183"/>
                                        </p:tgtEl>
                                        <p:attrNameLst>
                                          <p:attrName>ppt_y</p:attrName>
                                        </p:attrNameLst>
                                      </p:cBhvr>
                                      <p:tavLst>
                                        <p:tav tm="0">
                                          <p:val>
                                            <p:strVal val="#ppt_y"/>
                                          </p:val>
                                        </p:tav>
                                        <p:tav tm="100000">
                                          <p:val>
                                            <p:strVal val="#ppt_y"/>
                                          </p:val>
                                        </p:tav>
                                      </p:tavLst>
                                    </p:anim>
                                    <p:anim calcmode="lin" valueType="num">
                                      <p:cBhvr>
                                        <p:cTn id="9" dur="750" fill="hold"/>
                                        <p:tgtEl>
                                          <p:spTgt spid="183"/>
                                        </p:tgtEl>
                                        <p:attrNameLst>
                                          <p:attrName>ppt_h</p:attrName>
                                        </p:attrNameLst>
                                      </p:cBhvr>
                                      <p:tavLst>
                                        <p:tav tm="0">
                                          <p:val>
                                            <p:strVal val="#ppt_h/10"/>
                                          </p:val>
                                        </p:tav>
                                        <p:tav tm="50000">
                                          <p:val>
                                            <p:strVal val="#ppt_h+.01"/>
                                          </p:val>
                                        </p:tav>
                                        <p:tav tm="100000">
                                          <p:val>
                                            <p:strVal val="#ppt_h"/>
                                          </p:val>
                                        </p:tav>
                                      </p:tavLst>
                                    </p:anim>
                                    <p:anim calcmode="lin" valueType="num">
                                      <p:cBhvr>
                                        <p:cTn id="10" dur="750" fill="hold"/>
                                        <p:tgtEl>
                                          <p:spTgt spid="18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750" tmFilter="0,0; .5, 1; 1, 1"/>
                                        <p:tgtEl>
                                          <p:spTgt spid="1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Freeform 30"/>
          <p:cNvSpPr>
            <a:spLocks noEditPoints="1"/>
          </p:cNvSpPr>
          <p:nvPr/>
        </p:nvSpPr>
        <p:spPr bwMode="auto">
          <a:xfrm>
            <a:off x="7952018" y="2211761"/>
            <a:ext cx="357051" cy="337044"/>
          </a:xfrm>
          <a:custGeom>
            <a:avLst/>
            <a:gdLst>
              <a:gd name="T0" fmla="*/ 10 w 162"/>
              <a:gd name="T1" fmla="*/ 153 h 153"/>
              <a:gd name="T2" fmla="*/ 10 w 162"/>
              <a:gd name="T3" fmla="*/ 142 h 153"/>
              <a:gd name="T4" fmla="*/ 12 w 162"/>
              <a:gd name="T5" fmla="*/ 141 h 153"/>
              <a:gd name="T6" fmla="*/ 29 w 162"/>
              <a:gd name="T7" fmla="*/ 120 h 153"/>
              <a:gd name="T8" fmla="*/ 29 w 162"/>
              <a:gd name="T9" fmla="*/ 118 h 153"/>
              <a:gd name="T10" fmla="*/ 0 w 162"/>
              <a:gd name="T11" fmla="*/ 67 h 153"/>
              <a:gd name="T12" fmla="*/ 81 w 162"/>
              <a:gd name="T13" fmla="*/ 0 h 153"/>
              <a:gd name="T14" fmla="*/ 162 w 162"/>
              <a:gd name="T15" fmla="*/ 67 h 153"/>
              <a:gd name="T16" fmla="*/ 81 w 162"/>
              <a:gd name="T17" fmla="*/ 133 h 153"/>
              <a:gd name="T18" fmla="*/ 70 w 162"/>
              <a:gd name="T19" fmla="*/ 133 h 153"/>
              <a:gd name="T20" fmla="*/ 14 w 162"/>
              <a:gd name="T21" fmla="*/ 153 h 153"/>
              <a:gd name="T22" fmla="*/ 10 w 162"/>
              <a:gd name="T23" fmla="*/ 153 h 153"/>
              <a:gd name="T24" fmla="*/ 81 w 162"/>
              <a:gd name="T25" fmla="*/ 8 h 153"/>
              <a:gd name="T26" fmla="*/ 8 w 162"/>
              <a:gd name="T27" fmla="*/ 67 h 153"/>
              <a:gd name="T28" fmla="*/ 35 w 162"/>
              <a:gd name="T29" fmla="*/ 112 h 153"/>
              <a:gd name="T30" fmla="*/ 36 w 162"/>
              <a:gd name="T31" fmla="*/ 113 h 153"/>
              <a:gd name="T32" fmla="*/ 37 w 162"/>
              <a:gd name="T33" fmla="*/ 115 h 153"/>
              <a:gd name="T34" fmla="*/ 37 w 162"/>
              <a:gd name="T35" fmla="*/ 120 h 153"/>
              <a:gd name="T36" fmla="*/ 22 w 162"/>
              <a:gd name="T37" fmla="*/ 144 h 153"/>
              <a:gd name="T38" fmla="*/ 66 w 162"/>
              <a:gd name="T39" fmla="*/ 126 h 153"/>
              <a:gd name="T40" fmla="*/ 68 w 162"/>
              <a:gd name="T41" fmla="*/ 124 h 153"/>
              <a:gd name="T42" fmla="*/ 70 w 162"/>
              <a:gd name="T43" fmla="*/ 125 h 153"/>
              <a:gd name="T44" fmla="*/ 81 w 162"/>
              <a:gd name="T45" fmla="*/ 125 h 153"/>
              <a:gd name="T46" fmla="*/ 154 w 162"/>
              <a:gd name="T47" fmla="*/ 67 h 153"/>
              <a:gd name="T48" fmla="*/ 81 w 162"/>
              <a:gd name="T49" fmla="*/ 8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2" h="153">
                <a:moveTo>
                  <a:pt x="10" y="153"/>
                </a:moveTo>
                <a:cubicBezTo>
                  <a:pt x="10" y="142"/>
                  <a:pt x="10" y="142"/>
                  <a:pt x="10" y="142"/>
                </a:cubicBezTo>
                <a:cubicBezTo>
                  <a:pt x="12" y="141"/>
                  <a:pt x="12" y="141"/>
                  <a:pt x="12" y="141"/>
                </a:cubicBezTo>
                <a:cubicBezTo>
                  <a:pt x="20" y="137"/>
                  <a:pt x="29" y="129"/>
                  <a:pt x="29" y="120"/>
                </a:cubicBezTo>
                <a:cubicBezTo>
                  <a:pt x="29" y="119"/>
                  <a:pt x="29" y="118"/>
                  <a:pt x="29" y="118"/>
                </a:cubicBezTo>
                <a:cubicBezTo>
                  <a:pt x="10" y="105"/>
                  <a:pt x="0" y="87"/>
                  <a:pt x="0" y="67"/>
                </a:cubicBezTo>
                <a:cubicBezTo>
                  <a:pt x="0" y="30"/>
                  <a:pt x="36" y="0"/>
                  <a:pt x="81" y="0"/>
                </a:cubicBezTo>
                <a:cubicBezTo>
                  <a:pt x="126" y="0"/>
                  <a:pt x="162" y="30"/>
                  <a:pt x="162" y="67"/>
                </a:cubicBezTo>
                <a:cubicBezTo>
                  <a:pt x="162" y="104"/>
                  <a:pt x="126" y="133"/>
                  <a:pt x="81" y="133"/>
                </a:cubicBezTo>
                <a:cubicBezTo>
                  <a:pt x="77" y="133"/>
                  <a:pt x="74" y="133"/>
                  <a:pt x="70" y="133"/>
                </a:cubicBezTo>
                <a:cubicBezTo>
                  <a:pt x="53" y="149"/>
                  <a:pt x="32" y="152"/>
                  <a:pt x="14" y="153"/>
                </a:cubicBezTo>
                <a:lnTo>
                  <a:pt x="10" y="153"/>
                </a:lnTo>
                <a:close/>
                <a:moveTo>
                  <a:pt x="81" y="8"/>
                </a:moveTo>
                <a:cubicBezTo>
                  <a:pt x="41" y="8"/>
                  <a:pt x="8" y="35"/>
                  <a:pt x="8" y="67"/>
                </a:cubicBezTo>
                <a:cubicBezTo>
                  <a:pt x="8" y="84"/>
                  <a:pt x="18" y="101"/>
                  <a:pt x="35" y="112"/>
                </a:cubicBezTo>
                <a:cubicBezTo>
                  <a:pt x="36" y="113"/>
                  <a:pt x="36" y="113"/>
                  <a:pt x="36" y="113"/>
                </a:cubicBezTo>
                <a:cubicBezTo>
                  <a:pt x="37" y="115"/>
                  <a:pt x="37" y="115"/>
                  <a:pt x="37" y="115"/>
                </a:cubicBezTo>
                <a:cubicBezTo>
                  <a:pt x="37" y="117"/>
                  <a:pt x="37" y="118"/>
                  <a:pt x="37" y="120"/>
                </a:cubicBezTo>
                <a:cubicBezTo>
                  <a:pt x="37" y="130"/>
                  <a:pt x="30" y="139"/>
                  <a:pt x="22" y="144"/>
                </a:cubicBezTo>
                <a:cubicBezTo>
                  <a:pt x="37" y="143"/>
                  <a:pt x="53" y="139"/>
                  <a:pt x="66" y="126"/>
                </a:cubicBezTo>
                <a:cubicBezTo>
                  <a:pt x="68" y="124"/>
                  <a:pt x="68" y="124"/>
                  <a:pt x="68" y="124"/>
                </a:cubicBezTo>
                <a:cubicBezTo>
                  <a:pt x="70" y="125"/>
                  <a:pt x="70" y="125"/>
                  <a:pt x="70" y="125"/>
                </a:cubicBezTo>
                <a:cubicBezTo>
                  <a:pt x="73" y="125"/>
                  <a:pt x="77" y="125"/>
                  <a:pt x="81" y="125"/>
                </a:cubicBezTo>
                <a:cubicBezTo>
                  <a:pt x="121" y="125"/>
                  <a:pt x="154" y="99"/>
                  <a:pt x="154" y="67"/>
                </a:cubicBezTo>
                <a:cubicBezTo>
                  <a:pt x="154" y="35"/>
                  <a:pt x="121" y="8"/>
                  <a:pt x="81" y="8"/>
                </a:cubicBezTo>
                <a:close/>
              </a:path>
            </a:pathLst>
          </a:custGeom>
          <a:solidFill>
            <a:srgbClr val="35669B"/>
          </a:solidFill>
          <a:ln>
            <a:noFill/>
          </a:ln>
        </p:spPr>
        <p:txBody>
          <a:bodyPr vert="horz" wrap="square" lIns="91440" tIns="45720" rIns="91440" bIns="45720" numCol="1" anchor="t" anchorCtr="0" compatLnSpc="1"/>
          <a:lstStyle/>
          <a:p>
            <a:endParaRPr lang="zh-CN" altLang="en-US"/>
          </a:p>
        </p:txBody>
      </p:sp>
      <p:grpSp>
        <p:nvGrpSpPr>
          <p:cNvPr id="232" name="组合 231"/>
          <p:cNvGrpSpPr/>
          <p:nvPr/>
        </p:nvGrpSpPr>
        <p:grpSpPr>
          <a:xfrm>
            <a:off x="8772312" y="2191755"/>
            <a:ext cx="393987" cy="352433"/>
            <a:chOff x="8948739" y="1497013"/>
            <a:chExt cx="406400" cy="363537"/>
          </a:xfrm>
          <a:solidFill>
            <a:srgbClr val="35669B"/>
          </a:solidFill>
        </p:grpSpPr>
        <p:sp>
          <p:nvSpPr>
            <p:cNvPr id="52" name="Freeform 31"/>
            <p:cNvSpPr>
              <a:spLocks noEditPoints="1"/>
            </p:cNvSpPr>
            <p:nvPr/>
          </p:nvSpPr>
          <p:spPr bwMode="auto">
            <a:xfrm>
              <a:off x="9151939" y="1654175"/>
              <a:ext cx="203200" cy="206375"/>
            </a:xfrm>
            <a:custGeom>
              <a:avLst/>
              <a:gdLst>
                <a:gd name="T0" fmla="*/ 83 w 90"/>
                <a:gd name="T1" fmla="*/ 91 h 91"/>
                <a:gd name="T2" fmla="*/ 57 w 90"/>
                <a:gd name="T3" fmla="*/ 80 h 91"/>
                <a:gd name="T4" fmla="*/ 45 w 90"/>
                <a:gd name="T5" fmla="*/ 81 h 91"/>
                <a:gd name="T6" fmla="*/ 0 w 90"/>
                <a:gd name="T7" fmla="*/ 41 h 91"/>
                <a:gd name="T8" fmla="*/ 45 w 90"/>
                <a:gd name="T9" fmla="*/ 0 h 91"/>
                <a:gd name="T10" fmla="*/ 90 w 90"/>
                <a:gd name="T11" fmla="*/ 41 h 91"/>
                <a:gd name="T12" fmla="*/ 82 w 90"/>
                <a:gd name="T13" fmla="*/ 64 h 91"/>
                <a:gd name="T14" fmla="*/ 81 w 90"/>
                <a:gd name="T15" fmla="*/ 70 h 91"/>
                <a:gd name="T16" fmla="*/ 89 w 90"/>
                <a:gd name="T17" fmla="*/ 84 h 91"/>
                <a:gd name="T18" fmla="*/ 90 w 90"/>
                <a:gd name="T19" fmla="*/ 85 h 91"/>
                <a:gd name="T20" fmla="*/ 90 w 90"/>
                <a:gd name="T21" fmla="*/ 90 h 91"/>
                <a:gd name="T22" fmla="*/ 89 w 90"/>
                <a:gd name="T23" fmla="*/ 90 h 91"/>
                <a:gd name="T24" fmla="*/ 83 w 90"/>
                <a:gd name="T25" fmla="*/ 91 h 91"/>
                <a:gd name="T26" fmla="*/ 58 w 90"/>
                <a:gd name="T27" fmla="*/ 75 h 91"/>
                <a:gd name="T28" fmla="*/ 59 w 90"/>
                <a:gd name="T29" fmla="*/ 76 h 91"/>
                <a:gd name="T30" fmla="*/ 85 w 90"/>
                <a:gd name="T31" fmla="*/ 87 h 91"/>
                <a:gd name="T32" fmla="*/ 77 w 90"/>
                <a:gd name="T33" fmla="*/ 70 h 91"/>
                <a:gd name="T34" fmla="*/ 78 w 90"/>
                <a:gd name="T35" fmla="*/ 62 h 91"/>
                <a:gd name="T36" fmla="*/ 79 w 90"/>
                <a:gd name="T37" fmla="*/ 62 h 91"/>
                <a:gd name="T38" fmla="*/ 86 w 90"/>
                <a:gd name="T39" fmla="*/ 41 h 91"/>
                <a:gd name="T40" fmla="*/ 45 w 90"/>
                <a:gd name="T41" fmla="*/ 4 h 91"/>
                <a:gd name="T42" fmla="*/ 4 w 90"/>
                <a:gd name="T43" fmla="*/ 41 h 91"/>
                <a:gd name="T44" fmla="*/ 45 w 90"/>
                <a:gd name="T45" fmla="*/ 77 h 91"/>
                <a:gd name="T46" fmla="*/ 57 w 90"/>
                <a:gd name="T47" fmla="*/ 75 h 91"/>
                <a:gd name="T48" fmla="*/ 58 w 90"/>
                <a:gd name="T49" fmla="*/ 7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91">
                  <a:moveTo>
                    <a:pt x="83" y="91"/>
                  </a:moveTo>
                  <a:cubicBezTo>
                    <a:pt x="73" y="91"/>
                    <a:pt x="64" y="87"/>
                    <a:pt x="57" y="80"/>
                  </a:cubicBezTo>
                  <a:cubicBezTo>
                    <a:pt x="53" y="81"/>
                    <a:pt x="49" y="81"/>
                    <a:pt x="45" y="81"/>
                  </a:cubicBezTo>
                  <a:cubicBezTo>
                    <a:pt x="20" y="81"/>
                    <a:pt x="0" y="63"/>
                    <a:pt x="0" y="41"/>
                  </a:cubicBezTo>
                  <a:cubicBezTo>
                    <a:pt x="0" y="18"/>
                    <a:pt x="20" y="0"/>
                    <a:pt x="45" y="0"/>
                  </a:cubicBezTo>
                  <a:cubicBezTo>
                    <a:pt x="70" y="0"/>
                    <a:pt x="90" y="18"/>
                    <a:pt x="90" y="41"/>
                  </a:cubicBezTo>
                  <a:cubicBezTo>
                    <a:pt x="90" y="49"/>
                    <a:pt x="87" y="57"/>
                    <a:pt x="82" y="64"/>
                  </a:cubicBezTo>
                  <a:cubicBezTo>
                    <a:pt x="81" y="66"/>
                    <a:pt x="81" y="68"/>
                    <a:pt x="81" y="70"/>
                  </a:cubicBezTo>
                  <a:cubicBezTo>
                    <a:pt x="81" y="76"/>
                    <a:pt x="84" y="81"/>
                    <a:pt x="89" y="84"/>
                  </a:cubicBezTo>
                  <a:cubicBezTo>
                    <a:pt x="90" y="85"/>
                    <a:pt x="90" y="85"/>
                    <a:pt x="90" y="85"/>
                  </a:cubicBezTo>
                  <a:cubicBezTo>
                    <a:pt x="90" y="90"/>
                    <a:pt x="90" y="90"/>
                    <a:pt x="90" y="90"/>
                  </a:cubicBezTo>
                  <a:cubicBezTo>
                    <a:pt x="89" y="90"/>
                    <a:pt x="89" y="90"/>
                    <a:pt x="89" y="90"/>
                  </a:cubicBezTo>
                  <a:cubicBezTo>
                    <a:pt x="87" y="90"/>
                    <a:pt x="85" y="91"/>
                    <a:pt x="83" y="91"/>
                  </a:cubicBezTo>
                  <a:close/>
                  <a:moveTo>
                    <a:pt x="58" y="75"/>
                  </a:moveTo>
                  <a:cubicBezTo>
                    <a:pt x="59" y="76"/>
                    <a:pt x="59" y="76"/>
                    <a:pt x="59" y="76"/>
                  </a:cubicBezTo>
                  <a:cubicBezTo>
                    <a:pt x="66" y="83"/>
                    <a:pt x="75" y="87"/>
                    <a:pt x="85" y="87"/>
                  </a:cubicBezTo>
                  <a:cubicBezTo>
                    <a:pt x="80" y="83"/>
                    <a:pt x="77" y="77"/>
                    <a:pt x="77" y="70"/>
                  </a:cubicBezTo>
                  <a:cubicBezTo>
                    <a:pt x="77" y="67"/>
                    <a:pt x="77" y="65"/>
                    <a:pt x="78" y="62"/>
                  </a:cubicBezTo>
                  <a:cubicBezTo>
                    <a:pt x="79" y="62"/>
                    <a:pt x="79" y="62"/>
                    <a:pt x="79" y="62"/>
                  </a:cubicBezTo>
                  <a:cubicBezTo>
                    <a:pt x="84" y="55"/>
                    <a:pt x="86" y="48"/>
                    <a:pt x="86" y="41"/>
                  </a:cubicBezTo>
                  <a:cubicBezTo>
                    <a:pt x="86" y="20"/>
                    <a:pt x="68" y="4"/>
                    <a:pt x="45" y="4"/>
                  </a:cubicBezTo>
                  <a:cubicBezTo>
                    <a:pt x="22" y="4"/>
                    <a:pt x="4" y="20"/>
                    <a:pt x="4" y="41"/>
                  </a:cubicBezTo>
                  <a:cubicBezTo>
                    <a:pt x="4" y="61"/>
                    <a:pt x="22" y="77"/>
                    <a:pt x="45" y="77"/>
                  </a:cubicBezTo>
                  <a:cubicBezTo>
                    <a:pt x="49" y="77"/>
                    <a:pt x="53" y="77"/>
                    <a:pt x="57" y="75"/>
                  </a:cubicBezTo>
                  <a:lnTo>
                    <a:pt x="58" y="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32"/>
            <p:cNvSpPr>
              <a:spLocks noEditPoints="1"/>
            </p:cNvSpPr>
            <p:nvPr/>
          </p:nvSpPr>
          <p:spPr bwMode="auto">
            <a:xfrm>
              <a:off x="8948739" y="1497013"/>
              <a:ext cx="368300" cy="346075"/>
            </a:xfrm>
            <a:custGeom>
              <a:avLst/>
              <a:gdLst>
                <a:gd name="T0" fmla="*/ 10 w 162"/>
                <a:gd name="T1" fmla="*/ 152 h 152"/>
                <a:gd name="T2" fmla="*/ 10 w 162"/>
                <a:gd name="T3" fmla="*/ 141 h 152"/>
                <a:gd name="T4" fmla="*/ 12 w 162"/>
                <a:gd name="T5" fmla="*/ 140 h 152"/>
                <a:gd name="T6" fmla="*/ 29 w 162"/>
                <a:gd name="T7" fmla="*/ 119 h 152"/>
                <a:gd name="T8" fmla="*/ 29 w 162"/>
                <a:gd name="T9" fmla="*/ 117 h 152"/>
                <a:gd name="T10" fmla="*/ 0 w 162"/>
                <a:gd name="T11" fmla="*/ 66 h 152"/>
                <a:gd name="T12" fmla="*/ 81 w 162"/>
                <a:gd name="T13" fmla="*/ 0 h 152"/>
                <a:gd name="T14" fmla="*/ 162 w 162"/>
                <a:gd name="T15" fmla="*/ 65 h 152"/>
                <a:gd name="T16" fmla="*/ 162 w 162"/>
                <a:gd name="T17" fmla="*/ 71 h 152"/>
                <a:gd name="T18" fmla="*/ 156 w 162"/>
                <a:gd name="T19" fmla="*/ 68 h 152"/>
                <a:gd name="T20" fmla="*/ 134 w 162"/>
                <a:gd name="T21" fmla="*/ 64 h 152"/>
                <a:gd name="T22" fmla="*/ 98 w 162"/>
                <a:gd name="T23" fmla="*/ 77 h 152"/>
                <a:gd name="T24" fmla="*/ 83 w 162"/>
                <a:gd name="T25" fmla="*/ 110 h 152"/>
                <a:gd name="T26" fmla="*/ 87 w 162"/>
                <a:gd name="T27" fmla="*/ 127 h 152"/>
                <a:gd name="T28" fmla="*/ 90 w 162"/>
                <a:gd name="T29" fmla="*/ 133 h 152"/>
                <a:gd name="T30" fmla="*/ 84 w 162"/>
                <a:gd name="T31" fmla="*/ 133 h 152"/>
                <a:gd name="T32" fmla="*/ 70 w 162"/>
                <a:gd name="T33" fmla="*/ 132 h 152"/>
                <a:gd name="T34" fmla="*/ 14 w 162"/>
                <a:gd name="T35" fmla="*/ 152 h 152"/>
                <a:gd name="T36" fmla="*/ 10 w 162"/>
                <a:gd name="T37" fmla="*/ 152 h 152"/>
                <a:gd name="T38" fmla="*/ 81 w 162"/>
                <a:gd name="T39" fmla="*/ 8 h 152"/>
                <a:gd name="T40" fmla="*/ 8 w 162"/>
                <a:gd name="T41" fmla="*/ 66 h 152"/>
                <a:gd name="T42" fmla="*/ 35 w 162"/>
                <a:gd name="T43" fmla="*/ 112 h 152"/>
                <a:gd name="T44" fmla="*/ 36 w 162"/>
                <a:gd name="T45" fmla="*/ 112 h 152"/>
                <a:gd name="T46" fmla="*/ 37 w 162"/>
                <a:gd name="T47" fmla="*/ 114 h 152"/>
                <a:gd name="T48" fmla="*/ 37 w 162"/>
                <a:gd name="T49" fmla="*/ 119 h 152"/>
                <a:gd name="T50" fmla="*/ 22 w 162"/>
                <a:gd name="T51" fmla="*/ 144 h 152"/>
                <a:gd name="T52" fmla="*/ 66 w 162"/>
                <a:gd name="T53" fmla="*/ 125 h 152"/>
                <a:gd name="T54" fmla="*/ 68 w 162"/>
                <a:gd name="T55" fmla="*/ 124 h 152"/>
                <a:gd name="T56" fmla="*/ 70 w 162"/>
                <a:gd name="T57" fmla="*/ 124 h 152"/>
                <a:gd name="T58" fmla="*/ 78 w 162"/>
                <a:gd name="T59" fmla="*/ 125 h 152"/>
                <a:gd name="T60" fmla="*/ 75 w 162"/>
                <a:gd name="T61" fmla="*/ 110 h 152"/>
                <a:gd name="T62" fmla="*/ 93 w 162"/>
                <a:gd name="T63" fmla="*/ 71 h 152"/>
                <a:gd name="T64" fmla="*/ 134 w 162"/>
                <a:gd name="T65" fmla="*/ 56 h 152"/>
                <a:gd name="T66" fmla="*/ 153 w 162"/>
                <a:gd name="T67" fmla="*/ 59 h 152"/>
                <a:gd name="T68" fmla="*/ 81 w 162"/>
                <a:gd name="T69" fmla="*/ 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2" h="152">
                  <a:moveTo>
                    <a:pt x="10" y="152"/>
                  </a:moveTo>
                  <a:cubicBezTo>
                    <a:pt x="10" y="141"/>
                    <a:pt x="10" y="141"/>
                    <a:pt x="10" y="141"/>
                  </a:cubicBezTo>
                  <a:cubicBezTo>
                    <a:pt x="12" y="140"/>
                    <a:pt x="12" y="140"/>
                    <a:pt x="12" y="140"/>
                  </a:cubicBezTo>
                  <a:cubicBezTo>
                    <a:pt x="20" y="136"/>
                    <a:pt x="29" y="129"/>
                    <a:pt x="29" y="119"/>
                  </a:cubicBezTo>
                  <a:cubicBezTo>
                    <a:pt x="29" y="119"/>
                    <a:pt x="29" y="118"/>
                    <a:pt x="29" y="117"/>
                  </a:cubicBezTo>
                  <a:cubicBezTo>
                    <a:pt x="10" y="104"/>
                    <a:pt x="0" y="86"/>
                    <a:pt x="0" y="66"/>
                  </a:cubicBezTo>
                  <a:cubicBezTo>
                    <a:pt x="0" y="30"/>
                    <a:pt x="36" y="0"/>
                    <a:pt x="81" y="0"/>
                  </a:cubicBezTo>
                  <a:cubicBezTo>
                    <a:pt x="125" y="0"/>
                    <a:pt x="161" y="28"/>
                    <a:pt x="162" y="65"/>
                  </a:cubicBezTo>
                  <a:cubicBezTo>
                    <a:pt x="162" y="71"/>
                    <a:pt x="162" y="71"/>
                    <a:pt x="162" y="71"/>
                  </a:cubicBezTo>
                  <a:cubicBezTo>
                    <a:pt x="156" y="68"/>
                    <a:pt x="156" y="68"/>
                    <a:pt x="156" y="68"/>
                  </a:cubicBezTo>
                  <a:cubicBezTo>
                    <a:pt x="149" y="65"/>
                    <a:pt x="142" y="64"/>
                    <a:pt x="134" y="64"/>
                  </a:cubicBezTo>
                  <a:cubicBezTo>
                    <a:pt x="121" y="64"/>
                    <a:pt x="108" y="68"/>
                    <a:pt x="98" y="77"/>
                  </a:cubicBezTo>
                  <a:cubicBezTo>
                    <a:pt x="89" y="85"/>
                    <a:pt x="83" y="97"/>
                    <a:pt x="83" y="110"/>
                  </a:cubicBezTo>
                  <a:cubicBezTo>
                    <a:pt x="83" y="116"/>
                    <a:pt x="85" y="122"/>
                    <a:pt x="87" y="127"/>
                  </a:cubicBezTo>
                  <a:cubicBezTo>
                    <a:pt x="90" y="133"/>
                    <a:pt x="90" y="133"/>
                    <a:pt x="90" y="133"/>
                  </a:cubicBezTo>
                  <a:cubicBezTo>
                    <a:pt x="84" y="133"/>
                    <a:pt x="84" y="133"/>
                    <a:pt x="84" y="133"/>
                  </a:cubicBezTo>
                  <a:cubicBezTo>
                    <a:pt x="79" y="133"/>
                    <a:pt x="75" y="133"/>
                    <a:pt x="70" y="132"/>
                  </a:cubicBezTo>
                  <a:cubicBezTo>
                    <a:pt x="53" y="149"/>
                    <a:pt x="32" y="152"/>
                    <a:pt x="14" y="152"/>
                  </a:cubicBezTo>
                  <a:lnTo>
                    <a:pt x="10" y="152"/>
                  </a:lnTo>
                  <a:close/>
                  <a:moveTo>
                    <a:pt x="81" y="8"/>
                  </a:moveTo>
                  <a:cubicBezTo>
                    <a:pt x="41" y="8"/>
                    <a:pt x="8" y="34"/>
                    <a:pt x="8" y="66"/>
                  </a:cubicBezTo>
                  <a:cubicBezTo>
                    <a:pt x="8" y="84"/>
                    <a:pt x="18" y="100"/>
                    <a:pt x="35" y="112"/>
                  </a:cubicBezTo>
                  <a:cubicBezTo>
                    <a:pt x="36" y="112"/>
                    <a:pt x="36" y="112"/>
                    <a:pt x="36" y="112"/>
                  </a:cubicBezTo>
                  <a:cubicBezTo>
                    <a:pt x="37" y="114"/>
                    <a:pt x="37" y="114"/>
                    <a:pt x="37" y="114"/>
                  </a:cubicBezTo>
                  <a:cubicBezTo>
                    <a:pt x="37" y="116"/>
                    <a:pt x="37" y="118"/>
                    <a:pt x="37" y="119"/>
                  </a:cubicBezTo>
                  <a:cubicBezTo>
                    <a:pt x="37" y="129"/>
                    <a:pt x="30" y="138"/>
                    <a:pt x="22" y="144"/>
                  </a:cubicBezTo>
                  <a:cubicBezTo>
                    <a:pt x="37" y="142"/>
                    <a:pt x="53" y="139"/>
                    <a:pt x="66" y="125"/>
                  </a:cubicBezTo>
                  <a:cubicBezTo>
                    <a:pt x="68" y="124"/>
                    <a:pt x="68" y="124"/>
                    <a:pt x="68" y="124"/>
                  </a:cubicBezTo>
                  <a:cubicBezTo>
                    <a:pt x="70" y="124"/>
                    <a:pt x="70" y="124"/>
                    <a:pt x="70" y="124"/>
                  </a:cubicBezTo>
                  <a:cubicBezTo>
                    <a:pt x="72" y="124"/>
                    <a:pt x="75" y="125"/>
                    <a:pt x="78" y="125"/>
                  </a:cubicBezTo>
                  <a:cubicBezTo>
                    <a:pt x="76" y="120"/>
                    <a:pt x="75" y="115"/>
                    <a:pt x="75" y="110"/>
                  </a:cubicBezTo>
                  <a:cubicBezTo>
                    <a:pt x="75" y="95"/>
                    <a:pt x="82" y="81"/>
                    <a:pt x="93" y="71"/>
                  </a:cubicBezTo>
                  <a:cubicBezTo>
                    <a:pt x="104" y="61"/>
                    <a:pt x="119" y="56"/>
                    <a:pt x="134" y="56"/>
                  </a:cubicBezTo>
                  <a:cubicBezTo>
                    <a:pt x="141" y="56"/>
                    <a:pt x="147" y="57"/>
                    <a:pt x="153" y="59"/>
                  </a:cubicBezTo>
                  <a:cubicBezTo>
                    <a:pt x="149" y="30"/>
                    <a:pt x="118" y="8"/>
                    <a:pt x="8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33" name="组合 232"/>
          <p:cNvGrpSpPr/>
          <p:nvPr/>
        </p:nvGrpSpPr>
        <p:grpSpPr>
          <a:xfrm>
            <a:off x="9618768" y="2191755"/>
            <a:ext cx="395526" cy="352434"/>
            <a:chOff x="9821864" y="1497013"/>
            <a:chExt cx="407988" cy="363538"/>
          </a:xfrm>
          <a:solidFill>
            <a:srgbClr val="35669B"/>
          </a:solidFill>
        </p:grpSpPr>
        <p:sp>
          <p:nvSpPr>
            <p:cNvPr id="54" name="Freeform 33"/>
            <p:cNvSpPr>
              <a:spLocks noEditPoints="1"/>
            </p:cNvSpPr>
            <p:nvPr/>
          </p:nvSpPr>
          <p:spPr bwMode="auto">
            <a:xfrm>
              <a:off x="9821864" y="1497013"/>
              <a:ext cx="346075" cy="325438"/>
            </a:xfrm>
            <a:custGeom>
              <a:avLst/>
              <a:gdLst>
                <a:gd name="T0" fmla="*/ 10 w 152"/>
                <a:gd name="T1" fmla="*/ 143 h 143"/>
                <a:gd name="T2" fmla="*/ 10 w 152"/>
                <a:gd name="T3" fmla="*/ 132 h 143"/>
                <a:gd name="T4" fmla="*/ 12 w 152"/>
                <a:gd name="T5" fmla="*/ 131 h 143"/>
                <a:gd name="T6" fmla="*/ 27 w 152"/>
                <a:gd name="T7" fmla="*/ 112 h 143"/>
                <a:gd name="T8" fmla="*/ 27 w 152"/>
                <a:gd name="T9" fmla="*/ 110 h 143"/>
                <a:gd name="T10" fmla="*/ 0 w 152"/>
                <a:gd name="T11" fmla="*/ 62 h 143"/>
                <a:gd name="T12" fmla="*/ 76 w 152"/>
                <a:gd name="T13" fmla="*/ 0 h 143"/>
                <a:gd name="T14" fmla="*/ 152 w 152"/>
                <a:gd name="T15" fmla="*/ 62 h 143"/>
                <a:gd name="T16" fmla="*/ 76 w 152"/>
                <a:gd name="T17" fmla="*/ 125 h 143"/>
                <a:gd name="T18" fmla="*/ 66 w 152"/>
                <a:gd name="T19" fmla="*/ 124 h 143"/>
                <a:gd name="T20" fmla="*/ 14 w 152"/>
                <a:gd name="T21" fmla="*/ 142 h 143"/>
                <a:gd name="T22" fmla="*/ 10 w 152"/>
                <a:gd name="T23" fmla="*/ 143 h 143"/>
                <a:gd name="T24" fmla="*/ 76 w 152"/>
                <a:gd name="T25" fmla="*/ 8 h 143"/>
                <a:gd name="T26" fmla="*/ 8 w 152"/>
                <a:gd name="T27" fmla="*/ 62 h 143"/>
                <a:gd name="T28" fmla="*/ 33 w 152"/>
                <a:gd name="T29" fmla="*/ 104 h 143"/>
                <a:gd name="T30" fmla="*/ 35 w 152"/>
                <a:gd name="T31" fmla="*/ 105 h 143"/>
                <a:gd name="T32" fmla="*/ 35 w 152"/>
                <a:gd name="T33" fmla="*/ 107 h 143"/>
                <a:gd name="T34" fmla="*/ 35 w 152"/>
                <a:gd name="T35" fmla="*/ 112 h 143"/>
                <a:gd name="T36" fmla="*/ 22 w 152"/>
                <a:gd name="T37" fmla="*/ 134 h 143"/>
                <a:gd name="T38" fmla="*/ 62 w 152"/>
                <a:gd name="T39" fmla="*/ 117 h 143"/>
                <a:gd name="T40" fmla="*/ 64 w 152"/>
                <a:gd name="T41" fmla="*/ 116 h 143"/>
                <a:gd name="T42" fmla="*/ 65 w 152"/>
                <a:gd name="T43" fmla="*/ 116 h 143"/>
                <a:gd name="T44" fmla="*/ 76 w 152"/>
                <a:gd name="T45" fmla="*/ 117 h 143"/>
                <a:gd name="T46" fmla="*/ 144 w 152"/>
                <a:gd name="T47" fmla="*/ 62 h 143"/>
                <a:gd name="T48" fmla="*/ 76 w 152"/>
                <a:gd name="T49" fmla="*/ 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2" h="143">
                  <a:moveTo>
                    <a:pt x="10" y="143"/>
                  </a:moveTo>
                  <a:cubicBezTo>
                    <a:pt x="10" y="132"/>
                    <a:pt x="10" y="132"/>
                    <a:pt x="10" y="132"/>
                  </a:cubicBezTo>
                  <a:cubicBezTo>
                    <a:pt x="12" y="131"/>
                    <a:pt x="12" y="131"/>
                    <a:pt x="12" y="131"/>
                  </a:cubicBezTo>
                  <a:cubicBezTo>
                    <a:pt x="21" y="127"/>
                    <a:pt x="27" y="119"/>
                    <a:pt x="27" y="112"/>
                  </a:cubicBezTo>
                  <a:cubicBezTo>
                    <a:pt x="27" y="111"/>
                    <a:pt x="27" y="110"/>
                    <a:pt x="27" y="110"/>
                  </a:cubicBezTo>
                  <a:cubicBezTo>
                    <a:pt x="10" y="98"/>
                    <a:pt x="0" y="81"/>
                    <a:pt x="0" y="62"/>
                  </a:cubicBezTo>
                  <a:cubicBezTo>
                    <a:pt x="0" y="28"/>
                    <a:pt x="34" y="0"/>
                    <a:pt x="76" y="0"/>
                  </a:cubicBezTo>
                  <a:cubicBezTo>
                    <a:pt x="118" y="0"/>
                    <a:pt x="152" y="28"/>
                    <a:pt x="152" y="62"/>
                  </a:cubicBezTo>
                  <a:cubicBezTo>
                    <a:pt x="152" y="96"/>
                    <a:pt x="118" y="125"/>
                    <a:pt x="76" y="125"/>
                  </a:cubicBezTo>
                  <a:cubicBezTo>
                    <a:pt x="73" y="125"/>
                    <a:pt x="70" y="124"/>
                    <a:pt x="66" y="124"/>
                  </a:cubicBezTo>
                  <a:cubicBezTo>
                    <a:pt x="50" y="139"/>
                    <a:pt x="31" y="142"/>
                    <a:pt x="14" y="142"/>
                  </a:cubicBezTo>
                  <a:lnTo>
                    <a:pt x="10" y="143"/>
                  </a:lnTo>
                  <a:close/>
                  <a:moveTo>
                    <a:pt x="76" y="8"/>
                  </a:moveTo>
                  <a:cubicBezTo>
                    <a:pt x="39" y="8"/>
                    <a:pt x="8" y="32"/>
                    <a:pt x="8" y="62"/>
                  </a:cubicBezTo>
                  <a:cubicBezTo>
                    <a:pt x="8" y="78"/>
                    <a:pt x="17" y="94"/>
                    <a:pt x="33" y="104"/>
                  </a:cubicBezTo>
                  <a:cubicBezTo>
                    <a:pt x="35" y="105"/>
                    <a:pt x="35" y="105"/>
                    <a:pt x="35" y="105"/>
                  </a:cubicBezTo>
                  <a:cubicBezTo>
                    <a:pt x="35" y="107"/>
                    <a:pt x="35" y="107"/>
                    <a:pt x="35" y="107"/>
                  </a:cubicBezTo>
                  <a:cubicBezTo>
                    <a:pt x="35" y="108"/>
                    <a:pt x="35" y="110"/>
                    <a:pt x="35" y="112"/>
                  </a:cubicBezTo>
                  <a:cubicBezTo>
                    <a:pt x="35" y="120"/>
                    <a:pt x="30" y="128"/>
                    <a:pt x="22" y="134"/>
                  </a:cubicBezTo>
                  <a:cubicBezTo>
                    <a:pt x="36" y="133"/>
                    <a:pt x="50" y="129"/>
                    <a:pt x="62" y="117"/>
                  </a:cubicBezTo>
                  <a:cubicBezTo>
                    <a:pt x="64" y="116"/>
                    <a:pt x="64" y="116"/>
                    <a:pt x="64" y="116"/>
                  </a:cubicBezTo>
                  <a:cubicBezTo>
                    <a:pt x="65" y="116"/>
                    <a:pt x="65" y="116"/>
                    <a:pt x="65" y="116"/>
                  </a:cubicBezTo>
                  <a:cubicBezTo>
                    <a:pt x="69" y="116"/>
                    <a:pt x="73" y="117"/>
                    <a:pt x="76" y="117"/>
                  </a:cubicBezTo>
                  <a:cubicBezTo>
                    <a:pt x="114" y="117"/>
                    <a:pt x="144" y="92"/>
                    <a:pt x="144" y="62"/>
                  </a:cubicBezTo>
                  <a:cubicBezTo>
                    <a:pt x="144" y="32"/>
                    <a:pt x="114" y="8"/>
                    <a:pt x="7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34"/>
            <p:cNvSpPr>
              <a:spLocks noEditPoints="1"/>
            </p:cNvSpPr>
            <p:nvPr/>
          </p:nvSpPr>
          <p:spPr bwMode="auto">
            <a:xfrm>
              <a:off x="9980614" y="1617663"/>
              <a:ext cx="249238" cy="242888"/>
            </a:xfrm>
            <a:custGeom>
              <a:avLst/>
              <a:gdLst>
                <a:gd name="T0" fmla="*/ 100 w 109"/>
                <a:gd name="T1" fmla="*/ 107 h 107"/>
                <a:gd name="T2" fmla="*/ 98 w 109"/>
                <a:gd name="T3" fmla="*/ 107 h 107"/>
                <a:gd name="T4" fmla="*/ 54 w 109"/>
                <a:gd name="T5" fmla="*/ 91 h 107"/>
                <a:gd name="T6" fmla="*/ 6 w 109"/>
                <a:gd name="T7" fmla="*/ 81 h 107"/>
                <a:gd name="T8" fmla="*/ 0 w 109"/>
                <a:gd name="T9" fmla="*/ 77 h 107"/>
                <a:gd name="T10" fmla="*/ 7 w 109"/>
                <a:gd name="T11" fmla="*/ 77 h 107"/>
                <a:gd name="T12" fmla="*/ 63 w 109"/>
                <a:gd name="T13" fmla="*/ 58 h 107"/>
                <a:gd name="T14" fmla="*/ 81 w 109"/>
                <a:gd name="T15" fmla="*/ 36 h 107"/>
                <a:gd name="T16" fmla="*/ 88 w 109"/>
                <a:gd name="T17" fmla="*/ 9 h 107"/>
                <a:gd name="T18" fmla="*/ 88 w 109"/>
                <a:gd name="T19" fmla="*/ 5 h 107"/>
                <a:gd name="T20" fmla="*/ 87 w 109"/>
                <a:gd name="T21" fmla="*/ 0 h 107"/>
                <a:gd name="T22" fmla="*/ 91 w 109"/>
                <a:gd name="T23" fmla="*/ 3 h 107"/>
                <a:gd name="T24" fmla="*/ 109 w 109"/>
                <a:gd name="T25" fmla="*/ 39 h 107"/>
                <a:gd name="T26" fmla="*/ 86 w 109"/>
                <a:gd name="T27" fmla="*/ 79 h 107"/>
                <a:gd name="T28" fmla="*/ 86 w 109"/>
                <a:gd name="T29" fmla="*/ 82 h 107"/>
                <a:gd name="T30" fmla="*/ 99 w 109"/>
                <a:gd name="T31" fmla="*/ 100 h 107"/>
                <a:gd name="T32" fmla="*/ 100 w 109"/>
                <a:gd name="T33" fmla="*/ 100 h 107"/>
                <a:gd name="T34" fmla="*/ 100 w 109"/>
                <a:gd name="T35" fmla="*/ 107 h 107"/>
                <a:gd name="T36" fmla="*/ 55 w 109"/>
                <a:gd name="T37" fmla="*/ 87 h 107"/>
                <a:gd name="T38" fmla="*/ 56 w 109"/>
                <a:gd name="T39" fmla="*/ 87 h 107"/>
                <a:gd name="T40" fmla="*/ 96 w 109"/>
                <a:gd name="T41" fmla="*/ 103 h 107"/>
                <a:gd name="T42" fmla="*/ 82 w 109"/>
                <a:gd name="T43" fmla="*/ 82 h 107"/>
                <a:gd name="T44" fmla="*/ 82 w 109"/>
                <a:gd name="T45" fmla="*/ 78 h 107"/>
                <a:gd name="T46" fmla="*/ 82 w 109"/>
                <a:gd name="T47" fmla="*/ 77 h 107"/>
                <a:gd name="T48" fmla="*/ 83 w 109"/>
                <a:gd name="T49" fmla="*/ 76 h 107"/>
                <a:gd name="T50" fmla="*/ 105 w 109"/>
                <a:gd name="T51" fmla="*/ 39 h 107"/>
                <a:gd name="T52" fmla="*/ 92 w 109"/>
                <a:gd name="T53" fmla="*/ 9 h 107"/>
                <a:gd name="T54" fmla="*/ 92 w 109"/>
                <a:gd name="T55" fmla="*/ 9 h 107"/>
                <a:gd name="T56" fmla="*/ 85 w 109"/>
                <a:gd name="T57" fmla="*/ 38 h 107"/>
                <a:gd name="T58" fmla="*/ 66 w 109"/>
                <a:gd name="T59" fmla="*/ 61 h 107"/>
                <a:gd name="T60" fmla="*/ 14 w 109"/>
                <a:gd name="T61" fmla="*/ 81 h 107"/>
                <a:gd name="T62" fmla="*/ 54 w 109"/>
                <a:gd name="T63" fmla="*/ 87 h 107"/>
                <a:gd name="T64" fmla="*/ 55 w 109"/>
                <a:gd name="T65" fmla="*/ 8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9" h="107">
                  <a:moveTo>
                    <a:pt x="100" y="107"/>
                  </a:moveTo>
                  <a:cubicBezTo>
                    <a:pt x="98" y="107"/>
                    <a:pt x="98" y="107"/>
                    <a:pt x="98" y="107"/>
                  </a:cubicBezTo>
                  <a:cubicBezTo>
                    <a:pt x="81" y="106"/>
                    <a:pt x="67" y="103"/>
                    <a:pt x="54" y="91"/>
                  </a:cubicBezTo>
                  <a:cubicBezTo>
                    <a:pt x="36" y="93"/>
                    <a:pt x="19" y="89"/>
                    <a:pt x="6" y="81"/>
                  </a:cubicBezTo>
                  <a:cubicBezTo>
                    <a:pt x="0" y="77"/>
                    <a:pt x="0" y="77"/>
                    <a:pt x="0" y="77"/>
                  </a:cubicBezTo>
                  <a:cubicBezTo>
                    <a:pt x="7" y="77"/>
                    <a:pt x="7" y="77"/>
                    <a:pt x="7" y="77"/>
                  </a:cubicBezTo>
                  <a:cubicBezTo>
                    <a:pt x="28" y="77"/>
                    <a:pt x="48" y="70"/>
                    <a:pt x="63" y="58"/>
                  </a:cubicBezTo>
                  <a:cubicBezTo>
                    <a:pt x="71" y="52"/>
                    <a:pt x="77" y="44"/>
                    <a:pt x="81" y="36"/>
                  </a:cubicBezTo>
                  <a:cubicBezTo>
                    <a:pt x="86" y="28"/>
                    <a:pt x="88" y="18"/>
                    <a:pt x="88" y="9"/>
                  </a:cubicBezTo>
                  <a:cubicBezTo>
                    <a:pt x="88" y="8"/>
                    <a:pt x="88" y="6"/>
                    <a:pt x="88" y="5"/>
                  </a:cubicBezTo>
                  <a:cubicBezTo>
                    <a:pt x="87" y="0"/>
                    <a:pt x="87" y="0"/>
                    <a:pt x="87" y="0"/>
                  </a:cubicBezTo>
                  <a:cubicBezTo>
                    <a:pt x="91" y="3"/>
                    <a:pt x="91" y="3"/>
                    <a:pt x="91" y="3"/>
                  </a:cubicBezTo>
                  <a:cubicBezTo>
                    <a:pt x="103" y="13"/>
                    <a:pt x="109" y="26"/>
                    <a:pt x="109" y="39"/>
                  </a:cubicBezTo>
                  <a:cubicBezTo>
                    <a:pt x="109" y="55"/>
                    <a:pt x="101" y="69"/>
                    <a:pt x="86" y="79"/>
                  </a:cubicBezTo>
                  <a:cubicBezTo>
                    <a:pt x="86" y="80"/>
                    <a:pt x="86" y="81"/>
                    <a:pt x="86" y="82"/>
                  </a:cubicBezTo>
                  <a:cubicBezTo>
                    <a:pt x="86" y="89"/>
                    <a:pt x="91" y="96"/>
                    <a:pt x="99" y="100"/>
                  </a:cubicBezTo>
                  <a:cubicBezTo>
                    <a:pt x="100" y="100"/>
                    <a:pt x="100" y="100"/>
                    <a:pt x="100" y="100"/>
                  </a:cubicBezTo>
                  <a:lnTo>
                    <a:pt x="100" y="107"/>
                  </a:lnTo>
                  <a:close/>
                  <a:moveTo>
                    <a:pt x="55" y="87"/>
                  </a:moveTo>
                  <a:cubicBezTo>
                    <a:pt x="56" y="87"/>
                    <a:pt x="56" y="87"/>
                    <a:pt x="56" y="87"/>
                  </a:cubicBezTo>
                  <a:cubicBezTo>
                    <a:pt x="68" y="99"/>
                    <a:pt x="80" y="102"/>
                    <a:pt x="96" y="103"/>
                  </a:cubicBezTo>
                  <a:cubicBezTo>
                    <a:pt x="87" y="98"/>
                    <a:pt x="82" y="90"/>
                    <a:pt x="82" y="82"/>
                  </a:cubicBezTo>
                  <a:cubicBezTo>
                    <a:pt x="82" y="80"/>
                    <a:pt x="82" y="79"/>
                    <a:pt x="82" y="78"/>
                  </a:cubicBezTo>
                  <a:cubicBezTo>
                    <a:pt x="82" y="77"/>
                    <a:pt x="82" y="77"/>
                    <a:pt x="82" y="77"/>
                  </a:cubicBezTo>
                  <a:cubicBezTo>
                    <a:pt x="83" y="76"/>
                    <a:pt x="83" y="76"/>
                    <a:pt x="83" y="76"/>
                  </a:cubicBezTo>
                  <a:cubicBezTo>
                    <a:pt x="97" y="67"/>
                    <a:pt x="105" y="54"/>
                    <a:pt x="105" y="39"/>
                  </a:cubicBezTo>
                  <a:cubicBezTo>
                    <a:pt x="105" y="28"/>
                    <a:pt x="101" y="18"/>
                    <a:pt x="92" y="9"/>
                  </a:cubicBezTo>
                  <a:cubicBezTo>
                    <a:pt x="92" y="9"/>
                    <a:pt x="92" y="9"/>
                    <a:pt x="92" y="9"/>
                  </a:cubicBezTo>
                  <a:cubicBezTo>
                    <a:pt x="92" y="19"/>
                    <a:pt x="89" y="29"/>
                    <a:pt x="85" y="38"/>
                  </a:cubicBezTo>
                  <a:cubicBezTo>
                    <a:pt x="80" y="47"/>
                    <a:pt x="74" y="54"/>
                    <a:pt x="66" y="61"/>
                  </a:cubicBezTo>
                  <a:cubicBezTo>
                    <a:pt x="52" y="72"/>
                    <a:pt x="33" y="79"/>
                    <a:pt x="14" y="81"/>
                  </a:cubicBezTo>
                  <a:cubicBezTo>
                    <a:pt x="26" y="86"/>
                    <a:pt x="40" y="88"/>
                    <a:pt x="54" y="87"/>
                  </a:cubicBezTo>
                  <a:lnTo>
                    <a:pt x="5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35" name="组合 234"/>
          <p:cNvGrpSpPr/>
          <p:nvPr/>
        </p:nvGrpSpPr>
        <p:grpSpPr>
          <a:xfrm>
            <a:off x="7080938" y="2193293"/>
            <a:ext cx="392448" cy="353973"/>
            <a:chOff x="7204076" y="1498600"/>
            <a:chExt cx="404813" cy="365125"/>
          </a:xfrm>
          <a:solidFill>
            <a:srgbClr val="35669B"/>
          </a:solidFill>
        </p:grpSpPr>
        <p:sp>
          <p:nvSpPr>
            <p:cNvPr id="56" name="Freeform 35"/>
            <p:cNvSpPr>
              <a:spLocks noEditPoints="1"/>
            </p:cNvSpPr>
            <p:nvPr/>
          </p:nvSpPr>
          <p:spPr bwMode="auto">
            <a:xfrm>
              <a:off x="7204076" y="1498600"/>
              <a:ext cx="131763" cy="360363"/>
            </a:xfrm>
            <a:custGeom>
              <a:avLst/>
              <a:gdLst>
                <a:gd name="T0" fmla="*/ 0 w 83"/>
                <a:gd name="T1" fmla="*/ 227 h 227"/>
                <a:gd name="T2" fmla="*/ 0 w 83"/>
                <a:gd name="T3" fmla="*/ 33 h 227"/>
                <a:gd name="T4" fmla="*/ 83 w 83"/>
                <a:gd name="T5" fmla="*/ 0 h 227"/>
                <a:gd name="T6" fmla="*/ 83 w 83"/>
                <a:gd name="T7" fmla="*/ 192 h 227"/>
                <a:gd name="T8" fmla="*/ 0 w 83"/>
                <a:gd name="T9" fmla="*/ 227 h 227"/>
                <a:gd name="T10" fmla="*/ 6 w 83"/>
                <a:gd name="T11" fmla="*/ 38 h 227"/>
                <a:gd name="T12" fmla="*/ 6 w 83"/>
                <a:gd name="T13" fmla="*/ 218 h 227"/>
                <a:gd name="T14" fmla="*/ 78 w 83"/>
                <a:gd name="T15" fmla="*/ 189 h 227"/>
                <a:gd name="T16" fmla="*/ 78 w 83"/>
                <a:gd name="T17" fmla="*/ 9 h 227"/>
                <a:gd name="T18" fmla="*/ 6 w 83"/>
                <a:gd name="T19" fmla="*/ 38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 h="227">
                  <a:moveTo>
                    <a:pt x="0" y="227"/>
                  </a:moveTo>
                  <a:lnTo>
                    <a:pt x="0" y="33"/>
                  </a:lnTo>
                  <a:lnTo>
                    <a:pt x="83" y="0"/>
                  </a:lnTo>
                  <a:lnTo>
                    <a:pt x="83" y="192"/>
                  </a:lnTo>
                  <a:lnTo>
                    <a:pt x="0" y="227"/>
                  </a:lnTo>
                  <a:close/>
                  <a:moveTo>
                    <a:pt x="6" y="38"/>
                  </a:moveTo>
                  <a:lnTo>
                    <a:pt x="6" y="218"/>
                  </a:lnTo>
                  <a:lnTo>
                    <a:pt x="78" y="189"/>
                  </a:lnTo>
                  <a:lnTo>
                    <a:pt x="78" y="9"/>
                  </a:lnTo>
                  <a:lnTo>
                    <a:pt x="6"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36"/>
            <p:cNvSpPr>
              <a:spLocks noEditPoints="1"/>
            </p:cNvSpPr>
            <p:nvPr/>
          </p:nvSpPr>
          <p:spPr bwMode="auto">
            <a:xfrm>
              <a:off x="7348539" y="1501775"/>
              <a:ext cx="139700" cy="361950"/>
            </a:xfrm>
            <a:custGeom>
              <a:avLst/>
              <a:gdLst>
                <a:gd name="T0" fmla="*/ 88 w 88"/>
                <a:gd name="T1" fmla="*/ 228 h 228"/>
                <a:gd name="T2" fmla="*/ 0 w 88"/>
                <a:gd name="T3" fmla="*/ 199 h 228"/>
                <a:gd name="T4" fmla="*/ 0 w 88"/>
                <a:gd name="T5" fmla="*/ 0 h 228"/>
                <a:gd name="T6" fmla="*/ 88 w 88"/>
                <a:gd name="T7" fmla="*/ 30 h 228"/>
                <a:gd name="T8" fmla="*/ 88 w 88"/>
                <a:gd name="T9" fmla="*/ 228 h 228"/>
                <a:gd name="T10" fmla="*/ 11 w 88"/>
                <a:gd name="T11" fmla="*/ 190 h 228"/>
                <a:gd name="T12" fmla="*/ 77 w 88"/>
                <a:gd name="T13" fmla="*/ 212 h 228"/>
                <a:gd name="T14" fmla="*/ 77 w 88"/>
                <a:gd name="T15" fmla="*/ 37 h 228"/>
                <a:gd name="T16" fmla="*/ 11 w 88"/>
                <a:gd name="T17" fmla="*/ 16 h 228"/>
                <a:gd name="T18" fmla="*/ 11 w 88"/>
                <a:gd name="T19" fmla="*/ 19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228">
                  <a:moveTo>
                    <a:pt x="88" y="228"/>
                  </a:moveTo>
                  <a:lnTo>
                    <a:pt x="0" y="199"/>
                  </a:lnTo>
                  <a:lnTo>
                    <a:pt x="0" y="0"/>
                  </a:lnTo>
                  <a:lnTo>
                    <a:pt x="88" y="30"/>
                  </a:lnTo>
                  <a:lnTo>
                    <a:pt x="88" y="228"/>
                  </a:lnTo>
                  <a:close/>
                  <a:moveTo>
                    <a:pt x="11" y="190"/>
                  </a:moveTo>
                  <a:lnTo>
                    <a:pt x="77" y="212"/>
                  </a:lnTo>
                  <a:lnTo>
                    <a:pt x="77" y="37"/>
                  </a:lnTo>
                  <a:lnTo>
                    <a:pt x="11" y="16"/>
                  </a:lnTo>
                  <a:lnTo>
                    <a:pt x="11" y="1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37"/>
            <p:cNvSpPr>
              <a:spLocks noEditPoints="1"/>
            </p:cNvSpPr>
            <p:nvPr/>
          </p:nvSpPr>
          <p:spPr bwMode="auto">
            <a:xfrm>
              <a:off x="7500939" y="1498600"/>
              <a:ext cx="107950" cy="349250"/>
            </a:xfrm>
            <a:custGeom>
              <a:avLst/>
              <a:gdLst>
                <a:gd name="T0" fmla="*/ 0 w 68"/>
                <a:gd name="T1" fmla="*/ 220 h 220"/>
                <a:gd name="T2" fmla="*/ 0 w 68"/>
                <a:gd name="T3" fmla="*/ 28 h 220"/>
                <a:gd name="T4" fmla="*/ 68 w 68"/>
                <a:gd name="T5" fmla="*/ 0 h 220"/>
                <a:gd name="T6" fmla="*/ 68 w 68"/>
                <a:gd name="T7" fmla="*/ 192 h 220"/>
                <a:gd name="T8" fmla="*/ 0 w 68"/>
                <a:gd name="T9" fmla="*/ 220 h 220"/>
                <a:gd name="T10" fmla="*/ 5 w 68"/>
                <a:gd name="T11" fmla="*/ 32 h 220"/>
                <a:gd name="T12" fmla="*/ 5 w 68"/>
                <a:gd name="T13" fmla="*/ 212 h 220"/>
                <a:gd name="T14" fmla="*/ 63 w 68"/>
                <a:gd name="T15" fmla="*/ 189 h 220"/>
                <a:gd name="T16" fmla="*/ 63 w 68"/>
                <a:gd name="T17" fmla="*/ 9 h 220"/>
                <a:gd name="T18" fmla="*/ 5 w 68"/>
                <a:gd name="T19" fmla="*/ 32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220">
                  <a:moveTo>
                    <a:pt x="0" y="220"/>
                  </a:moveTo>
                  <a:lnTo>
                    <a:pt x="0" y="28"/>
                  </a:lnTo>
                  <a:lnTo>
                    <a:pt x="68" y="0"/>
                  </a:lnTo>
                  <a:lnTo>
                    <a:pt x="68" y="192"/>
                  </a:lnTo>
                  <a:lnTo>
                    <a:pt x="0" y="220"/>
                  </a:lnTo>
                  <a:close/>
                  <a:moveTo>
                    <a:pt x="5" y="32"/>
                  </a:moveTo>
                  <a:lnTo>
                    <a:pt x="5" y="212"/>
                  </a:lnTo>
                  <a:lnTo>
                    <a:pt x="63" y="189"/>
                  </a:lnTo>
                  <a:lnTo>
                    <a:pt x="63" y="9"/>
                  </a:lnTo>
                  <a:lnTo>
                    <a:pt x="5"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36" name="组合 235"/>
          <p:cNvGrpSpPr/>
          <p:nvPr/>
        </p:nvGrpSpPr>
        <p:grpSpPr>
          <a:xfrm>
            <a:off x="6237560" y="2167130"/>
            <a:ext cx="393987" cy="401682"/>
            <a:chOff x="6334126" y="1471613"/>
            <a:chExt cx="406400" cy="414338"/>
          </a:xfrm>
          <a:solidFill>
            <a:srgbClr val="35669B"/>
          </a:solidFill>
        </p:grpSpPr>
        <p:sp>
          <p:nvSpPr>
            <p:cNvPr id="59" name="Freeform 38"/>
            <p:cNvSpPr>
              <a:spLocks noEditPoints="1"/>
            </p:cNvSpPr>
            <p:nvPr/>
          </p:nvSpPr>
          <p:spPr bwMode="auto">
            <a:xfrm>
              <a:off x="6334126" y="1471613"/>
              <a:ext cx="406400" cy="414338"/>
            </a:xfrm>
            <a:custGeom>
              <a:avLst/>
              <a:gdLst>
                <a:gd name="T0" fmla="*/ 111 w 179"/>
                <a:gd name="T1" fmla="*/ 182 h 182"/>
                <a:gd name="T2" fmla="*/ 68 w 179"/>
                <a:gd name="T3" fmla="*/ 182 h 182"/>
                <a:gd name="T4" fmla="*/ 68 w 179"/>
                <a:gd name="T5" fmla="*/ 178 h 182"/>
                <a:gd name="T6" fmla="*/ 39 w 179"/>
                <a:gd name="T7" fmla="*/ 149 h 182"/>
                <a:gd name="T8" fmla="*/ 25 w 179"/>
                <a:gd name="T9" fmla="*/ 153 h 182"/>
                <a:gd name="T10" fmla="*/ 21 w 179"/>
                <a:gd name="T11" fmla="*/ 155 h 182"/>
                <a:gd name="T12" fmla="*/ 0 w 179"/>
                <a:gd name="T13" fmla="*/ 118 h 182"/>
                <a:gd name="T14" fmla="*/ 3 w 179"/>
                <a:gd name="T15" fmla="*/ 116 h 182"/>
                <a:gd name="T16" fmla="*/ 14 w 179"/>
                <a:gd name="T17" fmla="*/ 76 h 182"/>
                <a:gd name="T18" fmla="*/ 3 w 179"/>
                <a:gd name="T19" fmla="*/ 66 h 182"/>
                <a:gd name="T20" fmla="*/ 0 w 179"/>
                <a:gd name="T21" fmla="*/ 64 h 182"/>
                <a:gd name="T22" fmla="*/ 21 w 179"/>
                <a:gd name="T23" fmla="*/ 27 h 182"/>
                <a:gd name="T24" fmla="*/ 25 w 179"/>
                <a:gd name="T25" fmla="*/ 29 h 182"/>
                <a:gd name="T26" fmla="*/ 39 w 179"/>
                <a:gd name="T27" fmla="*/ 33 h 182"/>
                <a:gd name="T28" fmla="*/ 64 w 179"/>
                <a:gd name="T29" fmla="*/ 18 h 182"/>
                <a:gd name="T30" fmla="*/ 68 w 179"/>
                <a:gd name="T31" fmla="*/ 4 h 182"/>
                <a:gd name="T32" fmla="*/ 68 w 179"/>
                <a:gd name="T33" fmla="*/ 0 h 182"/>
                <a:gd name="T34" fmla="*/ 111 w 179"/>
                <a:gd name="T35" fmla="*/ 0 h 182"/>
                <a:gd name="T36" fmla="*/ 111 w 179"/>
                <a:gd name="T37" fmla="*/ 4 h 182"/>
                <a:gd name="T38" fmla="*/ 140 w 179"/>
                <a:gd name="T39" fmla="*/ 33 h 182"/>
                <a:gd name="T40" fmla="*/ 154 w 179"/>
                <a:gd name="T41" fmla="*/ 29 h 182"/>
                <a:gd name="T42" fmla="*/ 158 w 179"/>
                <a:gd name="T43" fmla="*/ 27 h 182"/>
                <a:gd name="T44" fmla="*/ 179 w 179"/>
                <a:gd name="T45" fmla="*/ 64 h 182"/>
                <a:gd name="T46" fmla="*/ 176 w 179"/>
                <a:gd name="T47" fmla="*/ 66 h 182"/>
                <a:gd name="T48" fmla="*/ 165 w 179"/>
                <a:gd name="T49" fmla="*/ 106 h 182"/>
                <a:gd name="T50" fmla="*/ 175 w 179"/>
                <a:gd name="T51" fmla="*/ 116 h 182"/>
                <a:gd name="T52" fmla="*/ 179 w 179"/>
                <a:gd name="T53" fmla="*/ 118 h 182"/>
                <a:gd name="T54" fmla="*/ 158 w 179"/>
                <a:gd name="T55" fmla="*/ 155 h 182"/>
                <a:gd name="T56" fmla="*/ 154 w 179"/>
                <a:gd name="T57" fmla="*/ 153 h 182"/>
                <a:gd name="T58" fmla="*/ 140 w 179"/>
                <a:gd name="T59" fmla="*/ 149 h 182"/>
                <a:gd name="T60" fmla="*/ 114 w 179"/>
                <a:gd name="T61" fmla="*/ 163 h 182"/>
                <a:gd name="T62" fmla="*/ 111 w 179"/>
                <a:gd name="T63" fmla="*/ 178 h 182"/>
                <a:gd name="T64" fmla="*/ 111 w 179"/>
                <a:gd name="T65" fmla="*/ 182 h 182"/>
                <a:gd name="T66" fmla="*/ 76 w 179"/>
                <a:gd name="T67" fmla="*/ 174 h 182"/>
                <a:gd name="T68" fmla="*/ 103 w 179"/>
                <a:gd name="T69" fmla="*/ 174 h 182"/>
                <a:gd name="T70" fmla="*/ 108 w 179"/>
                <a:gd name="T71" fmla="*/ 159 h 182"/>
                <a:gd name="T72" fmla="*/ 140 w 179"/>
                <a:gd name="T73" fmla="*/ 141 h 182"/>
                <a:gd name="T74" fmla="*/ 155 w 179"/>
                <a:gd name="T75" fmla="*/ 144 h 182"/>
                <a:gd name="T76" fmla="*/ 168 w 179"/>
                <a:gd name="T77" fmla="*/ 121 h 182"/>
                <a:gd name="T78" fmla="*/ 158 w 179"/>
                <a:gd name="T79" fmla="*/ 110 h 182"/>
                <a:gd name="T80" fmla="*/ 168 w 179"/>
                <a:gd name="T81" fmla="*/ 61 h 182"/>
                <a:gd name="T82" fmla="*/ 155 w 179"/>
                <a:gd name="T83" fmla="*/ 38 h 182"/>
                <a:gd name="T84" fmla="*/ 140 w 179"/>
                <a:gd name="T85" fmla="*/ 41 h 182"/>
                <a:gd name="T86" fmla="*/ 103 w 179"/>
                <a:gd name="T87" fmla="*/ 8 h 182"/>
                <a:gd name="T88" fmla="*/ 76 w 179"/>
                <a:gd name="T89" fmla="*/ 8 h 182"/>
                <a:gd name="T90" fmla="*/ 71 w 179"/>
                <a:gd name="T91" fmla="*/ 22 h 182"/>
                <a:gd name="T92" fmla="*/ 39 w 179"/>
                <a:gd name="T93" fmla="*/ 41 h 182"/>
                <a:gd name="T94" fmla="*/ 24 w 179"/>
                <a:gd name="T95" fmla="*/ 38 h 182"/>
                <a:gd name="T96" fmla="*/ 11 w 179"/>
                <a:gd name="T97" fmla="*/ 61 h 182"/>
                <a:gd name="T98" fmla="*/ 21 w 179"/>
                <a:gd name="T99" fmla="*/ 72 h 182"/>
                <a:gd name="T100" fmla="*/ 11 w 179"/>
                <a:gd name="T101" fmla="*/ 121 h 182"/>
                <a:gd name="T102" fmla="*/ 24 w 179"/>
                <a:gd name="T103" fmla="*/ 144 h 182"/>
                <a:gd name="T104" fmla="*/ 39 w 179"/>
                <a:gd name="T105" fmla="*/ 141 h 182"/>
                <a:gd name="T106" fmla="*/ 76 w 179"/>
                <a:gd name="T107" fmla="*/ 17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9" h="182">
                  <a:moveTo>
                    <a:pt x="111" y="182"/>
                  </a:moveTo>
                  <a:cubicBezTo>
                    <a:pt x="68" y="182"/>
                    <a:pt x="68" y="182"/>
                    <a:pt x="68" y="182"/>
                  </a:cubicBezTo>
                  <a:cubicBezTo>
                    <a:pt x="68" y="178"/>
                    <a:pt x="68" y="178"/>
                    <a:pt x="68" y="178"/>
                  </a:cubicBezTo>
                  <a:cubicBezTo>
                    <a:pt x="68" y="162"/>
                    <a:pt x="55" y="149"/>
                    <a:pt x="39" y="149"/>
                  </a:cubicBezTo>
                  <a:cubicBezTo>
                    <a:pt x="34" y="149"/>
                    <a:pt x="29" y="150"/>
                    <a:pt x="25" y="153"/>
                  </a:cubicBezTo>
                  <a:cubicBezTo>
                    <a:pt x="21" y="155"/>
                    <a:pt x="21" y="155"/>
                    <a:pt x="21" y="155"/>
                  </a:cubicBezTo>
                  <a:cubicBezTo>
                    <a:pt x="0" y="118"/>
                    <a:pt x="0" y="118"/>
                    <a:pt x="0" y="118"/>
                  </a:cubicBezTo>
                  <a:cubicBezTo>
                    <a:pt x="3" y="116"/>
                    <a:pt x="3" y="116"/>
                    <a:pt x="3" y="116"/>
                  </a:cubicBezTo>
                  <a:cubicBezTo>
                    <a:pt x="17" y="108"/>
                    <a:pt x="22" y="90"/>
                    <a:pt x="14" y="76"/>
                  </a:cubicBezTo>
                  <a:cubicBezTo>
                    <a:pt x="12" y="72"/>
                    <a:pt x="8" y="68"/>
                    <a:pt x="3" y="66"/>
                  </a:cubicBezTo>
                  <a:cubicBezTo>
                    <a:pt x="0" y="64"/>
                    <a:pt x="0" y="64"/>
                    <a:pt x="0" y="64"/>
                  </a:cubicBezTo>
                  <a:cubicBezTo>
                    <a:pt x="21" y="27"/>
                    <a:pt x="21" y="27"/>
                    <a:pt x="21" y="27"/>
                  </a:cubicBezTo>
                  <a:cubicBezTo>
                    <a:pt x="25" y="29"/>
                    <a:pt x="25" y="29"/>
                    <a:pt x="25" y="29"/>
                  </a:cubicBezTo>
                  <a:cubicBezTo>
                    <a:pt x="29" y="32"/>
                    <a:pt x="34" y="33"/>
                    <a:pt x="39" y="33"/>
                  </a:cubicBezTo>
                  <a:cubicBezTo>
                    <a:pt x="50" y="33"/>
                    <a:pt x="59" y="27"/>
                    <a:pt x="64" y="18"/>
                  </a:cubicBezTo>
                  <a:cubicBezTo>
                    <a:pt x="67" y="14"/>
                    <a:pt x="68" y="9"/>
                    <a:pt x="68" y="4"/>
                  </a:cubicBezTo>
                  <a:cubicBezTo>
                    <a:pt x="68" y="0"/>
                    <a:pt x="68" y="0"/>
                    <a:pt x="68" y="0"/>
                  </a:cubicBezTo>
                  <a:cubicBezTo>
                    <a:pt x="111" y="0"/>
                    <a:pt x="111" y="0"/>
                    <a:pt x="111" y="0"/>
                  </a:cubicBezTo>
                  <a:cubicBezTo>
                    <a:pt x="111" y="4"/>
                    <a:pt x="111" y="4"/>
                    <a:pt x="111" y="4"/>
                  </a:cubicBezTo>
                  <a:cubicBezTo>
                    <a:pt x="111" y="20"/>
                    <a:pt x="124" y="33"/>
                    <a:pt x="140" y="33"/>
                  </a:cubicBezTo>
                  <a:cubicBezTo>
                    <a:pt x="145" y="33"/>
                    <a:pt x="150" y="32"/>
                    <a:pt x="154" y="29"/>
                  </a:cubicBezTo>
                  <a:cubicBezTo>
                    <a:pt x="158" y="27"/>
                    <a:pt x="158" y="27"/>
                    <a:pt x="158" y="27"/>
                  </a:cubicBezTo>
                  <a:cubicBezTo>
                    <a:pt x="179" y="64"/>
                    <a:pt x="179" y="64"/>
                    <a:pt x="179" y="64"/>
                  </a:cubicBezTo>
                  <a:cubicBezTo>
                    <a:pt x="176" y="66"/>
                    <a:pt x="176" y="66"/>
                    <a:pt x="176" y="66"/>
                  </a:cubicBezTo>
                  <a:cubicBezTo>
                    <a:pt x="162" y="74"/>
                    <a:pt x="157" y="92"/>
                    <a:pt x="165" y="106"/>
                  </a:cubicBezTo>
                  <a:cubicBezTo>
                    <a:pt x="167" y="110"/>
                    <a:pt x="171" y="114"/>
                    <a:pt x="175" y="116"/>
                  </a:cubicBezTo>
                  <a:cubicBezTo>
                    <a:pt x="179" y="118"/>
                    <a:pt x="179" y="118"/>
                    <a:pt x="179" y="118"/>
                  </a:cubicBezTo>
                  <a:cubicBezTo>
                    <a:pt x="158" y="155"/>
                    <a:pt x="158" y="155"/>
                    <a:pt x="158" y="155"/>
                  </a:cubicBezTo>
                  <a:cubicBezTo>
                    <a:pt x="154" y="153"/>
                    <a:pt x="154" y="153"/>
                    <a:pt x="154" y="153"/>
                  </a:cubicBezTo>
                  <a:cubicBezTo>
                    <a:pt x="150" y="150"/>
                    <a:pt x="145" y="149"/>
                    <a:pt x="140" y="149"/>
                  </a:cubicBezTo>
                  <a:cubicBezTo>
                    <a:pt x="129" y="149"/>
                    <a:pt x="120" y="154"/>
                    <a:pt x="114" y="163"/>
                  </a:cubicBezTo>
                  <a:cubicBezTo>
                    <a:pt x="112" y="168"/>
                    <a:pt x="111" y="173"/>
                    <a:pt x="111" y="178"/>
                  </a:cubicBezTo>
                  <a:lnTo>
                    <a:pt x="111" y="182"/>
                  </a:lnTo>
                  <a:close/>
                  <a:moveTo>
                    <a:pt x="76" y="174"/>
                  </a:moveTo>
                  <a:cubicBezTo>
                    <a:pt x="103" y="174"/>
                    <a:pt x="103" y="174"/>
                    <a:pt x="103" y="174"/>
                  </a:cubicBezTo>
                  <a:cubicBezTo>
                    <a:pt x="103" y="169"/>
                    <a:pt x="105" y="164"/>
                    <a:pt x="108" y="159"/>
                  </a:cubicBezTo>
                  <a:cubicBezTo>
                    <a:pt x="114" y="148"/>
                    <a:pt x="126" y="141"/>
                    <a:pt x="140" y="141"/>
                  </a:cubicBezTo>
                  <a:cubicBezTo>
                    <a:pt x="145" y="141"/>
                    <a:pt x="150" y="142"/>
                    <a:pt x="155" y="144"/>
                  </a:cubicBezTo>
                  <a:cubicBezTo>
                    <a:pt x="168" y="121"/>
                    <a:pt x="168" y="121"/>
                    <a:pt x="168" y="121"/>
                  </a:cubicBezTo>
                  <a:cubicBezTo>
                    <a:pt x="164" y="118"/>
                    <a:pt x="160" y="114"/>
                    <a:pt x="158" y="110"/>
                  </a:cubicBezTo>
                  <a:cubicBezTo>
                    <a:pt x="148" y="93"/>
                    <a:pt x="153" y="72"/>
                    <a:pt x="168" y="61"/>
                  </a:cubicBezTo>
                  <a:cubicBezTo>
                    <a:pt x="155" y="38"/>
                    <a:pt x="155" y="38"/>
                    <a:pt x="155" y="38"/>
                  </a:cubicBezTo>
                  <a:cubicBezTo>
                    <a:pt x="150" y="40"/>
                    <a:pt x="145" y="41"/>
                    <a:pt x="140" y="41"/>
                  </a:cubicBezTo>
                  <a:cubicBezTo>
                    <a:pt x="121" y="41"/>
                    <a:pt x="105" y="26"/>
                    <a:pt x="103" y="8"/>
                  </a:cubicBezTo>
                  <a:cubicBezTo>
                    <a:pt x="76" y="8"/>
                    <a:pt x="76" y="8"/>
                    <a:pt x="76" y="8"/>
                  </a:cubicBezTo>
                  <a:cubicBezTo>
                    <a:pt x="76" y="13"/>
                    <a:pt x="74" y="18"/>
                    <a:pt x="71" y="22"/>
                  </a:cubicBezTo>
                  <a:cubicBezTo>
                    <a:pt x="65" y="34"/>
                    <a:pt x="52" y="41"/>
                    <a:pt x="39" y="41"/>
                  </a:cubicBezTo>
                  <a:cubicBezTo>
                    <a:pt x="34" y="41"/>
                    <a:pt x="29" y="40"/>
                    <a:pt x="24" y="38"/>
                  </a:cubicBezTo>
                  <a:cubicBezTo>
                    <a:pt x="11" y="61"/>
                    <a:pt x="11" y="61"/>
                    <a:pt x="11" y="61"/>
                  </a:cubicBezTo>
                  <a:cubicBezTo>
                    <a:pt x="15" y="64"/>
                    <a:pt x="18" y="68"/>
                    <a:pt x="21" y="72"/>
                  </a:cubicBezTo>
                  <a:cubicBezTo>
                    <a:pt x="31" y="89"/>
                    <a:pt x="26" y="110"/>
                    <a:pt x="11" y="121"/>
                  </a:cubicBezTo>
                  <a:cubicBezTo>
                    <a:pt x="24" y="144"/>
                    <a:pt x="24" y="144"/>
                    <a:pt x="24" y="144"/>
                  </a:cubicBezTo>
                  <a:cubicBezTo>
                    <a:pt x="29" y="142"/>
                    <a:pt x="34" y="141"/>
                    <a:pt x="39" y="141"/>
                  </a:cubicBezTo>
                  <a:cubicBezTo>
                    <a:pt x="58" y="141"/>
                    <a:pt x="74" y="155"/>
                    <a:pt x="76" y="1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39"/>
            <p:cNvSpPr>
              <a:spLocks noEditPoints="1"/>
            </p:cNvSpPr>
            <p:nvPr/>
          </p:nvSpPr>
          <p:spPr bwMode="auto">
            <a:xfrm>
              <a:off x="6451601" y="1595438"/>
              <a:ext cx="171450" cy="168275"/>
            </a:xfrm>
            <a:custGeom>
              <a:avLst/>
              <a:gdLst>
                <a:gd name="T0" fmla="*/ 37 w 75"/>
                <a:gd name="T1" fmla="*/ 74 h 74"/>
                <a:gd name="T2" fmla="*/ 0 w 75"/>
                <a:gd name="T3" fmla="*/ 37 h 74"/>
                <a:gd name="T4" fmla="*/ 37 w 75"/>
                <a:gd name="T5" fmla="*/ 0 h 74"/>
                <a:gd name="T6" fmla="*/ 75 w 75"/>
                <a:gd name="T7" fmla="*/ 37 h 74"/>
                <a:gd name="T8" fmla="*/ 37 w 75"/>
                <a:gd name="T9" fmla="*/ 74 h 74"/>
                <a:gd name="T10" fmla="*/ 37 w 75"/>
                <a:gd name="T11" fmla="*/ 4 h 74"/>
                <a:gd name="T12" fmla="*/ 4 w 75"/>
                <a:gd name="T13" fmla="*/ 37 h 74"/>
                <a:gd name="T14" fmla="*/ 37 w 75"/>
                <a:gd name="T15" fmla="*/ 70 h 74"/>
                <a:gd name="T16" fmla="*/ 71 w 75"/>
                <a:gd name="T17" fmla="*/ 37 h 74"/>
                <a:gd name="T18" fmla="*/ 37 w 75"/>
                <a:gd name="T19" fmla="*/ 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 h="74">
                  <a:moveTo>
                    <a:pt x="37" y="74"/>
                  </a:moveTo>
                  <a:cubicBezTo>
                    <a:pt x="17" y="74"/>
                    <a:pt x="0" y="57"/>
                    <a:pt x="0" y="37"/>
                  </a:cubicBezTo>
                  <a:cubicBezTo>
                    <a:pt x="0" y="16"/>
                    <a:pt x="17" y="0"/>
                    <a:pt x="37" y="0"/>
                  </a:cubicBezTo>
                  <a:cubicBezTo>
                    <a:pt x="58" y="0"/>
                    <a:pt x="75" y="16"/>
                    <a:pt x="75" y="37"/>
                  </a:cubicBezTo>
                  <a:cubicBezTo>
                    <a:pt x="75" y="57"/>
                    <a:pt x="58" y="74"/>
                    <a:pt x="37" y="74"/>
                  </a:cubicBezTo>
                  <a:close/>
                  <a:moveTo>
                    <a:pt x="37" y="4"/>
                  </a:moveTo>
                  <a:cubicBezTo>
                    <a:pt x="19" y="4"/>
                    <a:pt x="4" y="18"/>
                    <a:pt x="4" y="37"/>
                  </a:cubicBezTo>
                  <a:cubicBezTo>
                    <a:pt x="4" y="55"/>
                    <a:pt x="19" y="70"/>
                    <a:pt x="37" y="70"/>
                  </a:cubicBezTo>
                  <a:cubicBezTo>
                    <a:pt x="56" y="70"/>
                    <a:pt x="71" y="55"/>
                    <a:pt x="71" y="37"/>
                  </a:cubicBezTo>
                  <a:cubicBezTo>
                    <a:pt x="71" y="18"/>
                    <a:pt x="56" y="4"/>
                    <a:pt x="3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84" name="组合 283"/>
          <p:cNvGrpSpPr/>
          <p:nvPr/>
        </p:nvGrpSpPr>
        <p:grpSpPr>
          <a:xfrm>
            <a:off x="10460606" y="3068991"/>
            <a:ext cx="417073" cy="324731"/>
            <a:chOff x="10460606" y="3068991"/>
            <a:chExt cx="417073" cy="324731"/>
          </a:xfrm>
          <a:solidFill>
            <a:srgbClr val="35669B"/>
          </a:solidFill>
        </p:grpSpPr>
        <p:sp>
          <p:nvSpPr>
            <p:cNvPr id="61" name="Freeform 40"/>
            <p:cNvSpPr>
              <a:spLocks noEditPoints="1"/>
            </p:cNvSpPr>
            <p:nvPr/>
          </p:nvSpPr>
          <p:spPr bwMode="auto">
            <a:xfrm>
              <a:off x="10463684" y="3301381"/>
              <a:ext cx="413994" cy="92341"/>
            </a:xfrm>
            <a:custGeom>
              <a:avLst/>
              <a:gdLst>
                <a:gd name="T0" fmla="*/ 150 w 188"/>
                <a:gd name="T1" fmla="*/ 42 h 42"/>
                <a:gd name="T2" fmla="*/ 38 w 188"/>
                <a:gd name="T3" fmla="*/ 42 h 42"/>
                <a:gd name="T4" fmla="*/ 0 w 188"/>
                <a:gd name="T5" fmla="*/ 4 h 42"/>
                <a:gd name="T6" fmla="*/ 0 w 188"/>
                <a:gd name="T7" fmla="*/ 0 h 42"/>
                <a:gd name="T8" fmla="*/ 188 w 188"/>
                <a:gd name="T9" fmla="*/ 0 h 42"/>
                <a:gd name="T10" fmla="*/ 188 w 188"/>
                <a:gd name="T11" fmla="*/ 4 h 42"/>
                <a:gd name="T12" fmla="*/ 150 w 188"/>
                <a:gd name="T13" fmla="*/ 42 h 42"/>
                <a:gd name="T14" fmla="*/ 8 w 188"/>
                <a:gd name="T15" fmla="*/ 8 h 42"/>
                <a:gd name="T16" fmla="*/ 38 w 188"/>
                <a:gd name="T17" fmla="*/ 34 h 42"/>
                <a:gd name="T18" fmla="*/ 150 w 188"/>
                <a:gd name="T19" fmla="*/ 34 h 42"/>
                <a:gd name="T20" fmla="*/ 179 w 188"/>
                <a:gd name="T21" fmla="*/ 8 h 42"/>
                <a:gd name="T22" fmla="*/ 8 w 188"/>
                <a:gd name="T23" fmla="*/ 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42">
                  <a:moveTo>
                    <a:pt x="150" y="42"/>
                  </a:moveTo>
                  <a:cubicBezTo>
                    <a:pt x="38" y="42"/>
                    <a:pt x="38" y="42"/>
                    <a:pt x="38" y="42"/>
                  </a:cubicBezTo>
                  <a:cubicBezTo>
                    <a:pt x="17" y="42"/>
                    <a:pt x="0" y="25"/>
                    <a:pt x="0" y="4"/>
                  </a:cubicBezTo>
                  <a:cubicBezTo>
                    <a:pt x="0" y="0"/>
                    <a:pt x="0" y="0"/>
                    <a:pt x="0" y="0"/>
                  </a:cubicBezTo>
                  <a:cubicBezTo>
                    <a:pt x="188" y="0"/>
                    <a:pt x="188" y="0"/>
                    <a:pt x="188" y="0"/>
                  </a:cubicBezTo>
                  <a:cubicBezTo>
                    <a:pt x="188" y="4"/>
                    <a:pt x="188" y="4"/>
                    <a:pt x="188" y="4"/>
                  </a:cubicBezTo>
                  <a:cubicBezTo>
                    <a:pt x="188" y="25"/>
                    <a:pt x="171" y="42"/>
                    <a:pt x="150" y="42"/>
                  </a:cubicBezTo>
                  <a:close/>
                  <a:moveTo>
                    <a:pt x="8" y="8"/>
                  </a:moveTo>
                  <a:cubicBezTo>
                    <a:pt x="10" y="23"/>
                    <a:pt x="22" y="34"/>
                    <a:pt x="38" y="34"/>
                  </a:cubicBezTo>
                  <a:cubicBezTo>
                    <a:pt x="150" y="34"/>
                    <a:pt x="150" y="34"/>
                    <a:pt x="150" y="34"/>
                  </a:cubicBezTo>
                  <a:cubicBezTo>
                    <a:pt x="165" y="34"/>
                    <a:pt x="177" y="23"/>
                    <a:pt x="179" y="8"/>
                  </a:cubicBezTo>
                  <a:lnTo>
                    <a:pt x="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Rectangle 41"/>
            <p:cNvSpPr>
              <a:spLocks noChangeArrowheads="1"/>
            </p:cNvSpPr>
            <p:nvPr/>
          </p:nvSpPr>
          <p:spPr bwMode="auto">
            <a:xfrm>
              <a:off x="10796111" y="3336779"/>
              <a:ext cx="18468" cy="1693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3" name="Freeform 42"/>
            <p:cNvSpPr>
              <a:spLocks noEditPoints="1"/>
            </p:cNvSpPr>
            <p:nvPr/>
          </p:nvSpPr>
          <p:spPr bwMode="auto">
            <a:xfrm>
              <a:off x="10460606" y="3068991"/>
              <a:ext cx="417073" cy="217001"/>
            </a:xfrm>
            <a:custGeom>
              <a:avLst/>
              <a:gdLst>
                <a:gd name="T0" fmla="*/ 271 w 271"/>
                <a:gd name="T1" fmla="*/ 141 h 141"/>
                <a:gd name="T2" fmla="*/ 0 w 271"/>
                <a:gd name="T3" fmla="*/ 141 h 141"/>
                <a:gd name="T4" fmla="*/ 19 w 271"/>
                <a:gd name="T5" fmla="*/ 0 h 141"/>
                <a:gd name="T6" fmla="*/ 254 w 271"/>
                <a:gd name="T7" fmla="*/ 0 h 141"/>
                <a:gd name="T8" fmla="*/ 271 w 271"/>
                <a:gd name="T9" fmla="*/ 141 h 141"/>
                <a:gd name="T10" fmla="*/ 13 w 271"/>
                <a:gd name="T11" fmla="*/ 129 h 141"/>
                <a:gd name="T12" fmla="*/ 258 w 271"/>
                <a:gd name="T13" fmla="*/ 129 h 141"/>
                <a:gd name="T14" fmla="*/ 244 w 271"/>
                <a:gd name="T15" fmla="*/ 12 h 141"/>
                <a:gd name="T16" fmla="*/ 29 w 271"/>
                <a:gd name="T17" fmla="*/ 12 h 141"/>
                <a:gd name="T18" fmla="*/ 13 w 271"/>
                <a:gd name="T19" fmla="*/ 129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1" h="141">
                  <a:moveTo>
                    <a:pt x="271" y="141"/>
                  </a:moveTo>
                  <a:lnTo>
                    <a:pt x="0" y="141"/>
                  </a:lnTo>
                  <a:lnTo>
                    <a:pt x="19" y="0"/>
                  </a:lnTo>
                  <a:lnTo>
                    <a:pt x="254" y="0"/>
                  </a:lnTo>
                  <a:lnTo>
                    <a:pt x="271" y="141"/>
                  </a:lnTo>
                  <a:close/>
                  <a:moveTo>
                    <a:pt x="13" y="129"/>
                  </a:moveTo>
                  <a:lnTo>
                    <a:pt x="258" y="129"/>
                  </a:lnTo>
                  <a:lnTo>
                    <a:pt x="244" y="12"/>
                  </a:lnTo>
                  <a:lnTo>
                    <a:pt x="29" y="12"/>
                  </a:lnTo>
                  <a:lnTo>
                    <a:pt x="13" y="1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39" name="组合 238"/>
          <p:cNvGrpSpPr/>
          <p:nvPr/>
        </p:nvGrpSpPr>
        <p:grpSpPr>
          <a:xfrm>
            <a:off x="3690497" y="2165591"/>
            <a:ext cx="407838" cy="407838"/>
            <a:chOff x="3706814" y="1470025"/>
            <a:chExt cx="420688" cy="420688"/>
          </a:xfrm>
          <a:solidFill>
            <a:srgbClr val="35669B"/>
          </a:solidFill>
        </p:grpSpPr>
        <p:sp>
          <p:nvSpPr>
            <p:cNvPr id="26" name="Freeform 5"/>
            <p:cNvSpPr>
              <a:spLocks noEditPoints="1"/>
            </p:cNvSpPr>
            <p:nvPr/>
          </p:nvSpPr>
          <p:spPr bwMode="auto">
            <a:xfrm>
              <a:off x="3706814" y="1470025"/>
              <a:ext cx="420688" cy="420688"/>
            </a:xfrm>
            <a:custGeom>
              <a:avLst/>
              <a:gdLst>
                <a:gd name="T0" fmla="*/ 93 w 185"/>
                <a:gd name="T1" fmla="*/ 185 h 185"/>
                <a:gd name="T2" fmla="*/ 0 w 185"/>
                <a:gd name="T3" fmla="*/ 92 h 185"/>
                <a:gd name="T4" fmla="*/ 93 w 185"/>
                <a:gd name="T5" fmla="*/ 0 h 185"/>
                <a:gd name="T6" fmla="*/ 185 w 185"/>
                <a:gd name="T7" fmla="*/ 92 h 185"/>
                <a:gd name="T8" fmla="*/ 93 w 185"/>
                <a:gd name="T9" fmla="*/ 185 h 185"/>
                <a:gd name="T10" fmla="*/ 93 w 185"/>
                <a:gd name="T11" fmla="*/ 8 h 185"/>
                <a:gd name="T12" fmla="*/ 8 w 185"/>
                <a:gd name="T13" fmla="*/ 92 h 185"/>
                <a:gd name="T14" fmla="*/ 93 w 185"/>
                <a:gd name="T15" fmla="*/ 177 h 185"/>
                <a:gd name="T16" fmla="*/ 177 w 185"/>
                <a:gd name="T17" fmla="*/ 92 h 185"/>
                <a:gd name="T18" fmla="*/ 93 w 185"/>
                <a:gd name="T19" fmla="*/ 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5" h="185">
                  <a:moveTo>
                    <a:pt x="93" y="185"/>
                  </a:moveTo>
                  <a:cubicBezTo>
                    <a:pt x="42" y="185"/>
                    <a:pt x="0" y="143"/>
                    <a:pt x="0" y="92"/>
                  </a:cubicBezTo>
                  <a:cubicBezTo>
                    <a:pt x="0" y="41"/>
                    <a:pt x="42" y="0"/>
                    <a:pt x="93" y="0"/>
                  </a:cubicBezTo>
                  <a:cubicBezTo>
                    <a:pt x="144" y="0"/>
                    <a:pt x="185" y="41"/>
                    <a:pt x="185" y="92"/>
                  </a:cubicBezTo>
                  <a:cubicBezTo>
                    <a:pt x="185" y="143"/>
                    <a:pt x="144" y="185"/>
                    <a:pt x="93" y="185"/>
                  </a:cubicBezTo>
                  <a:close/>
                  <a:moveTo>
                    <a:pt x="93" y="8"/>
                  </a:moveTo>
                  <a:cubicBezTo>
                    <a:pt x="46" y="8"/>
                    <a:pt x="8" y="46"/>
                    <a:pt x="8" y="92"/>
                  </a:cubicBezTo>
                  <a:cubicBezTo>
                    <a:pt x="8" y="139"/>
                    <a:pt x="46" y="177"/>
                    <a:pt x="93" y="177"/>
                  </a:cubicBezTo>
                  <a:cubicBezTo>
                    <a:pt x="139" y="177"/>
                    <a:pt x="177" y="139"/>
                    <a:pt x="177" y="92"/>
                  </a:cubicBezTo>
                  <a:cubicBezTo>
                    <a:pt x="177" y="46"/>
                    <a:pt x="139" y="8"/>
                    <a:pt x="9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7"/>
            <p:cNvSpPr>
              <a:spLocks noEditPoints="1"/>
            </p:cNvSpPr>
            <p:nvPr/>
          </p:nvSpPr>
          <p:spPr bwMode="auto">
            <a:xfrm>
              <a:off x="3748089" y="1508125"/>
              <a:ext cx="341313" cy="341313"/>
            </a:xfrm>
            <a:custGeom>
              <a:avLst/>
              <a:gdLst>
                <a:gd name="T0" fmla="*/ 75 w 150"/>
                <a:gd name="T1" fmla="*/ 150 h 150"/>
                <a:gd name="T2" fmla="*/ 0 w 150"/>
                <a:gd name="T3" fmla="*/ 75 h 150"/>
                <a:gd name="T4" fmla="*/ 75 w 150"/>
                <a:gd name="T5" fmla="*/ 0 h 150"/>
                <a:gd name="T6" fmla="*/ 150 w 150"/>
                <a:gd name="T7" fmla="*/ 75 h 150"/>
                <a:gd name="T8" fmla="*/ 75 w 150"/>
                <a:gd name="T9" fmla="*/ 150 h 150"/>
                <a:gd name="T10" fmla="*/ 75 w 150"/>
                <a:gd name="T11" fmla="*/ 4 h 150"/>
                <a:gd name="T12" fmla="*/ 4 w 150"/>
                <a:gd name="T13" fmla="*/ 75 h 150"/>
                <a:gd name="T14" fmla="*/ 75 w 150"/>
                <a:gd name="T15" fmla="*/ 146 h 150"/>
                <a:gd name="T16" fmla="*/ 146 w 150"/>
                <a:gd name="T17" fmla="*/ 75 h 150"/>
                <a:gd name="T18" fmla="*/ 75 w 150"/>
                <a:gd name="T19" fmla="*/ 4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0" h="150">
                  <a:moveTo>
                    <a:pt x="75" y="150"/>
                  </a:moveTo>
                  <a:cubicBezTo>
                    <a:pt x="33" y="150"/>
                    <a:pt x="0" y="117"/>
                    <a:pt x="0" y="75"/>
                  </a:cubicBezTo>
                  <a:cubicBezTo>
                    <a:pt x="0" y="34"/>
                    <a:pt x="33" y="0"/>
                    <a:pt x="75" y="0"/>
                  </a:cubicBezTo>
                  <a:cubicBezTo>
                    <a:pt x="116" y="0"/>
                    <a:pt x="150" y="34"/>
                    <a:pt x="150" y="75"/>
                  </a:cubicBezTo>
                  <a:cubicBezTo>
                    <a:pt x="150" y="117"/>
                    <a:pt x="116" y="150"/>
                    <a:pt x="75" y="150"/>
                  </a:cubicBezTo>
                  <a:close/>
                  <a:moveTo>
                    <a:pt x="75" y="4"/>
                  </a:moveTo>
                  <a:cubicBezTo>
                    <a:pt x="35" y="4"/>
                    <a:pt x="4" y="36"/>
                    <a:pt x="4" y="75"/>
                  </a:cubicBezTo>
                  <a:cubicBezTo>
                    <a:pt x="4" y="115"/>
                    <a:pt x="35" y="146"/>
                    <a:pt x="75" y="146"/>
                  </a:cubicBezTo>
                  <a:cubicBezTo>
                    <a:pt x="114" y="146"/>
                    <a:pt x="146" y="115"/>
                    <a:pt x="146" y="75"/>
                  </a:cubicBezTo>
                  <a:cubicBezTo>
                    <a:pt x="146" y="36"/>
                    <a:pt x="114" y="4"/>
                    <a:pt x="7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Rectangle 43"/>
            <p:cNvSpPr>
              <a:spLocks noChangeArrowheads="1"/>
            </p:cNvSpPr>
            <p:nvPr/>
          </p:nvSpPr>
          <p:spPr bwMode="auto">
            <a:xfrm>
              <a:off x="3846514" y="1674813"/>
              <a:ext cx="144463" cy="79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5" name="Rectangle 44"/>
            <p:cNvSpPr>
              <a:spLocks noChangeArrowheads="1"/>
            </p:cNvSpPr>
            <p:nvPr/>
          </p:nvSpPr>
          <p:spPr bwMode="auto">
            <a:xfrm>
              <a:off x="3914776" y="1606550"/>
              <a:ext cx="7938" cy="144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nvGrpSpPr>
          <p:cNvPr id="241" name="组合 240"/>
          <p:cNvGrpSpPr/>
          <p:nvPr/>
        </p:nvGrpSpPr>
        <p:grpSpPr>
          <a:xfrm>
            <a:off x="1997585" y="2165591"/>
            <a:ext cx="407838" cy="407838"/>
            <a:chOff x="1960564" y="1470025"/>
            <a:chExt cx="420688" cy="420688"/>
          </a:xfrm>
          <a:solidFill>
            <a:srgbClr val="35669B"/>
          </a:solidFill>
        </p:grpSpPr>
        <p:sp>
          <p:nvSpPr>
            <p:cNvPr id="66" name="Freeform 45"/>
            <p:cNvSpPr>
              <a:spLocks noEditPoints="1"/>
            </p:cNvSpPr>
            <p:nvPr/>
          </p:nvSpPr>
          <p:spPr bwMode="auto">
            <a:xfrm>
              <a:off x="1960564" y="1470025"/>
              <a:ext cx="420688" cy="420688"/>
            </a:xfrm>
            <a:custGeom>
              <a:avLst/>
              <a:gdLst>
                <a:gd name="T0" fmla="*/ 93 w 185"/>
                <a:gd name="T1" fmla="*/ 185 h 185"/>
                <a:gd name="T2" fmla="*/ 0 w 185"/>
                <a:gd name="T3" fmla="*/ 92 h 185"/>
                <a:gd name="T4" fmla="*/ 93 w 185"/>
                <a:gd name="T5" fmla="*/ 0 h 185"/>
                <a:gd name="T6" fmla="*/ 185 w 185"/>
                <a:gd name="T7" fmla="*/ 92 h 185"/>
                <a:gd name="T8" fmla="*/ 93 w 185"/>
                <a:gd name="T9" fmla="*/ 185 h 185"/>
                <a:gd name="T10" fmla="*/ 93 w 185"/>
                <a:gd name="T11" fmla="*/ 8 h 185"/>
                <a:gd name="T12" fmla="*/ 8 w 185"/>
                <a:gd name="T13" fmla="*/ 92 h 185"/>
                <a:gd name="T14" fmla="*/ 93 w 185"/>
                <a:gd name="T15" fmla="*/ 177 h 185"/>
                <a:gd name="T16" fmla="*/ 177 w 185"/>
                <a:gd name="T17" fmla="*/ 92 h 185"/>
                <a:gd name="T18" fmla="*/ 93 w 185"/>
                <a:gd name="T19" fmla="*/ 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5" h="185">
                  <a:moveTo>
                    <a:pt x="93" y="185"/>
                  </a:moveTo>
                  <a:cubicBezTo>
                    <a:pt x="42" y="185"/>
                    <a:pt x="0" y="143"/>
                    <a:pt x="0" y="92"/>
                  </a:cubicBezTo>
                  <a:cubicBezTo>
                    <a:pt x="0" y="41"/>
                    <a:pt x="42" y="0"/>
                    <a:pt x="93" y="0"/>
                  </a:cubicBezTo>
                  <a:cubicBezTo>
                    <a:pt x="144" y="0"/>
                    <a:pt x="185" y="41"/>
                    <a:pt x="185" y="92"/>
                  </a:cubicBezTo>
                  <a:cubicBezTo>
                    <a:pt x="185" y="143"/>
                    <a:pt x="144" y="185"/>
                    <a:pt x="93" y="185"/>
                  </a:cubicBezTo>
                  <a:close/>
                  <a:moveTo>
                    <a:pt x="93" y="8"/>
                  </a:moveTo>
                  <a:cubicBezTo>
                    <a:pt x="46" y="8"/>
                    <a:pt x="8" y="46"/>
                    <a:pt x="8" y="92"/>
                  </a:cubicBezTo>
                  <a:cubicBezTo>
                    <a:pt x="8" y="139"/>
                    <a:pt x="46" y="177"/>
                    <a:pt x="93" y="177"/>
                  </a:cubicBezTo>
                  <a:cubicBezTo>
                    <a:pt x="139" y="177"/>
                    <a:pt x="177" y="139"/>
                    <a:pt x="177" y="92"/>
                  </a:cubicBezTo>
                  <a:cubicBezTo>
                    <a:pt x="177" y="46"/>
                    <a:pt x="139" y="8"/>
                    <a:pt x="9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46"/>
            <p:cNvSpPr>
              <a:spLocks noEditPoints="1"/>
            </p:cNvSpPr>
            <p:nvPr/>
          </p:nvSpPr>
          <p:spPr bwMode="auto">
            <a:xfrm>
              <a:off x="2001839" y="1508125"/>
              <a:ext cx="341313" cy="341313"/>
            </a:xfrm>
            <a:custGeom>
              <a:avLst/>
              <a:gdLst>
                <a:gd name="T0" fmla="*/ 75 w 150"/>
                <a:gd name="T1" fmla="*/ 150 h 150"/>
                <a:gd name="T2" fmla="*/ 0 w 150"/>
                <a:gd name="T3" fmla="*/ 75 h 150"/>
                <a:gd name="T4" fmla="*/ 75 w 150"/>
                <a:gd name="T5" fmla="*/ 0 h 150"/>
                <a:gd name="T6" fmla="*/ 150 w 150"/>
                <a:gd name="T7" fmla="*/ 75 h 150"/>
                <a:gd name="T8" fmla="*/ 75 w 150"/>
                <a:gd name="T9" fmla="*/ 150 h 150"/>
                <a:gd name="T10" fmla="*/ 75 w 150"/>
                <a:gd name="T11" fmla="*/ 4 h 150"/>
                <a:gd name="T12" fmla="*/ 4 w 150"/>
                <a:gd name="T13" fmla="*/ 75 h 150"/>
                <a:gd name="T14" fmla="*/ 75 w 150"/>
                <a:gd name="T15" fmla="*/ 146 h 150"/>
                <a:gd name="T16" fmla="*/ 146 w 150"/>
                <a:gd name="T17" fmla="*/ 75 h 150"/>
                <a:gd name="T18" fmla="*/ 75 w 150"/>
                <a:gd name="T19" fmla="*/ 4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0" h="150">
                  <a:moveTo>
                    <a:pt x="75" y="150"/>
                  </a:moveTo>
                  <a:cubicBezTo>
                    <a:pt x="33" y="150"/>
                    <a:pt x="0" y="117"/>
                    <a:pt x="0" y="75"/>
                  </a:cubicBezTo>
                  <a:cubicBezTo>
                    <a:pt x="0" y="34"/>
                    <a:pt x="33" y="0"/>
                    <a:pt x="75" y="0"/>
                  </a:cubicBezTo>
                  <a:cubicBezTo>
                    <a:pt x="116" y="0"/>
                    <a:pt x="150" y="34"/>
                    <a:pt x="150" y="75"/>
                  </a:cubicBezTo>
                  <a:cubicBezTo>
                    <a:pt x="150" y="117"/>
                    <a:pt x="116" y="150"/>
                    <a:pt x="75" y="150"/>
                  </a:cubicBezTo>
                  <a:close/>
                  <a:moveTo>
                    <a:pt x="75" y="4"/>
                  </a:moveTo>
                  <a:cubicBezTo>
                    <a:pt x="35" y="4"/>
                    <a:pt x="4" y="36"/>
                    <a:pt x="4" y="75"/>
                  </a:cubicBezTo>
                  <a:cubicBezTo>
                    <a:pt x="4" y="115"/>
                    <a:pt x="35" y="146"/>
                    <a:pt x="75" y="146"/>
                  </a:cubicBezTo>
                  <a:cubicBezTo>
                    <a:pt x="114" y="146"/>
                    <a:pt x="146" y="115"/>
                    <a:pt x="146" y="75"/>
                  </a:cubicBezTo>
                  <a:cubicBezTo>
                    <a:pt x="146" y="36"/>
                    <a:pt x="114" y="4"/>
                    <a:pt x="7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47"/>
            <p:cNvSpPr/>
            <p:nvPr/>
          </p:nvSpPr>
          <p:spPr bwMode="auto">
            <a:xfrm>
              <a:off x="2117726" y="1624013"/>
              <a:ext cx="109538" cy="109538"/>
            </a:xfrm>
            <a:custGeom>
              <a:avLst/>
              <a:gdLst>
                <a:gd name="T0" fmla="*/ 64 w 69"/>
                <a:gd name="T1" fmla="*/ 69 h 69"/>
                <a:gd name="T2" fmla="*/ 0 w 69"/>
                <a:gd name="T3" fmla="*/ 4 h 69"/>
                <a:gd name="T4" fmla="*/ 3 w 69"/>
                <a:gd name="T5" fmla="*/ 0 h 69"/>
                <a:gd name="T6" fmla="*/ 69 w 69"/>
                <a:gd name="T7" fmla="*/ 66 h 69"/>
                <a:gd name="T8" fmla="*/ 64 w 69"/>
                <a:gd name="T9" fmla="*/ 69 h 69"/>
              </a:gdLst>
              <a:ahLst/>
              <a:cxnLst>
                <a:cxn ang="0">
                  <a:pos x="T0" y="T1"/>
                </a:cxn>
                <a:cxn ang="0">
                  <a:pos x="T2" y="T3"/>
                </a:cxn>
                <a:cxn ang="0">
                  <a:pos x="T4" y="T5"/>
                </a:cxn>
                <a:cxn ang="0">
                  <a:pos x="T6" y="T7"/>
                </a:cxn>
                <a:cxn ang="0">
                  <a:pos x="T8" y="T9"/>
                </a:cxn>
              </a:cxnLst>
              <a:rect l="0" t="0" r="r" b="b"/>
              <a:pathLst>
                <a:path w="69" h="69">
                  <a:moveTo>
                    <a:pt x="64" y="69"/>
                  </a:moveTo>
                  <a:lnTo>
                    <a:pt x="0" y="4"/>
                  </a:lnTo>
                  <a:lnTo>
                    <a:pt x="3" y="0"/>
                  </a:lnTo>
                  <a:lnTo>
                    <a:pt x="69" y="66"/>
                  </a:lnTo>
                  <a:lnTo>
                    <a:pt x="64"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48"/>
            <p:cNvSpPr/>
            <p:nvPr/>
          </p:nvSpPr>
          <p:spPr bwMode="auto">
            <a:xfrm>
              <a:off x="2117726" y="1624013"/>
              <a:ext cx="109538" cy="109538"/>
            </a:xfrm>
            <a:custGeom>
              <a:avLst/>
              <a:gdLst>
                <a:gd name="T0" fmla="*/ 3 w 69"/>
                <a:gd name="T1" fmla="*/ 69 h 69"/>
                <a:gd name="T2" fmla="*/ 0 w 69"/>
                <a:gd name="T3" fmla="*/ 66 h 69"/>
                <a:gd name="T4" fmla="*/ 64 w 69"/>
                <a:gd name="T5" fmla="*/ 0 h 69"/>
                <a:gd name="T6" fmla="*/ 69 w 69"/>
                <a:gd name="T7" fmla="*/ 4 h 69"/>
                <a:gd name="T8" fmla="*/ 3 w 69"/>
                <a:gd name="T9" fmla="*/ 69 h 69"/>
              </a:gdLst>
              <a:ahLst/>
              <a:cxnLst>
                <a:cxn ang="0">
                  <a:pos x="T0" y="T1"/>
                </a:cxn>
                <a:cxn ang="0">
                  <a:pos x="T2" y="T3"/>
                </a:cxn>
                <a:cxn ang="0">
                  <a:pos x="T4" y="T5"/>
                </a:cxn>
                <a:cxn ang="0">
                  <a:pos x="T6" y="T7"/>
                </a:cxn>
                <a:cxn ang="0">
                  <a:pos x="T8" y="T9"/>
                </a:cxn>
              </a:cxnLst>
              <a:rect l="0" t="0" r="r" b="b"/>
              <a:pathLst>
                <a:path w="69" h="69">
                  <a:moveTo>
                    <a:pt x="3" y="69"/>
                  </a:moveTo>
                  <a:lnTo>
                    <a:pt x="0" y="66"/>
                  </a:lnTo>
                  <a:lnTo>
                    <a:pt x="64" y="0"/>
                  </a:lnTo>
                  <a:lnTo>
                    <a:pt x="69" y="4"/>
                  </a:lnTo>
                  <a:lnTo>
                    <a:pt x="3"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40" name="组合 239"/>
          <p:cNvGrpSpPr/>
          <p:nvPr/>
        </p:nvGrpSpPr>
        <p:grpSpPr>
          <a:xfrm>
            <a:off x="2842501" y="2165591"/>
            <a:ext cx="407838" cy="407838"/>
            <a:chOff x="2832101" y="1470025"/>
            <a:chExt cx="420688" cy="420688"/>
          </a:xfrm>
          <a:solidFill>
            <a:srgbClr val="35669B"/>
          </a:solidFill>
        </p:grpSpPr>
        <p:sp>
          <p:nvSpPr>
            <p:cNvPr id="70" name="Freeform 49"/>
            <p:cNvSpPr>
              <a:spLocks noEditPoints="1"/>
            </p:cNvSpPr>
            <p:nvPr/>
          </p:nvSpPr>
          <p:spPr bwMode="auto">
            <a:xfrm>
              <a:off x="2832101" y="1470025"/>
              <a:ext cx="420688" cy="420688"/>
            </a:xfrm>
            <a:custGeom>
              <a:avLst/>
              <a:gdLst>
                <a:gd name="T0" fmla="*/ 92 w 185"/>
                <a:gd name="T1" fmla="*/ 185 h 185"/>
                <a:gd name="T2" fmla="*/ 0 w 185"/>
                <a:gd name="T3" fmla="*/ 92 h 185"/>
                <a:gd name="T4" fmla="*/ 92 w 185"/>
                <a:gd name="T5" fmla="*/ 0 h 185"/>
                <a:gd name="T6" fmla="*/ 185 w 185"/>
                <a:gd name="T7" fmla="*/ 92 h 185"/>
                <a:gd name="T8" fmla="*/ 92 w 185"/>
                <a:gd name="T9" fmla="*/ 185 h 185"/>
                <a:gd name="T10" fmla="*/ 92 w 185"/>
                <a:gd name="T11" fmla="*/ 8 h 185"/>
                <a:gd name="T12" fmla="*/ 8 w 185"/>
                <a:gd name="T13" fmla="*/ 92 h 185"/>
                <a:gd name="T14" fmla="*/ 92 w 185"/>
                <a:gd name="T15" fmla="*/ 177 h 185"/>
                <a:gd name="T16" fmla="*/ 177 w 185"/>
                <a:gd name="T17" fmla="*/ 92 h 185"/>
                <a:gd name="T18" fmla="*/ 92 w 185"/>
                <a:gd name="T19" fmla="*/ 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5" h="185">
                  <a:moveTo>
                    <a:pt x="92" y="185"/>
                  </a:moveTo>
                  <a:cubicBezTo>
                    <a:pt x="42" y="185"/>
                    <a:pt x="0" y="143"/>
                    <a:pt x="0" y="92"/>
                  </a:cubicBezTo>
                  <a:cubicBezTo>
                    <a:pt x="0" y="41"/>
                    <a:pt x="42" y="0"/>
                    <a:pt x="92" y="0"/>
                  </a:cubicBezTo>
                  <a:cubicBezTo>
                    <a:pt x="143" y="0"/>
                    <a:pt x="185" y="41"/>
                    <a:pt x="185" y="92"/>
                  </a:cubicBezTo>
                  <a:cubicBezTo>
                    <a:pt x="185" y="143"/>
                    <a:pt x="143" y="185"/>
                    <a:pt x="92" y="185"/>
                  </a:cubicBezTo>
                  <a:close/>
                  <a:moveTo>
                    <a:pt x="92" y="8"/>
                  </a:moveTo>
                  <a:cubicBezTo>
                    <a:pt x="46" y="8"/>
                    <a:pt x="8" y="46"/>
                    <a:pt x="8" y="92"/>
                  </a:cubicBezTo>
                  <a:cubicBezTo>
                    <a:pt x="8" y="139"/>
                    <a:pt x="46" y="177"/>
                    <a:pt x="92" y="177"/>
                  </a:cubicBezTo>
                  <a:cubicBezTo>
                    <a:pt x="139" y="177"/>
                    <a:pt x="177" y="139"/>
                    <a:pt x="177" y="92"/>
                  </a:cubicBezTo>
                  <a:cubicBezTo>
                    <a:pt x="177" y="46"/>
                    <a:pt x="139" y="8"/>
                    <a:pt x="9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50"/>
            <p:cNvSpPr>
              <a:spLocks noEditPoints="1"/>
            </p:cNvSpPr>
            <p:nvPr/>
          </p:nvSpPr>
          <p:spPr bwMode="auto">
            <a:xfrm>
              <a:off x="2870201" y="1508125"/>
              <a:ext cx="342900" cy="341313"/>
            </a:xfrm>
            <a:custGeom>
              <a:avLst/>
              <a:gdLst>
                <a:gd name="T0" fmla="*/ 75 w 151"/>
                <a:gd name="T1" fmla="*/ 150 h 150"/>
                <a:gd name="T2" fmla="*/ 0 w 151"/>
                <a:gd name="T3" fmla="*/ 75 h 150"/>
                <a:gd name="T4" fmla="*/ 75 w 151"/>
                <a:gd name="T5" fmla="*/ 0 h 150"/>
                <a:gd name="T6" fmla="*/ 151 w 151"/>
                <a:gd name="T7" fmla="*/ 75 h 150"/>
                <a:gd name="T8" fmla="*/ 75 w 151"/>
                <a:gd name="T9" fmla="*/ 150 h 150"/>
                <a:gd name="T10" fmla="*/ 75 w 151"/>
                <a:gd name="T11" fmla="*/ 4 h 150"/>
                <a:gd name="T12" fmla="*/ 4 w 151"/>
                <a:gd name="T13" fmla="*/ 75 h 150"/>
                <a:gd name="T14" fmla="*/ 75 w 151"/>
                <a:gd name="T15" fmla="*/ 146 h 150"/>
                <a:gd name="T16" fmla="*/ 147 w 151"/>
                <a:gd name="T17" fmla="*/ 75 h 150"/>
                <a:gd name="T18" fmla="*/ 75 w 151"/>
                <a:gd name="T19" fmla="*/ 4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1" h="150">
                  <a:moveTo>
                    <a:pt x="75" y="150"/>
                  </a:moveTo>
                  <a:cubicBezTo>
                    <a:pt x="34" y="150"/>
                    <a:pt x="0" y="117"/>
                    <a:pt x="0" y="75"/>
                  </a:cubicBezTo>
                  <a:cubicBezTo>
                    <a:pt x="0" y="34"/>
                    <a:pt x="34" y="0"/>
                    <a:pt x="75" y="0"/>
                  </a:cubicBezTo>
                  <a:cubicBezTo>
                    <a:pt x="117" y="0"/>
                    <a:pt x="151" y="34"/>
                    <a:pt x="151" y="75"/>
                  </a:cubicBezTo>
                  <a:cubicBezTo>
                    <a:pt x="151" y="117"/>
                    <a:pt x="117" y="150"/>
                    <a:pt x="75" y="150"/>
                  </a:cubicBezTo>
                  <a:close/>
                  <a:moveTo>
                    <a:pt x="75" y="4"/>
                  </a:moveTo>
                  <a:cubicBezTo>
                    <a:pt x="36" y="4"/>
                    <a:pt x="4" y="36"/>
                    <a:pt x="4" y="75"/>
                  </a:cubicBezTo>
                  <a:cubicBezTo>
                    <a:pt x="4" y="115"/>
                    <a:pt x="36" y="146"/>
                    <a:pt x="75" y="146"/>
                  </a:cubicBezTo>
                  <a:cubicBezTo>
                    <a:pt x="115" y="146"/>
                    <a:pt x="147" y="115"/>
                    <a:pt x="147" y="75"/>
                  </a:cubicBezTo>
                  <a:cubicBezTo>
                    <a:pt x="147" y="36"/>
                    <a:pt x="115" y="4"/>
                    <a:pt x="7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Rectangle 51"/>
            <p:cNvSpPr>
              <a:spLocks noChangeArrowheads="1"/>
            </p:cNvSpPr>
            <p:nvPr/>
          </p:nvSpPr>
          <p:spPr bwMode="auto">
            <a:xfrm>
              <a:off x="2970214" y="1674813"/>
              <a:ext cx="142875" cy="79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nvGrpSpPr>
          <p:cNvPr id="282" name="组合 281"/>
          <p:cNvGrpSpPr/>
          <p:nvPr/>
        </p:nvGrpSpPr>
        <p:grpSpPr>
          <a:xfrm>
            <a:off x="10471380" y="5551415"/>
            <a:ext cx="407838" cy="409377"/>
            <a:chOff x="10471380" y="5551415"/>
            <a:chExt cx="407838" cy="409377"/>
          </a:xfrm>
          <a:solidFill>
            <a:srgbClr val="35669B"/>
          </a:solidFill>
        </p:grpSpPr>
        <p:sp>
          <p:nvSpPr>
            <p:cNvPr id="73" name="Freeform 52"/>
            <p:cNvSpPr>
              <a:spLocks noEditPoints="1"/>
            </p:cNvSpPr>
            <p:nvPr/>
          </p:nvSpPr>
          <p:spPr bwMode="auto">
            <a:xfrm>
              <a:off x="10471380" y="5551415"/>
              <a:ext cx="407838" cy="409377"/>
            </a:xfrm>
            <a:custGeom>
              <a:avLst/>
              <a:gdLst>
                <a:gd name="T0" fmla="*/ 92 w 185"/>
                <a:gd name="T1" fmla="*/ 185 h 185"/>
                <a:gd name="T2" fmla="*/ 0 w 185"/>
                <a:gd name="T3" fmla="*/ 93 h 185"/>
                <a:gd name="T4" fmla="*/ 92 w 185"/>
                <a:gd name="T5" fmla="*/ 0 h 185"/>
                <a:gd name="T6" fmla="*/ 185 w 185"/>
                <a:gd name="T7" fmla="*/ 93 h 185"/>
                <a:gd name="T8" fmla="*/ 92 w 185"/>
                <a:gd name="T9" fmla="*/ 185 h 185"/>
                <a:gd name="T10" fmla="*/ 92 w 185"/>
                <a:gd name="T11" fmla="*/ 8 h 185"/>
                <a:gd name="T12" fmla="*/ 8 w 185"/>
                <a:gd name="T13" fmla="*/ 93 h 185"/>
                <a:gd name="T14" fmla="*/ 92 w 185"/>
                <a:gd name="T15" fmla="*/ 177 h 185"/>
                <a:gd name="T16" fmla="*/ 177 w 185"/>
                <a:gd name="T17" fmla="*/ 93 h 185"/>
                <a:gd name="T18" fmla="*/ 92 w 185"/>
                <a:gd name="T19" fmla="*/ 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5" h="185">
                  <a:moveTo>
                    <a:pt x="92" y="185"/>
                  </a:moveTo>
                  <a:cubicBezTo>
                    <a:pt x="41" y="185"/>
                    <a:pt x="0" y="144"/>
                    <a:pt x="0" y="93"/>
                  </a:cubicBezTo>
                  <a:cubicBezTo>
                    <a:pt x="0" y="42"/>
                    <a:pt x="41" y="0"/>
                    <a:pt x="92" y="0"/>
                  </a:cubicBezTo>
                  <a:cubicBezTo>
                    <a:pt x="143" y="0"/>
                    <a:pt x="185" y="42"/>
                    <a:pt x="185" y="93"/>
                  </a:cubicBezTo>
                  <a:cubicBezTo>
                    <a:pt x="185" y="144"/>
                    <a:pt x="143" y="185"/>
                    <a:pt x="92" y="185"/>
                  </a:cubicBezTo>
                  <a:close/>
                  <a:moveTo>
                    <a:pt x="92" y="8"/>
                  </a:moveTo>
                  <a:cubicBezTo>
                    <a:pt x="46" y="8"/>
                    <a:pt x="8" y="46"/>
                    <a:pt x="8" y="93"/>
                  </a:cubicBezTo>
                  <a:cubicBezTo>
                    <a:pt x="8" y="139"/>
                    <a:pt x="46" y="177"/>
                    <a:pt x="92" y="177"/>
                  </a:cubicBezTo>
                  <a:cubicBezTo>
                    <a:pt x="139" y="177"/>
                    <a:pt x="177" y="139"/>
                    <a:pt x="177" y="93"/>
                  </a:cubicBezTo>
                  <a:cubicBezTo>
                    <a:pt x="177" y="46"/>
                    <a:pt x="139" y="8"/>
                    <a:pt x="9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Rectangle 53"/>
            <p:cNvSpPr>
              <a:spLocks noChangeArrowheads="1"/>
            </p:cNvSpPr>
            <p:nvPr/>
          </p:nvSpPr>
          <p:spPr bwMode="auto">
            <a:xfrm>
              <a:off x="10603735" y="5753026"/>
              <a:ext cx="141589" cy="923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5" name="Rectangle 54"/>
            <p:cNvSpPr>
              <a:spLocks noChangeArrowheads="1"/>
            </p:cNvSpPr>
            <p:nvPr/>
          </p:nvSpPr>
          <p:spPr bwMode="auto">
            <a:xfrm>
              <a:off x="10669912" y="5686848"/>
              <a:ext cx="9234" cy="14158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nvGrpSpPr>
          <p:cNvPr id="290" name="组合 289"/>
          <p:cNvGrpSpPr/>
          <p:nvPr/>
        </p:nvGrpSpPr>
        <p:grpSpPr>
          <a:xfrm>
            <a:off x="8778468" y="5551415"/>
            <a:ext cx="407838" cy="409377"/>
            <a:chOff x="8778468" y="5551415"/>
            <a:chExt cx="407838" cy="409377"/>
          </a:xfrm>
          <a:solidFill>
            <a:srgbClr val="35669B"/>
          </a:solidFill>
        </p:grpSpPr>
        <p:sp>
          <p:nvSpPr>
            <p:cNvPr id="76" name="Freeform 55"/>
            <p:cNvSpPr>
              <a:spLocks noEditPoints="1"/>
            </p:cNvSpPr>
            <p:nvPr/>
          </p:nvSpPr>
          <p:spPr bwMode="auto">
            <a:xfrm>
              <a:off x="8778468" y="5551415"/>
              <a:ext cx="407838" cy="409377"/>
            </a:xfrm>
            <a:custGeom>
              <a:avLst/>
              <a:gdLst>
                <a:gd name="T0" fmla="*/ 92 w 185"/>
                <a:gd name="T1" fmla="*/ 185 h 185"/>
                <a:gd name="T2" fmla="*/ 0 w 185"/>
                <a:gd name="T3" fmla="*/ 93 h 185"/>
                <a:gd name="T4" fmla="*/ 92 w 185"/>
                <a:gd name="T5" fmla="*/ 0 h 185"/>
                <a:gd name="T6" fmla="*/ 185 w 185"/>
                <a:gd name="T7" fmla="*/ 93 h 185"/>
                <a:gd name="T8" fmla="*/ 92 w 185"/>
                <a:gd name="T9" fmla="*/ 185 h 185"/>
                <a:gd name="T10" fmla="*/ 92 w 185"/>
                <a:gd name="T11" fmla="*/ 8 h 185"/>
                <a:gd name="T12" fmla="*/ 8 w 185"/>
                <a:gd name="T13" fmla="*/ 93 h 185"/>
                <a:gd name="T14" fmla="*/ 92 w 185"/>
                <a:gd name="T15" fmla="*/ 177 h 185"/>
                <a:gd name="T16" fmla="*/ 177 w 185"/>
                <a:gd name="T17" fmla="*/ 93 h 185"/>
                <a:gd name="T18" fmla="*/ 92 w 185"/>
                <a:gd name="T19" fmla="*/ 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5" h="185">
                  <a:moveTo>
                    <a:pt x="92" y="185"/>
                  </a:moveTo>
                  <a:cubicBezTo>
                    <a:pt x="41" y="185"/>
                    <a:pt x="0" y="144"/>
                    <a:pt x="0" y="93"/>
                  </a:cubicBezTo>
                  <a:cubicBezTo>
                    <a:pt x="0" y="42"/>
                    <a:pt x="41" y="0"/>
                    <a:pt x="92" y="0"/>
                  </a:cubicBezTo>
                  <a:cubicBezTo>
                    <a:pt x="143" y="0"/>
                    <a:pt x="185" y="42"/>
                    <a:pt x="185" y="93"/>
                  </a:cubicBezTo>
                  <a:cubicBezTo>
                    <a:pt x="185" y="144"/>
                    <a:pt x="143" y="185"/>
                    <a:pt x="92" y="185"/>
                  </a:cubicBezTo>
                  <a:close/>
                  <a:moveTo>
                    <a:pt x="92" y="8"/>
                  </a:moveTo>
                  <a:cubicBezTo>
                    <a:pt x="46" y="8"/>
                    <a:pt x="8" y="46"/>
                    <a:pt x="8" y="93"/>
                  </a:cubicBezTo>
                  <a:cubicBezTo>
                    <a:pt x="8" y="139"/>
                    <a:pt x="46" y="177"/>
                    <a:pt x="92" y="177"/>
                  </a:cubicBezTo>
                  <a:cubicBezTo>
                    <a:pt x="139" y="177"/>
                    <a:pt x="177" y="139"/>
                    <a:pt x="177" y="93"/>
                  </a:cubicBezTo>
                  <a:cubicBezTo>
                    <a:pt x="177" y="46"/>
                    <a:pt x="139" y="8"/>
                    <a:pt x="9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56"/>
            <p:cNvSpPr/>
            <p:nvPr/>
          </p:nvSpPr>
          <p:spPr bwMode="auto">
            <a:xfrm>
              <a:off x="8929291" y="5703778"/>
              <a:ext cx="106192" cy="106192"/>
            </a:xfrm>
            <a:custGeom>
              <a:avLst/>
              <a:gdLst>
                <a:gd name="T0" fmla="*/ 64 w 69"/>
                <a:gd name="T1" fmla="*/ 69 h 69"/>
                <a:gd name="T2" fmla="*/ 0 w 69"/>
                <a:gd name="T3" fmla="*/ 5 h 69"/>
                <a:gd name="T4" fmla="*/ 4 w 69"/>
                <a:gd name="T5" fmla="*/ 0 h 69"/>
                <a:gd name="T6" fmla="*/ 69 w 69"/>
                <a:gd name="T7" fmla="*/ 65 h 69"/>
                <a:gd name="T8" fmla="*/ 64 w 69"/>
                <a:gd name="T9" fmla="*/ 69 h 69"/>
              </a:gdLst>
              <a:ahLst/>
              <a:cxnLst>
                <a:cxn ang="0">
                  <a:pos x="T0" y="T1"/>
                </a:cxn>
                <a:cxn ang="0">
                  <a:pos x="T2" y="T3"/>
                </a:cxn>
                <a:cxn ang="0">
                  <a:pos x="T4" y="T5"/>
                </a:cxn>
                <a:cxn ang="0">
                  <a:pos x="T6" y="T7"/>
                </a:cxn>
                <a:cxn ang="0">
                  <a:pos x="T8" y="T9"/>
                </a:cxn>
              </a:cxnLst>
              <a:rect l="0" t="0" r="r" b="b"/>
              <a:pathLst>
                <a:path w="69" h="69">
                  <a:moveTo>
                    <a:pt x="64" y="69"/>
                  </a:moveTo>
                  <a:lnTo>
                    <a:pt x="0" y="5"/>
                  </a:lnTo>
                  <a:lnTo>
                    <a:pt x="4" y="0"/>
                  </a:lnTo>
                  <a:lnTo>
                    <a:pt x="69" y="65"/>
                  </a:lnTo>
                  <a:lnTo>
                    <a:pt x="64"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57"/>
            <p:cNvSpPr/>
            <p:nvPr/>
          </p:nvSpPr>
          <p:spPr bwMode="auto">
            <a:xfrm>
              <a:off x="8929291" y="5703778"/>
              <a:ext cx="106192" cy="106192"/>
            </a:xfrm>
            <a:custGeom>
              <a:avLst/>
              <a:gdLst>
                <a:gd name="T0" fmla="*/ 4 w 69"/>
                <a:gd name="T1" fmla="*/ 69 h 69"/>
                <a:gd name="T2" fmla="*/ 0 w 69"/>
                <a:gd name="T3" fmla="*/ 65 h 69"/>
                <a:gd name="T4" fmla="*/ 64 w 69"/>
                <a:gd name="T5" fmla="*/ 0 h 69"/>
                <a:gd name="T6" fmla="*/ 69 w 69"/>
                <a:gd name="T7" fmla="*/ 5 h 69"/>
                <a:gd name="T8" fmla="*/ 4 w 69"/>
                <a:gd name="T9" fmla="*/ 69 h 69"/>
              </a:gdLst>
              <a:ahLst/>
              <a:cxnLst>
                <a:cxn ang="0">
                  <a:pos x="T0" y="T1"/>
                </a:cxn>
                <a:cxn ang="0">
                  <a:pos x="T2" y="T3"/>
                </a:cxn>
                <a:cxn ang="0">
                  <a:pos x="T4" y="T5"/>
                </a:cxn>
                <a:cxn ang="0">
                  <a:pos x="T6" y="T7"/>
                </a:cxn>
                <a:cxn ang="0">
                  <a:pos x="T8" y="T9"/>
                </a:cxn>
              </a:cxnLst>
              <a:rect l="0" t="0" r="r" b="b"/>
              <a:pathLst>
                <a:path w="69" h="69">
                  <a:moveTo>
                    <a:pt x="4" y="69"/>
                  </a:moveTo>
                  <a:lnTo>
                    <a:pt x="0" y="65"/>
                  </a:lnTo>
                  <a:lnTo>
                    <a:pt x="64" y="0"/>
                  </a:lnTo>
                  <a:lnTo>
                    <a:pt x="69" y="5"/>
                  </a:lnTo>
                  <a:lnTo>
                    <a:pt x="4"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83" name="组合 282"/>
          <p:cNvGrpSpPr/>
          <p:nvPr/>
        </p:nvGrpSpPr>
        <p:grpSpPr>
          <a:xfrm>
            <a:off x="9623384" y="5551415"/>
            <a:ext cx="406299" cy="409377"/>
            <a:chOff x="9623384" y="5551415"/>
            <a:chExt cx="406299" cy="409377"/>
          </a:xfrm>
          <a:solidFill>
            <a:srgbClr val="35669B"/>
          </a:solidFill>
        </p:grpSpPr>
        <p:sp>
          <p:nvSpPr>
            <p:cNvPr id="79" name="Freeform 58"/>
            <p:cNvSpPr>
              <a:spLocks noEditPoints="1"/>
            </p:cNvSpPr>
            <p:nvPr/>
          </p:nvSpPr>
          <p:spPr bwMode="auto">
            <a:xfrm>
              <a:off x="9623384" y="5551415"/>
              <a:ext cx="406299" cy="409377"/>
            </a:xfrm>
            <a:custGeom>
              <a:avLst/>
              <a:gdLst>
                <a:gd name="T0" fmla="*/ 92 w 184"/>
                <a:gd name="T1" fmla="*/ 185 h 185"/>
                <a:gd name="T2" fmla="*/ 0 w 184"/>
                <a:gd name="T3" fmla="*/ 93 h 185"/>
                <a:gd name="T4" fmla="*/ 92 w 184"/>
                <a:gd name="T5" fmla="*/ 0 h 185"/>
                <a:gd name="T6" fmla="*/ 184 w 184"/>
                <a:gd name="T7" fmla="*/ 93 h 185"/>
                <a:gd name="T8" fmla="*/ 92 w 184"/>
                <a:gd name="T9" fmla="*/ 185 h 185"/>
                <a:gd name="T10" fmla="*/ 92 w 184"/>
                <a:gd name="T11" fmla="*/ 8 h 185"/>
                <a:gd name="T12" fmla="*/ 8 w 184"/>
                <a:gd name="T13" fmla="*/ 93 h 185"/>
                <a:gd name="T14" fmla="*/ 92 w 184"/>
                <a:gd name="T15" fmla="*/ 177 h 185"/>
                <a:gd name="T16" fmla="*/ 176 w 184"/>
                <a:gd name="T17" fmla="*/ 93 h 185"/>
                <a:gd name="T18" fmla="*/ 92 w 184"/>
                <a:gd name="T19" fmla="*/ 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185">
                  <a:moveTo>
                    <a:pt x="92" y="185"/>
                  </a:moveTo>
                  <a:cubicBezTo>
                    <a:pt x="41" y="185"/>
                    <a:pt x="0" y="144"/>
                    <a:pt x="0" y="93"/>
                  </a:cubicBezTo>
                  <a:cubicBezTo>
                    <a:pt x="0" y="42"/>
                    <a:pt x="41" y="0"/>
                    <a:pt x="92" y="0"/>
                  </a:cubicBezTo>
                  <a:cubicBezTo>
                    <a:pt x="143" y="0"/>
                    <a:pt x="184" y="42"/>
                    <a:pt x="184" y="93"/>
                  </a:cubicBezTo>
                  <a:cubicBezTo>
                    <a:pt x="184" y="144"/>
                    <a:pt x="143" y="185"/>
                    <a:pt x="92" y="185"/>
                  </a:cubicBezTo>
                  <a:close/>
                  <a:moveTo>
                    <a:pt x="92" y="8"/>
                  </a:moveTo>
                  <a:cubicBezTo>
                    <a:pt x="46" y="8"/>
                    <a:pt x="8" y="46"/>
                    <a:pt x="8" y="93"/>
                  </a:cubicBezTo>
                  <a:cubicBezTo>
                    <a:pt x="8" y="139"/>
                    <a:pt x="46" y="177"/>
                    <a:pt x="92" y="177"/>
                  </a:cubicBezTo>
                  <a:cubicBezTo>
                    <a:pt x="139" y="177"/>
                    <a:pt x="176" y="139"/>
                    <a:pt x="176" y="93"/>
                  </a:cubicBezTo>
                  <a:cubicBezTo>
                    <a:pt x="176" y="46"/>
                    <a:pt x="139" y="8"/>
                    <a:pt x="9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Rectangle 59"/>
            <p:cNvSpPr>
              <a:spLocks noChangeArrowheads="1"/>
            </p:cNvSpPr>
            <p:nvPr/>
          </p:nvSpPr>
          <p:spPr bwMode="auto">
            <a:xfrm>
              <a:off x="9755739" y="5753026"/>
              <a:ext cx="141589" cy="923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nvGrpSpPr>
          <p:cNvPr id="242" name="组合 241"/>
          <p:cNvGrpSpPr/>
          <p:nvPr/>
        </p:nvGrpSpPr>
        <p:grpSpPr>
          <a:xfrm>
            <a:off x="1191143" y="2200989"/>
            <a:ext cx="337044" cy="337044"/>
            <a:chOff x="1128714" y="1506538"/>
            <a:chExt cx="347663" cy="347663"/>
          </a:xfrm>
          <a:solidFill>
            <a:srgbClr val="35669B"/>
          </a:solidFill>
        </p:grpSpPr>
        <p:sp>
          <p:nvSpPr>
            <p:cNvPr id="81" name="Freeform 60"/>
            <p:cNvSpPr>
              <a:spLocks noEditPoints="1"/>
            </p:cNvSpPr>
            <p:nvPr/>
          </p:nvSpPr>
          <p:spPr bwMode="auto">
            <a:xfrm>
              <a:off x="1128714" y="1506538"/>
              <a:ext cx="347663" cy="347663"/>
            </a:xfrm>
            <a:custGeom>
              <a:avLst/>
              <a:gdLst>
                <a:gd name="T0" fmla="*/ 26 w 153"/>
                <a:gd name="T1" fmla="*/ 153 h 153"/>
                <a:gd name="T2" fmla="*/ 13 w 153"/>
                <a:gd name="T3" fmla="*/ 153 h 153"/>
                <a:gd name="T4" fmla="*/ 0 w 153"/>
                <a:gd name="T5" fmla="*/ 140 h 153"/>
                <a:gd name="T6" fmla="*/ 0 w 153"/>
                <a:gd name="T7" fmla="*/ 111 h 153"/>
                <a:gd name="T8" fmla="*/ 55 w 153"/>
                <a:gd name="T9" fmla="*/ 56 h 153"/>
                <a:gd name="T10" fmla="*/ 54 w 153"/>
                <a:gd name="T11" fmla="*/ 49 h 153"/>
                <a:gd name="T12" fmla="*/ 104 w 153"/>
                <a:gd name="T13" fmla="*/ 0 h 153"/>
                <a:gd name="T14" fmla="*/ 153 w 153"/>
                <a:gd name="T15" fmla="*/ 49 h 153"/>
                <a:gd name="T16" fmla="*/ 104 w 153"/>
                <a:gd name="T17" fmla="*/ 99 h 153"/>
                <a:gd name="T18" fmla="*/ 89 w 153"/>
                <a:gd name="T19" fmla="*/ 96 h 153"/>
                <a:gd name="T20" fmla="*/ 78 w 153"/>
                <a:gd name="T21" fmla="*/ 108 h 153"/>
                <a:gd name="T22" fmla="*/ 62 w 153"/>
                <a:gd name="T23" fmla="*/ 108 h 153"/>
                <a:gd name="T24" fmla="*/ 62 w 153"/>
                <a:gd name="T25" fmla="*/ 126 h 153"/>
                <a:gd name="T26" fmla="*/ 44 w 153"/>
                <a:gd name="T27" fmla="*/ 126 h 153"/>
                <a:gd name="T28" fmla="*/ 44 w 153"/>
                <a:gd name="T29" fmla="*/ 144 h 153"/>
                <a:gd name="T30" fmla="*/ 26 w 153"/>
                <a:gd name="T31" fmla="*/ 144 h 153"/>
                <a:gd name="T32" fmla="*/ 26 w 153"/>
                <a:gd name="T33" fmla="*/ 153 h 153"/>
                <a:gd name="T34" fmla="*/ 8 w 153"/>
                <a:gd name="T35" fmla="*/ 114 h 153"/>
                <a:gd name="T36" fmla="*/ 8 w 153"/>
                <a:gd name="T37" fmla="*/ 140 h 153"/>
                <a:gd name="T38" fmla="*/ 13 w 153"/>
                <a:gd name="T39" fmla="*/ 145 h 153"/>
                <a:gd name="T40" fmla="*/ 18 w 153"/>
                <a:gd name="T41" fmla="*/ 145 h 153"/>
                <a:gd name="T42" fmla="*/ 18 w 153"/>
                <a:gd name="T43" fmla="*/ 136 h 153"/>
                <a:gd name="T44" fmla="*/ 36 w 153"/>
                <a:gd name="T45" fmla="*/ 136 h 153"/>
                <a:gd name="T46" fmla="*/ 36 w 153"/>
                <a:gd name="T47" fmla="*/ 118 h 153"/>
                <a:gd name="T48" fmla="*/ 54 w 153"/>
                <a:gd name="T49" fmla="*/ 118 h 153"/>
                <a:gd name="T50" fmla="*/ 54 w 153"/>
                <a:gd name="T51" fmla="*/ 100 h 153"/>
                <a:gd name="T52" fmla="*/ 75 w 153"/>
                <a:gd name="T53" fmla="*/ 100 h 153"/>
                <a:gd name="T54" fmla="*/ 87 w 153"/>
                <a:gd name="T55" fmla="*/ 87 h 153"/>
                <a:gd name="T56" fmla="*/ 90 w 153"/>
                <a:gd name="T57" fmla="*/ 88 h 153"/>
                <a:gd name="T58" fmla="*/ 104 w 153"/>
                <a:gd name="T59" fmla="*/ 91 h 153"/>
                <a:gd name="T60" fmla="*/ 145 w 153"/>
                <a:gd name="T61" fmla="*/ 49 h 153"/>
                <a:gd name="T62" fmla="*/ 104 w 153"/>
                <a:gd name="T63" fmla="*/ 8 h 153"/>
                <a:gd name="T64" fmla="*/ 62 w 153"/>
                <a:gd name="T65" fmla="*/ 49 h 153"/>
                <a:gd name="T66" fmla="*/ 63 w 153"/>
                <a:gd name="T67" fmla="*/ 57 h 153"/>
                <a:gd name="T68" fmla="*/ 64 w 153"/>
                <a:gd name="T69" fmla="*/ 59 h 153"/>
                <a:gd name="T70" fmla="*/ 8 w 153"/>
                <a:gd name="T71" fmla="*/ 114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3" h="153">
                  <a:moveTo>
                    <a:pt x="26" y="153"/>
                  </a:moveTo>
                  <a:cubicBezTo>
                    <a:pt x="13" y="153"/>
                    <a:pt x="13" y="153"/>
                    <a:pt x="13" y="153"/>
                  </a:cubicBezTo>
                  <a:cubicBezTo>
                    <a:pt x="6" y="153"/>
                    <a:pt x="0" y="147"/>
                    <a:pt x="0" y="140"/>
                  </a:cubicBezTo>
                  <a:cubicBezTo>
                    <a:pt x="0" y="111"/>
                    <a:pt x="0" y="111"/>
                    <a:pt x="0" y="111"/>
                  </a:cubicBezTo>
                  <a:cubicBezTo>
                    <a:pt x="55" y="56"/>
                    <a:pt x="55" y="56"/>
                    <a:pt x="55" y="56"/>
                  </a:cubicBezTo>
                  <a:cubicBezTo>
                    <a:pt x="55" y="54"/>
                    <a:pt x="54" y="51"/>
                    <a:pt x="54" y="49"/>
                  </a:cubicBezTo>
                  <a:cubicBezTo>
                    <a:pt x="54" y="22"/>
                    <a:pt x="77" y="0"/>
                    <a:pt x="104" y="0"/>
                  </a:cubicBezTo>
                  <a:cubicBezTo>
                    <a:pt x="131" y="0"/>
                    <a:pt x="153" y="22"/>
                    <a:pt x="153" y="49"/>
                  </a:cubicBezTo>
                  <a:cubicBezTo>
                    <a:pt x="153" y="76"/>
                    <a:pt x="131" y="99"/>
                    <a:pt x="104" y="99"/>
                  </a:cubicBezTo>
                  <a:cubicBezTo>
                    <a:pt x="99" y="99"/>
                    <a:pt x="94" y="98"/>
                    <a:pt x="89" y="96"/>
                  </a:cubicBezTo>
                  <a:cubicBezTo>
                    <a:pt x="78" y="108"/>
                    <a:pt x="78" y="108"/>
                    <a:pt x="78" y="108"/>
                  </a:cubicBezTo>
                  <a:cubicBezTo>
                    <a:pt x="62" y="108"/>
                    <a:pt x="62" y="108"/>
                    <a:pt x="62" y="108"/>
                  </a:cubicBezTo>
                  <a:cubicBezTo>
                    <a:pt x="62" y="126"/>
                    <a:pt x="62" y="126"/>
                    <a:pt x="62" y="126"/>
                  </a:cubicBezTo>
                  <a:cubicBezTo>
                    <a:pt x="44" y="126"/>
                    <a:pt x="44" y="126"/>
                    <a:pt x="44" y="126"/>
                  </a:cubicBezTo>
                  <a:cubicBezTo>
                    <a:pt x="44" y="144"/>
                    <a:pt x="44" y="144"/>
                    <a:pt x="44" y="144"/>
                  </a:cubicBezTo>
                  <a:cubicBezTo>
                    <a:pt x="26" y="144"/>
                    <a:pt x="26" y="144"/>
                    <a:pt x="26" y="144"/>
                  </a:cubicBezTo>
                  <a:lnTo>
                    <a:pt x="26" y="153"/>
                  </a:lnTo>
                  <a:close/>
                  <a:moveTo>
                    <a:pt x="8" y="114"/>
                  </a:moveTo>
                  <a:cubicBezTo>
                    <a:pt x="8" y="140"/>
                    <a:pt x="8" y="140"/>
                    <a:pt x="8" y="140"/>
                  </a:cubicBezTo>
                  <a:cubicBezTo>
                    <a:pt x="8" y="143"/>
                    <a:pt x="10" y="145"/>
                    <a:pt x="13" y="145"/>
                  </a:cubicBezTo>
                  <a:cubicBezTo>
                    <a:pt x="18" y="145"/>
                    <a:pt x="18" y="145"/>
                    <a:pt x="18" y="145"/>
                  </a:cubicBezTo>
                  <a:cubicBezTo>
                    <a:pt x="18" y="136"/>
                    <a:pt x="18" y="136"/>
                    <a:pt x="18" y="136"/>
                  </a:cubicBezTo>
                  <a:cubicBezTo>
                    <a:pt x="36" y="136"/>
                    <a:pt x="36" y="136"/>
                    <a:pt x="36" y="136"/>
                  </a:cubicBezTo>
                  <a:cubicBezTo>
                    <a:pt x="36" y="118"/>
                    <a:pt x="36" y="118"/>
                    <a:pt x="36" y="118"/>
                  </a:cubicBezTo>
                  <a:cubicBezTo>
                    <a:pt x="54" y="118"/>
                    <a:pt x="54" y="118"/>
                    <a:pt x="54" y="118"/>
                  </a:cubicBezTo>
                  <a:cubicBezTo>
                    <a:pt x="54" y="100"/>
                    <a:pt x="54" y="100"/>
                    <a:pt x="54" y="100"/>
                  </a:cubicBezTo>
                  <a:cubicBezTo>
                    <a:pt x="75" y="100"/>
                    <a:pt x="75" y="100"/>
                    <a:pt x="75" y="100"/>
                  </a:cubicBezTo>
                  <a:cubicBezTo>
                    <a:pt x="87" y="87"/>
                    <a:pt x="87" y="87"/>
                    <a:pt x="87" y="87"/>
                  </a:cubicBezTo>
                  <a:cubicBezTo>
                    <a:pt x="90" y="88"/>
                    <a:pt x="90" y="88"/>
                    <a:pt x="90" y="88"/>
                  </a:cubicBezTo>
                  <a:cubicBezTo>
                    <a:pt x="94" y="90"/>
                    <a:pt x="99" y="91"/>
                    <a:pt x="104" y="91"/>
                  </a:cubicBezTo>
                  <a:cubicBezTo>
                    <a:pt x="127" y="91"/>
                    <a:pt x="145" y="72"/>
                    <a:pt x="145" y="49"/>
                  </a:cubicBezTo>
                  <a:cubicBezTo>
                    <a:pt x="145" y="26"/>
                    <a:pt x="127" y="8"/>
                    <a:pt x="104" y="8"/>
                  </a:cubicBezTo>
                  <a:cubicBezTo>
                    <a:pt x="81" y="8"/>
                    <a:pt x="62" y="26"/>
                    <a:pt x="62" y="49"/>
                  </a:cubicBezTo>
                  <a:cubicBezTo>
                    <a:pt x="62" y="52"/>
                    <a:pt x="63" y="54"/>
                    <a:pt x="63" y="57"/>
                  </a:cubicBezTo>
                  <a:cubicBezTo>
                    <a:pt x="64" y="59"/>
                    <a:pt x="64" y="59"/>
                    <a:pt x="64" y="59"/>
                  </a:cubicBezTo>
                  <a:lnTo>
                    <a:pt x="8" y="1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61"/>
            <p:cNvSpPr>
              <a:spLocks noEditPoints="1"/>
            </p:cNvSpPr>
            <p:nvPr/>
          </p:nvSpPr>
          <p:spPr bwMode="auto">
            <a:xfrm>
              <a:off x="1349376" y="1562100"/>
              <a:ext cx="69850" cy="71438"/>
            </a:xfrm>
            <a:custGeom>
              <a:avLst/>
              <a:gdLst>
                <a:gd name="T0" fmla="*/ 16 w 31"/>
                <a:gd name="T1" fmla="*/ 31 h 31"/>
                <a:gd name="T2" fmla="*/ 0 w 31"/>
                <a:gd name="T3" fmla="*/ 15 h 31"/>
                <a:gd name="T4" fmla="*/ 16 w 31"/>
                <a:gd name="T5" fmla="*/ 0 h 31"/>
                <a:gd name="T6" fmla="*/ 31 w 31"/>
                <a:gd name="T7" fmla="*/ 15 h 31"/>
                <a:gd name="T8" fmla="*/ 16 w 31"/>
                <a:gd name="T9" fmla="*/ 31 h 31"/>
                <a:gd name="T10" fmla="*/ 16 w 31"/>
                <a:gd name="T11" fmla="*/ 4 h 31"/>
                <a:gd name="T12" fmla="*/ 4 w 31"/>
                <a:gd name="T13" fmla="*/ 15 h 31"/>
                <a:gd name="T14" fmla="*/ 16 w 31"/>
                <a:gd name="T15" fmla="*/ 27 h 31"/>
                <a:gd name="T16" fmla="*/ 27 w 31"/>
                <a:gd name="T17" fmla="*/ 15 h 31"/>
                <a:gd name="T18" fmla="*/ 16 w 31"/>
                <a:gd name="T1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31">
                  <a:moveTo>
                    <a:pt x="16" y="31"/>
                  </a:moveTo>
                  <a:cubicBezTo>
                    <a:pt x="7" y="31"/>
                    <a:pt x="0" y="24"/>
                    <a:pt x="0" y="15"/>
                  </a:cubicBezTo>
                  <a:cubicBezTo>
                    <a:pt x="0" y="7"/>
                    <a:pt x="7" y="0"/>
                    <a:pt x="16" y="0"/>
                  </a:cubicBezTo>
                  <a:cubicBezTo>
                    <a:pt x="24" y="0"/>
                    <a:pt x="31" y="7"/>
                    <a:pt x="31" y="15"/>
                  </a:cubicBezTo>
                  <a:cubicBezTo>
                    <a:pt x="31" y="24"/>
                    <a:pt x="24" y="31"/>
                    <a:pt x="16" y="31"/>
                  </a:cubicBezTo>
                  <a:close/>
                  <a:moveTo>
                    <a:pt x="16" y="4"/>
                  </a:moveTo>
                  <a:cubicBezTo>
                    <a:pt x="9" y="4"/>
                    <a:pt x="4" y="9"/>
                    <a:pt x="4" y="15"/>
                  </a:cubicBezTo>
                  <a:cubicBezTo>
                    <a:pt x="4" y="22"/>
                    <a:pt x="9" y="27"/>
                    <a:pt x="16" y="27"/>
                  </a:cubicBezTo>
                  <a:cubicBezTo>
                    <a:pt x="22" y="27"/>
                    <a:pt x="27" y="22"/>
                    <a:pt x="27" y="15"/>
                  </a:cubicBezTo>
                  <a:cubicBezTo>
                    <a:pt x="27" y="9"/>
                    <a:pt x="22" y="4"/>
                    <a:pt x="1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38" name="组合 237"/>
          <p:cNvGrpSpPr/>
          <p:nvPr/>
        </p:nvGrpSpPr>
        <p:grpSpPr>
          <a:xfrm>
            <a:off x="4532335" y="2170209"/>
            <a:ext cx="420151" cy="418611"/>
            <a:chOff x="4575176" y="1474788"/>
            <a:chExt cx="433388" cy="431800"/>
          </a:xfrm>
          <a:solidFill>
            <a:srgbClr val="35669B"/>
          </a:solidFill>
        </p:grpSpPr>
        <p:sp>
          <p:nvSpPr>
            <p:cNvPr id="83" name="Freeform 62"/>
            <p:cNvSpPr>
              <a:spLocks noEditPoints="1"/>
            </p:cNvSpPr>
            <p:nvPr/>
          </p:nvSpPr>
          <p:spPr bwMode="auto">
            <a:xfrm>
              <a:off x="4575176" y="1474788"/>
              <a:ext cx="433388" cy="431800"/>
            </a:xfrm>
            <a:custGeom>
              <a:avLst/>
              <a:gdLst>
                <a:gd name="T0" fmla="*/ 78 w 190"/>
                <a:gd name="T1" fmla="*/ 190 h 190"/>
                <a:gd name="T2" fmla="*/ 63 w 190"/>
                <a:gd name="T3" fmla="*/ 156 h 190"/>
                <a:gd name="T4" fmla="*/ 16 w 190"/>
                <a:gd name="T5" fmla="*/ 150 h 190"/>
                <a:gd name="T6" fmla="*/ 29 w 190"/>
                <a:gd name="T7" fmla="*/ 116 h 190"/>
                <a:gd name="T8" fmla="*/ 0 w 190"/>
                <a:gd name="T9" fmla="*/ 78 h 190"/>
                <a:gd name="T10" fmla="*/ 33 w 190"/>
                <a:gd name="T11" fmla="*/ 63 h 190"/>
                <a:gd name="T12" fmla="*/ 39 w 190"/>
                <a:gd name="T13" fmla="*/ 16 h 190"/>
                <a:gd name="T14" fmla="*/ 74 w 190"/>
                <a:gd name="T15" fmla="*/ 29 h 190"/>
                <a:gd name="T16" fmla="*/ 111 w 190"/>
                <a:gd name="T17" fmla="*/ 0 h 190"/>
                <a:gd name="T18" fmla="*/ 126 w 190"/>
                <a:gd name="T19" fmla="*/ 33 h 190"/>
                <a:gd name="T20" fmla="*/ 174 w 190"/>
                <a:gd name="T21" fmla="*/ 39 h 190"/>
                <a:gd name="T22" fmla="*/ 160 w 190"/>
                <a:gd name="T23" fmla="*/ 73 h 190"/>
                <a:gd name="T24" fmla="*/ 190 w 190"/>
                <a:gd name="T25" fmla="*/ 111 h 190"/>
                <a:gd name="T26" fmla="*/ 156 w 190"/>
                <a:gd name="T27" fmla="*/ 126 h 190"/>
                <a:gd name="T28" fmla="*/ 150 w 190"/>
                <a:gd name="T29" fmla="*/ 173 h 190"/>
                <a:gd name="T30" fmla="*/ 116 w 190"/>
                <a:gd name="T31" fmla="*/ 160 h 190"/>
                <a:gd name="T32" fmla="*/ 85 w 190"/>
                <a:gd name="T33" fmla="*/ 182 h 190"/>
                <a:gd name="T34" fmla="*/ 109 w 190"/>
                <a:gd name="T35" fmla="*/ 154 h 190"/>
                <a:gd name="T36" fmla="*/ 125 w 190"/>
                <a:gd name="T37" fmla="*/ 148 h 190"/>
                <a:gd name="T38" fmla="*/ 150 w 190"/>
                <a:gd name="T39" fmla="*/ 163 h 190"/>
                <a:gd name="T40" fmla="*/ 147 w 190"/>
                <a:gd name="T41" fmla="*/ 127 h 190"/>
                <a:gd name="T42" fmla="*/ 153 w 190"/>
                <a:gd name="T43" fmla="*/ 111 h 190"/>
                <a:gd name="T44" fmla="*/ 182 w 190"/>
                <a:gd name="T45" fmla="*/ 104 h 190"/>
                <a:gd name="T46" fmla="*/ 154 w 190"/>
                <a:gd name="T47" fmla="*/ 80 h 190"/>
                <a:gd name="T48" fmla="*/ 148 w 190"/>
                <a:gd name="T49" fmla="*/ 65 h 190"/>
                <a:gd name="T50" fmla="*/ 163 w 190"/>
                <a:gd name="T51" fmla="*/ 40 h 190"/>
                <a:gd name="T52" fmla="*/ 127 w 190"/>
                <a:gd name="T53" fmla="*/ 43 h 190"/>
                <a:gd name="T54" fmla="*/ 111 w 190"/>
                <a:gd name="T55" fmla="*/ 36 h 190"/>
                <a:gd name="T56" fmla="*/ 104 w 190"/>
                <a:gd name="T57" fmla="*/ 8 h 190"/>
                <a:gd name="T58" fmla="*/ 81 w 190"/>
                <a:gd name="T59" fmla="*/ 35 h 190"/>
                <a:gd name="T60" fmla="*/ 65 w 190"/>
                <a:gd name="T61" fmla="*/ 41 h 190"/>
                <a:gd name="T62" fmla="*/ 40 w 190"/>
                <a:gd name="T63" fmla="*/ 26 h 190"/>
                <a:gd name="T64" fmla="*/ 43 w 190"/>
                <a:gd name="T65" fmla="*/ 63 h 190"/>
                <a:gd name="T66" fmla="*/ 36 w 190"/>
                <a:gd name="T67" fmla="*/ 78 h 190"/>
                <a:gd name="T68" fmla="*/ 8 w 190"/>
                <a:gd name="T69" fmla="*/ 85 h 190"/>
                <a:gd name="T70" fmla="*/ 35 w 190"/>
                <a:gd name="T71" fmla="*/ 109 h 190"/>
                <a:gd name="T72" fmla="*/ 42 w 190"/>
                <a:gd name="T73" fmla="*/ 124 h 190"/>
                <a:gd name="T74" fmla="*/ 27 w 190"/>
                <a:gd name="T75" fmla="*/ 149 h 190"/>
                <a:gd name="T76" fmla="*/ 63 w 190"/>
                <a:gd name="T77" fmla="*/ 147 h 190"/>
                <a:gd name="T78" fmla="*/ 78 w 190"/>
                <a:gd name="T79" fmla="*/ 153 h 190"/>
                <a:gd name="T80" fmla="*/ 85 w 190"/>
                <a:gd name="T81" fmla="*/ 18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0" h="190">
                  <a:moveTo>
                    <a:pt x="111" y="190"/>
                  </a:moveTo>
                  <a:cubicBezTo>
                    <a:pt x="78" y="190"/>
                    <a:pt x="78" y="190"/>
                    <a:pt x="78" y="190"/>
                  </a:cubicBezTo>
                  <a:cubicBezTo>
                    <a:pt x="74" y="160"/>
                    <a:pt x="74" y="160"/>
                    <a:pt x="74" y="160"/>
                  </a:cubicBezTo>
                  <a:cubicBezTo>
                    <a:pt x="70" y="159"/>
                    <a:pt x="67" y="158"/>
                    <a:pt x="63" y="156"/>
                  </a:cubicBezTo>
                  <a:cubicBezTo>
                    <a:pt x="39" y="173"/>
                    <a:pt x="39" y="173"/>
                    <a:pt x="39" y="173"/>
                  </a:cubicBezTo>
                  <a:cubicBezTo>
                    <a:pt x="16" y="150"/>
                    <a:pt x="16" y="150"/>
                    <a:pt x="16" y="150"/>
                  </a:cubicBezTo>
                  <a:cubicBezTo>
                    <a:pt x="33" y="126"/>
                    <a:pt x="33" y="126"/>
                    <a:pt x="33" y="126"/>
                  </a:cubicBezTo>
                  <a:cubicBezTo>
                    <a:pt x="32" y="123"/>
                    <a:pt x="30" y="119"/>
                    <a:pt x="29" y="116"/>
                  </a:cubicBezTo>
                  <a:cubicBezTo>
                    <a:pt x="0" y="111"/>
                    <a:pt x="0" y="111"/>
                    <a:pt x="0" y="111"/>
                  </a:cubicBezTo>
                  <a:cubicBezTo>
                    <a:pt x="0" y="78"/>
                    <a:pt x="0" y="78"/>
                    <a:pt x="0" y="78"/>
                  </a:cubicBezTo>
                  <a:cubicBezTo>
                    <a:pt x="29" y="73"/>
                    <a:pt x="29" y="73"/>
                    <a:pt x="29" y="73"/>
                  </a:cubicBezTo>
                  <a:cubicBezTo>
                    <a:pt x="30" y="70"/>
                    <a:pt x="32" y="67"/>
                    <a:pt x="33" y="63"/>
                  </a:cubicBezTo>
                  <a:cubicBezTo>
                    <a:pt x="16" y="39"/>
                    <a:pt x="16" y="39"/>
                    <a:pt x="16" y="39"/>
                  </a:cubicBezTo>
                  <a:cubicBezTo>
                    <a:pt x="39" y="16"/>
                    <a:pt x="39" y="16"/>
                    <a:pt x="39" y="16"/>
                  </a:cubicBezTo>
                  <a:cubicBezTo>
                    <a:pt x="63" y="33"/>
                    <a:pt x="63" y="33"/>
                    <a:pt x="63" y="33"/>
                  </a:cubicBezTo>
                  <a:cubicBezTo>
                    <a:pt x="67" y="32"/>
                    <a:pt x="70" y="30"/>
                    <a:pt x="74" y="29"/>
                  </a:cubicBezTo>
                  <a:cubicBezTo>
                    <a:pt x="78" y="0"/>
                    <a:pt x="78" y="0"/>
                    <a:pt x="78" y="0"/>
                  </a:cubicBezTo>
                  <a:cubicBezTo>
                    <a:pt x="111" y="0"/>
                    <a:pt x="111" y="0"/>
                    <a:pt x="111" y="0"/>
                  </a:cubicBezTo>
                  <a:cubicBezTo>
                    <a:pt x="116" y="29"/>
                    <a:pt x="116" y="29"/>
                    <a:pt x="116" y="29"/>
                  </a:cubicBezTo>
                  <a:cubicBezTo>
                    <a:pt x="120" y="30"/>
                    <a:pt x="123" y="32"/>
                    <a:pt x="126" y="33"/>
                  </a:cubicBezTo>
                  <a:cubicBezTo>
                    <a:pt x="150" y="16"/>
                    <a:pt x="150" y="16"/>
                    <a:pt x="150" y="16"/>
                  </a:cubicBezTo>
                  <a:cubicBezTo>
                    <a:pt x="174" y="39"/>
                    <a:pt x="174" y="39"/>
                    <a:pt x="174" y="39"/>
                  </a:cubicBezTo>
                  <a:cubicBezTo>
                    <a:pt x="156" y="63"/>
                    <a:pt x="156" y="63"/>
                    <a:pt x="156" y="63"/>
                  </a:cubicBezTo>
                  <a:cubicBezTo>
                    <a:pt x="158" y="67"/>
                    <a:pt x="159" y="70"/>
                    <a:pt x="160" y="73"/>
                  </a:cubicBezTo>
                  <a:cubicBezTo>
                    <a:pt x="190" y="78"/>
                    <a:pt x="190" y="78"/>
                    <a:pt x="190" y="78"/>
                  </a:cubicBezTo>
                  <a:cubicBezTo>
                    <a:pt x="190" y="111"/>
                    <a:pt x="190" y="111"/>
                    <a:pt x="190" y="111"/>
                  </a:cubicBezTo>
                  <a:cubicBezTo>
                    <a:pt x="160" y="116"/>
                    <a:pt x="160" y="116"/>
                    <a:pt x="160" y="116"/>
                  </a:cubicBezTo>
                  <a:cubicBezTo>
                    <a:pt x="159" y="119"/>
                    <a:pt x="158" y="123"/>
                    <a:pt x="156" y="126"/>
                  </a:cubicBezTo>
                  <a:cubicBezTo>
                    <a:pt x="174" y="150"/>
                    <a:pt x="174" y="150"/>
                    <a:pt x="174" y="150"/>
                  </a:cubicBezTo>
                  <a:cubicBezTo>
                    <a:pt x="150" y="173"/>
                    <a:pt x="150" y="173"/>
                    <a:pt x="150" y="173"/>
                  </a:cubicBezTo>
                  <a:cubicBezTo>
                    <a:pt x="126" y="156"/>
                    <a:pt x="126" y="156"/>
                    <a:pt x="126" y="156"/>
                  </a:cubicBezTo>
                  <a:cubicBezTo>
                    <a:pt x="123" y="158"/>
                    <a:pt x="120" y="159"/>
                    <a:pt x="116" y="160"/>
                  </a:cubicBezTo>
                  <a:lnTo>
                    <a:pt x="111" y="190"/>
                  </a:lnTo>
                  <a:close/>
                  <a:moveTo>
                    <a:pt x="85" y="182"/>
                  </a:moveTo>
                  <a:cubicBezTo>
                    <a:pt x="104" y="182"/>
                    <a:pt x="104" y="182"/>
                    <a:pt x="104" y="182"/>
                  </a:cubicBezTo>
                  <a:cubicBezTo>
                    <a:pt x="109" y="154"/>
                    <a:pt x="109" y="154"/>
                    <a:pt x="109" y="154"/>
                  </a:cubicBezTo>
                  <a:cubicBezTo>
                    <a:pt x="111" y="153"/>
                    <a:pt x="111" y="153"/>
                    <a:pt x="111" y="153"/>
                  </a:cubicBezTo>
                  <a:cubicBezTo>
                    <a:pt x="116" y="152"/>
                    <a:pt x="120" y="150"/>
                    <a:pt x="125" y="148"/>
                  </a:cubicBezTo>
                  <a:cubicBezTo>
                    <a:pt x="127" y="147"/>
                    <a:pt x="127" y="147"/>
                    <a:pt x="127" y="147"/>
                  </a:cubicBezTo>
                  <a:cubicBezTo>
                    <a:pt x="150" y="163"/>
                    <a:pt x="150" y="163"/>
                    <a:pt x="150" y="163"/>
                  </a:cubicBezTo>
                  <a:cubicBezTo>
                    <a:pt x="163" y="149"/>
                    <a:pt x="163" y="149"/>
                    <a:pt x="163" y="149"/>
                  </a:cubicBezTo>
                  <a:cubicBezTo>
                    <a:pt x="147" y="127"/>
                    <a:pt x="147" y="127"/>
                    <a:pt x="147" y="127"/>
                  </a:cubicBezTo>
                  <a:cubicBezTo>
                    <a:pt x="148" y="124"/>
                    <a:pt x="148" y="124"/>
                    <a:pt x="148" y="124"/>
                  </a:cubicBezTo>
                  <a:cubicBezTo>
                    <a:pt x="150" y="120"/>
                    <a:pt x="152" y="116"/>
                    <a:pt x="153" y="111"/>
                  </a:cubicBezTo>
                  <a:cubicBezTo>
                    <a:pt x="154" y="109"/>
                    <a:pt x="154" y="109"/>
                    <a:pt x="154" y="109"/>
                  </a:cubicBezTo>
                  <a:cubicBezTo>
                    <a:pt x="182" y="104"/>
                    <a:pt x="182" y="104"/>
                    <a:pt x="182" y="104"/>
                  </a:cubicBezTo>
                  <a:cubicBezTo>
                    <a:pt x="182" y="85"/>
                    <a:pt x="182" y="85"/>
                    <a:pt x="182" y="85"/>
                  </a:cubicBezTo>
                  <a:cubicBezTo>
                    <a:pt x="154" y="80"/>
                    <a:pt x="154" y="80"/>
                    <a:pt x="154" y="80"/>
                  </a:cubicBezTo>
                  <a:cubicBezTo>
                    <a:pt x="153" y="78"/>
                    <a:pt x="153" y="78"/>
                    <a:pt x="153" y="78"/>
                  </a:cubicBezTo>
                  <a:cubicBezTo>
                    <a:pt x="152" y="73"/>
                    <a:pt x="150" y="69"/>
                    <a:pt x="148" y="65"/>
                  </a:cubicBezTo>
                  <a:cubicBezTo>
                    <a:pt x="147" y="63"/>
                    <a:pt x="147" y="63"/>
                    <a:pt x="147" y="63"/>
                  </a:cubicBezTo>
                  <a:cubicBezTo>
                    <a:pt x="163" y="40"/>
                    <a:pt x="163" y="40"/>
                    <a:pt x="163" y="40"/>
                  </a:cubicBezTo>
                  <a:cubicBezTo>
                    <a:pt x="150" y="26"/>
                    <a:pt x="150" y="26"/>
                    <a:pt x="150" y="26"/>
                  </a:cubicBezTo>
                  <a:cubicBezTo>
                    <a:pt x="127" y="43"/>
                    <a:pt x="127" y="43"/>
                    <a:pt x="127" y="43"/>
                  </a:cubicBezTo>
                  <a:cubicBezTo>
                    <a:pt x="125" y="41"/>
                    <a:pt x="125" y="41"/>
                    <a:pt x="125" y="41"/>
                  </a:cubicBezTo>
                  <a:cubicBezTo>
                    <a:pt x="120" y="39"/>
                    <a:pt x="116" y="37"/>
                    <a:pt x="111" y="36"/>
                  </a:cubicBezTo>
                  <a:cubicBezTo>
                    <a:pt x="109" y="35"/>
                    <a:pt x="109" y="35"/>
                    <a:pt x="109" y="35"/>
                  </a:cubicBezTo>
                  <a:cubicBezTo>
                    <a:pt x="104" y="8"/>
                    <a:pt x="104" y="8"/>
                    <a:pt x="104" y="8"/>
                  </a:cubicBezTo>
                  <a:cubicBezTo>
                    <a:pt x="85" y="8"/>
                    <a:pt x="85" y="8"/>
                    <a:pt x="85" y="8"/>
                  </a:cubicBezTo>
                  <a:cubicBezTo>
                    <a:pt x="81" y="35"/>
                    <a:pt x="81" y="35"/>
                    <a:pt x="81" y="35"/>
                  </a:cubicBezTo>
                  <a:cubicBezTo>
                    <a:pt x="78" y="36"/>
                    <a:pt x="78" y="36"/>
                    <a:pt x="78" y="36"/>
                  </a:cubicBezTo>
                  <a:cubicBezTo>
                    <a:pt x="74" y="37"/>
                    <a:pt x="69" y="39"/>
                    <a:pt x="65" y="41"/>
                  </a:cubicBezTo>
                  <a:cubicBezTo>
                    <a:pt x="63" y="43"/>
                    <a:pt x="63" y="43"/>
                    <a:pt x="63" y="43"/>
                  </a:cubicBezTo>
                  <a:cubicBezTo>
                    <a:pt x="40" y="26"/>
                    <a:pt x="40" y="26"/>
                    <a:pt x="40" y="26"/>
                  </a:cubicBezTo>
                  <a:cubicBezTo>
                    <a:pt x="27" y="40"/>
                    <a:pt x="27" y="40"/>
                    <a:pt x="27" y="40"/>
                  </a:cubicBezTo>
                  <a:cubicBezTo>
                    <a:pt x="43" y="63"/>
                    <a:pt x="43" y="63"/>
                    <a:pt x="43" y="63"/>
                  </a:cubicBezTo>
                  <a:cubicBezTo>
                    <a:pt x="42" y="65"/>
                    <a:pt x="42" y="65"/>
                    <a:pt x="42" y="65"/>
                  </a:cubicBezTo>
                  <a:cubicBezTo>
                    <a:pt x="39" y="69"/>
                    <a:pt x="37" y="74"/>
                    <a:pt x="36" y="78"/>
                  </a:cubicBezTo>
                  <a:cubicBezTo>
                    <a:pt x="35" y="80"/>
                    <a:pt x="35" y="80"/>
                    <a:pt x="35" y="80"/>
                  </a:cubicBezTo>
                  <a:cubicBezTo>
                    <a:pt x="8" y="85"/>
                    <a:pt x="8" y="85"/>
                    <a:pt x="8" y="85"/>
                  </a:cubicBezTo>
                  <a:cubicBezTo>
                    <a:pt x="8" y="104"/>
                    <a:pt x="8" y="104"/>
                    <a:pt x="8" y="104"/>
                  </a:cubicBezTo>
                  <a:cubicBezTo>
                    <a:pt x="35" y="109"/>
                    <a:pt x="35" y="109"/>
                    <a:pt x="35" y="109"/>
                  </a:cubicBezTo>
                  <a:cubicBezTo>
                    <a:pt x="36" y="111"/>
                    <a:pt x="36" y="111"/>
                    <a:pt x="36" y="111"/>
                  </a:cubicBezTo>
                  <a:cubicBezTo>
                    <a:pt x="37" y="116"/>
                    <a:pt x="39" y="120"/>
                    <a:pt x="42" y="124"/>
                  </a:cubicBezTo>
                  <a:cubicBezTo>
                    <a:pt x="43" y="127"/>
                    <a:pt x="43" y="127"/>
                    <a:pt x="43" y="127"/>
                  </a:cubicBezTo>
                  <a:cubicBezTo>
                    <a:pt x="27" y="149"/>
                    <a:pt x="27" y="149"/>
                    <a:pt x="27" y="149"/>
                  </a:cubicBezTo>
                  <a:cubicBezTo>
                    <a:pt x="40" y="163"/>
                    <a:pt x="40" y="163"/>
                    <a:pt x="40" y="163"/>
                  </a:cubicBezTo>
                  <a:cubicBezTo>
                    <a:pt x="63" y="147"/>
                    <a:pt x="63" y="147"/>
                    <a:pt x="63" y="147"/>
                  </a:cubicBezTo>
                  <a:cubicBezTo>
                    <a:pt x="65" y="148"/>
                    <a:pt x="65" y="148"/>
                    <a:pt x="65" y="148"/>
                  </a:cubicBezTo>
                  <a:cubicBezTo>
                    <a:pt x="69" y="150"/>
                    <a:pt x="74" y="152"/>
                    <a:pt x="78" y="153"/>
                  </a:cubicBezTo>
                  <a:cubicBezTo>
                    <a:pt x="81" y="154"/>
                    <a:pt x="81" y="154"/>
                    <a:pt x="81" y="154"/>
                  </a:cubicBezTo>
                  <a:lnTo>
                    <a:pt x="85" y="1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63"/>
            <p:cNvSpPr>
              <a:spLocks noEditPoints="1"/>
            </p:cNvSpPr>
            <p:nvPr/>
          </p:nvSpPr>
          <p:spPr bwMode="auto">
            <a:xfrm>
              <a:off x="4727576" y="1627188"/>
              <a:ext cx="128588" cy="127000"/>
            </a:xfrm>
            <a:custGeom>
              <a:avLst/>
              <a:gdLst>
                <a:gd name="T0" fmla="*/ 28 w 56"/>
                <a:gd name="T1" fmla="*/ 56 h 56"/>
                <a:gd name="T2" fmla="*/ 0 w 56"/>
                <a:gd name="T3" fmla="*/ 28 h 56"/>
                <a:gd name="T4" fmla="*/ 28 w 56"/>
                <a:gd name="T5" fmla="*/ 0 h 56"/>
                <a:gd name="T6" fmla="*/ 56 w 56"/>
                <a:gd name="T7" fmla="*/ 28 h 56"/>
                <a:gd name="T8" fmla="*/ 28 w 56"/>
                <a:gd name="T9" fmla="*/ 56 h 56"/>
                <a:gd name="T10" fmla="*/ 28 w 56"/>
                <a:gd name="T11" fmla="*/ 4 h 56"/>
                <a:gd name="T12" fmla="*/ 4 w 56"/>
                <a:gd name="T13" fmla="*/ 28 h 56"/>
                <a:gd name="T14" fmla="*/ 28 w 56"/>
                <a:gd name="T15" fmla="*/ 52 h 56"/>
                <a:gd name="T16" fmla="*/ 52 w 56"/>
                <a:gd name="T17" fmla="*/ 28 h 56"/>
                <a:gd name="T18" fmla="*/ 28 w 56"/>
                <a:gd name="T19" fmla="*/ 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56"/>
                  </a:moveTo>
                  <a:cubicBezTo>
                    <a:pt x="12" y="56"/>
                    <a:pt x="0" y="43"/>
                    <a:pt x="0" y="28"/>
                  </a:cubicBezTo>
                  <a:cubicBezTo>
                    <a:pt x="0" y="12"/>
                    <a:pt x="12" y="0"/>
                    <a:pt x="28" y="0"/>
                  </a:cubicBezTo>
                  <a:cubicBezTo>
                    <a:pt x="43" y="0"/>
                    <a:pt x="56" y="12"/>
                    <a:pt x="56" y="28"/>
                  </a:cubicBezTo>
                  <a:cubicBezTo>
                    <a:pt x="56" y="43"/>
                    <a:pt x="43" y="56"/>
                    <a:pt x="28" y="56"/>
                  </a:cubicBezTo>
                  <a:close/>
                  <a:moveTo>
                    <a:pt x="28" y="4"/>
                  </a:moveTo>
                  <a:cubicBezTo>
                    <a:pt x="15" y="4"/>
                    <a:pt x="4" y="14"/>
                    <a:pt x="4" y="28"/>
                  </a:cubicBezTo>
                  <a:cubicBezTo>
                    <a:pt x="4" y="41"/>
                    <a:pt x="15" y="52"/>
                    <a:pt x="28" y="52"/>
                  </a:cubicBezTo>
                  <a:cubicBezTo>
                    <a:pt x="41" y="52"/>
                    <a:pt x="52" y="41"/>
                    <a:pt x="52" y="28"/>
                  </a:cubicBezTo>
                  <a:cubicBezTo>
                    <a:pt x="52" y="14"/>
                    <a:pt x="41" y="4"/>
                    <a:pt x="2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37" name="组合 236"/>
          <p:cNvGrpSpPr/>
          <p:nvPr/>
        </p:nvGrpSpPr>
        <p:grpSpPr>
          <a:xfrm>
            <a:off x="5381870" y="2165591"/>
            <a:ext cx="403221" cy="400143"/>
            <a:chOff x="5451476" y="1470025"/>
            <a:chExt cx="415925" cy="412750"/>
          </a:xfrm>
          <a:solidFill>
            <a:srgbClr val="35669B"/>
          </a:solidFill>
        </p:grpSpPr>
        <p:sp>
          <p:nvSpPr>
            <p:cNvPr id="85" name="Freeform 64"/>
            <p:cNvSpPr>
              <a:spLocks noEditPoints="1"/>
            </p:cNvSpPr>
            <p:nvPr/>
          </p:nvSpPr>
          <p:spPr bwMode="auto">
            <a:xfrm>
              <a:off x="5451476" y="1470025"/>
              <a:ext cx="415925" cy="412750"/>
            </a:xfrm>
            <a:custGeom>
              <a:avLst/>
              <a:gdLst>
                <a:gd name="T0" fmla="*/ 77 w 183"/>
                <a:gd name="T1" fmla="*/ 165 h 182"/>
                <a:gd name="T2" fmla="*/ 46 w 183"/>
                <a:gd name="T3" fmla="*/ 171 h 182"/>
                <a:gd name="T4" fmla="*/ 35 w 183"/>
                <a:gd name="T5" fmla="*/ 164 h 182"/>
                <a:gd name="T6" fmla="*/ 29 w 183"/>
                <a:gd name="T7" fmla="*/ 133 h 182"/>
                <a:gd name="T8" fmla="*/ 18 w 183"/>
                <a:gd name="T9" fmla="*/ 106 h 182"/>
                <a:gd name="T10" fmla="*/ 0 w 183"/>
                <a:gd name="T11" fmla="*/ 80 h 182"/>
                <a:gd name="T12" fmla="*/ 3 w 183"/>
                <a:gd name="T13" fmla="*/ 67 h 182"/>
                <a:gd name="T14" fmla="*/ 29 w 183"/>
                <a:gd name="T15" fmla="*/ 49 h 182"/>
                <a:gd name="T16" fmla="*/ 49 w 183"/>
                <a:gd name="T17" fmla="*/ 29 h 182"/>
                <a:gd name="T18" fmla="*/ 67 w 183"/>
                <a:gd name="T19" fmla="*/ 3 h 182"/>
                <a:gd name="T20" fmla="*/ 80 w 183"/>
                <a:gd name="T21" fmla="*/ 0 h 182"/>
                <a:gd name="T22" fmla="*/ 107 w 183"/>
                <a:gd name="T23" fmla="*/ 17 h 182"/>
                <a:gd name="T24" fmla="*/ 133 w 183"/>
                <a:gd name="T25" fmla="*/ 28 h 182"/>
                <a:gd name="T26" fmla="*/ 164 w 183"/>
                <a:gd name="T27" fmla="*/ 35 h 182"/>
                <a:gd name="T28" fmla="*/ 171 w 183"/>
                <a:gd name="T29" fmla="*/ 46 h 182"/>
                <a:gd name="T30" fmla="*/ 165 w 183"/>
                <a:gd name="T31" fmla="*/ 77 h 182"/>
                <a:gd name="T32" fmla="*/ 165 w 183"/>
                <a:gd name="T33" fmla="*/ 106 h 182"/>
                <a:gd name="T34" fmla="*/ 171 w 183"/>
                <a:gd name="T35" fmla="*/ 136 h 182"/>
                <a:gd name="T36" fmla="*/ 164 w 183"/>
                <a:gd name="T37" fmla="*/ 148 h 182"/>
                <a:gd name="T38" fmla="*/ 133 w 183"/>
                <a:gd name="T39" fmla="*/ 154 h 182"/>
                <a:gd name="T40" fmla="*/ 107 w 183"/>
                <a:gd name="T41" fmla="*/ 165 h 182"/>
                <a:gd name="T42" fmla="*/ 87 w 183"/>
                <a:gd name="T43" fmla="*/ 174 h 182"/>
                <a:gd name="T44" fmla="*/ 102 w 183"/>
                <a:gd name="T45" fmla="*/ 158 h 182"/>
                <a:gd name="T46" fmla="*/ 119 w 183"/>
                <a:gd name="T47" fmla="*/ 170 h 182"/>
                <a:gd name="T48" fmla="*/ 127 w 183"/>
                <a:gd name="T49" fmla="*/ 149 h 182"/>
                <a:gd name="T50" fmla="*/ 147 w 183"/>
                <a:gd name="T51" fmla="*/ 153 h 182"/>
                <a:gd name="T52" fmla="*/ 146 w 183"/>
                <a:gd name="T53" fmla="*/ 131 h 182"/>
                <a:gd name="T54" fmla="*/ 167 w 183"/>
                <a:gd name="T55" fmla="*/ 127 h 182"/>
                <a:gd name="T56" fmla="*/ 157 w 183"/>
                <a:gd name="T57" fmla="*/ 107 h 182"/>
                <a:gd name="T58" fmla="*/ 175 w 183"/>
                <a:gd name="T59" fmla="*/ 96 h 182"/>
                <a:gd name="T60" fmla="*/ 158 w 183"/>
                <a:gd name="T61" fmla="*/ 81 h 182"/>
                <a:gd name="T62" fmla="*/ 170 w 183"/>
                <a:gd name="T63" fmla="*/ 64 h 182"/>
                <a:gd name="T64" fmla="*/ 149 w 183"/>
                <a:gd name="T65" fmla="*/ 56 h 182"/>
                <a:gd name="T66" fmla="*/ 154 w 183"/>
                <a:gd name="T67" fmla="*/ 36 h 182"/>
                <a:gd name="T68" fmla="*/ 131 w 183"/>
                <a:gd name="T69" fmla="*/ 37 h 182"/>
                <a:gd name="T70" fmla="*/ 128 w 183"/>
                <a:gd name="T71" fmla="*/ 16 h 182"/>
                <a:gd name="T72" fmla="*/ 107 w 183"/>
                <a:gd name="T73" fmla="*/ 26 h 182"/>
                <a:gd name="T74" fmla="*/ 96 w 183"/>
                <a:gd name="T75" fmla="*/ 8 h 182"/>
                <a:gd name="T76" fmla="*/ 81 w 183"/>
                <a:gd name="T77" fmla="*/ 25 h 182"/>
                <a:gd name="T78" fmla="*/ 64 w 183"/>
                <a:gd name="T79" fmla="*/ 13 h 182"/>
                <a:gd name="T80" fmla="*/ 57 w 183"/>
                <a:gd name="T81" fmla="*/ 34 h 182"/>
                <a:gd name="T82" fmla="*/ 36 w 183"/>
                <a:gd name="T83" fmla="*/ 29 h 182"/>
                <a:gd name="T84" fmla="*/ 37 w 183"/>
                <a:gd name="T85" fmla="*/ 51 h 182"/>
                <a:gd name="T86" fmla="*/ 16 w 183"/>
                <a:gd name="T87" fmla="*/ 55 h 182"/>
                <a:gd name="T88" fmla="*/ 26 w 183"/>
                <a:gd name="T89" fmla="*/ 75 h 182"/>
                <a:gd name="T90" fmla="*/ 8 w 183"/>
                <a:gd name="T91" fmla="*/ 87 h 182"/>
                <a:gd name="T92" fmla="*/ 25 w 183"/>
                <a:gd name="T93" fmla="*/ 102 h 182"/>
                <a:gd name="T94" fmla="*/ 13 w 183"/>
                <a:gd name="T95" fmla="*/ 119 h 182"/>
                <a:gd name="T96" fmla="*/ 34 w 183"/>
                <a:gd name="T97" fmla="*/ 126 h 182"/>
                <a:gd name="T98" fmla="*/ 29 w 183"/>
                <a:gd name="T99" fmla="*/ 147 h 182"/>
                <a:gd name="T100" fmla="*/ 52 w 183"/>
                <a:gd name="T101" fmla="*/ 146 h 182"/>
                <a:gd name="T102" fmla="*/ 55 w 183"/>
                <a:gd name="T103" fmla="*/ 166 h 182"/>
                <a:gd name="T104" fmla="*/ 76 w 183"/>
                <a:gd name="T105" fmla="*/ 157 h 182"/>
                <a:gd name="T106" fmla="*/ 87 w 183"/>
                <a:gd name="T107" fmla="*/ 17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3" h="182">
                  <a:moveTo>
                    <a:pt x="103" y="182"/>
                  </a:moveTo>
                  <a:cubicBezTo>
                    <a:pt x="80" y="182"/>
                    <a:pt x="80" y="182"/>
                    <a:pt x="80" y="182"/>
                  </a:cubicBezTo>
                  <a:cubicBezTo>
                    <a:pt x="77" y="165"/>
                    <a:pt x="77" y="165"/>
                    <a:pt x="77" y="165"/>
                  </a:cubicBezTo>
                  <a:cubicBezTo>
                    <a:pt x="77" y="165"/>
                    <a:pt x="77" y="165"/>
                    <a:pt x="77" y="165"/>
                  </a:cubicBezTo>
                  <a:cubicBezTo>
                    <a:pt x="67" y="180"/>
                    <a:pt x="67" y="180"/>
                    <a:pt x="67" y="180"/>
                  </a:cubicBezTo>
                  <a:cubicBezTo>
                    <a:pt x="46" y="171"/>
                    <a:pt x="46" y="171"/>
                    <a:pt x="46" y="171"/>
                  </a:cubicBezTo>
                  <a:cubicBezTo>
                    <a:pt x="50" y="154"/>
                    <a:pt x="50" y="154"/>
                    <a:pt x="50" y="154"/>
                  </a:cubicBezTo>
                  <a:cubicBezTo>
                    <a:pt x="50" y="154"/>
                    <a:pt x="50" y="154"/>
                    <a:pt x="49" y="154"/>
                  </a:cubicBezTo>
                  <a:cubicBezTo>
                    <a:pt x="35" y="164"/>
                    <a:pt x="35" y="164"/>
                    <a:pt x="35" y="164"/>
                  </a:cubicBezTo>
                  <a:cubicBezTo>
                    <a:pt x="19" y="148"/>
                    <a:pt x="19" y="148"/>
                    <a:pt x="19" y="148"/>
                  </a:cubicBezTo>
                  <a:cubicBezTo>
                    <a:pt x="29" y="133"/>
                    <a:pt x="29" y="133"/>
                    <a:pt x="29" y="133"/>
                  </a:cubicBezTo>
                  <a:cubicBezTo>
                    <a:pt x="29" y="133"/>
                    <a:pt x="29" y="133"/>
                    <a:pt x="29" y="133"/>
                  </a:cubicBezTo>
                  <a:cubicBezTo>
                    <a:pt x="12" y="136"/>
                    <a:pt x="12" y="136"/>
                    <a:pt x="12" y="136"/>
                  </a:cubicBezTo>
                  <a:cubicBezTo>
                    <a:pt x="3" y="116"/>
                    <a:pt x="3" y="116"/>
                    <a:pt x="3" y="116"/>
                  </a:cubicBezTo>
                  <a:cubicBezTo>
                    <a:pt x="18" y="106"/>
                    <a:pt x="18" y="106"/>
                    <a:pt x="18" y="106"/>
                  </a:cubicBezTo>
                  <a:cubicBezTo>
                    <a:pt x="18" y="106"/>
                    <a:pt x="18" y="106"/>
                    <a:pt x="18" y="106"/>
                  </a:cubicBezTo>
                  <a:cubicBezTo>
                    <a:pt x="0" y="102"/>
                    <a:pt x="0" y="102"/>
                    <a:pt x="0" y="102"/>
                  </a:cubicBezTo>
                  <a:cubicBezTo>
                    <a:pt x="0" y="80"/>
                    <a:pt x="0" y="80"/>
                    <a:pt x="0" y="80"/>
                  </a:cubicBezTo>
                  <a:cubicBezTo>
                    <a:pt x="18" y="77"/>
                    <a:pt x="18" y="77"/>
                    <a:pt x="18" y="77"/>
                  </a:cubicBezTo>
                  <a:cubicBezTo>
                    <a:pt x="18" y="77"/>
                    <a:pt x="18" y="76"/>
                    <a:pt x="18" y="76"/>
                  </a:cubicBezTo>
                  <a:cubicBezTo>
                    <a:pt x="3" y="67"/>
                    <a:pt x="3" y="67"/>
                    <a:pt x="3" y="67"/>
                  </a:cubicBezTo>
                  <a:cubicBezTo>
                    <a:pt x="12" y="46"/>
                    <a:pt x="12" y="46"/>
                    <a:pt x="12" y="46"/>
                  </a:cubicBezTo>
                  <a:cubicBezTo>
                    <a:pt x="29" y="50"/>
                    <a:pt x="29" y="50"/>
                    <a:pt x="29" y="50"/>
                  </a:cubicBezTo>
                  <a:cubicBezTo>
                    <a:pt x="29" y="49"/>
                    <a:pt x="29" y="49"/>
                    <a:pt x="29" y="49"/>
                  </a:cubicBezTo>
                  <a:cubicBezTo>
                    <a:pt x="19" y="35"/>
                    <a:pt x="19" y="35"/>
                    <a:pt x="19" y="35"/>
                  </a:cubicBezTo>
                  <a:cubicBezTo>
                    <a:pt x="35" y="19"/>
                    <a:pt x="35" y="19"/>
                    <a:pt x="35" y="19"/>
                  </a:cubicBezTo>
                  <a:cubicBezTo>
                    <a:pt x="49" y="29"/>
                    <a:pt x="49" y="29"/>
                    <a:pt x="49" y="29"/>
                  </a:cubicBezTo>
                  <a:cubicBezTo>
                    <a:pt x="50" y="29"/>
                    <a:pt x="50" y="28"/>
                    <a:pt x="50" y="28"/>
                  </a:cubicBezTo>
                  <a:cubicBezTo>
                    <a:pt x="46" y="11"/>
                    <a:pt x="46" y="11"/>
                    <a:pt x="46" y="11"/>
                  </a:cubicBezTo>
                  <a:cubicBezTo>
                    <a:pt x="67" y="3"/>
                    <a:pt x="67" y="3"/>
                    <a:pt x="67" y="3"/>
                  </a:cubicBezTo>
                  <a:cubicBezTo>
                    <a:pt x="77" y="17"/>
                    <a:pt x="77" y="17"/>
                    <a:pt x="77" y="17"/>
                  </a:cubicBezTo>
                  <a:cubicBezTo>
                    <a:pt x="77" y="17"/>
                    <a:pt x="77" y="17"/>
                    <a:pt x="77" y="17"/>
                  </a:cubicBezTo>
                  <a:cubicBezTo>
                    <a:pt x="80" y="0"/>
                    <a:pt x="80" y="0"/>
                    <a:pt x="80" y="0"/>
                  </a:cubicBezTo>
                  <a:cubicBezTo>
                    <a:pt x="103" y="0"/>
                    <a:pt x="103" y="0"/>
                    <a:pt x="103" y="0"/>
                  </a:cubicBezTo>
                  <a:cubicBezTo>
                    <a:pt x="106" y="17"/>
                    <a:pt x="106" y="17"/>
                    <a:pt x="106" y="17"/>
                  </a:cubicBezTo>
                  <a:cubicBezTo>
                    <a:pt x="106" y="17"/>
                    <a:pt x="106" y="17"/>
                    <a:pt x="107" y="17"/>
                  </a:cubicBezTo>
                  <a:cubicBezTo>
                    <a:pt x="116" y="3"/>
                    <a:pt x="116" y="3"/>
                    <a:pt x="116" y="3"/>
                  </a:cubicBezTo>
                  <a:cubicBezTo>
                    <a:pt x="137" y="11"/>
                    <a:pt x="137" y="11"/>
                    <a:pt x="137" y="11"/>
                  </a:cubicBezTo>
                  <a:cubicBezTo>
                    <a:pt x="133" y="28"/>
                    <a:pt x="133" y="28"/>
                    <a:pt x="133" y="28"/>
                  </a:cubicBezTo>
                  <a:cubicBezTo>
                    <a:pt x="133" y="28"/>
                    <a:pt x="133" y="29"/>
                    <a:pt x="134" y="29"/>
                  </a:cubicBezTo>
                  <a:cubicBezTo>
                    <a:pt x="148" y="19"/>
                    <a:pt x="148" y="19"/>
                    <a:pt x="148" y="19"/>
                  </a:cubicBezTo>
                  <a:cubicBezTo>
                    <a:pt x="164" y="35"/>
                    <a:pt x="164" y="35"/>
                    <a:pt x="164" y="35"/>
                  </a:cubicBezTo>
                  <a:cubicBezTo>
                    <a:pt x="154" y="49"/>
                    <a:pt x="154" y="49"/>
                    <a:pt x="154" y="49"/>
                  </a:cubicBezTo>
                  <a:cubicBezTo>
                    <a:pt x="154" y="49"/>
                    <a:pt x="154" y="49"/>
                    <a:pt x="154" y="50"/>
                  </a:cubicBezTo>
                  <a:cubicBezTo>
                    <a:pt x="171" y="46"/>
                    <a:pt x="171" y="46"/>
                    <a:pt x="171" y="46"/>
                  </a:cubicBezTo>
                  <a:cubicBezTo>
                    <a:pt x="180" y="67"/>
                    <a:pt x="180" y="67"/>
                    <a:pt x="180" y="67"/>
                  </a:cubicBezTo>
                  <a:cubicBezTo>
                    <a:pt x="165" y="76"/>
                    <a:pt x="165" y="76"/>
                    <a:pt x="165" y="76"/>
                  </a:cubicBezTo>
                  <a:cubicBezTo>
                    <a:pt x="165" y="76"/>
                    <a:pt x="165" y="77"/>
                    <a:pt x="165" y="77"/>
                  </a:cubicBezTo>
                  <a:cubicBezTo>
                    <a:pt x="183" y="80"/>
                    <a:pt x="183" y="80"/>
                    <a:pt x="183" y="80"/>
                  </a:cubicBezTo>
                  <a:cubicBezTo>
                    <a:pt x="183" y="102"/>
                    <a:pt x="183" y="102"/>
                    <a:pt x="183" y="102"/>
                  </a:cubicBezTo>
                  <a:cubicBezTo>
                    <a:pt x="165" y="106"/>
                    <a:pt x="165" y="106"/>
                    <a:pt x="165" y="106"/>
                  </a:cubicBezTo>
                  <a:cubicBezTo>
                    <a:pt x="165" y="106"/>
                    <a:pt x="165" y="106"/>
                    <a:pt x="165" y="106"/>
                  </a:cubicBezTo>
                  <a:cubicBezTo>
                    <a:pt x="180" y="116"/>
                    <a:pt x="180" y="116"/>
                    <a:pt x="180" y="116"/>
                  </a:cubicBezTo>
                  <a:cubicBezTo>
                    <a:pt x="171" y="136"/>
                    <a:pt x="171" y="136"/>
                    <a:pt x="171" y="136"/>
                  </a:cubicBezTo>
                  <a:cubicBezTo>
                    <a:pt x="154" y="133"/>
                    <a:pt x="154" y="133"/>
                    <a:pt x="154" y="133"/>
                  </a:cubicBezTo>
                  <a:cubicBezTo>
                    <a:pt x="154" y="133"/>
                    <a:pt x="154" y="133"/>
                    <a:pt x="154" y="133"/>
                  </a:cubicBezTo>
                  <a:cubicBezTo>
                    <a:pt x="164" y="148"/>
                    <a:pt x="164" y="148"/>
                    <a:pt x="164" y="148"/>
                  </a:cubicBezTo>
                  <a:cubicBezTo>
                    <a:pt x="148" y="164"/>
                    <a:pt x="148" y="164"/>
                    <a:pt x="148" y="164"/>
                  </a:cubicBezTo>
                  <a:cubicBezTo>
                    <a:pt x="134" y="154"/>
                    <a:pt x="134" y="154"/>
                    <a:pt x="134" y="154"/>
                  </a:cubicBezTo>
                  <a:cubicBezTo>
                    <a:pt x="133" y="154"/>
                    <a:pt x="133" y="154"/>
                    <a:pt x="133" y="154"/>
                  </a:cubicBezTo>
                  <a:cubicBezTo>
                    <a:pt x="137" y="171"/>
                    <a:pt x="137" y="171"/>
                    <a:pt x="137" y="171"/>
                  </a:cubicBezTo>
                  <a:cubicBezTo>
                    <a:pt x="116" y="180"/>
                    <a:pt x="116" y="180"/>
                    <a:pt x="116" y="180"/>
                  </a:cubicBezTo>
                  <a:cubicBezTo>
                    <a:pt x="107" y="165"/>
                    <a:pt x="107" y="165"/>
                    <a:pt x="107" y="165"/>
                  </a:cubicBezTo>
                  <a:cubicBezTo>
                    <a:pt x="106" y="165"/>
                    <a:pt x="106" y="165"/>
                    <a:pt x="106" y="165"/>
                  </a:cubicBezTo>
                  <a:lnTo>
                    <a:pt x="103" y="182"/>
                  </a:lnTo>
                  <a:close/>
                  <a:moveTo>
                    <a:pt x="87" y="174"/>
                  </a:moveTo>
                  <a:cubicBezTo>
                    <a:pt x="96" y="174"/>
                    <a:pt x="96" y="174"/>
                    <a:pt x="96" y="174"/>
                  </a:cubicBezTo>
                  <a:cubicBezTo>
                    <a:pt x="99" y="158"/>
                    <a:pt x="99" y="158"/>
                    <a:pt x="99" y="158"/>
                  </a:cubicBezTo>
                  <a:cubicBezTo>
                    <a:pt x="102" y="158"/>
                    <a:pt x="102" y="158"/>
                    <a:pt x="102" y="158"/>
                  </a:cubicBezTo>
                  <a:cubicBezTo>
                    <a:pt x="104" y="157"/>
                    <a:pt x="106" y="157"/>
                    <a:pt x="107" y="157"/>
                  </a:cubicBezTo>
                  <a:cubicBezTo>
                    <a:pt x="110" y="156"/>
                    <a:pt x="110" y="156"/>
                    <a:pt x="110" y="156"/>
                  </a:cubicBezTo>
                  <a:cubicBezTo>
                    <a:pt x="119" y="170"/>
                    <a:pt x="119" y="170"/>
                    <a:pt x="119" y="170"/>
                  </a:cubicBezTo>
                  <a:cubicBezTo>
                    <a:pt x="128" y="166"/>
                    <a:pt x="128" y="166"/>
                    <a:pt x="128" y="166"/>
                  </a:cubicBezTo>
                  <a:cubicBezTo>
                    <a:pt x="124" y="150"/>
                    <a:pt x="124" y="150"/>
                    <a:pt x="124" y="150"/>
                  </a:cubicBezTo>
                  <a:cubicBezTo>
                    <a:pt x="127" y="149"/>
                    <a:pt x="127" y="149"/>
                    <a:pt x="127" y="149"/>
                  </a:cubicBezTo>
                  <a:cubicBezTo>
                    <a:pt x="128" y="148"/>
                    <a:pt x="130" y="147"/>
                    <a:pt x="131" y="146"/>
                  </a:cubicBezTo>
                  <a:cubicBezTo>
                    <a:pt x="134" y="144"/>
                    <a:pt x="134" y="144"/>
                    <a:pt x="134" y="144"/>
                  </a:cubicBezTo>
                  <a:cubicBezTo>
                    <a:pt x="147" y="153"/>
                    <a:pt x="147" y="153"/>
                    <a:pt x="147" y="153"/>
                  </a:cubicBezTo>
                  <a:cubicBezTo>
                    <a:pt x="154" y="147"/>
                    <a:pt x="154" y="147"/>
                    <a:pt x="154" y="147"/>
                  </a:cubicBezTo>
                  <a:cubicBezTo>
                    <a:pt x="144" y="133"/>
                    <a:pt x="144" y="133"/>
                    <a:pt x="144" y="133"/>
                  </a:cubicBezTo>
                  <a:cubicBezTo>
                    <a:pt x="146" y="131"/>
                    <a:pt x="146" y="131"/>
                    <a:pt x="146" y="131"/>
                  </a:cubicBezTo>
                  <a:cubicBezTo>
                    <a:pt x="147" y="129"/>
                    <a:pt x="148" y="128"/>
                    <a:pt x="149" y="126"/>
                  </a:cubicBezTo>
                  <a:cubicBezTo>
                    <a:pt x="150" y="124"/>
                    <a:pt x="150" y="124"/>
                    <a:pt x="150" y="124"/>
                  </a:cubicBezTo>
                  <a:cubicBezTo>
                    <a:pt x="167" y="127"/>
                    <a:pt x="167" y="127"/>
                    <a:pt x="167" y="127"/>
                  </a:cubicBezTo>
                  <a:cubicBezTo>
                    <a:pt x="170" y="119"/>
                    <a:pt x="170" y="119"/>
                    <a:pt x="170" y="119"/>
                  </a:cubicBezTo>
                  <a:cubicBezTo>
                    <a:pt x="156" y="110"/>
                    <a:pt x="156" y="110"/>
                    <a:pt x="156" y="110"/>
                  </a:cubicBezTo>
                  <a:cubicBezTo>
                    <a:pt x="157" y="107"/>
                    <a:pt x="157" y="107"/>
                    <a:pt x="157" y="107"/>
                  </a:cubicBezTo>
                  <a:cubicBezTo>
                    <a:pt x="157" y="105"/>
                    <a:pt x="158" y="103"/>
                    <a:pt x="158" y="102"/>
                  </a:cubicBezTo>
                  <a:cubicBezTo>
                    <a:pt x="158" y="99"/>
                    <a:pt x="158" y="99"/>
                    <a:pt x="158" y="99"/>
                  </a:cubicBezTo>
                  <a:cubicBezTo>
                    <a:pt x="175" y="96"/>
                    <a:pt x="175" y="96"/>
                    <a:pt x="175" y="96"/>
                  </a:cubicBezTo>
                  <a:cubicBezTo>
                    <a:pt x="175" y="87"/>
                    <a:pt x="175" y="87"/>
                    <a:pt x="175" y="87"/>
                  </a:cubicBezTo>
                  <a:cubicBezTo>
                    <a:pt x="158" y="84"/>
                    <a:pt x="158" y="84"/>
                    <a:pt x="158" y="84"/>
                  </a:cubicBezTo>
                  <a:cubicBezTo>
                    <a:pt x="158" y="81"/>
                    <a:pt x="158" y="81"/>
                    <a:pt x="158" y="81"/>
                  </a:cubicBezTo>
                  <a:cubicBezTo>
                    <a:pt x="158" y="79"/>
                    <a:pt x="157" y="77"/>
                    <a:pt x="157" y="75"/>
                  </a:cubicBezTo>
                  <a:cubicBezTo>
                    <a:pt x="156" y="72"/>
                    <a:pt x="156" y="72"/>
                    <a:pt x="156" y="72"/>
                  </a:cubicBezTo>
                  <a:cubicBezTo>
                    <a:pt x="170" y="64"/>
                    <a:pt x="170" y="64"/>
                    <a:pt x="170" y="64"/>
                  </a:cubicBezTo>
                  <a:cubicBezTo>
                    <a:pt x="167" y="55"/>
                    <a:pt x="167" y="55"/>
                    <a:pt x="167" y="55"/>
                  </a:cubicBezTo>
                  <a:cubicBezTo>
                    <a:pt x="151" y="59"/>
                    <a:pt x="151" y="59"/>
                    <a:pt x="151" y="59"/>
                  </a:cubicBezTo>
                  <a:cubicBezTo>
                    <a:pt x="149" y="56"/>
                    <a:pt x="149" y="56"/>
                    <a:pt x="149" y="56"/>
                  </a:cubicBezTo>
                  <a:cubicBezTo>
                    <a:pt x="148" y="55"/>
                    <a:pt x="147" y="53"/>
                    <a:pt x="146" y="51"/>
                  </a:cubicBezTo>
                  <a:cubicBezTo>
                    <a:pt x="144" y="49"/>
                    <a:pt x="144" y="49"/>
                    <a:pt x="144" y="49"/>
                  </a:cubicBezTo>
                  <a:cubicBezTo>
                    <a:pt x="154" y="36"/>
                    <a:pt x="154" y="36"/>
                    <a:pt x="154" y="36"/>
                  </a:cubicBezTo>
                  <a:cubicBezTo>
                    <a:pt x="147" y="29"/>
                    <a:pt x="147" y="29"/>
                    <a:pt x="147" y="29"/>
                  </a:cubicBezTo>
                  <a:cubicBezTo>
                    <a:pt x="134" y="38"/>
                    <a:pt x="134" y="38"/>
                    <a:pt x="134" y="38"/>
                  </a:cubicBezTo>
                  <a:cubicBezTo>
                    <a:pt x="131" y="37"/>
                    <a:pt x="131" y="37"/>
                    <a:pt x="131" y="37"/>
                  </a:cubicBezTo>
                  <a:cubicBezTo>
                    <a:pt x="130" y="36"/>
                    <a:pt x="128" y="35"/>
                    <a:pt x="127" y="34"/>
                  </a:cubicBezTo>
                  <a:cubicBezTo>
                    <a:pt x="124" y="32"/>
                    <a:pt x="124" y="32"/>
                    <a:pt x="124" y="32"/>
                  </a:cubicBezTo>
                  <a:cubicBezTo>
                    <a:pt x="128" y="16"/>
                    <a:pt x="128" y="16"/>
                    <a:pt x="128" y="16"/>
                  </a:cubicBezTo>
                  <a:cubicBezTo>
                    <a:pt x="119" y="13"/>
                    <a:pt x="119" y="13"/>
                    <a:pt x="119" y="13"/>
                  </a:cubicBezTo>
                  <a:cubicBezTo>
                    <a:pt x="110" y="26"/>
                    <a:pt x="110" y="26"/>
                    <a:pt x="110" y="26"/>
                  </a:cubicBezTo>
                  <a:cubicBezTo>
                    <a:pt x="107" y="26"/>
                    <a:pt x="107" y="26"/>
                    <a:pt x="107" y="26"/>
                  </a:cubicBezTo>
                  <a:cubicBezTo>
                    <a:pt x="106" y="25"/>
                    <a:pt x="104" y="25"/>
                    <a:pt x="102" y="25"/>
                  </a:cubicBezTo>
                  <a:cubicBezTo>
                    <a:pt x="99" y="24"/>
                    <a:pt x="99" y="24"/>
                    <a:pt x="99" y="24"/>
                  </a:cubicBezTo>
                  <a:cubicBezTo>
                    <a:pt x="96" y="8"/>
                    <a:pt x="96" y="8"/>
                    <a:pt x="96" y="8"/>
                  </a:cubicBezTo>
                  <a:cubicBezTo>
                    <a:pt x="87" y="8"/>
                    <a:pt x="87" y="8"/>
                    <a:pt x="87" y="8"/>
                  </a:cubicBezTo>
                  <a:cubicBezTo>
                    <a:pt x="84" y="24"/>
                    <a:pt x="84" y="24"/>
                    <a:pt x="84" y="24"/>
                  </a:cubicBezTo>
                  <a:cubicBezTo>
                    <a:pt x="81" y="25"/>
                    <a:pt x="81" y="25"/>
                    <a:pt x="81" y="25"/>
                  </a:cubicBezTo>
                  <a:cubicBezTo>
                    <a:pt x="79" y="25"/>
                    <a:pt x="77" y="25"/>
                    <a:pt x="76" y="26"/>
                  </a:cubicBezTo>
                  <a:cubicBezTo>
                    <a:pt x="73" y="26"/>
                    <a:pt x="73" y="26"/>
                    <a:pt x="73" y="26"/>
                  </a:cubicBezTo>
                  <a:cubicBezTo>
                    <a:pt x="64" y="13"/>
                    <a:pt x="64" y="13"/>
                    <a:pt x="64" y="13"/>
                  </a:cubicBezTo>
                  <a:cubicBezTo>
                    <a:pt x="55" y="16"/>
                    <a:pt x="55" y="16"/>
                    <a:pt x="55" y="16"/>
                  </a:cubicBezTo>
                  <a:cubicBezTo>
                    <a:pt x="59" y="32"/>
                    <a:pt x="59" y="32"/>
                    <a:pt x="59" y="32"/>
                  </a:cubicBezTo>
                  <a:cubicBezTo>
                    <a:pt x="57" y="34"/>
                    <a:pt x="57" y="34"/>
                    <a:pt x="57" y="34"/>
                  </a:cubicBezTo>
                  <a:cubicBezTo>
                    <a:pt x="55" y="35"/>
                    <a:pt x="53" y="36"/>
                    <a:pt x="52" y="37"/>
                  </a:cubicBezTo>
                  <a:cubicBezTo>
                    <a:pt x="50" y="39"/>
                    <a:pt x="50" y="39"/>
                    <a:pt x="50" y="39"/>
                  </a:cubicBezTo>
                  <a:cubicBezTo>
                    <a:pt x="36" y="29"/>
                    <a:pt x="36" y="29"/>
                    <a:pt x="36" y="29"/>
                  </a:cubicBezTo>
                  <a:cubicBezTo>
                    <a:pt x="29" y="36"/>
                    <a:pt x="29" y="36"/>
                    <a:pt x="29" y="36"/>
                  </a:cubicBezTo>
                  <a:cubicBezTo>
                    <a:pt x="39" y="49"/>
                    <a:pt x="39" y="49"/>
                    <a:pt x="39" y="49"/>
                  </a:cubicBezTo>
                  <a:cubicBezTo>
                    <a:pt x="37" y="51"/>
                    <a:pt x="37" y="51"/>
                    <a:pt x="37" y="51"/>
                  </a:cubicBezTo>
                  <a:cubicBezTo>
                    <a:pt x="36" y="53"/>
                    <a:pt x="35" y="55"/>
                    <a:pt x="34" y="56"/>
                  </a:cubicBezTo>
                  <a:cubicBezTo>
                    <a:pt x="33" y="59"/>
                    <a:pt x="33" y="59"/>
                    <a:pt x="33" y="59"/>
                  </a:cubicBezTo>
                  <a:cubicBezTo>
                    <a:pt x="16" y="55"/>
                    <a:pt x="16" y="55"/>
                    <a:pt x="16" y="55"/>
                  </a:cubicBezTo>
                  <a:cubicBezTo>
                    <a:pt x="13" y="64"/>
                    <a:pt x="13" y="64"/>
                    <a:pt x="13" y="64"/>
                  </a:cubicBezTo>
                  <a:cubicBezTo>
                    <a:pt x="27" y="72"/>
                    <a:pt x="27" y="72"/>
                    <a:pt x="27" y="72"/>
                  </a:cubicBezTo>
                  <a:cubicBezTo>
                    <a:pt x="26" y="75"/>
                    <a:pt x="26" y="75"/>
                    <a:pt x="26" y="75"/>
                  </a:cubicBezTo>
                  <a:cubicBezTo>
                    <a:pt x="26" y="77"/>
                    <a:pt x="25" y="79"/>
                    <a:pt x="25" y="81"/>
                  </a:cubicBezTo>
                  <a:cubicBezTo>
                    <a:pt x="25" y="84"/>
                    <a:pt x="25" y="84"/>
                    <a:pt x="25" y="84"/>
                  </a:cubicBezTo>
                  <a:cubicBezTo>
                    <a:pt x="8" y="87"/>
                    <a:pt x="8" y="87"/>
                    <a:pt x="8" y="87"/>
                  </a:cubicBezTo>
                  <a:cubicBezTo>
                    <a:pt x="8" y="96"/>
                    <a:pt x="8" y="96"/>
                    <a:pt x="8" y="96"/>
                  </a:cubicBezTo>
                  <a:cubicBezTo>
                    <a:pt x="25" y="99"/>
                    <a:pt x="25" y="99"/>
                    <a:pt x="25" y="99"/>
                  </a:cubicBezTo>
                  <a:cubicBezTo>
                    <a:pt x="25" y="102"/>
                    <a:pt x="25" y="102"/>
                    <a:pt x="25" y="102"/>
                  </a:cubicBezTo>
                  <a:cubicBezTo>
                    <a:pt x="25" y="103"/>
                    <a:pt x="26" y="105"/>
                    <a:pt x="26" y="107"/>
                  </a:cubicBezTo>
                  <a:cubicBezTo>
                    <a:pt x="27" y="110"/>
                    <a:pt x="27" y="110"/>
                    <a:pt x="27" y="110"/>
                  </a:cubicBezTo>
                  <a:cubicBezTo>
                    <a:pt x="13" y="119"/>
                    <a:pt x="13" y="119"/>
                    <a:pt x="13" y="119"/>
                  </a:cubicBezTo>
                  <a:cubicBezTo>
                    <a:pt x="16" y="127"/>
                    <a:pt x="16" y="127"/>
                    <a:pt x="16" y="127"/>
                  </a:cubicBezTo>
                  <a:cubicBezTo>
                    <a:pt x="33" y="124"/>
                    <a:pt x="33" y="124"/>
                    <a:pt x="33" y="124"/>
                  </a:cubicBezTo>
                  <a:cubicBezTo>
                    <a:pt x="34" y="126"/>
                    <a:pt x="34" y="126"/>
                    <a:pt x="34" y="126"/>
                  </a:cubicBezTo>
                  <a:cubicBezTo>
                    <a:pt x="35" y="128"/>
                    <a:pt x="36" y="129"/>
                    <a:pt x="37" y="131"/>
                  </a:cubicBezTo>
                  <a:cubicBezTo>
                    <a:pt x="39" y="133"/>
                    <a:pt x="39" y="133"/>
                    <a:pt x="39" y="133"/>
                  </a:cubicBezTo>
                  <a:cubicBezTo>
                    <a:pt x="29" y="147"/>
                    <a:pt x="29" y="147"/>
                    <a:pt x="29" y="147"/>
                  </a:cubicBezTo>
                  <a:cubicBezTo>
                    <a:pt x="36" y="153"/>
                    <a:pt x="36" y="153"/>
                    <a:pt x="36" y="153"/>
                  </a:cubicBezTo>
                  <a:cubicBezTo>
                    <a:pt x="50" y="144"/>
                    <a:pt x="50" y="144"/>
                    <a:pt x="50" y="144"/>
                  </a:cubicBezTo>
                  <a:cubicBezTo>
                    <a:pt x="52" y="146"/>
                    <a:pt x="52" y="146"/>
                    <a:pt x="52" y="146"/>
                  </a:cubicBezTo>
                  <a:cubicBezTo>
                    <a:pt x="53" y="147"/>
                    <a:pt x="55" y="148"/>
                    <a:pt x="56" y="149"/>
                  </a:cubicBezTo>
                  <a:cubicBezTo>
                    <a:pt x="59" y="150"/>
                    <a:pt x="59" y="150"/>
                    <a:pt x="59" y="150"/>
                  </a:cubicBezTo>
                  <a:cubicBezTo>
                    <a:pt x="55" y="166"/>
                    <a:pt x="55" y="166"/>
                    <a:pt x="55" y="166"/>
                  </a:cubicBezTo>
                  <a:cubicBezTo>
                    <a:pt x="64" y="170"/>
                    <a:pt x="64" y="170"/>
                    <a:pt x="64" y="170"/>
                  </a:cubicBezTo>
                  <a:cubicBezTo>
                    <a:pt x="73" y="156"/>
                    <a:pt x="73" y="156"/>
                    <a:pt x="73" y="156"/>
                  </a:cubicBezTo>
                  <a:cubicBezTo>
                    <a:pt x="76" y="157"/>
                    <a:pt x="76" y="157"/>
                    <a:pt x="76" y="157"/>
                  </a:cubicBezTo>
                  <a:cubicBezTo>
                    <a:pt x="77" y="157"/>
                    <a:pt x="79" y="157"/>
                    <a:pt x="81" y="158"/>
                  </a:cubicBezTo>
                  <a:cubicBezTo>
                    <a:pt x="84" y="158"/>
                    <a:pt x="84" y="158"/>
                    <a:pt x="84" y="158"/>
                  </a:cubicBezTo>
                  <a:lnTo>
                    <a:pt x="87"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65"/>
            <p:cNvSpPr>
              <a:spLocks noEditPoints="1"/>
            </p:cNvSpPr>
            <p:nvPr/>
          </p:nvSpPr>
          <p:spPr bwMode="auto">
            <a:xfrm>
              <a:off x="5576889" y="1595438"/>
              <a:ext cx="165100" cy="165100"/>
            </a:xfrm>
            <a:custGeom>
              <a:avLst/>
              <a:gdLst>
                <a:gd name="T0" fmla="*/ 37 w 73"/>
                <a:gd name="T1" fmla="*/ 73 h 73"/>
                <a:gd name="T2" fmla="*/ 0 w 73"/>
                <a:gd name="T3" fmla="*/ 36 h 73"/>
                <a:gd name="T4" fmla="*/ 37 w 73"/>
                <a:gd name="T5" fmla="*/ 0 h 73"/>
                <a:gd name="T6" fmla="*/ 73 w 73"/>
                <a:gd name="T7" fmla="*/ 36 h 73"/>
                <a:gd name="T8" fmla="*/ 37 w 73"/>
                <a:gd name="T9" fmla="*/ 73 h 73"/>
                <a:gd name="T10" fmla="*/ 37 w 73"/>
                <a:gd name="T11" fmla="*/ 4 h 73"/>
                <a:gd name="T12" fmla="*/ 4 w 73"/>
                <a:gd name="T13" fmla="*/ 36 h 73"/>
                <a:gd name="T14" fmla="*/ 37 w 73"/>
                <a:gd name="T15" fmla="*/ 69 h 73"/>
                <a:gd name="T16" fmla="*/ 69 w 73"/>
                <a:gd name="T17" fmla="*/ 36 h 73"/>
                <a:gd name="T18" fmla="*/ 37 w 73"/>
                <a:gd name="T19" fmla="*/ 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73">
                  <a:moveTo>
                    <a:pt x="37" y="73"/>
                  </a:moveTo>
                  <a:cubicBezTo>
                    <a:pt x="16" y="73"/>
                    <a:pt x="0" y="56"/>
                    <a:pt x="0" y="36"/>
                  </a:cubicBezTo>
                  <a:cubicBezTo>
                    <a:pt x="0" y="16"/>
                    <a:pt x="16" y="0"/>
                    <a:pt x="37" y="0"/>
                  </a:cubicBezTo>
                  <a:cubicBezTo>
                    <a:pt x="57" y="0"/>
                    <a:pt x="73" y="16"/>
                    <a:pt x="73" y="36"/>
                  </a:cubicBezTo>
                  <a:cubicBezTo>
                    <a:pt x="73" y="56"/>
                    <a:pt x="57" y="73"/>
                    <a:pt x="37" y="73"/>
                  </a:cubicBezTo>
                  <a:close/>
                  <a:moveTo>
                    <a:pt x="37" y="4"/>
                  </a:moveTo>
                  <a:cubicBezTo>
                    <a:pt x="19" y="4"/>
                    <a:pt x="4" y="18"/>
                    <a:pt x="4" y="36"/>
                  </a:cubicBezTo>
                  <a:cubicBezTo>
                    <a:pt x="4" y="54"/>
                    <a:pt x="19" y="69"/>
                    <a:pt x="37" y="69"/>
                  </a:cubicBezTo>
                  <a:cubicBezTo>
                    <a:pt x="54" y="69"/>
                    <a:pt x="69" y="54"/>
                    <a:pt x="69" y="36"/>
                  </a:cubicBezTo>
                  <a:cubicBezTo>
                    <a:pt x="69" y="18"/>
                    <a:pt x="54" y="4"/>
                    <a:pt x="3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34" name="组合 233"/>
          <p:cNvGrpSpPr/>
          <p:nvPr/>
        </p:nvGrpSpPr>
        <p:grpSpPr>
          <a:xfrm>
            <a:off x="10503699" y="2187137"/>
            <a:ext cx="333966" cy="383214"/>
            <a:chOff x="10734676" y="1492250"/>
            <a:chExt cx="344488" cy="395288"/>
          </a:xfrm>
          <a:solidFill>
            <a:srgbClr val="35669B"/>
          </a:solidFill>
        </p:grpSpPr>
        <p:sp>
          <p:nvSpPr>
            <p:cNvPr id="87" name="Freeform 66"/>
            <p:cNvSpPr>
              <a:spLocks noEditPoints="1"/>
            </p:cNvSpPr>
            <p:nvPr/>
          </p:nvSpPr>
          <p:spPr bwMode="auto">
            <a:xfrm>
              <a:off x="10768014" y="1550988"/>
              <a:ext cx="274638" cy="336550"/>
            </a:xfrm>
            <a:custGeom>
              <a:avLst/>
              <a:gdLst>
                <a:gd name="T0" fmla="*/ 89 w 121"/>
                <a:gd name="T1" fmla="*/ 148 h 148"/>
                <a:gd name="T2" fmla="*/ 33 w 121"/>
                <a:gd name="T3" fmla="*/ 148 h 148"/>
                <a:gd name="T4" fmla="*/ 13 w 121"/>
                <a:gd name="T5" fmla="*/ 128 h 148"/>
                <a:gd name="T6" fmla="*/ 0 w 121"/>
                <a:gd name="T7" fmla="*/ 0 h 148"/>
                <a:gd name="T8" fmla="*/ 121 w 121"/>
                <a:gd name="T9" fmla="*/ 0 h 148"/>
                <a:gd name="T10" fmla="*/ 109 w 121"/>
                <a:gd name="T11" fmla="*/ 128 h 148"/>
                <a:gd name="T12" fmla="*/ 89 w 121"/>
                <a:gd name="T13" fmla="*/ 148 h 148"/>
                <a:gd name="T14" fmla="*/ 9 w 121"/>
                <a:gd name="T15" fmla="*/ 8 h 148"/>
                <a:gd name="T16" fmla="*/ 21 w 121"/>
                <a:gd name="T17" fmla="*/ 127 h 148"/>
                <a:gd name="T18" fmla="*/ 33 w 121"/>
                <a:gd name="T19" fmla="*/ 140 h 148"/>
                <a:gd name="T20" fmla="*/ 89 w 121"/>
                <a:gd name="T21" fmla="*/ 140 h 148"/>
                <a:gd name="T22" fmla="*/ 101 w 121"/>
                <a:gd name="T23" fmla="*/ 128 h 148"/>
                <a:gd name="T24" fmla="*/ 112 w 121"/>
                <a:gd name="T25" fmla="*/ 8 h 148"/>
                <a:gd name="T26" fmla="*/ 9 w 121"/>
                <a:gd name="T27" fmla="*/ 8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 h="148">
                  <a:moveTo>
                    <a:pt x="89" y="148"/>
                  </a:moveTo>
                  <a:cubicBezTo>
                    <a:pt x="33" y="148"/>
                    <a:pt x="33" y="148"/>
                    <a:pt x="33" y="148"/>
                  </a:cubicBezTo>
                  <a:cubicBezTo>
                    <a:pt x="21" y="148"/>
                    <a:pt x="13" y="139"/>
                    <a:pt x="13" y="128"/>
                  </a:cubicBezTo>
                  <a:cubicBezTo>
                    <a:pt x="0" y="0"/>
                    <a:pt x="0" y="0"/>
                    <a:pt x="0" y="0"/>
                  </a:cubicBezTo>
                  <a:cubicBezTo>
                    <a:pt x="121" y="0"/>
                    <a:pt x="121" y="0"/>
                    <a:pt x="121" y="0"/>
                  </a:cubicBezTo>
                  <a:cubicBezTo>
                    <a:pt x="109" y="128"/>
                    <a:pt x="109" y="128"/>
                    <a:pt x="109" y="128"/>
                  </a:cubicBezTo>
                  <a:cubicBezTo>
                    <a:pt x="109" y="139"/>
                    <a:pt x="100" y="148"/>
                    <a:pt x="89" y="148"/>
                  </a:cubicBezTo>
                  <a:close/>
                  <a:moveTo>
                    <a:pt x="9" y="8"/>
                  </a:moveTo>
                  <a:cubicBezTo>
                    <a:pt x="21" y="127"/>
                    <a:pt x="21" y="127"/>
                    <a:pt x="21" y="127"/>
                  </a:cubicBezTo>
                  <a:cubicBezTo>
                    <a:pt x="21" y="134"/>
                    <a:pt x="26" y="140"/>
                    <a:pt x="33" y="140"/>
                  </a:cubicBezTo>
                  <a:cubicBezTo>
                    <a:pt x="89" y="140"/>
                    <a:pt x="89" y="140"/>
                    <a:pt x="89" y="140"/>
                  </a:cubicBezTo>
                  <a:cubicBezTo>
                    <a:pt x="95" y="140"/>
                    <a:pt x="101" y="134"/>
                    <a:pt x="101" y="128"/>
                  </a:cubicBezTo>
                  <a:cubicBezTo>
                    <a:pt x="112" y="8"/>
                    <a:pt x="112" y="8"/>
                    <a:pt x="112" y="8"/>
                  </a:cubicBezTo>
                  <a:lnTo>
                    <a:pt x="9"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67"/>
            <p:cNvSpPr>
              <a:spLocks noEditPoints="1"/>
            </p:cNvSpPr>
            <p:nvPr/>
          </p:nvSpPr>
          <p:spPr bwMode="auto">
            <a:xfrm>
              <a:off x="10820401" y="1492250"/>
              <a:ext cx="173038" cy="73025"/>
            </a:xfrm>
            <a:custGeom>
              <a:avLst/>
              <a:gdLst>
                <a:gd name="T0" fmla="*/ 76 w 76"/>
                <a:gd name="T1" fmla="*/ 32 h 32"/>
                <a:gd name="T2" fmla="*/ 0 w 76"/>
                <a:gd name="T3" fmla="*/ 32 h 32"/>
                <a:gd name="T4" fmla="*/ 0 w 76"/>
                <a:gd name="T5" fmla="*/ 18 h 32"/>
                <a:gd name="T6" fmla="*/ 18 w 76"/>
                <a:gd name="T7" fmla="*/ 0 h 32"/>
                <a:gd name="T8" fmla="*/ 58 w 76"/>
                <a:gd name="T9" fmla="*/ 0 h 32"/>
                <a:gd name="T10" fmla="*/ 76 w 76"/>
                <a:gd name="T11" fmla="*/ 18 h 32"/>
                <a:gd name="T12" fmla="*/ 76 w 76"/>
                <a:gd name="T13" fmla="*/ 32 h 32"/>
                <a:gd name="T14" fmla="*/ 4 w 76"/>
                <a:gd name="T15" fmla="*/ 28 h 32"/>
                <a:gd name="T16" fmla="*/ 72 w 76"/>
                <a:gd name="T17" fmla="*/ 28 h 32"/>
                <a:gd name="T18" fmla="*/ 72 w 76"/>
                <a:gd name="T19" fmla="*/ 18 h 32"/>
                <a:gd name="T20" fmla="*/ 58 w 76"/>
                <a:gd name="T21" fmla="*/ 4 h 32"/>
                <a:gd name="T22" fmla="*/ 18 w 76"/>
                <a:gd name="T23" fmla="*/ 4 h 32"/>
                <a:gd name="T24" fmla="*/ 4 w 76"/>
                <a:gd name="T25" fmla="*/ 18 h 32"/>
                <a:gd name="T26" fmla="*/ 4 w 76"/>
                <a:gd name="T27"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6" h="32">
                  <a:moveTo>
                    <a:pt x="76" y="32"/>
                  </a:moveTo>
                  <a:cubicBezTo>
                    <a:pt x="0" y="32"/>
                    <a:pt x="0" y="32"/>
                    <a:pt x="0" y="32"/>
                  </a:cubicBezTo>
                  <a:cubicBezTo>
                    <a:pt x="0" y="18"/>
                    <a:pt x="0" y="18"/>
                    <a:pt x="0" y="18"/>
                  </a:cubicBezTo>
                  <a:cubicBezTo>
                    <a:pt x="0" y="8"/>
                    <a:pt x="8" y="0"/>
                    <a:pt x="18" y="0"/>
                  </a:cubicBezTo>
                  <a:cubicBezTo>
                    <a:pt x="58" y="0"/>
                    <a:pt x="58" y="0"/>
                    <a:pt x="58" y="0"/>
                  </a:cubicBezTo>
                  <a:cubicBezTo>
                    <a:pt x="67" y="0"/>
                    <a:pt x="76" y="8"/>
                    <a:pt x="76" y="18"/>
                  </a:cubicBezTo>
                  <a:lnTo>
                    <a:pt x="76" y="32"/>
                  </a:lnTo>
                  <a:close/>
                  <a:moveTo>
                    <a:pt x="4" y="28"/>
                  </a:moveTo>
                  <a:cubicBezTo>
                    <a:pt x="72" y="28"/>
                    <a:pt x="72" y="28"/>
                    <a:pt x="72" y="28"/>
                  </a:cubicBezTo>
                  <a:cubicBezTo>
                    <a:pt x="72" y="18"/>
                    <a:pt x="72" y="18"/>
                    <a:pt x="72" y="18"/>
                  </a:cubicBezTo>
                  <a:cubicBezTo>
                    <a:pt x="72" y="10"/>
                    <a:pt x="65" y="4"/>
                    <a:pt x="58" y="4"/>
                  </a:cubicBezTo>
                  <a:cubicBezTo>
                    <a:pt x="18" y="4"/>
                    <a:pt x="18" y="4"/>
                    <a:pt x="18" y="4"/>
                  </a:cubicBezTo>
                  <a:cubicBezTo>
                    <a:pt x="10" y="4"/>
                    <a:pt x="4" y="10"/>
                    <a:pt x="4" y="18"/>
                  </a:cubicBezTo>
                  <a:lnTo>
                    <a:pt x="4"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68"/>
            <p:cNvSpPr/>
            <p:nvPr/>
          </p:nvSpPr>
          <p:spPr bwMode="auto">
            <a:xfrm>
              <a:off x="10734676" y="1550988"/>
              <a:ext cx="344488" cy="19050"/>
            </a:xfrm>
            <a:custGeom>
              <a:avLst/>
              <a:gdLst>
                <a:gd name="T0" fmla="*/ 4 w 152"/>
                <a:gd name="T1" fmla="*/ 0 h 8"/>
                <a:gd name="T2" fmla="*/ 148 w 152"/>
                <a:gd name="T3" fmla="*/ 0 h 8"/>
                <a:gd name="T4" fmla="*/ 152 w 152"/>
                <a:gd name="T5" fmla="*/ 4 h 8"/>
                <a:gd name="T6" fmla="*/ 148 w 152"/>
                <a:gd name="T7" fmla="*/ 8 h 8"/>
                <a:gd name="T8" fmla="*/ 4 w 152"/>
                <a:gd name="T9" fmla="*/ 8 h 8"/>
                <a:gd name="T10" fmla="*/ 0 w 152"/>
                <a:gd name="T11" fmla="*/ 4 h 8"/>
                <a:gd name="T12" fmla="*/ 4 w 152"/>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52" h="8">
                  <a:moveTo>
                    <a:pt x="4" y="0"/>
                  </a:moveTo>
                  <a:cubicBezTo>
                    <a:pt x="148" y="0"/>
                    <a:pt x="148" y="0"/>
                    <a:pt x="148" y="0"/>
                  </a:cubicBezTo>
                  <a:cubicBezTo>
                    <a:pt x="150" y="0"/>
                    <a:pt x="152" y="1"/>
                    <a:pt x="152" y="4"/>
                  </a:cubicBezTo>
                  <a:cubicBezTo>
                    <a:pt x="152" y="6"/>
                    <a:pt x="150" y="8"/>
                    <a:pt x="148" y="8"/>
                  </a:cubicBezTo>
                  <a:cubicBezTo>
                    <a:pt x="4" y="8"/>
                    <a:pt x="4" y="8"/>
                    <a:pt x="4" y="8"/>
                  </a:cubicBezTo>
                  <a:cubicBezTo>
                    <a:pt x="1" y="8"/>
                    <a:pt x="0" y="6"/>
                    <a:pt x="0" y="4"/>
                  </a:cubicBezTo>
                  <a:cubicBezTo>
                    <a:pt x="0" y="1"/>
                    <a:pt x="1"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69"/>
            <p:cNvSpPr/>
            <p:nvPr/>
          </p:nvSpPr>
          <p:spPr bwMode="auto">
            <a:xfrm>
              <a:off x="10842626" y="1614488"/>
              <a:ext cx="26988" cy="209550"/>
            </a:xfrm>
            <a:custGeom>
              <a:avLst/>
              <a:gdLst>
                <a:gd name="T0" fmla="*/ 4 w 12"/>
                <a:gd name="T1" fmla="*/ 0 h 92"/>
                <a:gd name="T2" fmla="*/ 8 w 12"/>
                <a:gd name="T3" fmla="*/ 4 h 92"/>
                <a:gd name="T4" fmla="*/ 12 w 12"/>
                <a:gd name="T5" fmla="*/ 88 h 92"/>
                <a:gd name="T6" fmla="*/ 8 w 12"/>
                <a:gd name="T7" fmla="*/ 92 h 92"/>
                <a:gd name="T8" fmla="*/ 4 w 12"/>
                <a:gd name="T9" fmla="*/ 88 h 92"/>
                <a:gd name="T10" fmla="*/ 0 w 12"/>
                <a:gd name="T11" fmla="*/ 4 h 92"/>
                <a:gd name="T12" fmla="*/ 4 w 12"/>
                <a:gd name="T13" fmla="*/ 0 h 92"/>
              </a:gdLst>
              <a:ahLst/>
              <a:cxnLst>
                <a:cxn ang="0">
                  <a:pos x="T0" y="T1"/>
                </a:cxn>
                <a:cxn ang="0">
                  <a:pos x="T2" y="T3"/>
                </a:cxn>
                <a:cxn ang="0">
                  <a:pos x="T4" y="T5"/>
                </a:cxn>
                <a:cxn ang="0">
                  <a:pos x="T6" y="T7"/>
                </a:cxn>
                <a:cxn ang="0">
                  <a:pos x="T8" y="T9"/>
                </a:cxn>
                <a:cxn ang="0">
                  <a:pos x="T10" y="T11"/>
                </a:cxn>
                <a:cxn ang="0">
                  <a:pos x="T12" y="T13"/>
                </a:cxn>
              </a:cxnLst>
              <a:rect l="0" t="0" r="r" b="b"/>
              <a:pathLst>
                <a:path w="12" h="92">
                  <a:moveTo>
                    <a:pt x="4" y="0"/>
                  </a:moveTo>
                  <a:cubicBezTo>
                    <a:pt x="6" y="0"/>
                    <a:pt x="8" y="1"/>
                    <a:pt x="8" y="4"/>
                  </a:cubicBezTo>
                  <a:cubicBezTo>
                    <a:pt x="12" y="88"/>
                    <a:pt x="12" y="88"/>
                    <a:pt x="12" y="88"/>
                  </a:cubicBezTo>
                  <a:cubicBezTo>
                    <a:pt x="12" y="90"/>
                    <a:pt x="10" y="92"/>
                    <a:pt x="8" y="92"/>
                  </a:cubicBezTo>
                  <a:cubicBezTo>
                    <a:pt x="5" y="92"/>
                    <a:pt x="4" y="90"/>
                    <a:pt x="4" y="88"/>
                  </a:cubicBezTo>
                  <a:cubicBezTo>
                    <a:pt x="0" y="4"/>
                    <a:pt x="0" y="4"/>
                    <a:pt x="0" y="4"/>
                  </a:cubicBezTo>
                  <a:cubicBezTo>
                    <a:pt x="0" y="1"/>
                    <a:pt x="1"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70"/>
            <p:cNvSpPr/>
            <p:nvPr/>
          </p:nvSpPr>
          <p:spPr bwMode="auto">
            <a:xfrm>
              <a:off x="10898189" y="1614488"/>
              <a:ext cx="17463" cy="209550"/>
            </a:xfrm>
            <a:custGeom>
              <a:avLst/>
              <a:gdLst>
                <a:gd name="T0" fmla="*/ 4 w 8"/>
                <a:gd name="T1" fmla="*/ 0 h 92"/>
                <a:gd name="T2" fmla="*/ 8 w 8"/>
                <a:gd name="T3" fmla="*/ 4 h 92"/>
                <a:gd name="T4" fmla="*/ 8 w 8"/>
                <a:gd name="T5" fmla="*/ 88 h 92"/>
                <a:gd name="T6" fmla="*/ 4 w 8"/>
                <a:gd name="T7" fmla="*/ 92 h 92"/>
                <a:gd name="T8" fmla="*/ 0 w 8"/>
                <a:gd name="T9" fmla="*/ 88 h 92"/>
                <a:gd name="T10" fmla="*/ 0 w 8"/>
                <a:gd name="T11" fmla="*/ 4 h 92"/>
                <a:gd name="T12" fmla="*/ 4 w 8"/>
                <a:gd name="T13" fmla="*/ 0 h 92"/>
              </a:gdLst>
              <a:ahLst/>
              <a:cxnLst>
                <a:cxn ang="0">
                  <a:pos x="T0" y="T1"/>
                </a:cxn>
                <a:cxn ang="0">
                  <a:pos x="T2" y="T3"/>
                </a:cxn>
                <a:cxn ang="0">
                  <a:pos x="T4" y="T5"/>
                </a:cxn>
                <a:cxn ang="0">
                  <a:pos x="T6" y="T7"/>
                </a:cxn>
                <a:cxn ang="0">
                  <a:pos x="T8" y="T9"/>
                </a:cxn>
                <a:cxn ang="0">
                  <a:pos x="T10" y="T11"/>
                </a:cxn>
                <a:cxn ang="0">
                  <a:pos x="T12" y="T13"/>
                </a:cxn>
              </a:cxnLst>
              <a:rect l="0" t="0" r="r" b="b"/>
              <a:pathLst>
                <a:path w="8" h="92">
                  <a:moveTo>
                    <a:pt x="4" y="0"/>
                  </a:moveTo>
                  <a:cubicBezTo>
                    <a:pt x="6" y="0"/>
                    <a:pt x="8" y="1"/>
                    <a:pt x="8" y="4"/>
                  </a:cubicBezTo>
                  <a:cubicBezTo>
                    <a:pt x="8" y="88"/>
                    <a:pt x="8" y="88"/>
                    <a:pt x="8" y="88"/>
                  </a:cubicBezTo>
                  <a:cubicBezTo>
                    <a:pt x="8" y="90"/>
                    <a:pt x="6" y="92"/>
                    <a:pt x="4" y="92"/>
                  </a:cubicBezTo>
                  <a:cubicBezTo>
                    <a:pt x="1" y="92"/>
                    <a:pt x="0" y="90"/>
                    <a:pt x="0" y="88"/>
                  </a:cubicBezTo>
                  <a:cubicBezTo>
                    <a:pt x="0" y="4"/>
                    <a:pt x="0" y="4"/>
                    <a:pt x="0" y="4"/>
                  </a:cubicBezTo>
                  <a:cubicBezTo>
                    <a:pt x="0" y="1"/>
                    <a:pt x="1"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71"/>
            <p:cNvSpPr/>
            <p:nvPr/>
          </p:nvSpPr>
          <p:spPr bwMode="auto">
            <a:xfrm>
              <a:off x="10942639" y="1614488"/>
              <a:ext cx="28575" cy="209550"/>
            </a:xfrm>
            <a:custGeom>
              <a:avLst/>
              <a:gdLst>
                <a:gd name="T0" fmla="*/ 8 w 12"/>
                <a:gd name="T1" fmla="*/ 0 h 92"/>
                <a:gd name="T2" fmla="*/ 12 w 12"/>
                <a:gd name="T3" fmla="*/ 4 h 92"/>
                <a:gd name="T4" fmla="*/ 8 w 12"/>
                <a:gd name="T5" fmla="*/ 88 h 92"/>
                <a:gd name="T6" fmla="*/ 4 w 12"/>
                <a:gd name="T7" fmla="*/ 92 h 92"/>
                <a:gd name="T8" fmla="*/ 0 w 12"/>
                <a:gd name="T9" fmla="*/ 88 h 92"/>
                <a:gd name="T10" fmla="*/ 4 w 12"/>
                <a:gd name="T11" fmla="*/ 4 h 92"/>
                <a:gd name="T12" fmla="*/ 8 w 12"/>
                <a:gd name="T13" fmla="*/ 0 h 92"/>
              </a:gdLst>
              <a:ahLst/>
              <a:cxnLst>
                <a:cxn ang="0">
                  <a:pos x="T0" y="T1"/>
                </a:cxn>
                <a:cxn ang="0">
                  <a:pos x="T2" y="T3"/>
                </a:cxn>
                <a:cxn ang="0">
                  <a:pos x="T4" y="T5"/>
                </a:cxn>
                <a:cxn ang="0">
                  <a:pos x="T6" y="T7"/>
                </a:cxn>
                <a:cxn ang="0">
                  <a:pos x="T8" y="T9"/>
                </a:cxn>
                <a:cxn ang="0">
                  <a:pos x="T10" y="T11"/>
                </a:cxn>
                <a:cxn ang="0">
                  <a:pos x="T12" y="T13"/>
                </a:cxn>
              </a:cxnLst>
              <a:rect l="0" t="0" r="r" b="b"/>
              <a:pathLst>
                <a:path w="12" h="92">
                  <a:moveTo>
                    <a:pt x="8" y="0"/>
                  </a:moveTo>
                  <a:cubicBezTo>
                    <a:pt x="10" y="0"/>
                    <a:pt x="12" y="1"/>
                    <a:pt x="12" y="4"/>
                  </a:cubicBezTo>
                  <a:cubicBezTo>
                    <a:pt x="8" y="88"/>
                    <a:pt x="8" y="88"/>
                    <a:pt x="8" y="88"/>
                  </a:cubicBezTo>
                  <a:cubicBezTo>
                    <a:pt x="8" y="90"/>
                    <a:pt x="6" y="92"/>
                    <a:pt x="4" y="92"/>
                  </a:cubicBezTo>
                  <a:cubicBezTo>
                    <a:pt x="1" y="92"/>
                    <a:pt x="0" y="90"/>
                    <a:pt x="0" y="88"/>
                  </a:cubicBezTo>
                  <a:cubicBezTo>
                    <a:pt x="4" y="4"/>
                    <a:pt x="4" y="4"/>
                    <a:pt x="4" y="4"/>
                  </a:cubicBezTo>
                  <a:cubicBezTo>
                    <a:pt x="4" y="1"/>
                    <a:pt x="5"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81" name="组合 280"/>
          <p:cNvGrpSpPr/>
          <p:nvPr/>
        </p:nvGrpSpPr>
        <p:grpSpPr>
          <a:xfrm>
            <a:off x="9623384" y="3008969"/>
            <a:ext cx="407838" cy="409377"/>
            <a:chOff x="9623384" y="3008969"/>
            <a:chExt cx="407838" cy="409377"/>
          </a:xfrm>
          <a:solidFill>
            <a:srgbClr val="35669B"/>
          </a:solidFill>
        </p:grpSpPr>
        <p:sp>
          <p:nvSpPr>
            <p:cNvPr id="27" name="Freeform 6"/>
            <p:cNvSpPr>
              <a:spLocks noEditPoints="1"/>
            </p:cNvSpPr>
            <p:nvPr/>
          </p:nvSpPr>
          <p:spPr bwMode="auto">
            <a:xfrm>
              <a:off x="9623384" y="3008969"/>
              <a:ext cx="407838" cy="409377"/>
            </a:xfrm>
            <a:custGeom>
              <a:avLst/>
              <a:gdLst>
                <a:gd name="T0" fmla="*/ 93 w 185"/>
                <a:gd name="T1" fmla="*/ 185 h 185"/>
                <a:gd name="T2" fmla="*/ 0 w 185"/>
                <a:gd name="T3" fmla="*/ 92 h 185"/>
                <a:gd name="T4" fmla="*/ 93 w 185"/>
                <a:gd name="T5" fmla="*/ 0 h 185"/>
                <a:gd name="T6" fmla="*/ 185 w 185"/>
                <a:gd name="T7" fmla="*/ 92 h 185"/>
                <a:gd name="T8" fmla="*/ 93 w 185"/>
                <a:gd name="T9" fmla="*/ 185 h 185"/>
                <a:gd name="T10" fmla="*/ 93 w 185"/>
                <a:gd name="T11" fmla="*/ 8 h 185"/>
                <a:gd name="T12" fmla="*/ 8 w 185"/>
                <a:gd name="T13" fmla="*/ 92 h 185"/>
                <a:gd name="T14" fmla="*/ 93 w 185"/>
                <a:gd name="T15" fmla="*/ 177 h 185"/>
                <a:gd name="T16" fmla="*/ 177 w 185"/>
                <a:gd name="T17" fmla="*/ 92 h 185"/>
                <a:gd name="T18" fmla="*/ 93 w 185"/>
                <a:gd name="T19" fmla="*/ 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5" h="185">
                  <a:moveTo>
                    <a:pt x="93" y="185"/>
                  </a:moveTo>
                  <a:cubicBezTo>
                    <a:pt x="42" y="185"/>
                    <a:pt x="0" y="143"/>
                    <a:pt x="0" y="92"/>
                  </a:cubicBezTo>
                  <a:cubicBezTo>
                    <a:pt x="0" y="41"/>
                    <a:pt x="42" y="0"/>
                    <a:pt x="93" y="0"/>
                  </a:cubicBezTo>
                  <a:cubicBezTo>
                    <a:pt x="144" y="0"/>
                    <a:pt x="185" y="41"/>
                    <a:pt x="185" y="92"/>
                  </a:cubicBezTo>
                  <a:cubicBezTo>
                    <a:pt x="185" y="143"/>
                    <a:pt x="144" y="185"/>
                    <a:pt x="93" y="185"/>
                  </a:cubicBezTo>
                  <a:close/>
                  <a:moveTo>
                    <a:pt x="93" y="8"/>
                  </a:moveTo>
                  <a:cubicBezTo>
                    <a:pt x="46" y="8"/>
                    <a:pt x="8" y="46"/>
                    <a:pt x="8" y="92"/>
                  </a:cubicBezTo>
                  <a:cubicBezTo>
                    <a:pt x="8" y="139"/>
                    <a:pt x="46" y="177"/>
                    <a:pt x="93" y="177"/>
                  </a:cubicBezTo>
                  <a:cubicBezTo>
                    <a:pt x="139" y="177"/>
                    <a:pt x="177" y="139"/>
                    <a:pt x="177" y="92"/>
                  </a:cubicBezTo>
                  <a:cubicBezTo>
                    <a:pt x="177" y="46"/>
                    <a:pt x="139" y="8"/>
                    <a:pt x="9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72"/>
            <p:cNvSpPr>
              <a:spLocks noEditPoints="1"/>
            </p:cNvSpPr>
            <p:nvPr/>
          </p:nvSpPr>
          <p:spPr bwMode="auto">
            <a:xfrm>
              <a:off x="9781903" y="3153636"/>
              <a:ext cx="107731" cy="118504"/>
            </a:xfrm>
            <a:custGeom>
              <a:avLst/>
              <a:gdLst>
                <a:gd name="T0" fmla="*/ 3 w 49"/>
                <a:gd name="T1" fmla="*/ 54 h 54"/>
                <a:gd name="T2" fmla="*/ 0 w 49"/>
                <a:gd name="T3" fmla="*/ 51 h 54"/>
                <a:gd name="T4" fmla="*/ 0 w 49"/>
                <a:gd name="T5" fmla="*/ 4 h 54"/>
                <a:gd name="T6" fmla="*/ 5 w 49"/>
                <a:gd name="T7" fmla="*/ 1 h 54"/>
                <a:gd name="T8" fmla="*/ 47 w 49"/>
                <a:gd name="T9" fmla="*/ 25 h 54"/>
                <a:gd name="T10" fmla="*/ 49 w 49"/>
                <a:gd name="T11" fmla="*/ 27 h 54"/>
                <a:gd name="T12" fmla="*/ 47 w 49"/>
                <a:gd name="T13" fmla="*/ 30 h 54"/>
                <a:gd name="T14" fmla="*/ 5 w 49"/>
                <a:gd name="T15" fmla="*/ 54 h 54"/>
                <a:gd name="T16" fmla="*/ 3 w 49"/>
                <a:gd name="T17" fmla="*/ 54 h 54"/>
                <a:gd name="T18" fmla="*/ 4 w 49"/>
                <a:gd name="T19" fmla="*/ 5 h 54"/>
                <a:gd name="T20" fmla="*/ 4 w 49"/>
                <a:gd name="T21" fmla="*/ 49 h 54"/>
                <a:gd name="T22" fmla="*/ 44 w 49"/>
                <a:gd name="T23" fmla="*/ 27 h 54"/>
                <a:gd name="T24" fmla="*/ 4 w 49"/>
                <a:gd name="T25" fmla="*/ 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54">
                  <a:moveTo>
                    <a:pt x="3" y="54"/>
                  </a:moveTo>
                  <a:cubicBezTo>
                    <a:pt x="2" y="54"/>
                    <a:pt x="0" y="53"/>
                    <a:pt x="0" y="51"/>
                  </a:cubicBezTo>
                  <a:cubicBezTo>
                    <a:pt x="0" y="4"/>
                    <a:pt x="0" y="4"/>
                    <a:pt x="0" y="4"/>
                  </a:cubicBezTo>
                  <a:cubicBezTo>
                    <a:pt x="0" y="1"/>
                    <a:pt x="3" y="0"/>
                    <a:pt x="5" y="1"/>
                  </a:cubicBezTo>
                  <a:cubicBezTo>
                    <a:pt x="47" y="25"/>
                    <a:pt x="47" y="25"/>
                    <a:pt x="47" y="25"/>
                  </a:cubicBezTo>
                  <a:cubicBezTo>
                    <a:pt x="48" y="25"/>
                    <a:pt x="49" y="26"/>
                    <a:pt x="49" y="27"/>
                  </a:cubicBezTo>
                  <a:cubicBezTo>
                    <a:pt x="49" y="28"/>
                    <a:pt x="48" y="29"/>
                    <a:pt x="47" y="30"/>
                  </a:cubicBezTo>
                  <a:cubicBezTo>
                    <a:pt x="5" y="54"/>
                    <a:pt x="5" y="54"/>
                    <a:pt x="5" y="54"/>
                  </a:cubicBezTo>
                  <a:cubicBezTo>
                    <a:pt x="4" y="54"/>
                    <a:pt x="4" y="54"/>
                    <a:pt x="3" y="54"/>
                  </a:cubicBezTo>
                  <a:close/>
                  <a:moveTo>
                    <a:pt x="4" y="5"/>
                  </a:moveTo>
                  <a:cubicBezTo>
                    <a:pt x="4" y="49"/>
                    <a:pt x="4" y="49"/>
                    <a:pt x="4" y="49"/>
                  </a:cubicBezTo>
                  <a:cubicBezTo>
                    <a:pt x="44" y="27"/>
                    <a:pt x="44" y="27"/>
                    <a:pt x="44" y="27"/>
                  </a:cubicBezTo>
                  <a:lnTo>
                    <a:pt x="4"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44" name="组合 243"/>
          <p:cNvGrpSpPr/>
          <p:nvPr/>
        </p:nvGrpSpPr>
        <p:grpSpPr>
          <a:xfrm>
            <a:off x="2016053" y="3005891"/>
            <a:ext cx="383213" cy="409377"/>
            <a:chOff x="1979614" y="2336800"/>
            <a:chExt cx="395287" cy="422275"/>
          </a:xfrm>
          <a:solidFill>
            <a:srgbClr val="35669B"/>
          </a:solidFill>
        </p:grpSpPr>
        <p:sp>
          <p:nvSpPr>
            <p:cNvPr id="94" name="Freeform 73"/>
            <p:cNvSpPr>
              <a:spLocks noEditPoints="1"/>
            </p:cNvSpPr>
            <p:nvPr/>
          </p:nvSpPr>
          <p:spPr bwMode="auto">
            <a:xfrm>
              <a:off x="2060576" y="2365375"/>
              <a:ext cx="314325" cy="288925"/>
            </a:xfrm>
            <a:custGeom>
              <a:avLst/>
              <a:gdLst>
                <a:gd name="T0" fmla="*/ 102 w 138"/>
                <a:gd name="T1" fmla="*/ 127 h 127"/>
                <a:gd name="T2" fmla="*/ 68 w 138"/>
                <a:gd name="T3" fmla="*/ 117 h 127"/>
                <a:gd name="T4" fmla="*/ 35 w 138"/>
                <a:gd name="T5" fmla="*/ 108 h 127"/>
                <a:gd name="T6" fmla="*/ 3 w 138"/>
                <a:gd name="T7" fmla="*/ 120 h 127"/>
                <a:gd name="T8" fmla="*/ 0 w 138"/>
                <a:gd name="T9" fmla="*/ 122 h 127"/>
                <a:gd name="T10" fmla="*/ 0 w 138"/>
                <a:gd name="T11" fmla="*/ 13 h 127"/>
                <a:gd name="T12" fmla="*/ 1 w 138"/>
                <a:gd name="T13" fmla="*/ 13 h 127"/>
                <a:gd name="T14" fmla="*/ 35 w 138"/>
                <a:gd name="T15" fmla="*/ 0 h 127"/>
                <a:gd name="T16" fmla="*/ 70 w 138"/>
                <a:gd name="T17" fmla="*/ 10 h 127"/>
                <a:gd name="T18" fmla="*/ 102 w 138"/>
                <a:gd name="T19" fmla="*/ 19 h 127"/>
                <a:gd name="T20" fmla="*/ 135 w 138"/>
                <a:gd name="T21" fmla="*/ 6 h 127"/>
                <a:gd name="T22" fmla="*/ 138 w 138"/>
                <a:gd name="T23" fmla="*/ 4 h 127"/>
                <a:gd name="T24" fmla="*/ 138 w 138"/>
                <a:gd name="T25" fmla="*/ 113 h 127"/>
                <a:gd name="T26" fmla="*/ 137 w 138"/>
                <a:gd name="T27" fmla="*/ 114 h 127"/>
                <a:gd name="T28" fmla="*/ 102 w 138"/>
                <a:gd name="T29" fmla="*/ 127 h 127"/>
                <a:gd name="T30" fmla="*/ 35 w 138"/>
                <a:gd name="T31" fmla="*/ 104 h 127"/>
                <a:gd name="T32" fmla="*/ 70 w 138"/>
                <a:gd name="T33" fmla="*/ 114 h 127"/>
                <a:gd name="T34" fmla="*/ 102 w 138"/>
                <a:gd name="T35" fmla="*/ 123 h 127"/>
                <a:gd name="T36" fmla="*/ 134 w 138"/>
                <a:gd name="T37" fmla="*/ 111 h 127"/>
                <a:gd name="T38" fmla="*/ 134 w 138"/>
                <a:gd name="T39" fmla="*/ 12 h 127"/>
                <a:gd name="T40" fmla="*/ 102 w 138"/>
                <a:gd name="T41" fmla="*/ 23 h 127"/>
                <a:gd name="T42" fmla="*/ 68 w 138"/>
                <a:gd name="T43" fmla="*/ 13 h 127"/>
                <a:gd name="T44" fmla="*/ 35 w 138"/>
                <a:gd name="T45" fmla="*/ 4 h 127"/>
                <a:gd name="T46" fmla="*/ 4 w 138"/>
                <a:gd name="T47" fmla="*/ 15 h 127"/>
                <a:gd name="T48" fmla="*/ 4 w 138"/>
                <a:gd name="T49" fmla="*/ 114 h 127"/>
                <a:gd name="T50" fmla="*/ 35 w 138"/>
                <a:gd name="T51" fmla="*/ 10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8" h="127">
                  <a:moveTo>
                    <a:pt x="102" y="127"/>
                  </a:moveTo>
                  <a:cubicBezTo>
                    <a:pt x="90" y="127"/>
                    <a:pt x="77" y="123"/>
                    <a:pt x="68" y="117"/>
                  </a:cubicBezTo>
                  <a:cubicBezTo>
                    <a:pt x="59" y="111"/>
                    <a:pt x="47" y="108"/>
                    <a:pt x="35" y="108"/>
                  </a:cubicBezTo>
                  <a:cubicBezTo>
                    <a:pt x="22" y="108"/>
                    <a:pt x="10" y="115"/>
                    <a:pt x="3" y="120"/>
                  </a:cubicBezTo>
                  <a:cubicBezTo>
                    <a:pt x="0" y="122"/>
                    <a:pt x="0" y="122"/>
                    <a:pt x="0" y="122"/>
                  </a:cubicBezTo>
                  <a:cubicBezTo>
                    <a:pt x="0" y="13"/>
                    <a:pt x="0" y="13"/>
                    <a:pt x="0" y="13"/>
                  </a:cubicBezTo>
                  <a:cubicBezTo>
                    <a:pt x="1" y="13"/>
                    <a:pt x="1" y="13"/>
                    <a:pt x="1" y="13"/>
                  </a:cubicBezTo>
                  <a:cubicBezTo>
                    <a:pt x="9" y="7"/>
                    <a:pt x="21" y="0"/>
                    <a:pt x="35" y="0"/>
                  </a:cubicBezTo>
                  <a:cubicBezTo>
                    <a:pt x="48" y="0"/>
                    <a:pt x="61" y="3"/>
                    <a:pt x="70" y="10"/>
                  </a:cubicBezTo>
                  <a:cubicBezTo>
                    <a:pt x="78" y="15"/>
                    <a:pt x="90" y="19"/>
                    <a:pt x="102" y="19"/>
                  </a:cubicBezTo>
                  <a:cubicBezTo>
                    <a:pt x="115" y="19"/>
                    <a:pt x="126" y="13"/>
                    <a:pt x="135" y="6"/>
                  </a:cubicBezTo>
                  <a:cubicBezTo>
                    <a:pt x="138" y="4"/>
                    <a:pt x="138" y="4"/>
                    <a:pt x="138" y="4"/>
                  </a:cubicBezTo>
                  <a:cubicBezTo>
                    <a:pt x="138" y="113"/>
                    <a:pt x="138" y="113"/>
                    <a:pt x="138" y="113"/>
                  </a:cubicBezTo>
                  <a:cubicBezTo>
                    <a:pt x="137" y="114"/>
                    <a:pt x="137" y="114"/>
                    <a:pt x="137" y="114"/>
                  </a:cubicBezTo>
                  <a:cubicBezTo>
                    <a:pt x="128" y="120"/>
                    <a:pt x="116" y="127"/>
                    <a:pt x="102" y="127"/>
                  </a:cubicBezTo>
                  <a:close/>
                  <a:moveTo>
                    <a:pt x="35" y="104"/>
                  </a:moveTo>
                  <a:cubicBezTo>
                    <a:pt x="48" y="104"/>
                    <a:pt x="61" y="107"/>
                    <a:pt x="70" y="114"/>
                  </a:cubicBezTo>
                  <a:cubicBezTo>
                    <a:pt x="78" y="119"/>
                    <a:pt x="90" y="123"/>
                    <a:pt x="102" y="123"/>
                  </a:cubicBezTo>
                  <a:cubicBezTo>
                    <a:pt x="114" y="123"/>
                    <a:pt x="125" y="117"/>
                    <a:pt x="134" y="111"/>
                  </a:cubicBezTo>
                  <a:cubicBezTo>
                    <a:pt x="134" y="12"/>
                    <a:pt x="134" y="12"/>
                    <a:pt x="134" y="12"/>
                  </a:cubicBezTo>
                  <a:cubicBezTo>
                    <a:pt x="125" y="17"/>
                    <a:pt x="114" y="23"/>
                    <a:pt x="102" y="23"/>
                  </a:cubicBezTo>
                  <a:cubicBezTo>
                    <a:pt x="90" y="23"/>
                    <a:pt x="77" y="19"/>
                    <a:pt x="68" y="13"/>
                  </a:cubicBezTo>
                  <a:cubicBezTo>
                    <a:pt x="59" y="7"/>
                    <a:pt x="47" y="4"/>
                    <a:pt x="35" y="4"/>
                  </a:cubicBezTo>
                  <a:cubicBezTo>
                    <a:pt x="23" y="4"/>
                    <a:pt x="11" y="10"/>
                    <a:pt x="4" y="15"/>
                  </a:cubicBezTo>
                  <a:cubicBezTo>
                    <a:pt x="4" y="114"/>
                    <a:pt x="4" y="114"/>
                    <a:pt x="4" y="114"/>
                  </a:cubicBezTo>
                  <a:cubicBezTo>
                    <a:pt x="12" y="109"/>
                    <a:pt x="23" y="104"/>
                    <a:pt x="35" y="1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74"/>
            <p:cNvSpPr>
              <a:spLocks noEditPoints="1"/>
            </p:cNvSpPr>
            <p:nvPr/>
          </p:nvSpPr>
          <p:spPr bwMode="auto">
            <a:xfrm>
              <a:off x="1979614" y="2336800"/>
              <a:ext cx="69850" cy="422275"/>
            </a:xfrm>
            <a:custGeom>
              <a:avLst/>
              <a:gdLst>
                <a:gd name="T0" fmla="*/ 31 w 31"/>
                <a:gd name="T1" fmla="*/ 186 h 186"/>
                <a:gd name="T2" fmla="*/ 0 w 31"/>
                <a:gd name="T3" fmla="*/ 186 h 186"/>
                <a:gd name="T4" fmla="*/ 0 w 31"/>
                <a:gd name="T5" fmla="*/ 15 h 186"/>
                <a:gd name="T6" fmla="*/ 15 w 31"/>
                <a:gd name="T7" fmla="*/ 0 h 186"/>
                <a:gd name="T8" fmla="*/ 31 w 31"/>
                <a:gd name="T9" fmla="*/ 15 h 186"/>
                <a:gd name="T10" fmla="*/ 31 w 31"/>
                <a:gd name="T11" fmla="*/ 186 h 186"/>
                <a:gd name="T12" fmla="*/ 8 w 31"/>
                <a:gd name="T13" fmla="*/ 178 h 186"/>
                <a:gd name="T14" fmla="*/ 23 w 31"/>
                <a:gd name="T15" fmla="*/ 178 h 186"/>
                <a:gd name="T16" fmla="*/ 23 w 31"/>
                <a:gd name="T17" fmla="*/ 15 h 186"/>
                <a:gd name="T18" fmla="*/ 15 w 31"/>
                <a:gd name="T19" fmla="*/ 8 h 186"/>
                <a:gd name="T20" fmla="*/ 8 w 31"/>
                <a:gd name="T21" fmla="*/ 15 h 186"/>
                <a:gd name="T22" fmla="*/ 8 w 31"/>
                <a:gd name="T23" fmla="*/ 17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186">
                  <a:moveTo>
                    <a:pt x="31" y="186"/>
                  </a:moveTo>
                  <a:cubicBezTo>
                    <a:pt x="0" y="186"/>
                    <a:pt x="0" y="186"/>
                    <a:pt x="0" y="186"/>
                  </a:cubicBezTo>
                  <a:cubicBezTo>
                    <a:pt x="0" y="15"/>
                    <a:pt x="0" y="15"/>
                    <a:pt x="0" y="15"/>
                  </a:cubicBezTo>
                  <a:cubicBezTo>
                    <a:pt x="0" y="7"/>
                    <a:pt x="7" y="0"/>
                    <a:pt x="15" y="0"/>
                  </a:cubicBezTo>
                  <a:cubicBezTo>
                    <a:pt x="24" y="0"/>
                    <a:pt x="31" y="7"/>
                    <a:pt x="31" y="15"/>
                  </a:cubicBezTo>
                  <a:lnTo>
                    <a:pt x="31" y="186"/>
                  </a:lnTo>
                  <a:close/>
                  <a:moveTo>
                    <a:pt x="8" y="178"/>
                  </a:moveTo>
                  <a:cubicBezTo>
                    <a:pt x="23" y="178"/>
                    <a:pt x="23" y="178"/>
                    <a:pt x="23" y="178"/>
                  </a:cubicBezTo>
                  <a:cubicBezTo>
                    <a:pt x="23" y="15"/>
                    <a:pt x="23" y="15"/>
                    <a:pt x="23" y="15"/>
                  </a:cubicBezTo>
                  <a:cubicBezTo>
                    <a:pt x="23" y="11"/>
                    <a:pt x="19" y="8"/>
                    <a:pt x="15" y="8"/>
                  </a:cubicBezTo>
                  <a:cubicBezTo>
                    <a:pt x="11" y="8"/>
                    <a:pt x="8" y="11"/>
                    <a:pt x="8" y="15"/>
                  </a:cubicBezTo>
                  <a:lnTo>
                    <a:pt x="8" y="1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43" name="组合 242"/>
          <p:cNvGrpSpPr/>
          <p:nvPr/>
        </p:nvGrpSpPr>
        <p:grpSpPr>
          <a:xfrm>
            <a:off x="1169597" y="3007431"/>
            <a:ext cx="375519" cy="417072"/>
            <a:chOff x="1106489" y="2338388"/>
            <a:chExt cx="387350" cy="430213"/>
          </a:xfrm>
          <a:solidFill>
            <a:srgbClr val="35669B"/>
          </a:solidFill>
        </p:grpSpPr>
        <p:sp>
          <p:nvSpPr>
            <p:cNvPr id="96" name="Freeform 75"/>
            <p:cNvSpPr>
              <a:spLocks noEditPoints="1"/>
            </p:cNvSpPr>
            <p:nvPr/>
          </p:nvSpPr>
          <p:spPr bwMode="auto">
            <a:xfrm>
              <a:off x="1106489" y="2392363"/>
              <a:ext cx="374650" cy="376238"/>
            </a:xfrm>
            <a:custGeom>
              <a:avLst/>
              <a:gdLst>
                <a:gd name="T0" fmla="*/ 83 w 165"/>
                <a:gd name="T1" fmla="*/ 165 h 165"/>
                <a:gd name="T2" fmla="*/ 0 w 165"/>
                <a:gd name="T3" fmla="*/ 82 h 165"/>
                <a:gd name="T4" fmla="*/ 83 w 165"/>
                <a:gd name="T5" fmla="*/ 0 h 165"/>
                <a:gd name="T6" fmla="*/ 87 w 165"/>
                <a:gd name="T7" fmla="*/ 0 h 165"/>
                <a:gd name="T8" fmla="*/ 87 w 165"/>
                <a:gd name="T9" fmla="*/ 76 h 165"/>
                <a:gd name="T10" fmla="*/ 155 w 165"/>
                <a:gd name="T11" fmla="*/ 42 h 165"/>
                <a:gd name="T12" fmla="*/ 156 w 165"/>
                <a:gd name="T13" fmla="*/ 46 h 165"/>
                <a:gd name="T14" fmla="*/ 165 w 165"/>
                <a:gd name="T15" fmla="*/ 82 h 165"/>
                <a:gd name="T16" fmla="*/ 83 w 165"/>
                <a:gd name="T17" fmla="*/ 165 h 165"/>
                <a:gd name="T18" fmla="*/ 79 w 165"/>
                <a:gd name="T19" fmla="*/ 8 h 165"/>
                <a:gd name="T20" fmla="*/ 8 w 165"/>
                <a:gd name="T21" fmla="*/ 82 h 165"/>
                <a:gd name="T22" fmla="*/ 83 w 165"/>
                <a:gd name="T23" fmla="*/ 157 h 165"/>
                <a:gd name="T24" fmla="*/ 157 w 165"/>
                <a:gd name="T25" fmla="*/ 82 h 165"/>
                <a:gd name="T26" fmla="*/ 151 w 165"/>
                <a:gd name="T27" fmla="*/ 53 h 165"/>
                <a:gd name="T28" fmla="*/ 79 w 165"/>
                <a:gd name="T29" fmla="*/ 89 h 165"/>
                <a:gd name="T30" fmla="*/ 79 w 165"/>
                <a:gd name="T31" fmla="*/ 8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5" h="165">
                  <a:moveTo>
                    <a:pt x="83" y="165"/>
                  </a:moveTo>
                  <a:cubicBezTo>
                    <a:pt x="37" y="165"/>
                    <a:pt x="0" y="128"/>
                    <a:pt x="0" y="82"/>
                  </a:cubicBezTo>
                  <a:cubicBezTo>
                    <a:pt x="0" y="37"/>
                    <a:pt x="37" y="0"/>
                    <a:pt x="83" y="0"/>
                  </a:cubicBezTo>
                  <a:cubicBezTo>
                    <a:pt x="87" y="0"/>
                    <a:pt x="87" y="0"/>
                    <a:pt x="87" y="0"/>
                  </a:cubicBezTo>
                  <a:cubicBezTo>
                    <a:pt x="87" y="76"/>
                    <a:pt x="87" y="76"/>
                    <a:pt x="87" y="76"/>
                  </a:cubicBezTo>
                  <a:cubicBezTo>
                    <a:pt x="155" y="42"/>
                    <a:pt x="155" y="42"/>
                    <a:pt x="155" y="42"/>
                  </a:cubicBezTo>
                  <a:cubicBezTo>
                    <a:pt x="156" y="46"/>
                    <a:pt x="156" y="46"/>
                    <a:pt x="156" y="46"/>
                  </a:cubicBezTo>
                  <a:cubicBezTo>
                    <a:pt x="162" y="57"/>
                    <a:pt x="165" y="70"/>
                    <a:pt x="165" y="82"/>
                  </a:cubicBezTo>
                  <a:cubicBezTo>
                    <a:pt x="165" y="128"/>
                    <a:pt x="128" y="165"/>
                    <a:pt x="83" y="165"/>
                  </a:cubicBezTo>
                  <a:close/>
                  <a:moveTo>
                    <a:pt x="79" y="8"/>
                  </a:moveTo>
                  <a:cubicBezTo>
                    <a:pt x="40" y="10"/>
                    <a:pt x="8" y="43"/>
                    <a:pt x="8" y="82"/>
                  </a:cubicBezTo>
                  <a:cubicBezTo>
                    <a:pt x="8" y="123"/>
                    <a:pt x="42" y="157"/>
                    <a:pt x="83" y="157"/>
                  </a:cubicBezTo>
                  <a:cubicBezTo>
                    <a:pt x="124" y="157"/>
                    <a:pt x="157" y="123"/>
                    <a:pt x="157" y="82"/>
                  </a:cubicBezTo>
                  <a:cubicBezTo>
                    <a:pt x="157" y="72"/>
                    <a:pt x="155" y="62"/>
                    <a:pt x="151" y="53"/>
                  </a:cubicBezTo>
                  <a:cubicBezTo>
                    <a:pt x="79" y="89"/>
                    <a:pt x="79" y="89"/>
                    <a:pt x="79" y="89"/>
                  </a:cubicBezTo>
                  <a:lnTo>
                    <a:pt x="79"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76"/>
            <p:cNvSpPr>
              <a:spLocks noEditPoints="1"/>
            </p:cNvSpPr>
            <p:nvPr/>
          </p:nvSpPr>
          <p:spPr bwMode="auto">
            <a:xfrm>
              <a:off x="1323976" y="2338388"/>
              <a:ext cx="169863" cy="188913"/>
            </a:xfrm>
            <a:custGeom>
              <a:avLst/>
              <a:gdLst>
                <a:gd name="T0" fmla="*/ 0 w 75"/>
                <a:gd name="T1" fmla="*/ 83 h 83"/>
                <a:gd name="T2" fmla="*/ 0 w 75"/>
                <a:gd name="T3" fmla="*/ 0 h 83"/>
                <a:gd name="T4" fmla="*/ 2 w 75"/>
                <a:gd name="T5" fmla="*/ 0 h 83"/>
                <a:gd name="T6" fmla="*/ 74 w 75"/>
                <a:gd name="T7" fmla="*/ 44 h 83"/>
                <a:gd name="T8" fmla="*/ 75 w 75"/>
                <a:gd name="T9" fmla="*/ 46 h 83"/>
                <a:gd name="T10" fmla="*/ 0 w 75"/>
                <a:gd name="T11" fmla="*/ 83 h 83"/>
                <a:gd name="T12" fmla="*/ 4 w 75"/>
                <a:gd name="T13" fmla="*/ 4 h 83"/>
                <a:gd name="T14" fmla="*/ 4 w 75"/>
                <a:gd name="T15" fmla="*/ 77 h 83"/>
                <a:gd name="T16" fmla="*/ 69 w 75"/>
                <a:gd name="T17" fmla="*/ 44 h 83"/>
                <a:gd name="T18" fmla="*/ 4 w 75"/>
                <a:gd name="T19" fmla="*/ 4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 h="83">
                  <a:moveTo>
                    <a:pt x="0" y="83"/>
                  </a:moveTo>
                  <a:cubicBezTo>
                    <a:pt x="0" y="0"/>
                    <a:pt x="0" y="0"/>
                    <a:pt x="0" y="0"/>
                  </a:cubicBezTo>
                  <a:cubicBezTo>
                    <a:pt x="2" y="0"/>
                    <a:pt x="2" y="0"/>
                    <a:pt x="2" y="0"/>
                  </a:cubicBezTo>
                  <a:cubicBezTo>
                    <a:pt x="32" y="0"/>
                    <a:pt x="60" y="17"/>
                    <a:pt x="74" y="44"/>
                  </a:cubicBezTo>
                  <a:cubicBezTo>
                    <a:pt x="75" y="46"/>
                    <a:pt x="75" y="46"/>
                    <a:pt x="75" y="46"/>
                  </a:cubicBezTo>
                  <a:lnTo>
                    <a:pt x="0" y="83"/>
                  </a:lnTo>
                  <a:close/>
                  <a:moveTo>
                    <a:pt x="4" y="4"/>
                  </a:moveTo>
                  <a:cubicBezTo>
                    <a:pt x="4" y="77"/>
                    <a:pt x="4" y="77"/>
                    <a:pt x="4" y="77"/>
                  </a:cubicBezTo>
                  <a:cubicBezTo>
                    <a:pt x="69" y="44"/>
                    <a:pt x="69" y="44"/>
                    <a:pt x="69" y="44"/>
                  </a:cubicBezTo>
                  <a:cubicBezTo>
                    <a:pt x="56" y="20"/>
                    <a:pt x="31" y="5"/>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45" name="组合 244"/>
          <p:cNvGrpSpPr/>
          <p:nvPr/>
        </p:nvGrpSpPr>
        <p:grpSpPr>
          <a:xfrm>
            <a:off x="2877899" y="3084381"/>
            <a:ext cx="337044" cy="235469"/>
            <a:chOff x="2868614" y="2417763"/>
            <a:chExt cx="347663" cy="242888"/>
          </a:xfrm>
          <a:solidFill>
            <a:srgbClr val="35669B"/>
          </a:solidFill>
        </p:grpSpPr>
        <p:sp>
          <p:nvSpPr>
            <p:cNvPr id="98" name="Freeform 77"/>
            <p:cNvSpPr>
              <a:spLocks noEditPoints="1"/>
            </p:cNvSpPr>
            <p:nvPr/>
          </p:nvSpPr>
          <p:spPr bwMode="auto">
            <a:xfrm>
              <a:off x="2868614" y="2417763"/>
              <a:ext cx="347663" cy="242888"/>
            </a:xfrm>
            <a:custGeom>
              <a:avLst/>
              <a:gdLst>
                <a:gd name="T0" fmla="*/ 140 w 153"/>
                <a:gd name="T1" fmla="*/ 107 h 107"/>
                <a:gd name="T2" fmla="*/ 13 w 153"/>
                <a:gd name="T3" fmla="*/ 107 h 107"/>
                <a:gd name="T4" fmla="*/ 0 w 153"/>
                <a:gd name="T5" fmla="*/ 94 h 107"/>
                <a:gd name="T6" fmla="*/ 0 w 153"/>
                <a:gd name="T7" fmla="*/ 57 h 107"/>
                <a:gd name="T8" fmla="*/ 48 w 153"/>
                <a:gd name="T9" fmla="*/ 0 h 107"/>
                <a:gd name="T10" fmla="*/ 106 w 153"/>
                <a:gd name="T11" fmla="*/ 0 h 107"/>
                <a:gd name="T12" fmla="*/ 153 w 153"/>
                <a:gd name="T13" fmla="*/ 57 h 107"/>
                <a:gd name="T14" fmla="*/ 153 w 153"/>
                <a:gd name="T15" fmla="*/ 94 h 107"/>
                <a:gd name="T16" fmla="*/ 140 w 153"/>
                <a:gd name="T17" fmla="*/ 107 h 107"/>
                <a:gd name="T18" fmla="*/ 8 w 153"/>
                <a:gd name="T19" fmla="*/ 59 h 107"/>
                <a:gd name="T20" fmla="*/ 8 w 153"/>
                <a:gd name="T21" fmla="*/ 94 h 107"/>
                <a:gd name="T22" fmla="*/ 13 w 153"/>
                <a:gd name="T23" fmla="*/ 99 h 107"/>
                <a:gd name="T24" fmla="*/ 140 w 153"/>
                <a:gd name="T25" fmla="*/ 99 h 107"/>
                <a:gd name="T26" fmla="*/ 145 w 153"/>
                <a:gd name="T27" fmla="*/ 94 h 107"/>
                <a:gd name="T28" fmla="*/ 145 w 153"/>
                <a:gd name="T29" fmla="*/ 59 h 107"/>
                <a:gd name="T30" fmla="*/ 102 w 153"/>
                <a:gd name="T31" fmla="*/ 8 h 107"/>
                <a:gd name="T32" fmla="*/ 51 w 153"/>
                <a:gd name="T33" fmla="*/ 8 h 107"/>
                <a:gd name="T34" fmla="*/ 8 w 153"/>
                <a:gd name="T35" fmla="*/ 5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3" h="107">
                  <a:moveTo>
                    <a:pt x="140" y="107"/>
                  </a:moveTo>
                  <a:cubicBezTo>
                    <a:pt x="13" y="107"/>
                    <a:pt x="13" y="107"/>
                    <a:pt x="13" y="107"/>
                  </a:cubicBezTo>
                  <a:cubicBezTo>
                    <a:pt x="6" y="107"/>
                    <a:pt x="0" y="101"/>
                    <a:pt x="0" y="94"/>
                  </a:cubicBezTo>
                  <a:cubicBezTo>
                    <a:pt x="0" y="57"/>
                    <a:pt x="0" y="57"/>
                    <a:pt x="0" y="57"/>
                  </a:cubicBezTo>
                  <a:cubicBezTo>
                    <a:pt x="48" y="0"/>
                    <a:pt x="48" y="0"/>
                    <a:pt x="48" y="0"/>
                  </a:cubicBezTo>
                  <a:cubicBezTo>
                    <a:pt x="106" y="0"/>
                    <a:pt x="106" y="0"/>
                    <a:pt x="106" y="0"/>
                  </a:cubicBezTo>
                  <a:cubicBezTo>
                    <a:pt x="153" y="57"/>
                    <a:pt x="153" y="57"/>
                    <a:pt x="153" y="57"/>
                  </a:cubicBezTo>
                  <a:cubicBezTo>
                    <a:pt x="153" y="94"/>
                    <a:pt x="153" y="94"/>
                    <a:pt x="153" y="94"/>
                  </a:cubicBezTo>
                  <a:cubicBezTo>
                    <a:pt x="153" y="101"/>
                    <a:pt x="147" y="107"/>
                    <a:pt x="140" y="107"/>
                  </a:cubicBezTo>
                  <a:close/>
                  <a:moveTo>
                    <a:pt x="8" y="59"/>
                  </a:moveTo>
                  <a:cubicBezTo>
                    <a:pt x="8" y="94"/>
                    <a:pt x="8" y="94"/>
                    <a:pt x="8" y="94"/>
                  </a:cubicBezTo>
                  <a:cubicBezTo>
                    <a:pt x="8" y="97"/>
                    <a:pt x="10" y="99"/>
                    <a:pt x="13" y="99"/>
                  </a:cubicBezTo>
                  <a:cubicBezTo>
                    <a:pt x="140" y="99"/>
                    <a:pt x="140" y="99"/>
                    <a:pt x="140" y="99"/>
                  </a:cubicBezTo>
                  <a:cubicBezTo>
                    <a:pt x="143" y="99"/>
                    <a:pt x="145" y="97"/>
                    <a:pt x="145" y="94"/>
                  </a:cubicBezTo>
                  <a:cubicBezTo>
                    <a:pt x="145" y="59"/>
                    <a:pt x="145" y="59"/>
                    <a:pt x="145" y="59"/>
                  </a:cubicBezTo>
                  <a:cubicBezTo>
                    <a:pt x="102" y="8"/>
                    <a:pt x="102" y="8"/>
                    <a:pt x="102" y="8"/>
                  </a:cubicBezTo>
                  <a:cubicBezTo>
                    <a:pt x="51" y="8"/>
                    <a:pt x="51" y="8"/>
                    <a:pt x="51" y="8"/>
                  </a:cubicBezTo>
                  <a:lnTo>
                    <a:pt x="8"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78"/>
            <p:cNvSpPr>
              <a:spLocks noEditPoints="1"/>
            </p:cNvSpPr>
            <p:nvPr/>
          </p:nvSpPr>
          <p:spPr bwMode="auto">
            <a:xfrm>
              <a:off x="2895601" y="2443163"/>
              <a:ext cx="295275" cy="152400"/>
            </a:xfrm>
            <a:custGeom>
              <a:avLst/>
              <a:gdLst>
                <a:gd name="T0" fmla="*/ 120 w 186"/>
                <a:gd name="T1" fmla="*/ 96 h 96"/>
                <a:gd name="T2" fmla="*/ 66 w 186"/>
                <a:gd name="T3" fmla="*/ 96 h 96"/>
                <a:gd name="T4" fmla="*/ 40 w 186"/>
                <a:gd name="T5" fmla="*/ 70 h 96"/>
                <a:gd name="T6" fmla="*/ 0 w 186"/>
                <a:gd name="T7" fmla="*/ 70 h 96"/>
                <a:gd name="T8" fmla="*/ 59 w 186"/>
                <a:gd name="T9" fmla="*/ 0 h 96"/>
                <a:gd name="T10" fmla="*/ 127 w 186"/>
                <a:gd name="T11" fmla="*/ 0 h 96"/>
                <a:gd name="T12" fmla="*/ 186 w 186"/>
                <a:gd name="T13" fmla="*/ 70 h 96"/>
                <a:gd name="T14" fmla="*/ 146 w 186"/>
                <a:gd name="T15" fmla="*/ 70 h 96"/>
                <a:gd name="T16" fmla="*/ 120 w 186"/>
                <a:gd name="T17" fmla="*/ 96 h 96"/>
                <a:gd name="T18" fmla="*/ 67 w 186"/>
                <a:gd name="T19" fmla="*/ 90 h 96"/>
                <a:gd name="T20" fmla="*/ 117 w 186"/>
                <a:gd name="T21" fmla="*/ 90 h 96"/>
                <a:gd name="T22" fmla="*/ 143 w 186"/>
                <a:gd name="T23" fmla="*/ 64 h 96"/>
                <a:gd name="T24" fmla="*/ 173 w 186"/>
                <a:gd name="T25" fmla="*/ 64 h 96"/>
                <a:gd name="T26" fmla="*/ 124 w 186"/>
                <a:gd name="T27" fmla="*/ 6 h 96"/>
                <a:gd name="T28" fmla="*/ 61 w 186"/>
                <a:gd name="T29" fmla="*/ 6 h 96"/>
                <a:gd name="T30" fmla="*/ 11 w 186"/>
                <a:gd name="T31" fmla="*/ 64 h 96"/>
                <a:gd name="T32" fmla="*/ 41 w 186"/>
                <a:gd name="T33" fmla="*/ 64 h 96"/>
                <a:gd name="T34" fmla="*/ 67 w 186"/>
                <a:gd name="T35"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6" h="96">
                  <a:moveTo>
                    <a:pt x="120" y="96"/>
                  </a:moveTo>
                  <a:lnTo>
                    <a:pt x="66" y="96"/>
                  </a:lnTo>
                  <a:lnTo>
                    <a:pt x="40" y="70"/>
                  </a:lnTo>
                  <a:lnTo>
                    <a:pt x="0" y="70"/>
                  </a:lnTo>
                  <a:lnTo>
                    <a:pt x="59" y="0"/>
                  </a:lnTo>
                  <a:lnTo>
                    <a:pt x="127" y="0"/>
                  </a:lnTo>
                  <a:lnTo>
                    <a:pt x="186" y="70"/>
                  </a:lnTo>
                  <a:lnTo>
                    <a:pt x="146" y="70"/>
                  </a:lnTo>
                  <a:lnTo>
                    <a:pt x="120" y="96"/>
                  </a:lnTo>
                  <a:close/>
                  <a:moveTo>
                    <a:pt x="67" y="90"/>
                  </a:moveTo>
                  <a:lnTo>
                    <a:pt x="117" y="90"/>
                  </a:lnTo>
                  <a:lnTo>
                    <a:pt x="143" y="64"/>
                  </a:lnTo>
                  <a:lnTo>
                    <a:pt x="173" y="64"/>
                  </a:lnTo>
                  <a:lnTo>
                    <a:pt x="124" y="6"/>
                  </a:lnTo>
                  <a:lnTo>
                    <a:pt x="61" y="6"/>
                  </a:lnTo>
                  <a:lnTo>
                    <a:pt x="11" y="64"/>
                  </a:lnTo>
                  <a:lnTo>
                    <a:pt x="41" y="64"/>
                  </a:lnTo>
                  <a:lnTo>
                    <a:pt x="67" y="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46" name="组合 245"/>
          <p:cNvGrpSpPr/>
          <p:nvPr/>
        </p:nvGrpSpPr>
        <p:grpSpPr>
          <a:xfrm>
            <a:off x="3732050" y="3084381"/>
            <a:ext cx="338582" cy="235469"/>
            <a:chOff x="3749676" y="2417763"/>
            <a:chExt cx="349250" cy="242888"/>
          </a:xfrm>
          <a:solidFill>
            <a:srgbClr val="35669B"/>
          </a:solidFill>
        </p:grpSpPr>
        <p:sp>
          <p:nvSpPr>
            <p:cNvPr id="100" name="Freeform 79"/>
            <p:cNvSpPr>
              <a:spLocks noEditPoints="1"/>
            </p:cNvSpPr>
            <p:nvPr/>
          </p:nvSpPr>
          <p:spPr bwMode="auto">
            <a:xfrm>
              <a:off x="3749676" y="2417763"/>
              <a:ext cx="349250" cy="242888"/>
            </a:xfrm>
            <a:custGeom>
              <a:avLst/>
              <a:gdLst>
                <a:gd name="T0" fmla="*/ 140 w 153"/>
                <a:gd name="T1" fmla="*/ 107 h 107"/>
                <a:gd name="T2" fmla="*/ 13 w 153"/>
                <a:gd name="T3" fmla="*/ 107 h 107"/>
                <a:gd name="T4" fmla="*/ 0 w 153"/>
                <a:gd name="T5" fmla="*/ 94 h 107"/>
                <a:gd name="T6" fmla="*/ 0 w 153"/>
                <a:gd name="T7" fmla="*/ 57 h 107"/>
                <a:gd name="T8" fmla="*/ 47 w 153"/>
                <a:gd name="T9" fmla="*/ 0 h 107"/>
                <a:gd name="T10" fmla="*/ 106 w 153"/>
                <a:gd name="T11" fmla="*/ 0 h 107"/>
                <a:gd name="T12" fmla="*/ 153 w 153"/>
                <a:gd name="T13" fmla="*/ 57 h 107"/>
                <a:gd name="T14" fmla="*/ 153 w 153"/>
                <a:gd name="T15" fmla="*/ 94 h 107"/>
                <a:gd name="T16" fmla="*/ 140 w 153"/>
                <a:gd name="T17" fmla="*/ 107 h 107"/>
                <a:gd name="T18" fmla="*/ 8 w 153"/>
                <a:gd name="T19" fmla="*/ 59 h 107"/>
                <a:gd name="T20" fmla="*/ 8 w 153"/>
                <a:gd name="T21" fmla="*/ 94 h 107"/>
                <a:gd name="T22" fmla="*/ 13 w 153"/>
                <a:gd name="T23" fmla="*/ 99 h 107"/>
                <a:gd name="T24" fmla="*/ 140 w 153"/>
                <a:gd name="T25" fmla="*/ 99 h 107"/>
                <a:gd name="T26" fmla="*/ 145 w 153"/>
                <a:gd name="T27" fmla="*/ 94 h 107"/>
                <a:gd name="T28" fmla="*/ 145 w 153"/>
                <a:gd name="T29" fmla="*/ 59 h 107"/>
                <a:gd name="T30" fmla="*/ 102 w 153"/>
                <a:gd name="T31" fmla="*/ 8 h 107"/>
                <a:gd name="T32" fmla="*/ 51 w 153"/>
                <a:gd name="T33" fmla="*/ 8 h 107"/>
                <a:gd name="T34" fmla="*/ 8 w 153"/>
                <a:gd name="T35" fmla="*/ 5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3" h="107">
                  <a:moveTo>
                    <a:pt x="140" y="107"/>
                  </a:moveTo>
                  <a:cubicBezTo>
                    <a:pt x="13" y="107"/>
                    <a:pt x="13" y="107"/>
                    <a:pt x="13" y="107"/>
                  </a:cubicBezTo>
                  <a:cubicBezTo>
                    <a:pt x="6" y="107"/>
                    <a:pt x="0" y="101"/>
                    <a:pt x="0" y="94"/>
                  </a:cubicBezTo>
                  <a:cubicBezTo>
                    <a:pt x="0" y="57"/>
                    <a:pt x="0" y="57"/>
                    <a:pt x="0" y="57"/>
                  </a:cubicBezTo>
                  <a:cubicBezTo>
                    <a:pt x="47" y="0"/>
                    <a:pt x="47" y="0"/>
                    <a:pt x="47" y="0"/>
                  </a:cubicBezTo>
                  <a:cubicBezTo>
                    <a:pt x="106" y="0"/>
                    <a:pt x="106" y="0"/>
                    <a:pt x="106" y="0"/>
                  </a:cubicBezTo>
                  <a:cubicBezTo>
                    <a:pt x="153" y="57"/>
                    <a:pt x="153" y="57"/>
                    <a:pt x="153" y="57"/>
                  </a:cubicBezTo>
                  <a:cubicBezTo>
                    <a:pt x="153" y="94"/>
                    <a:pt x="153" y="94"/>
                    <a:pt x="153" y="94"/>
                  </a:cubicBezTo>
                  <a:cubicBezTo>
                    <a:pt x="153" y="101"/>
                    <a:pt x="147" y="107"/>
                    <a:pt x="140" y="107"/>
                  </a:cubicBezTo>
                  <a:close/>
                  <a:moveTo>
                    <a:pt x="8" y="59"/>
                  </a:moveTo>
                  <a:cubicBezTo>
                    <a:pt x="8" y="94"/>
                    <a:pt x="8" y="94"/>
                    <a:pt x="8" y="94"/>
                  </a:cubicBezTo>
                  <a:cubicBezTo>
                    <a:pt x="8" y="97"/>
                    <a:pt x="10" y="99"/>
                    <a:pt x="13" y="99"/>
                  </a:cubicBezTo>
                  <a:cubicBezTo>
                    <a:pt x="140" y="99"/>
                    <a:pt x="140" y="99"/>
                    <a:pt x="140" y="99"/>
                  </a:cubicBezTo>
                  <a:cubicBezTo>
                    <a:pt x="143" y="99"/>
                    <a:pt x="145" y="97"/>
                    <a:pt x="145" y="94"/>
                  </a:cubicBezTo>
                  <a:cubicBezTo>
                    <a:pt x="145" y="59"/>
                    <a:pt x="145" y="59"/>
                    <a:pt x="145" y="59"/>
                  </a:cubicBezTo>
                  <a:cubicBezTo>
                    <a:pt x="102" y="8"/>
                    <a:pt x="102" y="8"/>
                    <a:pt x="102" y="8"/>
                  </a:cubicBezTo>
                  <a:cubicBezTo>
                    <a:pt x="51" y="8"/>
                    <a:pt x="51" y="8"/>
                    <a:pt x="51" y="8"/>
                  </a:cubicBezTo>
                  <a:lnTo>
                    <a:pt x="8"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80"/>
            <p:cNvSpPr>
              <a:spLocks noEditPoints="1"/>
            </p:cNvSpPr>
            <p:nvPr/>
          </p:nvSpPr>
          <p:spPr bwMode="auto">
            <a:xfrm>
              <a:off x="3852864" y="2565400"/>
              <a:ext cx="146050" cy="30163"/>
            </a:xfrm>
            <a:custGeom>
              <a:avLst/>
              <a:gdLst>
                <a:gd name="T0" fmla="*/ 73 w 92"/>
                <a:gd name="T1" fmla="*/ 19 h 19"/>
                <a:gd name="T2" fmla="*/ 19 w 92"/>
                <a:gd name="T3" fmla="*/ 19 h 19"/>
                <a:gd name="T4" fmla="*/ 0 w 92"/>
                <a:gd name="T5" fmla="*/ 0 h 19"/>
                <a:gd name="T6" fmla="*/ 92 w 92"/>
                <a:gd name="T7" fmla="*/ 0 h 19"/>
                <a:gd name="T8" fmla="*/ 73 w 92"/>
                <a:gd name="T9" fmla="*/ 19 h 19"/>
                <a:gd name="T10" fmla="*/ 20 w 92"/>
                <a:gd name="T11" fmla="*/ 13 h 19"/>
                <a:gd name="T12" fmla="*/ 70 w 92"/>
                <a:gd name="T13" fmla="*/ 13 h 19"/>
                <a:gd name="T14" fmla="*/ 77 w 92"/>
                <a:gd name="T15" fmla="*/ 6 h 19"/>
                <a:gd name="T16" fmla="*/ 13 w 92"/>
                <a:gd name="T17" fmla="*/ 6 h 19"/>
                <a:gd name="T18" fmla="*/ 20 w 92"/>
                <a:gd name="T19" fmla="*/ 1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9">
                  <a:moveTo>
                    <a:pt x="73" y="19"/>
                  </a:moveTo>
                  <a:lnTo>
                    <a:pt x="19" y="19"/>
                  </a:lnTo>
                  <a:lnTo>
                    <a:pt x="0" y="0"/>
                  </a:lnTo>
                  <a:lnTo>
                    <a:pt x="92" y="0"/>
                  </a:lnTo>
                  <a:lnTo>
                    <a:pt x="73" y="19"/>
                  </a:lnTo>
                  <a:close/>
                  <a:moveTo>
                    <a:pt x="20" y="13"/>
                  </a:moveTo>
                  <a:lnTo>
                    <a:pt x="70" y="13"/>
                  </a:lnTo>
                  <a:lnTo>
                    <a:pt x="77" y="6"/>
                  </a:lnTo>
                  <a:lnTo>
                    <a:pt x="13" y="6"/>
                  </a:lnTo>
                  <a:lnTo>
                    <a:pt x="2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81"/>
            <p:cNvSpPr>
              <a:spLocks noEditPoints="1"/>
            </p:cNvSpPr>
            <p:nvPr/>
          </p:nvSpPr>
          <p:spPr bwMode="auto">
            <a:xfrm>
              <a:off x="3778251" y="2443163"/>
              <a:ext cx="295275" cy="111125"/>
            </a:xfrm>
            <a:custGeom>
              <a:avLst/>
              <a:gdLst>
                <a:gd name="T0" fmla="*/ 186 w 186"/>
                <a:gd name="T1" fmla="*/ 70 h 70"/>
                <a:gd name="T2" fmla="*/ 0 w 186"/>
                <a:gd name="T3" fmla="*/ 70 h 70"/>
                <a:gd name="T4" fmla="*/ 58 w 186"/>
                <a:gd name="T5" fmla="*/ 0 h 70"/>
                <a:gd name="T6" fmla="*/ 126 w 186"/>
                <a:gd name="T7" fmla="*/ 0 h 70"/>
                <a:gd name="T8" fmla="*/ 186 w 186"/>
                <a:gd name="T9" fmla="*/ 70 h 70"/>
                <a:gd name="T10" fmla="*/ 11 w 186"/>
                <a:gd name="T11" fmla="*/ 64 h 70"/>
                <a:gd name="T12" fmla="*/ 173 w 186"/>
                <a:gd name="T13" fmla="*/ 64 h 70"/>
                <a:gd name="T14" fmla="*/ 124 w 186"/>
                <a:gd name="T15" fmla="*/ 6 h 70"/>
                <a:gd name="T16" fmla="*/ 61 w 186"/>
                <a:gd name="T17" fmla="*/ 6 h 70"/>
                <a:gd name="T18" fmla="*/ 11 w 186"/>
                <a:gd name="T19" fmla="*/ 6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6" h="70">
                  <a:moveTo>
                    <a:pt x="186" y="70"/>
                  </a:moveTo>
                  <a:lnTo>
                    <a:pt x="0" y="70"/>
                  </a:lnTo>
                  <a:lnTo>
                    <a:pt x="58" y="0"/>
                  </a:lnTo>
                  <a:lnTo>
                    <a:pt x="126" y="0"/>
                  </a:lnTo>
                  <a:lnTo>
                    <a:pt x="186" y="70"/>
                  </a:lnTo>
                  <a:close/>
                  <a:moveTo>
                    <a:pt x="11" y="64"/>
                  </a:moveTo>
                  <a:lnTo>
                    <a:pt x="173" y="64"/>
                  </a:lnTo>
                  <a:lnTo>
                    <a:pt x="124" y="6"/>
                  </a:lnTo>
                  <a:lnTo>
                    <a:pt x="61" y="6"/>
                  </a:lnTo>
                  <a:lnTo>
                    <a:pt x="11"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82"/>
            <p:cNvSpPr>
              <a:spLocks noEditPoints="1"/>
            </p:cNvSpPr>
            <p:nvPr/>
          </p:nvSpPr>
          <p:spPr bwMode="auto">
            <a:xfrm>
              <a:off x="3849689" y="2463800"/>
              <a:ext cx="149225" cy="28575"/>
            </a:xfrm>
            <a:custGeom>
              <a:avLst/>
              <a:gdLst>
                <a:gd name="T0" fmla="*/ 94 w 94"/>
                <a:gd name="T1" fmla="*/ 18 h 18"/>
                <a:gd name="T2" fmla="*/ 0 w 94"/>
                <a:gd name="T3" fmla="*/ 18 h 18"/>
                <a:gd name="T4" fmla="*/ 15 w 94"/>
                <a:gd name="T5" fmla="*/ 0 h 18"/>
                <a:gd name="T6" fmla="*/ 79 w 94"/>
                <a:gd name="T7" fmla="*/ 0 h 18"/>
                <a:gd name="T8" fmla="*/ 94 w 94"/>
                <a:gd name="T9" fmla="*/ 18 h 18"/>
                <a:gd name="T10" fmla="*/ 12 w 94"/>
                <a:gd name="T11" fmla="*/ 13 h 18"/>
                <a:gd name="T12" fmla="*/ 82 w 94"/>
                <a:gd name="T13" fmla="*/ 13 h 18"/>
                <a:gd name="T14" fmla="*/ 76 w 94"/>
                <a:gd name="T15" fmla="*/ 6 h 18"/>
                <a:gd name="T16" fmla="*/ 18 w 94"/>
                <a:gd name="T17" fmla="*/ 6 h 18"/>
                <a:gd name="T18" fmla="*/ 12 w 94"/>
                <a:gd name="T19"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
                  <a:moveTo>
                    <a:pt x="94" y="18"/>
                  </a:moveTo>
                  <a:lnTo>
                    <a:pt x="0" y="18"/>
                  </a:lnTo>
                  <a:lnTo>
                    <a:pt x="15" y="0"/>
                  </a:lnTo>
                  <a:lnTo>
                    <a:pt x="79" y="0"/>
                  </a:lnTo>
                  <a:lnTo>
                    <a:pt x="94" y="18"/>
                  </a:lnTo>
                  <a:close/>
                  <a:moveTo>
                    <a:pt x="12" y="13"/>
                  </a:moveTo>
                  <a:lnTo>
                    <a:pt x="82" y="13"/>
                  </a:lnTo>
                  <a:lnTo>
                    <a:pt x="76" y="6"/>
                  </a:lnTo>
                  <a:lnTo>
                    <a:pt x="18" y="6"/>
                  </a:lnTo>
                  <a:lnTo>
                    <a:pt x="12"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83"/>
            <p:cNvSpPr>
              <a:spLocks noEditPoints="1"/>
            </p:cNvSpPr>
            <p:nvPr/>
          </p:nvSpPr>
          <p:spPr bwMode="auto">
            <a:xfrm>
              <a:off x="3821114" y="2505075"/>
              <a:ext cx="206375" cy="28575"/>
            </a:xfrm>
            <a:custGeom>
              <a:avLst/>
              <a:gdLst>
                <a:gd name="T0" fmla="*/ 130 w 130"/>
                <a:gd name="T1" fmla="*/ 18 h 18"/>
                <a:gd name="T2" fmla="*/ 0 w 130"/>
                <a:gd name="T3" fmla="*/ 18 h 18"/>
                <a:gd name="T4" fmla="*/ 14 w 130"/>
                <a:gd name="T5" fmla="*/ 0 h 18"/>
                <a:gd name="T6" fmla="*/ 117 w 130"/>
                <a:gd name="T7" fmla="*/ 0 h 18"/>
                <a:gd name="T8" fmla="*/ 130 w 130"/>
                <a:gd name="T9" fmla="*/ 18 h 18"/>
                <a:gd name="T10" fmla="*/ 11 w 130"/>
                <a:gd name="T11" fmla="*/ 13 h 18"/>
                <a:gd name="T12" fmla="*/ 119 w 130"/>
                <a:gd name="T13" fmla="*/ 13 h 18"/>
                <a:gd name="T14" fmla="*/ 114 w 130"/>
                <a:gd name="T15" fmla="*/ 5 h 18"/>
                <a:gd name="T16" fmla="*/ 17 w 130"/>
                <a:gd name="T17" fmla="*/ 5 h 18"/>
                <a:gd name="T18" fmla="*/ 11 w 130"/>
                <a:gd name="T19"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0" h="18">
                  <a:moveTo>
                    <a:pt x="130" y="18"/>
                  </a:moveTo>
                  <a:lnTo>
                    <a:pt x="0" y="18"/>
                  </a:lnTo>
                  <a:lnTo>
                    <a:pt x="14" y="0"/>
                  </a:lnTo>
                  <a:lnTo>
                    <a:pt x="117" y="0"/>
                  </a:lnTo>
                  <a:lnTo>
                    <a:pt x="130" y="18"/>
                  </a:lnTo>
                  <a:close/>
                  <a:moveTo>
                    <a:pt x="11" y="13"/>
                  </a:moveTo>
                  <a:lnTo>
                    <a:pt x="119" y="13"/>
                  </a:lnTo>
                  <a:lnTo>
                    <a:pt x="114" y="5"/>
                  </a:lnTo>
                  <a:lnTo>
                    <a:pt x="17" y="5"/>
                  </a:lnTo>
                  <a:lnTo>
                    <a:pt x="11"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47" name="组合 246"/>
          <p:cNvGrpSpPr/>
          <p:nvPr/>
        </p:nvGrpSpPr>
        <p:grpSpPr>
          <a:xfrm>
            <a:off x="4563116" y="3056679"/>
            <a:ext cx="353973" cy="312420"/>
            <a:chOff x="4606926" y="2389188"/>
            <a:chExt cx="365125" cy="322263"/>
          </a:xfrm>
          <a:solidFill>
            <a:srgbClr val="35669B"/>
          </a:solidFill>
        </p:grpSpPr>
        <p:sp>
          <p:nvSpPr>
            <p:cNvPr id="105" name="Freeform 84"/>
            <p:cNvSpPr>
              <a:spLocks noEditPoints="1"/>
            </p:cNvSpPr>
            <p:nvPr/>
          </p:nvSpPr>
          <p:spPr bwMode="auto">
            <a:xfrm>
              <a:off x="4606926" y="2389188"/>
              <a:ext cx="365125" cy="322263"/>
            </a:xfrm>
            <a:custGeom>
              <a:avLst/>
              <a:gdLst>
                <a:gd name="T0" fmla="*/ 152 w 160"/>
                <a:gd name="T1" fmla="*/ 142 h 142"/>
                <a:gd name="T2" fmla="*/ 9 w 160"/>
                <a:gd name="T3" fmla="*/ 142 h 142"/>
                <a:gd name="T4" fmla="*/ 0 w 160"/>
                <a:gd name="T5" fmla="*/ 133 h 142"/>
                <a:gd name="T6" fmla="*/ 0 w 160"/>
                <a:gd name="T7" fmla="*/ 31 h 142"/>
                <a:gd name="T8" fmla="*/ 31 w 160"/>
                <a:gd name="T9" fmla="*/ 0 h 142"/>
                <a:gd name="T10" fmla="*/ 130 w 160"/>
                <a:gd name="T11" fmla="*/ 0 h 142"/>
                <a:gd name="T12" fmla="*/ 160 w 160"/>
                <a:gd name="T13" fmla="*/ 31 h 142"/>
                <a:gd name="T14" fmla="*/ 160 w 160"/>
                <a:gd name="T15" fmla="*/ 133 h 142"/>
                <a:gd name="T16" fmla="*/ 152 w 160"/>
                <a:gd name="T17" fmla="*/ 142 h 142"/>
                <a:gd name="T18" fmla="*/ 8 w 160"/>
                <a:gd name="T19" fmla="*/ 35 h 142"/>
                <a:gd name="T20" fmla="*/ 8 w 160"/>
                <a:gd name="T21" fmla="*/ 133 h 142"/>
                <a:gd name="T22" fmla="*/ 9 w 160"/>
                <a:gd name="T23" fmla="*/ 134 h 142"/>
                <a:gd name="T24" fmla="*/ 152 w 160"/>
                <a:gd name="T25" fmla="*/ 134 h 142"/>
                <a:gd name="T26" fmla="*/ 152 w 160"/>
                <a:gd name="T27" fmla="*/ 133 h 142"/>
                <a:gd name="T28" fmla="*/ 152 w 160"/>
                <a:gd name="T29" fmla="*/ 35 h 142"/>
                <a:gd name="T30" fmla="*/ 126 w 160"/>
                <a:gd name="T31" fmla="*/ 8 h 142"/>
                <a:gd name="T32" fmla="*/ 34 w 160"/>
                <a:gd name="T33" fmla="*/ 8 h 142"/>
                <a:gd name="T34" fmla="*/ 8 w 160"/>
                <a:gd name="T35" fmla="*/ 3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0" h="142">
                  <a:moveTo>
                    <a:pt x="152" y="142"/>
                  </a:moveTo>
                  <a:cubicBezTo>
                    <a:pt x="9" y="142"/>
                    <a:pt x="9" y="142"/>
                    <a:pt x="9" y="142"/>
                  </a:cubicBezTo>
                  <a:cubicBezTo>
                    <a:pt x="4" y="142"/>
                    <a:pt x="0" y="138"/>
                    <a:pt x="0" y="133"/>
                  </a:cubicBezTo>
                  <a:cubicBezTo>
                    <a:pt x="0" y="31"/>
                    <a:pt x="0" y="31"/>
                    <a:pt x="0" y="31"/>
                  </a:cubicBezTo>
                  <a:cubicBezTo>
                    <a:pt x="31" y="0"/>
                    <a:pt x="31" y="0"/>
                    <a:pt x="31" y="0"/>
                  </a:cubicBezTo>
                  <a:cubicBezTo>
                    <a:pt x="130" y="0"/>
                    <a:pt x="130" y="0"/>
                    <a:pt x="130" y="0"/>
                  </a:cubicBezTo>
                  <a:cubicBezTo>
                    <a:pt x="160" y="31"/>
                    <a:pt x="160" y="31"/>
                    <a:pt x="160" y="31"/>
                  </a:cubicBezTo>
                  <a:cubicBezTo>
                    <a:pt x="160" y="133"/>
                    <a:pt x="160" y="133"/>
                    <a:pt x="160" y="133"/>
                  </a:cubicBezTo>
                  <a:cubicBezTo>
                    <a:pt x="160" y="138"/>
                    <a:pt x="157" y="142"/>
                    <a:pt x="152" y="142"/>
                  </a:cubicBezTo>
                  <a:close/>
                  <a:moveTo>
                    <a:pt x="8" y="35"/>
                  </a:moveTo>
                  <a:cubicBezTo>
                    <a:pt x="8" y="133"/>
                    <a:pt x="8" y="133"/>
                    <a:pt x="8" y="133"/>
                  </a:cubicBezTo>
                  <a:cubicBezTo>
                    <a:pt x="8" y="133"/>
                    <a:pt x="8" y="134"/>
                    <a:pt x="9" y="134"/>
                  </a:cubicBezTo>
                  <a:cubicBezTo>
                    <a:pt x="152" y="134"/>
                    <a:pt x="152" y="134"/>
                    <a:pt x="152" y="134"/>
                  </a:cubicBezTo>
                  <a:cubicBezTo>
                    <a:pt x="152" y="134"/>
                    <a:pt x="152" y="133"/>
                    <a:pt x="152" y="133"/>
                  </a:cubicBezTo>
                  <a:cubicBezTo>
                    <a:pt x="152" y="35"/>
                    <a:pt x="152" y="35"/>
                    <a:pt x="152" y="35"/>
                  </a:cubicBezTo>
                  <a:cubicBezTo>
                    <a:pt x="126" y="8"/>
                    <a:pt x="126" y="8"/>
                    <a:pt x="126" y="8"/>
                  </a:cubicBezTo>
                  <a:cubicBezTo>
                    <a:pt x="34" y="8"/>
                    <a:pt x="34" y="8"/>
                    <a:pt x="34" y="8"/>
                  </a:cubicBezTo>
                  <a:lnTo>
                    <a:pt x="8"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85"/>
            <p:cNvSpPr>
              <a:spLocks noEditPoints="1"/>
            </p:cNvSpPr>
            <p:nvPr/>
          </p:nvSpPr>
          <p:spPr bwMode="auto">
            <a:xfrm>
              <a:off x="4668839" y="2501900"/>
              <a:ext cx="242888" cy="161925"/>
            </a:xfrm>
            <a:custGeom>
              <a:avLst/>
              <a:gdLst>
                <a:gd name="T0" fmla="*/ 76 w 153"/>
                <a:gd name="T1" fmla="*/ 102 h 102"/>
                <a:gd name="T2" fmla="*/ 0 w 153"/>
                <a:gd name="T3" fmla="*/ 40 h 102"/>
                <a:gd name="T4" fmla="*/ 46 w 153"/>
                <a:gd name="T5" fmla="*/ 40 h 102"/>
                <a:gd name="T6" fmla="*/ 46 w 153"/>
                <a:gd name="T7" fmla="*/ 0 h 102"/>
                <a:gd name="T8" fmla="*/ 106 w 153"/>
                <a:gd name="T9" fmla="*/ 0 h 102"/>
                <a:gd name="T10" fmla="*/ 106 w 153"/>
                <a:gd name="T11" fmla="*/ 40 h 102"/>
                <a:gd name="T12" fmla="*/ 153 w 153"/>
                <a:gd name="T13" fmla="*/ 40 h 102"/>
                <a:gd name="T14" fmla="*/ 76 w 153"/>
                <a:gd name="T15" fmla="*/ 102 h 102"/>
                <a:gd name="T16" fmla="*/ 16 w 153"/>
                <a:gd name="T17" fmla="*/ 46 h 102"/>
                <a:gd name="T18" fmla="*/ 76 w 153"/>
                <a:gd name="T19" fmla="*/ 95 h 102"/>
                <a:gd name="T20" fmla="*/ 136 w 153"/>
                <a:gd name="T21" fmla="*/ 46 h 102"/>
                <a:gd name="T22" fmla="*/ 100 w 153"/>
                <a:gd name="T23" fmla="*/ 46 h 102"/>
                <a:gd name="T24" fmla="*/ 100 w 153"/>
                <a:gd name="T25" fmla="*/ 6 h 102"/>
                <a:gd name="T26" fmla="*/ 52 w 153"/>
                <a:gd name="T27" fmla="*/ 6 h 102"/>
                <a:gd name="T28" fmla="*/ 52 w 153"/>
                <a:gd name="T29" fmla="*/ 46 h 102"/>
                <a:gd name="T30" fmla="*/ 16 w 153"/>
                <a:gd name="T31" fmla="*/ 4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3" h="102">
                  <a:moveTo>
                    <a:pt x="76" y="102"/>
                  </a:moveTo>
                  <a:lnTo>
                    <a:pt x="0" y="40"/>
                  </a:lnTo>
                  <a:lnTo>
                    <a:pt x="46" y="40"/>
                  </a:lnTo>
                  <a:lnTo>
                    <a:pt x="46" y="0"/>
                  </a:lnTo>
                  <a:lnTo>
                    <a:pt x="106" y="0"/>
                  </a:lnTo>
                  <a:lnTo>
                    <a:pt x="106" y="40"/>
                  </a:lnTo>
                  <a:lnTo>
                    <a:pt x="153" y="40"/>
                  </a:lnTo>
                  <a:lnTo>
                    <a:pt x="76" y="102"/>
                  </a:lnTo>
                  <a:close/>
                  <a:moveTo>
                    <a:pt x="16" y="46"/>
                  </a:moveTo>
                  <a:lnTo>
                    <a:pt x="76" y="95"/>
                  </a:lnTo>
                  <a:lnTo>
                    <a:pt x="136" y="46"/>
                  </a:lnTo>
                  <a:lnTo>
                    <a:pt x="100" y="46"/>
                  </a:lnTo>
                  <a:lnTo>
                    <a:pt x="100" y="6"/>
                  </a:lnTo>
                  <a:lnTo>
                    <a:pt x="52" y="6"/>
                  </a:lnTo>
                  <a:lnTo>
                    <a:pt x="52" y="46"/>
                  </a:lnTo>
                  <a:lnTo>
                    <a:pt x="16"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86"/>
            <p:cNvSpPr>
              <a:spLocks noEditPoints="1"/>
            </p:cNvSpPr>
            <p:nvPr/>
          </p:nvSpPr>
          <p:spPr bwMode="auto">
            <a:xfrm>
              <a:off x="4657726" y="2424113"/>
              <a:ext cx="263525" cy="30163"/>
            </a:xfrm>
            <a:custGeom>
              <a:avLst/>
              <a:gdLst>
                <a:gd name="T0" fmla="*/ 166 w 166"/>
                <a:gd name="T1" fmla="*/ 19 h 19"/>
                <a:gd name="T2" fmla="*/ 0 w 166"/>
                <a:gd name="T3" fmla="*/ 19 h 19"/>
                <a:gd name="T4" fmla="*/ 20 w 166"/>
                <a:gd name="T5" fmla="*/ 0 h 19"/>
                <a:gd name="T6" fmla="*/ 148 w 166"/>
                <a:gd name="T7" fmla="*/ 0 h 19"/>
                <a:gd name="T8" fmla="*/ 166 w 166"/>
                <a:gd name="T9" fmla="*/ 19 h 19"/>
                <a:gd name="T10" fmla="*/ 14 w 166"/>
                <a:gd name="T11" fmla="*/ 13 h 19"/>
                <a:gd name="T12" fmla="*/ 153 w 166"/>
                <a:gd name="T13" fmla="*/ 13 h 19"/>
                <a:gd name="T14" fmla="*/ 145 w 166"/>
                <a:gd name="T15" fmla="*/ 6 h 19"/>
                <a:gd name="T16" fmla="*/ 21 w 166"/>
                <a:gd name="T17" fmla="*/ 6 h 19"/>
                <a:gd name="T18" fmla="*/ 14 w 166"/>
                <a:gd name="T19" fmla="*/ 1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6" h="19">
                  <a:moveTo>
                    <a:pt x="166" y="19"/>
                  </a:moveTo>
                  <a:lnTo>
                    <a:pt x="0" y="19"/>
                  </a:lnTo>
                  <a:lnTo>
                    <a:pt x="20" y="0"/>
                  </a:lnTo>
                  <a:lnTo>
                    <a:pt x="148" y="0"/>
                  </a:lnTo>
                  <a:lnTo>
                    <a:pt x="166" y="19"/>
                  </a:lnTo>
                  <a:close/>
                  <a:moveTo>
                    <a:pt x="14" y="13"/>
                  </a:moveTo>
                  <a:lnTo>
                    <a:pt x="153" y="13"/>
                  </a:lnTo>
                  <a:lnTo>
                    <a:pt x="145" y="6"/>
                  </a:lnTo>
                  <a:lnTo>
                    <a:pt x="21" y="6"/>
                  </a:lnTo>
                  <a:lnTo>
                    <a:pt x="14"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74" name="组合 273"/>
          <p:cNvGrpSpPr/>
          <p:nvPr/>
        </p:nvGrpSpPr>
        <p:grpSpPr>
          <a:xfrm>
            <a:off x="5414189" y="3056679"/>
            <a:ext cx="355512" cy="312420"/>
            <a:chOff x="5414189" y="3056679"/>
            <a:chExt cx="355512" cy="312420"/>
          </a:xfrm>
          <a:solidFill>
            <a:srgbClr val="35669B"/>
          </a:solidFill>
        </p:grpSpPr>
        <p:sp>
          <p:nvSpPr>
            <p:cNvPr id="108" name="Freeform 87"/>
            <p:cNvSpPr>
              <a:spLocks noEditPoints="1"/>
            </p:cNvSpPr>
            <p:nvPr/>
          </p:nvSpPr>
          <p:spPr bwMode="auto">
            <a:xfrm>
              <a:off x="5414189" y="3056679"/>
              <a:ext cx="355512" cy="312420"/>
            </a:xfrm>
            <a:custGeom>
              <a:avLst/>
              <a:gdLst>
                <a:gd name="T0" fmla="*/ 152 w 161"/>
                <a:gd name="T1" fmla="*/ 142 h 142"/>
                <a:gd name="T2" fmla="*/ 9 w 161"/>
                <a:gd name="T3" fmla="*/ 142 h 142"/>
                <a:gd name="T4" fmla="*/ 0 w 161"/>
                <a:gd name="T5" fmla="*/ 133 h 142"/>
                <a:gd name="T6" fmla="*/ 0 w 161"/>
                <a:gd name="T7" fmla="*/ 31 h 142"/>
                <a:gd name="T8" fmla="*/ 31 w 161"/>
                <a:gd name="T9" fmla="*/ 0 h 142"/>
                <a:gd name="T10" fmla="*/ 130 w 161"/>
                <a:gd name="T11" fmla="*/ 0 h 142"/>
                <a:gd name="T12" fmla="*/ 161 w 161"/>
                <a:gd name="T13" fmla="*/ 31 h 142"/>
                <a:gd name="T14" fmla="*/ 161 w 161"/>
                <a:gd name="T15" fmla="*/ 133 h 142"/>
                <a:gd name="T16" fmla="*/ 152 w 161"/>
                <a:gd name="T17" fmla="*/ 142 h 142"/>
                <a:gd name="T18" fmla="*/ 8 w 161"/>
                <a:gd name="T19" fmla="*/ 35 h 142"/>
                <a:gd name="T20" fmla="*/ 8 w 161"/>
                <a:gd name="T21" fmla="*/ 133 h 142"/>
                <a:gd name="T22" fmla="*/ 9 w 161"/>
                <a:gd name="T23" fmla="*/ 134 h 142"/>
                <a:gd name="T24" fmla="*/ 152 w 161"/>
                <a:gd name="T25" fmla="*/ 134 h 142"/>
                <a:gd name="T26" fmla="*/ 153 w 161"/>
                <a:gd name="T27" fmla="*/ 133 h 142"/>
                <a:gd name="T28" fmla="*/ 153 w 161"/>
                <a:gd name="T29" fmla="*/ 35 h 142"/>
                <a:gd name="T30" fmla="*/ 126 w 161"/>
                <a:gd name="T31" fmla="*/ 8 h 142"/>
                <a:gd name="T32" fmla="*/ 35 w 161"/>
                <a:gd name="T33" fmla="*/ 8 h 142"/>
                <a:gd name="T34" fmla="*/ 8 w 161"/>
                <a:gd name="T35" fmla="*/ 3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1" h="142">
                  <a:moveTo>
                    <a:pt x="152" y="142"/>
                  </a:moveTo>
                  <a:cubicBezTo>
                    <a:pt x="9" y="142"/>
                    <a:pt x="9" y="142"/>
                    <a:pt x="9" y="142"/>
                  </a:cubicBezTo>
                  <a:cubicBezTo>
                    <a:pt x="4" y="142"/>
                    <a:pt x="0" y="138"/>
                    <a:pt x="0" y="133"/>
                  </a:cubicBezTo>
                  <a:cubicBezTo>
                    <a:pt x="0" y="31"/>
                    <a:pt x="0" y="31"/>
                    <a:pt x="0" y="31"/>
                  </a:cubicBezTo>
                  <a:cubicBezTo>
                    <a:pt x="31" y="0"/>
                    <a:pt x="31" y="0"/>
                    <a:pt x="31" y="0"/>
                  </a:cubicBezTo>
                  <a:cubicBezTo>
                    <a:pt x="130" y="0"/>
                    <a:pt x="130" y="0"/>
                    <a:pt x="130" y="0"/>
                  </a:cubicBezTo>
                  <a:cubicBezTo>
                    <a:pt x="161" y="31"/>
                    <a:pt x="161" y="31"/>
                    <a:pt x="161" y="31"/>
                  </a:cubicBezTo>
                  <a:cubicBezTo>
                    <a:pt x="161" y="133"/>
                    <a:pt x="161" y="133"/>
                    <a:pt x="161" y="133"/>
                  </a:cubicBezTo>
                  <a:cubicBezTo>
                    <a:pt x="161" y="138"/>
                    <a:pt x="157" y="142"/>
                    <a:pt x="152" y="142"/>
                  </a:cubicBezTo>
                  <a:close/>
                  <a:moveTo>
                    <a:pt x="8" y="35"/>
                  </a:moveTo>
                  <a:cubicBezTo>
                    <a:pt x="8" y="133"/>
                    <a:pt x="8" y="133"/>
                    <a:pt x="8" y="133"/>
                  </a:cubicBezTo>
                  <a:cubicBezTo>
                    <a:pt x="8" y="133"/>
                    <a:pt x="9" y="134"/>
                    <a:pt x="9" y="134"/>
                  </a:cubicBezTo>
                  <a:cubicBezTo>
                    <a:pt x="152" y="134"/>
                    <a:pt x="152" y="134"/>
                    <a:pt x="152" y="134"/>
                  </a:cubicBezTo>
                  <a:cubicBezTo>
                    <a:pt x="152" y="134"/>
                    <a:pt x="153" y="133"/>
                    <a:pt x="153" y="133"/>
                  </a:cubicBezTo>
                  <a:cubicBezTo>
                    <a:pt x="153" y="35"/>
                    <a:pt x="153" y="35"/>
                    <a:pt x="153" y="35"/>
                  </a:cubicBezTo>
                  <a:cubicBezTo>
                    <a:pt x="126" y="8"/>
                    <a:pt x="126" y="8"/>
                    <a:pt x="126" y="8"/>
                  </a:cubicBezTo>
                  <a:cubicBezTo>
                    <a:pt x="35" y="8"/>
                    <a:pt x="35" y="8"/>
                    <a:pt x="35" y="8"/>
                  </a:cubicBezTo>
                  <a:lnTo>
                    <a:pt x="8"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88"/>
            <p:cNvSpPr>
              <a:spLocks noEditPoints="1"/>
            </p:cNvSpPr>
            <p:nvPr/>
          </p:nvSpPr>
          <p:spPr bwMode="auto">
            <a:xfrm>
              <a:off x="5474210" y="3164410"/>
              <a:ext cx="235469" cy="158519"/>
            </a:xfrm>
            <a:custGeom>
              <a:avLst/>
              <a:gdLst>
                <a:gd name="T0" fmla="*/ 108 w 153"/>
                <a:gd name="T1" fmla="*/ 103 h 103"/>
                <a:gd name="T2" fmla="*/ 46 w 153"/>
                <a:gd name="T3" fmla="*/ 103 h 103"/>
                <a:gd name="T4" fmla="*/ 46 w 153"/>
                <a:gd name="T5" fmla="*/ 61 h 103"/>
                <a:gd name="T6" fmla="*/ 0 w 153"/>
                <a:gd name="T7" fmla="*/ 61 h 103"/>
                <a:gd name="T8" fmla="*/ 77 w 153"/>
                <a:gd name="T9" fmla="*/ 0 h 103"/>
                <a:gd name="T10" fmla="*/ 153 w 153"/>
                <a:gd name="T11" fmla="*/ 61 h 103"/>
                <a:gd name="T12" fmla="*/ 108 w 153"/>
                <a:gd name="T13" fmla="*/ 61 h 103"/>
                <a:gd name="T14" fmla="*/ 108 w 153"/>
                <a:gd name="T15" fmla="*/ 103 h 103"/>
                <a:gd name="T16" fmla="*/ 52 w 153"/>
                <a:gd name="T17" fmla="*/ 97 h 103"/>
                <a:gd name="T18" fmla="*/ 102 w 153"/>
                <a:gd name="T19" fmla="*/ 97 h 103"/>
                <a:gd name="T20" fmla="*/ 102 w 153"/>
                <a:gd name="T21" fmla="*/ 56 h 103"/>
                <a:gd name="T22" fmla="*/ 136 w 153"/>
                <a:gd name="T23" fmla="*/ 56 h 103"/>
                <a:gd name="T24" fmla="*/ 77 w 153"/>
                <a:gd name="T25" fmla="*/ 7 h 103"/>
                <a:gd name="T26" fmla="*/ 17 w 153"/>
                <a:gd name="T27" fmla="*/ 56 h 103"/>
                <a:gd name="T28" fmla="*/ 52 w 153"/>
                <a:gd name="T29" fmla="*/ 56 h 103"/>
                <a:gd name="T30" fmla="*/ 52 w 153"/>
                <a:gd name="T31" fmla="*/ 97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3" h="103">
                  <a:moveTo>
                    <a:pt x="108" y="103"/>
                  </a:moveTo>
                  <a:lnTo>
                    <a:pt x="46" y="103"/>
                  </a:lnTo>
                  <a:lnTo>
                    <a:pt x="46" y="61"/>
                  </a:lnTo>
                  <a:lnTo>
                    <a:pt x="0" y="61"/>
                  </a:lnTo>
                  <a:lnTo>
                    <a:pt x="77" y="0"/>
                  </a:lnTo>
                  <a:lnTo>
                    <a:pt x="153" y="61"/>
                  </a:lnTo>
                  <a:lnTo>
                    <a:pt x="108" y="61"/>
                  </a:lnTo>
                  <a:lnTo>
                    <a:pt x="108" y="103"/>
                  </a:lnTo>
                  <a:close/>
                  <a:moveTo>
                    <a:pt x="52" y="97"/>
                  </a:moveTo>
                  <a:lnTo>
                    <a:pt x="102" y="97"/>
                  </a:lnTo>
                  <a:lnTo>
                    <a:pt x="102" y="56"/>
                  </a:lnTo>
                  <a:lnTo>
                    <a:pt x="136" y="56"/>
                  </a:lnTo>
                  <a:lnTo>
                    <a:pt x="77" y="7"/>
                  </a:lnTo>
                  <a:lnTo>
                    <a:pt x="17" y="56"/>
                  </a:lnTo>
                  <a:lnTo>
                    <a:pt x="52" y="56"/>
                  </a:lnTo>
                  <a:lnTo>
                    <a:pt x="52" y="9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89"/>
            <p:cNvSpPr>
              <a:spLocks noEditPoints="1"/>
            </p:cNvSpPr>
            <p:nvPr/>
          </p:nvSpPr>
          <p:spPr bwMode="auto">
            <a:xfrm>
              <a:off x="5463438" y="3090537"/>
              <a:ext cx="258554" cy="29242"/>
            </a:xfrm>
            <a:custGeom>
              <a:avLst/>
              <a:gdLst>
                <a:gd name="T0" fmla="*/ 168 w 168"/>
                <a:gd name="T1" fmla="*/ 19 h 19"/>
                <a:gd name="T2" fmla="*/ 0 w 168"/>
                <a:gd name="T3" fmla="*/ 19 h 19"/>
                <a:gd name="T4" fmla="*/ 20 w 168"/>
                <a:gd name="T5" fmla="*/ 0 h 19"/>
                <a:gd name="T6" fmla="*/ 147 w 168"/>
                <a:gd name="T7" fmla="*/ 0 h 19"/>
                <a:gd name="T8" fmla="*/ 168 w 168"/>
                <a:gd name="T9" fmla="*/ 19 h 19"/>
                <a:gd name="T10" fmla="*/ 14 w 168"/>
                <a:gd name="T11" fmla="*/ 13 h 19"/>
                <a:gd name="T12" fmla="*/ 153 w 168"/>
                <a:gd name="T13" fmla="*/ 13 h 19"/>
                <a:gd name="T14" fmla="*/ 145 w 168"/>
                <a:gd name="T15" fmla="*/ 6 h 19"/>
                <a:gd name="T16" fmla="*/ 23 w 168"/>
                <a:gd name="T17" fmla="*/ 6 h 19"/>
                <a:gd name="T18" fmla="*/ 14 w 168"/>
                <a:gd name="T19" fmla="*/ 1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9">
                  <a:moveTo>
                    <a:pt x="168" y="19"/>
                  </a:moveTo>
                  <a:lnTo>
                    <a:pt x="0" y="19"/>
                  </a:lnTo>
                  <a:lnTo>
                    <a:pt x="20" y="0"/>
                  </a:lnTo>
                  <a:lnTo>
                    <a:pt x="147" y="0"/>
                  </a:lnTo>
                  <a:lnTo>
                    <a:pt x="168" y="19"/>
                  </a:lnTo>
                  <a:close/>
                  <a:moveTo>
                    <a:pt x="14" y="13"/>
                  </a:moveTo>
                  <a:lnTo>
                    <a:pt x="153" y="13"/>
                  </a:lnTo>
                  <a:lnTo>
                    <a:pt x="145" y="6"/>
                  </a:lnTo>
                  <a:lnTo>
                    <a:pt x="23" y="6"/>
                  </a:lnTo>
                  <a:lnTo>
                    <a:pt x="14"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73" name="组合 272"/>
          <p:cNvGrpSpPr/>
          <p:nvPr/>
        </p:nvGrpSpPr>
        <p:grpSpPr>
          <a:xfrm>
            <a:off x="6245255" y="3027437"/>
            <a:ext cx="373980" cy="330888"/>
            <a:chOff x="6245255" y="3027437"/>
            <a:chExt cx="373980" cy="330888"/>
          </a:xfrm>
          <a:solidFill>
            <a:srgbClr val="35669B"/>
          </a:solidFill>
        </p:grpSpPr>
        <p:sp>
          <p:nvSpPr>
            <p:cNvPr id="111" name="Freeform 90"/>
            <p:cNvSpPr>
              <a:spLocks noEditPoints="1"/>
            </p:cNvSpPr>
            <p:nvPr/>
          </p:nvSpPr>
          <p:spPr bwMode="auto">
            <a:xfrm>
              <a:off x="6245255" y="3195190"/>
              <a:ext cx="373980" cy="127738"/>
            </a:xfrm>
            <a:custGeom>
              <a:avLst/>
              <a:gdLst>
                <a:gd name="T0" fmla="*/ 243 w 243"/>
                <a:gd name="T1" fmla="*/ 83 h 83"/>
                <a:gd name="T2" fmla="*/ 0 w 243"/>
                <a:gd name="T3" fmla="*/ 83 h 83"/>
                <a:gd name="T4" fmla="*/ 0 w 243"/>
                <a:gd name="T5" fmla="*/ 61 h 83"/>
                <a:gd name="T6" fmla="*/ 32 w 243"/>
                <a:gd name="T7" fmla="*/ 0 h 83"/>
                <a:gd name="T8" fmla="*/ 74 w 243"/>
                <a:gd name="T9" fmla="*/ 0 h 83"/>
                <a:gd name="T10" fmla="*/ 121 w 243"/>
                <a:gd name="T11" fmla="*/ 47 h 83"/>
                <a:gd name="T12" fmla="*/ 169 w 243"/>
                <a:gd name="T13" fmla="*/ 0 h 83"/>
                <a:gd name="T14" fmla="*/ 211 w 243"/>
                <a:gd name="T15" fmla="*/ 0 h 83"/>
                <a:gd name="T16" fmla="*/ 243 w 243"/>
                <a:gd name="T17" fmla="*/ 61 h 83"/>
                <a:gd name="T18" fmla="*/ 243 w 243"/>
                <a:gd name="T19" fmla="*/ 83 h 83"/>
                <a:gd name="T20" fmla="*/ 12 w 243"/>
                <a:gd name="T21" fmla="*/ 71 h 83"/>
                <a:gd name="T22" fmla="*/ 231 w 243"/>
                <a:gd name="T23" fmla="*/ 71 h 83"/>
                <a:gd name="T24" fmla="*/ 231 w 243"/>
                <a:gd name="T25" fmla="*/ 64 h 83"/>
                <a:gd name="T26" fmla="*/ 204 w 243"/>
                <a:gd name="T27" fmla="*/ 11 h 83"/>
                <a:gd name="T28" fmla="*/ 174 w 243"/>
                <a:gd name="T29" fmla="*/ 11 h 83"/>
                <a:gd name="T30" fmla="*/ 121 w 243"/>
                <a:gd name="T31" fmla="*/ 64 h 83"/>
                <a:gd name="T32" fmla="*/ 68 w 243"/>
                <a:gd name="T33" fmla="*/ 11 h 83"/>
                <a:gd name="T34" fmla="*/ 38 w 243"/>
                <a:gd name="T35" fmla="*/ 11 h 83"/>
                <a:gd name="T36" fmla="*/ 12 w 243"/>
                <a:gd name="T37" fmla="*/ 64 h 83"/>
                <a:gd name="T38" fmla="*/ 12 w 243"/>
                <a:gd name="T39" fmla="*/ 7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3" h="83">
                  <a:moveTo>
                    <a:pt x="243" y="83"/>
                  </a:moveTo>
                  <a:lnTo>
                    <a:pt x="0" y="83"/>
                  </a:lnTo>
                  <a:lnTo>
                    <a:pt x="0" y="61"/>
                  </a:lnTo>
                  <a:lnTo>
                    <a:pt x="32" y="0"/>
                  </a:lnTo>
                  <a:lnTo>
                    <a:pt x="74" y="0"/>
                  </a:lnTo>
                  <a:lnTo>
                    <a:pt x="121" y="47"/>
                  </a:lnTo>
                  <a:lnTo>
                    <a:pt x="169" y="0"/>
                  </a:lnTo>
                  <a:lnTo>
                    <a:pt x="211" y="0"/>
                  </a:lnTo>
                  <a:lnTo>
                    <a:pt x="243" y="61"/>
                  </a:lnTo>
                  <a:lnTo>
                    <a:pt x="243" y="83"/>
                  </a:lnTo>
                  <a:close/>
                  <a:moveTo>
                    <a:pt x="12" y="71"/>
                  </a:moveTo>
                  <a:lnTo>
                    <a:pt x="231" y="71"/>
                  </a:lnTo>
                  <a:lnTo>
                    <a:pt x="231" y="64"/>
                  </a:lnTo>
                  <a:lnTo>
                    <a:pt x="204" y="11"/>
                  </a:lnTo>
                  <a:lnTo>
                    <a:pt x="174" y="11"/>
                  </a:lnTo>
                  <a:lnTo>
                    <a:pt x="121" y="64"/>
                  </a:lnTo>
                  <a:lnTo>
                    <a:pt x="68" y="11"/>
                  </a:lnTo>
                  <a:lnTo>
                    <a:pt x="38" y="11"/>
                  </a:lnTo>
                  <a:lnTo>
                    <a:pt x="12" y="64"/>
                  </a:lnTo>
                  <a:lnTo>
                    <a:pt x="12"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Rectangle 91"/>
            <p:cNvSpPr>
              <a:spLocks noChangeArrowheads="1"/>
            </p:cNvSpPr>
            <p:nvPr/>
          </p:nvSpPr>
          <p:spPr bwMode="auto">
            <a:xfrm>
              <a:off x="6245255" y="3349091"/>
              <a:ext cx="370902" cy="923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13" name="Freeform 92"/>
            <p:cNvSpPr>
              <a:spLocks noEditPoints="1"/>
            </p:cNvSpPr>
            <p:nvPr/>
          </p:nvSpPr>
          <p:spPr bwMode="auto">
            <a:xfrm>
              <a:off x="6320666" y="3027437"/>
              <a:ext cx="220079" cy="198533"/>
            </a:xfrm>
            <a:custGeom>
              <a:avLst/>
              <a:gdLst>
                <a:gd name="T0" fmla="*/ 72 w 143"/>
                <a:gd name="T1" fmla="*/ 129 h 129"/>
                <a:gd name="T2" fmla="*/ 0 w 143"/>
                <a:gd name="T3" fmla="*/ 57 h 129"/>
                <a:gd name="T4" fmla="*/ 55 w 143"/>
                <a:gd name="T5" fmla="*/ 57 h 129"/>
                <a:gd name="T6" fmla="*/ 55 w 143"/>
                <a:gd name="T7" fmla="*/ 0 h 129"/>
                <a:gd name="T8" fmla="*/ 89 w 143"/>
                <a:gd name="T9" fmla="*/ 0 h 129"/>
                <a:gd name="T10" fmla="*/ 89 w 143"/>
                <a:gd name="T11" fmla="*/ 57 h 129"/>
                <a:gd name="T12" fmla="*/ 143 w 143"/>
                <a:gd name="T13" fmla="*/ 57 h 129"/>
                <a:gd name="T14" fmla="*/ 72 w 143"/>
                <a:gd name="T15" fmla="*/ 129 h 129"/>
                <a:gd name="T16" fmla="*/ 14 w 143"/>
                <a:gd name="T17" fmla="*/ 63 h 129"/>
                <a:gd name="T18" fmla="*/ 72 w 143"/>
                <a:gd name="T19" fmla="*/ 120 h 129"/>
                <a:gd name="T20" fmla="*/ 131 w 143"/>
                <a:gd name="T21" fmla="*/ 63 h 129"/>
                <a:gd name="T22" fmla="*/ 83 w 143"/>
                <a:gd name="T23" fmla="*/ 63 h 129"/>
                <a:gd name="T24" fmla="*/ 83 w 143"/>
                <a:gd name="T25" fmla="*/ 6 h 129"/>
                <a:gd name="T26" fmla="*/ 60 w 143"/>
                <a:gd name="T27" fmla="*/ 6 h 129"/>
                <a:gd name="T28" fmla="*/ 60 w 143"/>
                <a:gd name="T29" fmla="*/ 63 h 129"/>
                <a:gd name="T30" fmla="*/ 14 w 143"/>
                <a:gd name="T31" fmla="*/ 63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3" h="129">
                  <a:moveTo>
                    <a:pt x="72" y="129"/>
                  </a:moveTo>
                  <a:lnTo>
                    <a:pt x="0" y="57"/>
                  </a:lnTo>
                  <a:lnTo>
                    <a:pt x="55" y="57"/>
                  </a:lnTo>
                  <a:lnTo>
                    <a:pt x="55" y="0"/>
                  </a:lnTo>
                  <a:lnTo>
                    <a:pt x="89" y="0"/>
                  </a:lnTo>
                  <a:lnTo>
                    <a:pt x="89" y="57"/>
                  </a:lnTo>
                  <a:lnTo>
                    <a:pt x="143" y="57"/>
                  </a:lnTo>
                  <a:lnTo>
                    <a:pt x="72" y="129"/>
                  </a:lnTo>
                  <a:close/>
                  <a:moveTo>
                    <a:pt x="14" y="63"/>
                  </a:moveTo>
                  <a:lnTo>
                    <a:pt x="72" y="120"/>
                  </a:lnTo>
                  <a:lnTo>
                    <a:pt x="131" y="63"/>
                  </a:lnTo>
                  <a:lnTo>
                    <a:pt x="83" y="63"/>
                  </a:lnTo>
                  <a:lnTo>
                    <a:pt x="83" y="6"/>
                  </a:lnTo>
                  <a:lnTo>
                    <a:pt x="60" y="6"/>
                  </a:lnTo>
                  <a:lnTo>
                    <a:pt x="60" y="63"/>
                  </a:lnTo>
                  <a:lnTo>
                    <a:pt x="1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75" name="组合 274"/>
          <p:cNvGrpSpPr/>
          <p:nvPr/>
        </p:nvGrpSpPr>
        <p:grpSpPr>
          <a:xfrm>
            <a:off x="7093250" y="3013587"/>
            <a:ext cx="372441" cy="344738"/>
            <a:chOff x="7093250" y="3013587"/>
            <a:chExt cx="372441" cy="344738"/>
          </a:xfrm>
          <a:solidFill>
            <a:srgbClr val="35669B"/>
          </a:solidFill>
        </p:grpSpPr>
        <p:sp>
          <p:nvSpPr>
            <p:cNvPr id="114" name="Freeform 93"/>
            <p:cNvSpPr>
              <a:spLocks noEditPoints="1"/>
            </p:cNvSpPr>
            <p:nvPr/>
          </p:nvSpPr>
          <p:spPr bwMode="auto">
            <a:xfrm>
              <a:off x="7093250" y="3195190"/>
              <a:ext cx="372441" cy="127738"/>
            </a:xfrm>
            <a:custGeom>
              <a:avLst/>
              <a:gdLst>
                <a:gd name="T0" fmla="*/ 242 w 242"/>
                <a:gd name="T1" fmla="*/ 83 h 83"/>
                <a:gd name="T2" fmla="*/ 0 w 242"/>
                <a:gd name="T3" fmla="*/ 83 h 83"/>
                <a:gd name="T4" fmla="*/ 0 w 242"/>
                <a:gd name="T5" fmla="*/ 61 h 83"/>
                <a:gd name="T6" fmla="*/ 31 w 242"/>
                <a:gd name="T7" fmla="*/ 0 h 83"/>
                <a:gd name="T8" fmla="*/ 98 w 242"/>
                <a:gd name="T9" fmla="*/ 0 h 83"/>
                <a:gd name="T10" fmla="*/ 98 w 242"/>
                <a:gd name="T11" fmla="*/ 28 h 83"/>
                <a:gd name="T12" fmla="*/ 144 w 242"/>
                <a:gd name="T13" fmla="*/ 28 h 83"/>
                <a:gd name="T14" fmla="*/ 144 w 242"/>
                <a:gd name="T15" fmla="*/ 0 h 83"/>
                <a:gd name="T16" fmla="*/ 210 w 242"/>
                <a:gd name="T17" fmla="*/ 0 h 83"/>
                <a:gd name="T18" fmla="*/ 242 w 242"/>
                <a:gd name="T19" fmla="*/ 61 h 83"/>
                <a:gd name="T20" fmla="*/ 242 w 242"/>
                <a:gd name="T21" fmla="*/ 83 h 83"/>
                <a:gd name="T22" fmla="*/ 11 w 242"/>
                <a:gd name="T23" fmla="*/ 71 h 83"/>
                <a:gd name="T24" fmla="*/ 230 w 242"/>
                <a:gd name="T25" fmla="*/ 71 h 83"/>
                <a:gd name="T26" fmla="*/ 230 w 242"/>
                <a:gd name="T27" fmla="*/ 64 h 83"/>
                <a:gd name="T28" fmla="*/ 204 w 242"/>
                <a:gd name="T29" fmla="*/ 11 h 83"/>
                <a:gd name="T30" fmla="*/ 156 w 242"/>
                <a:gd name="T31" fmla="*/ 11 h 83"/>
                <a:gd name="T32" fmla="*/ 156 w 242"/>
                <a:gd name="T33" fmla="*/ 40 h 83"/>
                <a:gd name="T34" fmla="*/ 87 w 242"/>
                <a:gd name="T35" fmla="*/ 40 h 83"/>
                <a:gd name="T36" fmla="*/ 87 w 242"/>
                <a:gd name="T37" fmla="*/ 11 h 83"/>
                <a:gd name="T38" fmla="*/ 38 w 242"/>
                <a:gd name="T39" fmla="*/ 11 h 83"/>
                <a:gd name="T40" fmla="*/ 11 w 242"/>
                <a:gd name="T41" fmla="*/ 64 h 83"/>
                <a:gd name="T42" fmla="*/ 11 w 242"/>
                <a:gd name="T43" fmla="*/ 7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2" h="83">
                  <a:moveTo>
                    <a:pt x="242" y="83"/>
                  </a:moveTo>
                  <a:lnTo>
                    <a:pt x="0" y="83"/>
                  </a:lnTo>
                  <a:lnTo>
                    <a:pt x="0" y="61"/>
                  </a:lnTo>
                  <a:lnTo>
                    <a:pt x="31" y="0"/>
                  </a:lnTo>
                  <a:lnTo>
                    <a:pt x="98" y="0"/>
                  </a:lnTo>
                  <a:lnTo>
                    <a:pt x="98" y="28"/>
                  </a:lnTo>
                  <a:lnTo>
                    <a:pt x="144" y="28"/>
                  </a:lnTo>
                  <a:lnTo>
                    <a:pt x="144" y="0"/>
                  </a:lnTo>
                  <a:lnTo>
                    <a:pt x="210" y="0"/>
                  </a:lnTo>
                  <a:lnTo>
                    <a:pt x="242" y="61"/>
                  </a:lnTo>
                  <a:lnTo>
                    <a:pt x="242" y="83"/>
                  </a:lnTo>
                  <a:close/>
                  <a:moveTo>
                    <a:pt x="11" y="71"/>
                  </a:moveTo>
                  <a:lnTo>
                    <a:pt x="230" y="71"/>
                  </a:lnTo>
                  <a:lnTo>
                    <a:pt x="230" y="64"/>
                  </a:lnTo>
                  <a:lnTo>
                    <a:pt x="204" y="11"/>
                  </a:lnTo>
                  <a:lnTo>
                    <a:pt x="156" y="11"/>
                  </a:lnTo>
                  <a:lnTo>
                    <a:pt x="156" y="40"/>
                  </a:lnTo>
                  <a:lnTo>
                    <a:pt x="87" y="40"/>
                  </a:lnTo>
                  <a:lnTo>
                    <a:pt x="87" y="11"/>
                  </a:lnTo>
                  <a:lnTo>
                    <a:pt x="38" y="11"/>
                  </a:lnTo>
                  <a:lnTo>
                    <a:pt x="11" y="64"/>
                  </a:lnTo>
                  <a:lnTo>
                    <a:pt x="11"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94"/>
            <p:cNvSpPr>
              <a:spLocks noEditPoints="1"/>
            </p:cNvSpPr>
            <p:nvPr/>
          </p:nvSpPr>
          <p:spPr bwMode="auto">
            <a:xfrm>
              <a:off x="7170200" y="3013587"/>
              <a:ext cx="220079" cy="198533"/>
            </a:xfrm>
            <a:custGeom>
              <a:avLst/>
              <a:gdLst>
                <a:gd name="T0" fmla="*/ 88 w 143"/>
                <a:gd name="T1" fmla="*/ 129 h 129"/>
                <a:gd name="T2" fmla="*/ 54 w 143"/>
                <a:gd name="T3" fmla="*/ 129 h 129"/>
                <a:gd name="T4" fmla="*/ 54 w 143"/>
                <a:gd name="T5" fmla="*/ 72 h 129"/>
                <a:gd name="T6" fmla="*/ 0 w 143"/>
                <a:gd name="T7" fmla="*/ 72 h 129"/>
                <a:gd name="T8" fmla="*/ 71 w 143"/>
                <a:gd name="T9" fmla="*/ 0 h 129"/>
                <a:gd name="T10" fmla="*/ 143 w 143"/>
                <a:gd name="T11" fmla="*/ 72 h 129"/>
                <a:gd name="T12" fmla="*/ 88 w 143"/>
                <a:gd name="T13" fmla="*/ 72 h 129"/>
                <a:gd name="T14" fmla="*/ 88 w 143"/>
                <a:gd name="T15" fmla="*/ 129 h 129"/>
                <a:gd name="T16" fmla="*/ 60 w 143"/>
                <a:gd name="T17" fmla="*/ 124 h 129"/>
                <a:gd name="T18" fmla="*/ 83 w 143"/>
                <a:gd name="T19" fmla="*/ 124 h 129"/>
                <a:gd name="T20" fmla="*/ 83 w 143"/>
                <a:gd name="T21" fmla="*/ 66 h 129"/>
                <a:gd name="T22" fmla="*/ 129 w 143"/>
                <a:gd name="T23" fmla="*/ 66 h 129"/>
                <a:gd name="T24" fmla="*/ 71 w 143"/>
                <a:gd name="T25" fmla="*/ 7 h 129"/>
                <a:gd name="T26" fmla="*/ 13 w 143"/>
                <a:gd name="T27" fmla="*/ 66 h 129"/>
                <a:gd name="T28" fmla="*/ 60 w 143"/>
                <a:gd name="T29" fmla="*/ 66 h 129"/>
                <a:gd name="T30" fmla="*/ 60 w 143"/>
                <a:gd name="T31" fmla="*/ 124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3" h="129">
                  <a:moveTo>
                    <a:pt x="88" y="129"/>
                  </a:moveTo>
                  <a:lnTo>
                    <a:pt x="54" y="129"/>
                  </a:lnTo>
                  <a:lnTo>
                    <a:pt x="54" y="72"/>
                  </a:lnTo>
                  <a:lnTo>
                    <a:pt x="0" y="72"/>
                  </a:lnTo>
                  <a:lnTo>
                    <a:pt x="71" y="0"/>
                  </a:lnTo>
                  <a:lnTo>
                    <a:pt x="143" y="72"/>
                  </a:lnTo>
                  <a:lnTo>
                    <a:pt x="88" y="72"/>
                  </a:lnTo>
                  <a:lnTo>
                    <a:pt x="88" y="129"/>
                  </a:lnTo>
                  <a:close/>
                  <a:moveTo>
                    <a:pt x="60" y="124"/>
                  </a:moveTo>
                  <a:lnTo>
                    <a:pt x="83" y="124"/>
                  </a:lnTo>
                  <a:lnTo>
                    <a:pt x="83" y="66"/>
                  </a:lnTo>
                  <a:lnTo>
                    <a:pt x="129" y="66"/>
                  </a:lnTo>
                  <a:lnTo>
                    <a:pt x="71" y="7"/>
                  </a:lnTo>
                  <a:lnTo>
                    <a:pt x="13" y="66"/>
                  </a:lnTo>
                  <a:lnTo>
                    <a:pt x="60" y="66"/>
                  </a:lnTo>
                  <a:lnTo>
                    <a:pt x="60" y="1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Rectangle 95"/>
            <p:cNvSpPr>
              <a:spLocks noChangeArrowheads="1"/>
            </p:cNvSpPr>
            <p:nvPr/>
          </p:nvSpPr>
          <p:spPr bwMode="auto">
            <a:xfrm>
              <a:off x="7094789" y="3349091"/>
              <a:ext cx="370902" cy="923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117" name="Freeform 96"/>
          <p:cNvSpPr>
            <a:spLocks noEditPoints="1"/>
          </p:cNvSpPr>
          <p:nvPr/>
        </p:nvSpPr>
        <p:spPr bwMode="auto">
          <a:xfrm>
            <a:off x="7924316" y="3012047"/>
            <a:ext cx="413994" cy="406299"/>
          </a:xfrm>
          <a:custGeom>
            <a:avLst/>
            <a:gdLst>
              <a:gd name="T0" fmla="*/ 188 w 188"/>
              <a:gd name="T1" fmla="*/ 95 h 184"/>
              <a:gd name="T2" fmla="*/ 135 w 188"/>
              <a:gd name="T3" fmla="*/ 71 h 184"/>
              <a:gd name="T4" fmla="*/ 135 w 188"/>
              <a:gd name="T5" fmla="*/ 66 h 184"/>
              <a:gd name="T6" fmla="*/ 150 w 188"/>
              <a:gd name="T7" fmla="*/ 37 h 184"/>
              <a:gd name="T8" fmla="*/ 138 w 188"/>
              <a:gd name="T9" fmla="*/ 3 h 184"/>
              <a:gd name="T10" fmla="*/ 119 w 188"/>
              <a:gd name="T11" fmla="*/ 18 h 184"/>
              <a:gd name="T12" fmla="*/ 94 w 188"/>
              <a:gd name="T13" fmla="*/ 55 h 184"/>
              <a:gd name="T14" fmla="*/ 70 w 188"/>
              <a:gd name="T15" fmla="*/ 92 h 184"/>
              <a:gd name="T16" fmla="*/ 51 w 188"/>
              <a:gd name="T17" fmla="*/ 84 h 184"/>
              <a:gd name="T18" fmla="*/ 0 w 188"/>
              <a:gd name="T19" fmla="*/ 93 h 184"/>
              <a:gd name="T20" fmla="*/ 9 w 188"/>
              <a:gd name="T21" fmla="*/ 184 h 184"/>
              <a:gd name="T22" fmla="*/ 60 w 188"/>
              <a:gd name="T23" fmla="*/ 177 h 184"/>
              <a:gd name="T24" fmla="*/ 73 w 188"/>
              <a:gd name="T25" fmla="*/ 184 h 184"/>
              <a:gd name="T26" fmla="*/ 75 w 188"/>
              <a:gd name="T27" fmla="*/ 184 h 184"/>
              <a:gd name="T28" fmla="*/ 157 w 188"/>
              <a:gd name="T29" fmla="*/ 184 h 184"/>
              <a:gd name="T30" fmla="*/ 175 w 188"/>
              <a:gd name="T31" fmla="*/ 161 h 184"/>
              <a:gd name="T32" fmla="*/ 180 w 188"/>
              <a:gd name="T33" fmla="*/ 135 h 184"/>
              <a:gd name="T34" fmla="*/ 183 w 188"/>
              <a:gd name="T35" fmla="*/ 108 h 184"/>
              <a:gd name="T36" fmla="*/ 51 w 188"/>
              <a:gd name="T37" fmla="*/ 176 h 184"/>
              <a:gd name="T38" fmla="*/ 8 w 188"/>
              <a:gd name="T39" fmla="*/ 175 h 184"/>
              <a:gd name="T40" fmla="*/ 9 w 188"/>
              <a:gd name="T41" fmla="*/ 92 h 184"/>
              <a:gd name="T42" fmla="*/ 52 w 188"/>
              <a:gd name="T43" fmla="*/ 93 h 184"/>
              <a:gd name="T44" fmla="*/ 176 w 188"/>
              <a:gd name="T45" fmla="*/ 104 h 184"/>
              <a:gd name="T46" fmla="*/ 175 w 188"/>
              <a:gd name="T47" fmla="*/ 110 h 184"/>
              <a:gd name="T48" fmla="*/ 173 w 188"/>
              <a:gd name="T49" fmla="*/ 131 h 184"/>
              <a:gd name="T50" fmla="*/ 172 w 188"/>
              <a:gd name="T51" fmla="*/ 137 h 184"/>
              <a:gd name="T52" fmla="*/ 168 w 188"/>
              <a:gd name="T53" fmla="*/ 156 h 184"/>
              <a:gd name="T54" fmla="*/ 167 w 188"/>
              <a:gd name="T55" fmla="*/ 161 h 184"/>
              <a:gd name="T56" fmla="*/ 157 w 188"/>
              <a:gd name="T57" fmla="*/ 176 h 184"/>
              <a:gd name="T58" fmla="*/ 70 w 188"/>
              <a:gd name="T59" fmla="*/ 173 h 184"/>
              <a:gd name="T60" fmla="*/ 60 w 188"/>
              <a:gd name="T61" fmla="*/ 100 h 184"/>
              <a:gd name="T62" fmla="*/ 72 w 188"/>
              <a:gd name="T63" fmla="*/ 100 h 184"/>
              <a:gd name="T64" fmla="*/ 89 w 188"/>
              <a:gd name="T65" fmla="*/ 80 h 184"/>
              <a:gd name="T66" fmla="*/ 101 w 188"/>
              <a:gd name="T67" fmla="*/ 59 h 184"/>
              <a:gd name="T68" fmla="*/ 130 w 188"/>
              <a:gd name="T69" fmla="*/ 10 h 184"/>
              <a:gd name="T70" fmla="*/ 143 w 188"/>
              <a:gd name="T71" fmla="*/ 35 h 184"/>
              <a:gd name="T72" fmla="*/ 128 w 188"/>
              <a:gd name="T73" fmla="*/ 76 h 184"/>
              <a:gd name="T74" fmla="*/ 162 w 188"/>
              <a:gd name="T75" fmla="*/ 79 h 184"/>
              <a:gd name="T76" fmla="*/ 176 w 188"/>
              <a:gd name="T77" fmla="*/ 10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8" h="184">
                <a:moveTo>
                  <a:pt x="183" y="108"/>
                </a:moveTo>
                <a:cubicBezTo>
                  <a:pt x="185" y="105"/>
                  <a:pt x="188" y="101"/>
                  <a:pt x="188" y="95"/>
                </a:cubicBezTo>
                <a:cubicBezTo>
                  <a:pt x="188" y="78"/>
                  <a:pt x="172" y="72"/>
                  <a:pt x="163" y="71"/>
                </a:cubicBezTo>
                <a:cubicBezTo>
                  <a:pt x="135" y="71"/>
                  <a:pt x="135" y="71"/>
                  <a:pt x="135" y="71"/>
                </a:cubicBezTo>
                <a:cubicBezTo>
                  <a:pt x="135" y="71"/>
                  <a:pt x="135" y="71"/>
                  <a:pt x="135" y="71"/>
                </a:cubicBezTo>
                <a:cubicBezTo>
                  <a:pt x="133" y="69"/>
                  <a:pt x="135" y="66"/>
                  <a:pt x="135" y="66"/>
                </a:cubicBezTo>
                <a:cubicBezTo>
                  <a:pt x="135" y="66"/>
                  <a:pt x="135" y="66"/>
                  <a:pt x="135" y="66"/>
                </a:cubicBezTo>
                <a:cubicBezTo>
                  <a:pt x="136" y="66"/>
                  <a:pt x="144" y="55"/>
                  <a:pt x="150" y="37"/>
                </a:cubicBezTo>
                <a:cubicBezTo>
                  <a:pt x="157" y="18"/>
                  <a:pt x="140" y="4"/>
                  <a:pt x="139" y="3"/>
                </a:cubicBezTo>
                <a:cubicBezTo>
                  <a:pt x="138" y="3"/>
                  <a:pt x="138" y="3"/>
                  <a:pt x="138" y="3"/>
                </a:cubicBezTo>
                <a:cubicBezTo>
                  <a:pt x="138" y="3"/>
                  <a:pt x="132" y="0"/>
                  <a:pt x="126" y="4"/>
                </a:cubicBezTo>
                <a:cubicBezTo>
                  <a:pt x="122" y="6"/>
                  <a:pt x="119" y="11"/>
                  <a:pt x="119" y="18"/>
                </a:cubicBezTo>
                <a:cubicBezTo>
                  <a:pt x="117" y="34"/>
                  <a:pt x="103" y="48"/>
                  <a:pt x="97" y="53"/>
                </a:cubicBezTo>
                <a:cubicBezTo>
                  <a:pt x="96" y="54"/>
                  <a:pt x="95" y="54"/>
                  <a:pt x="94" y="55"/>
                </a:cubicBezTo>
                <a:cubicBezTo>
                  <a:pt x="90" y="59"/>
                  <a:pt x="85" y="69"/>
                  <a:pt x="82" y="76"/>
                </a:cubicBezTo>
                <a:cubicBezTo>
                  <a:pt x="79" y="81"/>
                  <a:pt x="73" y="89"/>
                  <a:pt x="70" y="92"/>
                </a:cubicBezTo>
                <a:cubicBezTo>
                  <a:pt x="67" y="92"/>
                  <a:pt x="63" y="92"/>
                  <a:pt x="60" y="92"/>
                </a:cubicBezTo>
                <a:cubicBezTo>
                  <a:pt x="59" y="88"/>
                  <a:pt x="55" y="84"/>
                  <a:pt x="51" y="84"/>
                </a:cubicBezTo>
                <a:cubicBezTo>
                  <a:pt x="9" y="84"/>
                  <a:pt x="9" y="84"/>
                  <a:pt x="9" y="84"/>
                </a:cubicBezTo>
                <a:cubicBezTo>
                  <a:pt x="4" y="84"/>
                  <a:pt x="0" y="88"/>
                  <a:pt x="0" y="93"/>
                </a:cubicBezTo>
                <a:cubicBezTo>
                  <a:pt x="0" y="175"/>
                  <a:pt x="0" y="175"/>
                  <a:pt x="0" y="175"/>
                </a:cubicBezTo>
                <a:cubicBezTo>
                  <a:pt x="0" y="180"/>
                  <a:pt x="4" y="184"/>
                  <a:pt x="9" y="184"/>
                </a:cubicBezTo>
                <a:cubicBezTo>
                  <a:pt x="51" y="184"/>
                  <a:pt x="51" y="184"/>
                  <a:pt x="51" y="184"/>
                </a:cubicBezTo>
                <a:cubicBezTo>
                  <a:pt x="56" y="184"/>
                  <a:pt x="59" y="181"/>
                  <a:pt x="60" y="177"/>
                </a:cubicBezTo>
                <a:cubicBezTo>
                  <a:pt x="62" y="177"/>
                  <a:pt x="63" y="175"/>
                  <a:pt x="64" y="175"/>
                </a:cubicBezTo>
                <a:cubicBezTo>
                  <a:pt x="65" y="177"/>
                  <a:pt x="67" y="181"/>
                  <a:pt x="73" y="184"/>
                </a:cubicBezTo>
                <a:cubicBezTo>
                  <a:pt x="74" y="184"/>
                  <a:pt x="74" y="184"/>
                  <a:pt x="74" y="184"/>
                </a:cubicBezTo>
                <a:cubicBezTo>
                  <a:pt x="75" y="184"/>
                  <a:pt x="75" y="184"/>
                  <a:pt x="75" y="184"/>
                </a:cubicBezTo>
                <a:cubicBezTo>
                  <a:pt x="75" y="184"/>
                  <a:pt x="103" y="184"/>
                  <a:pt x="129" y="184"/>
                </a:cubicBezTo>
                <a:cubicBezTo>
                  <a:pt x="142" y="184"/>
                  <a:pt x="153" y="184"/>
                  <a:pt x="157" y="184"/>
                </a:cubicBezTo>
                <a:cubicBezTo>
                  <a:pt x="165" y="184"/>
                  <a:pt x="170" y="180"/>
                  <a:pt x="172" y="177"/>
                </a:cubicBezTo>
                <a:cubicBezTo>
                  <a:pt x="176" y="172"/>
                  <a:pt x="176" y="165"/>
                  <a:pt x="175" y="161"/>
                </a:cubicBezTo>
                <a:cubicBezTo>
                  <a:pt x="181" y="156"/>
                  <a:pt x="181" y="147"/>
                  <a:pt x="181" y="143"/>
                </a:cubicBezTo>
                <a:cubicBezTo>
                  <a:pt x="182" y="140"/>
                  <a:pt x="181" y="138"/>
                  <a:pt x="180" y="135"/>
                </a:cubicBezTo>
                <a:cubicBezTo>
                  <a:pt x="183" y="133"/>
                  <a:pt x="186" y="127"/>
                  <a:pt x="186" y="120"/>
                </a:cubicBezTo>
                <a:cubicBezTo>
                  <a:pt x="187" y="115"/>
                  <a:pt x="185" y="110"/>
                  <a:pt x="183" y="108"/>
                </a:cubicBezTo>
                <a:close/>
                <a:moveTo>
                  <a:pt x="52" y="175"/>
                </a:moveTo>
                <a:cubicBezTo>
                  <a:pt x="52" y="176"/>
                  <a:pt x="52" y="176"/>
                  <a:pt x="51" y="176"/>
                </a:cubicBezTo>
                <a:cubicBezTo>
                  <a:pt x="9" y="176"/>
                  <a:pt x="9" y="176"/>
                  <a:pt x="9" y="176"/>
                </a:cubicBezTo>
                <a:cubicBezTo>
                  <a:pt x="9" y="176"/>
                  <a:pt x="8" y="176"/>
                  <a:pt x="8" y="175"/>
                </a:cubicBezTo>
                <a:cubicBezTo>
                  <a:pt x="8" y="93"/>
                  <a:pt x="8" y="93"/>
                  <a:pt x="8" y="93"/>
                </a:cubicBezTo>
                <a:cubicBezTo>
                  <a:pt x="8" y="93"/>
                  <a:pt x="9" y="92"/>
                  <a:pt x="9" y="92"/>
                </a:cubicBezTo>
                <a:cubicBezTo>
                  <a:pt x="51" y="92"/>
                  <a:pt x="51" y="92"/>
                  <a:pt x="51" y="92"/>
                </a:cubicBezTo>
                <a:cubicBezTo>
                  <a:pt x="52" y="92"/>
                  <a:pt x="52" y="93"/>
                  <a:pt x="52" y="93"/>
                </a:cubicBezTo>
                <a:lnTo>
                  <a:pt x="52" y="175"/>
                </a:lnTo>
                <a:close/>
                <a:moveTo>
                  <a:pt x="176" y="104"/>
                </a:moveTo>
                <a:cubicBezTo>
                  <a:pt x="172" y="107"/>
                  <a:pt x="172" y="107"/>
                  <a:pt x="172" y="107"/>
                </a:cubicBezTo>
                <a:cubicBezTo>
                  <a:pt x="175" y="110"/>
                  <a:pt x="175" y="110"/>
                  <a:pt x="175" y="110"/>
                </a:cubicBezTo>
                <a:cubicBezTo>
                  <a:pt x="176" y="111"/>
                  <a:pt x="179" y="114"/>
                  <a:pt x="178" y="120"/>
                </a:cubicBezTo>
                <a:cubicBezTo>
                  <a:pt x="178" y="127"/>
                  <a:pt x="173" y="131"/>
                  <a:pt x="173" y="131"/>
                </a:cubicBezTo>
                <a:cubicBezTo>
                  <a:pt x="167" y="133"/>
                  <a:pt x="167" y="133"/>
                  <a:pt x="167" y="133"/>
                </a:cubicBezTo>
                <a:cubicBezTo>
                  <a:pt x="172" y="137"/>
                  <a:pt x="172" y="137"/>
                  <a:pt x="172" y="137"/>
                </a:cubicBezTo>
                <a:cubicBezTo>
                  <a:pt x="172" y="138"/>
                  <a:pt x="174" y="140"/>
                  <a:pt x="173" y="144"/>
                </a:cubicBezTo>
                <a:cubicBezTo>
                  <a:pt x="173" y="147"/>
                  <a:pt x="172" y="154"/>
                  <a:pt x="168" y="156"/>
                </a:cubicBezTo>
                <a:cubicBezTo>
                  <a:pt x="164" y="158"/>
                  <a:pt x="164" y="158"/>
                  <a:pt x="164" y="158"/>
                </a:cubicBezTo>
                <a:cubicBezTo>
                  <a:pt x="167" y="161"/>
                  <a:pt x="167" y="161"/>
                  <a:pt x="167" y="161"/>
                </a:cubicBezTo>
                <a:cubicBezTo>
                  <a:pt x="168" y="163"/>
                  <a:pt x="168" y="169"/>
                  <a:pt x="165" y="173"/>
                </a:cubicBezTo>
                <a:cubicBezTo>
                  <a:pt x="164" y="175"/>
                  <a:pt x="161" y="176"/>
                  <a:pt x="157" y="176"/>
                </a:cubicBezTo>
                <a:cubicBezTo>
                  <a:pt x="144" y="176"/>
                  <a:pt x="84" y="176"/>
                  <a:pt x="76" y="176"/>
                </a:cubicBezTo>
                <a:cubicBezTo>
                  <a:pt x="73" y="175"/>
                  <a:pt x="71" y="174"/>
                  <a:pt x="70" y="173"/>
                </a:cubicBezTo>
                <a:cubicBezTo>
                  <a:pt x="69" y="172"/>
                  <a:pt x="67" y="167"/>
                  <a:pt x="60" y="167"/>
                </a:cubicBezTo>
                <a:cubicBezTo>
                  <a:pt x="60" y="100"/>
                  <a:pt x="60" y="100"/>
                  <a:pt x="60" y="100"/>
                </a:cubicBezTo>
                <a:cubicBezTo>
                  <a:pt x="64" y="100"/>
                  <a:pt x="71" y="100"/>
                  <a:pt x="71" y="100"/>
                </a:cubicBezTo>
                <a:cubicBezTo>
                  <a:pt x="72" y="100"/>
                  <a:pt x="72" y="100"/>
                  <a:pt x="72" y="100"/>
                </a:cubicBezTo>
                <a:cubicBezTo>
                  <a:pt x="74" y="99"/>
                  <a:pt x="74" y="99"/>
                  <a:pt x="74" y="99"/>
                </a:cubicBezTo>
                <a:cubicBezTo>
                  <a:pt x="74" y="99"/>
                  <a:pt x="85" y="88"/>
                  <a:pt x="89" y="80"/>
                </a:cubicBezTo>
                <a:cubicBezTo>
                  <a:pt x="93" y="72"/>
                  <a:pt x="96" y="63"/>
                  <a:pt x="100" y="61"/>
                </a:cubicBezTo>
                <a:cubicBezTo>
                  <a:pt x="100" y="60"/>
                  <a:pt x="101" y="60"/>
                  <a:pt x="101" y="59"/>
                </a:cubicBezTo>
                <a:cubicBezTo>
                  <a:pt x="108" y="54"/>
                  <a:pt x="124" y="38"/>
                  <a:pt x="127" y="19"/>
                </a:cubicBezTo>
                <a:cubicBezTo>
                  <a:pt x="127" y="14"/>
                  <a:pt x="128" y="12"/>
                  <a:pt x="130" y="10"/>
                </a:cubicBezTo>
                <a:cubicBezTo>
                  <a:pt x="132" y="9"/>
                  <a:pt x="134" y="10"/>
                  <a:pt x="135" y="10"/>
                </a:cubicBezTo>
                <a:cubicBezTo>
                  <a:pt x="137" y="12"/>
                  <a:pt x="147" y="22"/>
                  <a:pt x="143" y="35"/>
                </a:cubicBezTo>
                <a:cubicBezTo>
                  <a:pt x="137" y="51"/>
                  <a:pt x="129" y="61"/>
                  <a:pt x="129" y="61"/>
                </a:cubicBezTo>
                <a:cubicBezTo>
                  <a:pt x="127" y="64"/>
                  <a:pt x="124" y="70"/>
                  <a:pt x="128" y="76"/>
                </a:cubicBezTo>
                <a:cubicBezTo>
                  <a:pt x="130" y="79"/>
                  <a:pt x="133" y="79"/>
                  <a:pt x="135" y="79"/>
                </a:cubicBezTo>
                <a:cubicBezTo>
                  <a:pt x="162" y="79"/>
                  <a:pt x="162" y="79"/>
                  <a:pt x="162" y="79"/>
                </a:cubicBezTo>
                <a:cubicBezTo>
                  <a:pt x="163" y="79"/>
                  <a:pt x="180" y="81"/>
                  <a:pt x="180" y="95"/>
                </a:cubicBezTo>
                <a:cubicBezTo>
                  <a:pt x="180" y="101"/>
                  <a:pt x="176" y="104"/>
                  <a:pt x="176" y="104"/>
                </a:cubicBezTo>
                <a:close/>
              </a:path>
            </a:pathLst>
          </a:custGeom>
          <a:solidFill>
            <a:srgbClr val="35669B"/>
          </a:solidFill>
          <a:ln>
            <a:noFill/>
          </a:ln>
        </p:spPr>
        <p:txBody>
          <a:bodyPr vert="horz" wrap="square" lIns="91440" tIns="45720" rIns="91440" bIns="45720" numCol="1" anchor="t" anchorCtr="0" compatLnSpc="1"/>
          <a:lstStyle/>
          <a:p>
            <a:endParaRPr lang="zh-CN" altLang="en-US"/>
          </a:p>
        </p:txBody>
      </p:sp>
      <p:sp>
        <p:nvSpPr>
          <p:cNvPr id="118" name="Freeform 97"/>
          <p:cNvSpPr>
            <a:spLocks noEditPoints="1"/>
          </p:cNvSpPr>
          <p:nvPr/>
        </p:nvSpPr>
        <p:spPr bwMode="auto">
          <a:xfrm>
            <a:off x="8715368" y="3056679"/>
            <a:ext cx="474015" cy="353973"/>
          </a:xfrm>
          <a:custGeom>
            <a:avLst/>
            <a:gdLst>
              <a:gd name="T0" fmla="*/ 202 w 215"/>
              <a:gd name="T1" fmla="*/ 24 h 161"/>
              <a:gd name="T2" fmla="*/ 54 w 215"/>
              <a:gd name="T3" fmla="*/ 9 h 161"/>
              <a:gd name="T4" fmla="*/ 50 w 215"/>
              <a:gd name="T5" fmla="*/ 4 h 161"/>
              <a:gd name="T6" fmla="*/ 48 w 215"/>
              <a:gd name="T7" fmla="*/ 2 h 161"/>
              <a:gd name="T8" fmla="*/ 46 w 215"/>
              <a:gd name="T9" fmla="*/ 1 h 161"/>
              <a:gd name="T10" fmla="*/ 43 w 215"/>
              <a:gd name="T11" fmla="*/ 1 h 161"/>
              <a:gd name="T12" fmla="*/ 14 w 215"/>
              <a:gd name="T13" fmla="*/ 0 h 161"/>
              <a:gd name="T14" fmla="*/ 14 w 215"/>
              <a:gd name="T15" fmla="*/ 27 h 161"/>
              <a:gd name="T16" fmla="*/ 41 w 215"/>
              <a:gd name="T17" fmla="*/ 44 h 161"/>
              <a:gd name="T18" fmla="*/ 64 w 215"/>
              <a:gd name="T19" fmla="*/ 97 h 161"/>
              <a:gd name="T20" fmla="*/ 68 w 215"/>
              <a:gd name="T21" fmla="*/ 106 h 161"/>
              <a:gd name="T22" fmla="*/ 77 w 215"/>
              <a:gd name="T23" fmla="*/ 115 h 161"/>
              <a:gd name="T24" fmla="*/ 174 w 215"/>
              <a:gd name="T25" fmla="*/ 115 h 161"/>
              <a:gd name="T26" fmla="*/ 183 w 215"/>
              <a:gd name="T27" fmla="*/ 106 h 161"/>
              <a:gd name="T28" fmla="*/ 211 w 215"/>
              <a:gd name="T29" fmla="*/ 28 h 161"/>
              <a:gd name="T30" fmla="*/ 177 w 215"/>
              <a:gd name="T31" fmla="*/ 100 h 161"/>
              <a:gd name="T32" fmla="*/ 176 w 215"/>
              <a:gd name="T33" fmla="*/ 103 h 161"/>
              <a:gd name="T34" fmla="*/ 170 w 215"/>
              <a:gd name="T35" fmla="*/ 107 h 161"/>
              <a:gd name="T36" fmla="*/ 166 w 215"/>
              <a:gd name="T37" fmla="*/ 108 h 161"/>
              <a:gd name="T38" fmla="*/ 81 w 215"/>
              <a:gd name="T39" fmla="*/ 107 h 161"/>
              <a:gd name="T40" fmla="*/ 75 w 215"/>
              <a:gd name="T41" fmla="*/ 99 h 161"/>
              <a:gd name="T42" fmla="*/ 52 w 215"/>
              <a:gd name="T43" fmla="*/ 51 h 161"/>
              <a:gd name="T44" fmla="*/ 38 w 215"/>
              <a:gd name="T45" fmla="*/ 20 h 161"/>
              <a:gd name="T46" fmla="*/ 8 w 215"/>
              <a:gd name="T47" fmla="*/ 14 h 161"/>
              <a:gd name="T48" fmla="*/ 42 w 215"/>
              <a:gd name="T49" fmla="*/ 8 h 161"/>
              <a:gd name="T50" fmla="*/ 44 w 215"/>
              <a:gd name="T51" fmla="*/ 9 h 161"/>
              <a:gd name="T52" fmla="*/ 45 w 215"/>
              <a:gd name="T53" fmla="*/ 10 h 161"/>
              <a:gd name="T54" fmla="*/ 47 w 215"/>
              <a:gd name="T55" fmla="*/ 12 h 161"/>
              <a:gd name="T56" fmla="*/ 202 w 215"/>
              <a:gd name="T57" fmla="*/ 31 h 161"/>
              <a:gd name="T58" fmla="*/ 199 w 215"/>
              <a:gd name="T59" fmla="*/ 51 h 161"/>
              <a:gd name="T60" fmla="*/ 77 w 215"/>
              <a:gd name="T61" fmla="*/ 142 h 161"/>
              <a:gd name="T62" fmla="*/ 115 w 215"/>
              <a:gd name="T63" fmla="*/ 142 h 161"/>
              <a:gd name="T64" fmla="*/ 96 w 215"/>
              <a:gd name="T65" fmla="*/ 154 h 161"/>
              <a:gd name="T66" fmla="*/ 96 w 215"/>
              <a:gd name="T67" fmla="*/ 130 h 161"/>
              <a:gd name="T68" fmla="*/ 96 w 215"/>
              <a:gd name="T69" fmla="*/ 154 h 161"/>
              <a:gd name="T70" fmla="*/ 142 w 215"/>
              <a:gd name="T71" fmla="*/ 142 h 161"/>
              <a:gd name="T72" fmla="*/ 180 w 215"/>
              <a:gd name="T73" fmla="*/ 142 h 161"/>
              <a:gd name="T74" fmla="*/ 161 w 215"/>
              <a:gd name="T75" fmla="*/ 154 h 161"/>
              <a:gd name="T76" fmla="*/ 161 w 215"/>
              <a:gd name="T77" fmla="*/ 130 h 161"/>
              <a:gd name="T78" fmla="*/ 161 w 215"/>
              <a:gd name="T79" fmla="*/ 15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5" h="161">
                <a:moveTo>
                  <a:pt x="211" y="28"/>
                </a:moveTo>
                <a:cubicBezTo>
                  <a:pt x="209" y="26"/>
                  <a:pt x="207" y="24"/>
                  <a:pt x="202" y="24"/>
                </a:cubicBezTo>
                <a:cubicBezTo>
                  <a:pt x="61" y="24"/>
                  <a:pt x="61" y="24"/>
                  <a:pt x="61" y="24"/>
                </a:cubicBezTo>
                <a:cubicBezTo>
                  <a:pt x="54" y="9"/>
                  <a:pt x="54" y="9"/>
                  <a:pt x="54" y="9"/>
                </a:cubicBezTo>
                <a:cubicBezTo>
                  <a:pt x="54" y="8"/>
                  <a:pt x="53" y="7"/>
                  <a:pt x="52" y="6"/>
                </a:cubicBezTo>
                <a:cubicBezTo>
                  <a:pt x="52" y="5"/>
                  <a:pt x="51" y="5"/>
                  <a:pt x="50" y="4"/>
                </a:cubicBezTo>
                <a:cubicBezTo>
                  <a:pt x="50" y="3"/>
                  <a:pt x="49" y="3"/>
                  <a:pt x="49" y="2"/>
                </a:cubicBezTo>
                <a:cubicBezTo>
                  <a:pt x="48" y="2"/>
                  <a:pt x="48" y="2"/>
                  <a:pt x="48" y="2"/>
                </a:cubicBezTo>
                <a:cubicBezTo>
                  <a:pt x="48" y="2"/>
                  <a:pt x="47" y="2"/>
                  <a:pt x="46" y="1"/>
                </a:cubicBezTo>
                <a:cubicBezTo>
                  <a:pt x="46" y="1"/>
                  <a:pt x="46" y="1"/>
                  <a:pt x="46" y="1"/>
                </a:cubicBezTo>
                <a:cubicBezTo>
                  <a:pt x="45" y="1"/>
                  <a:pt x="44" y="1"/>
                  <a:pt x="44" y="1"/>
                </a:cubicBezTo>
                <a:cubicBezTo>
                  <a:pt x="43" y="1"/>
                  <a:pt x="43" y="1"/>
                  <a:pt x="43" y="1"/>
                </a:cubicBezTo>
                <a:cubicBezTo>
                  <a:pt x="42" y="0"/>
                  <a:pt x="42" y="0"/>
                  <a:pt x="42" y="0"/>
                </a:cubicBezTo>
                <a:cubicBezTo>
                  <a:pt x="14" y="0"/>
                  <a:pt x="14" y="0"/>
                  <a:pt x="14" y="0"/>
                </a:cubicBezTo>
                <a:cubicBezTo>
                  <a:pt x="6" y="0"/>
                  <a:pt x="0" y="6"/>
                  <a:pt x="0" y="14"/>
                </a:cubicBezTo>
                <a:cubicBezTo>
                  <a:pt x="0" y="21"/>
                  <a:pt x="6" y="27"/>
                  <a:pt x="14" y="27"/>
                </a:cubicBezTo>
                <a:cubicBezTo>
                  <a:pt x="33" y="27"/>
                  <a:pt x="33" y="27"/>
                  <a:pt x="33" y="27"/>
                </a:cubicBezTo>
                <a:cubicBezTo>
                  <a:pt x="41" y="44"/>
                  <a:pt x="41" y="44"/>
                  <a:pt x="41" y="44"/>
                </a:cubicBezTo>
                <a:cubicBezTo>
                  <a:pt x="42" y="49"/>
                  <a:pt x="45" y="54"/>
                  <a:pt x="45" y="54"/>
                </a:cubicBezTo>
                <a:cubicBezTo>
                  <a:pt x="64" y="97"/>
                  <a:pt x="64" y="97"/>
                  <a:pt x="64" y="97"/>
                </a:cubicBezTo>
                <a:cubicBezTo>
                  <a:pt x="64" y="97"/>
                  <a:pt x="64" y="98"/>
                  <a:pt x="65" y="98"/>
                </a:cubicBezTo>
                <a:cubicBezTo>
                  <a:pt x="68" y="106"/>
                  <a:pt x="68" y="106"/>
                  <a:pt x="68" y="106"/>
                </a:cubicBezTo>
                <a:cubicBezTo>
                  <a:pt x="70" y="110"/>
                  <a:pt x="73" y="113"/>
                  <a:pt x="78" y="115"/>
                </a:cubicBezTo>
                <a:cubicBezTo>
                  <a:pt x="77" y="115"/>
                  <a:pt x="77" y="115"/>
                  <a:pt x="77" y="115"/>
                </a:cubicBezTo>
                <a:cubicBezTo>
                  <a:pt x="170" y="115"/>
                  <a:pt x="170" y="115"/>
                  <a:pt x="170" y="115"/>
                </a:cubicBezTo>
                <a:cubicBezTo>
                  <a:pt x="174" y="115"/>
                  <a:pt x="174" y="115"/>
                  <a:pt x="174" y="115"/>
                </a:cubicBezTo>
                <a:cubicBezTo>
                  <a:pt x="174" y="115"/>
                  <a:pt x="174" y="115"/>
                  <a:pt x="174" y="115"/>
                </a:cubicBezTo>
                <a:cubicBezTo>
                  <a:pt x="178" y="113"/>
                  <a:pt x="182" y="110"/>
                  <a:pt x="183" y="106"/>
                </a:cubicBezTo>
                <a:cubicBezTo>
                  <a:pt x="206" y="54"/>
                  <a:pt x="206" y="54"/>
                  <a:pt x="206" y="54"/>
                </a:cubicBezTo>
                <a:cubicBezTo>
                  <a:pt x="208" y="51"/>
                  <a:pt x="215" y="36"/>
                  <a:pt x="211" y="28"/>
                </a:cubicBezTo>
                <a:close/>
                <a:moveTo>
                  <a:pt x="199" y="51"/>
                </a:moveTo>
                <a:cubicBezTo>
                  <a:pt x="177" y="100"/>
                  <a:pt x="177" y="100"/>
                  <a:pt x="177" y="100"/>
                </a:cubicBezTo>
                <a:cubicBezTo>
                  <a:pt x="177" y="99"/>
                  <a:pt x="177" y="99"/>
                  <a:pt x="177" y="99"/>
                </a:cubicBezTo>
                <a:cubicBezTo>
                  <a:pt x="176" y="103"/>
                  <a:pt x="176" y="103"/>
                  <a:pt x="176" y="103"/>
                </a:cubicBezTo>
                <a:cubicBezTo>
                  <a:pt x="175" y="106"/>
                  <a:pt x="173" y="107"/>
                  <a:pt x="170" y="107"/>
                </a:cubicBezTo>
                <a:cubicBezTo>
                  <a:pt x="170" y="107"/>
                  <a:pt x="170" y="107"/>
                  <a:pt x="170" y="107"/>
                </a:cubicBezTo>
                <a:cubicBezTo>
                  <a:pt x="166" y="107"/>
                  <a:pt x="166" y="107"/>
                  <a:pt x="166" y="107"/>
                </a:cubicBezTo>
                <a:cubicBezTo>
                  <a:pt x="166" y="108"/>
                  <a:pt x="166" y="108"/>
                  <a:pt x="166" y="108"/>
                </a:cubicBezTo>
                <a:cubicBezTo>
                  <a:pt x="85" y="108"/>
                  <a:pt x="85" y="108"/>
                  <a:pt x="85" y="108"/>
                </a:cubicBezTo>
                <a:cubicBezTo>
                  <a:pt x="81" y="107"/>
                  <a:pt x="81" y="107"/>
                  <a:pt x="81" y="107"/>
                </a:cubicBezTo>
                <a:cubicBezTo>
                  <a:pt x="79" y="107"/>
                  <a:pt x="76" y="106"/>
                  <a:pt x="76" y="103"/>
                </a:cubicBezTo>
                <a:cubicBezTo>
                  <a:pt x="75" y="99"/>
                  <a:pt x="75" y="99"/>
                  <a:pt x="75" y="99"/>
                </a:cubicBezTo>
                <a:cubicBezTo>
                  <a:pt x="74" y="100"/>
                  <a:pt x="74" y="100"/>
                  <a:pt x="74" y="100"/>
                </a:cubicBezTo>
                <a:cubicBezTo>
                  <a:pt x="52" y="51"/>
                  <a:pt x="52" y="51"/>
                  <a:pt x="52" y="51"/>
                </a:cubicBezTo>
                <a:cubicBezTo>
                  <a:pt x="52" y="51"/>
                  <a:pt x="49" y="46"/>
                  <a:pt x="48" y="41"/>
                </a:cubicBezTo>
                <a:cubicBezTo>
                  <a:pt x="38" y="20"/>
                  <a:pt x="38" y="20"/>
                  <a:pt x="38" y="20"/>
                </a:cubicBezTo>
                <a:cubicBezTo>
                  <a:pt x="14" y="20"/>
                  <a:pt x="14" y="20"/>
                  <a:pt x="14" y="20"/>
                </a:cubicBezTo>
                <a:cubicBezTo>
                  <a:pt x="11" y="20"/>
                  <a:pt x="8" y="17"/>
                  <a:pt x="8" y="14"/>
                </a:cubicBezTo>
                <a:cubicBezTo>
                  <a:pt x="8" y="11"/>
                  <a:pt x="11" y="8"/>
                  <a:pt x="14" y="8"/>
                </a:cubicBezTo>
                <a:cubicBezTo>
                  <a:pt x="42" y="8"/>
                  <a:pt x="42" y="8"/>
                  <a:pt x="42" y="8"/>
                </a:cubicBezTo>
                <a:cubicBezTo>
                  <a:pt x="43" y="8"/>
                  <a:pt x="43" y="8"/>
                  <a:pt x="43" y="8"/>
                </a:cubicBezTo>
                <a:cubicBezTo>
                  <a:pt x="43" y="8"/>
                  <a:pt x="43" y="8"/>
                  <a:pt x="44" y="9"/>
                </a:cubicBezTo>
                <a:cubicBezTo>
                  <a:pt x="44" y="9"/>
                  <a:pt x="44" y="9"/>
                  <a:pt x="45" y="9"/>
                </a:cubicBezTo>
                <a:cubicBezTo>
                  <a:pt x="45" y="9"/>
                  <a:pt x="45" y="9"/>
                  <a:pt x="45" y="10"/>
                </a:cubicBezTo>
                <a:cubicBezTo>
                  <a:pt x="46" y="10"/>
                  <a:pt x="46" y="10"/>
                  <a:pt x="46" y="10"/>
                </a:cubicBezTo>
                <a:cubicBezTo>
                  <a:pt x="47" y="11"/>
                  <a:pt x="47" y="11"/>
                  <a:pt x="47" y="12"/>
                </a:cubicBezTo>
                <a:cubicBezTo>
                  <a:pt x="56" y="31"/>
                  <a:pt x="56" y="31"/>
                  <a:pt x="56" y="31"/>
                </a:cubicBezTo>
                <a:cubicBezTo>
                  <a:pt x="202" y="31"/>
                  <a:pt x="202" y="31"/>
                  <a:pt x="202" y="31"/>
                </a:cubicBezTo>
                <a:cubicBezTo>
                  <a:pt x="204" y="31"/>
                  <a:pt x="204" y="32"/>
                  <a:pt x="204" y="32"/>
                </a:cubicBezTo>
                <a:cubicBezTo>
                  <a:pt x="206" y="35"/>
                  <a:pt x="203" y="44"/>
                  <a:pt x="199" y="51"/>
                </a:cubicBezTo>
                <a:close/>
                <a:moveTo>
                  <a:pt x="96" y="123"/>
                </a:moveTo>
                <a:cubicBezTo>
                  <a:pt x="86" y="123"/>
                  <a:pt x="77" y="131"/>
                  <a:pt x="77" y="142"/>
                </a:cubicBezTo>
                <a:cubicBezTo>
                  <a:pt x="77" y="152"/>
                  <a:pt x="86" y="161"/>
                  <a:pt x="96" y="161"/>
                </a:cubicBezTo>
                <a:cubicBezTo>
                  <a:pt x="106" y="161"/>
                  <a:pt x="115" y="152"/>
                  <a:pt x="115" y="142"/>
                </a:cubicBezTo>
                <a:cubicBezTo>
                  <a:pt x="115" y="131"/>
                  <a:pt x="106" y="123"/>
                  <a:pt x="96" y="123"/>
                </a:cubicBezTo>
                <a:close/>
                <a:moveTo>
                  <a:pt x="96" y="154"/>
                </a:moveTo>
                <a:cubicBezTo>
                  <a:pt x="89" y="154"/>
                  <a:pt x="84" y="148"/>
                  <a:pt x="84" y="142"/>
                </a:cubicBezTo>
                <a:cubicBezTo>
                  <a:pt x="84" y="135"/>
                  <a:pt x="89" y="130"/>
                  <a:pt x="96" y="130"/>
                </a:cubicBezTo>
                <a:cubicBezTo>
                  <a:pt x="103" y="130"/>
                  <a:pt x="108" y="135"/>
                  <a:pt x="108" y="142"/>
                </a:cubicBezTo>
                <a:cubicBezTo>
                  <a:pt x="108" y="148"/>
                  <a:pt x="103" y="154"/>
                  <a:pt x="96" y="154"/>
                </a:cubicBezTo>
                <a:close/>
                <a:moveTo>
                  <a:pt x="161" y="123"/>
                </a:moveTo>
                <a:cubicBezTo>
                  <a:pt x="151" y="123"/>
                  <a:pt x="142" y="131"/>
                  <a:pt x="142" y="142"/>
                </a:cubicBezTo>
                <a:cubicBezTo>
                  <a:pt x="142" y="152"/>
                  <a:pt x="151" y="161"/>
                  <a:pt x="161" y="161"/>
                </a:cubicBezTo>
                <a:cubicBezTo>
                  <a:pt x="172" y="161"/>
                  <a:pt x="180" y="152"/>
                  <a:pt x="180" y="142"/>
                </a:cubicBezTo>
                <a:cubicBezTo>
                  <a:pt x="180" y="131"/>
                  <a:pt x="172" y="123"/>
                  <a:pt x="161" y="123"/>
                </a:cubicBezTo>
                <a:close/>
                <a:moveTo>
                  <a:pt x="161" y="154"/>
                </a:moveTo>
                <a:cubicBezTo>
                  <a:pt x="155" y="154"/>
                  <a:pt x="149" y="148"/>
                  <a:pt x="149" y="142"/>
                </a:cubicBezTo>
                <a:cubicBezTo>
                  <a:pt x="149" y="135"/>
                  <a:pt x="155" y="130"/>
                  <a:pt x="161" y="130"/>
                </a:cubicBezTo>
                <a:cubicBezTo>
                  <a:pt x="168" y="130"/>
                  <a:pt x="173" y="135"/>
                  <a:pt x="173" y="142"/>
                </a:cubicBezTo>
                <a:cubicBezTo>
                  <a:pt x="173" y="148"/>
                  <a:pt x="168" y="154"/>
                  <a:pt x="161" y="154"/>
                </a:cubicBezTo>
                <a:close/>
              </a:path>
            </a:pathLst>
          </a:custGeom>
          <a:solidFill>
            <a:srgbClr val="35669B"/>
          </a:solidFill>
          <a:ln>
            <a:noFill/>
          </a:ln>
        </p:spPr>
        <p:txBody>
          <a:bodyPr vert="horz" wrap="square" lIns="91440" tIns="45720" rIns="91440" bIns="45720" numCol="1" anchor="t" anchorCtr="0" compatLnSpc="1"/>
          <a:lstStyle/>
          <a:p>
            <a:endParaRPr lang="zh-CN" altLang="en-US"/>
          </a:p>
        </p:txBody>
      </p:sp>
      <p:grpSp>
        <p:nvGrpSpPr>
          <p:cNvPr id="280" name="组合 279"/>
          <p:cNvGrpSpPr/>
          <p:nvPr/>
        </p:nvGrpSpPr>
        <p:grpSpPr>
          <a:xfrm>
            <a:off x="3716659" y="3861581"/>
            <a:ext cx="360129" cy="387831"/>
            <a:chOff x="3716659" y="3861581"/>
            <a:chExt cx="360129" cy="387831"/>
          </a:xfrm>
          <a:solidFill>
            <a:srgbClr val="35669B"/>
          </a:solidFill>
        </p:grpSpPr>
        <p:sp>
          <p:nvSpPr>
            <p:cNvPr id="119" name="Freeform 98"/>
            <p:cNvSpPr>
              <a:spLocks noEditPoints="1"/>
            </p:cNvSpPr>
            <p:nvPr/>
          </p:nvSpPr>
          <p:spPr bwMode="auto">
            <a:xfrm>
              <a:off x="3725894" y="3861581"/>
              <a:ext cx="347817" cy="206227"/>
            </a:xfrm>
            <a:custGeom>
              <a:avLst/>
              <a:gdLst>
                <a:gd name="T0" fmla="*/ 33 w 226"/>
                <a:gd name="T1" fmla="*/ 134 h 134"/>
                <a:gd name="T2" fmla="*/ 0 w 226"/>
                <a:gd name="T3" fmla="*/ 134 h 134"/>
                <a:gd name="T4" fmla="*/ 0 w 226"/>
                <a:gd name="T5" fmla="*/ 45 h 134"/>
                <a:gd name="T6" fmla="*/ 165 w 226"/>
                <a:gd name="T7" fmla="*/ 45 h 134"/>
                <a:gd name="T8" fmla="*/ 165 w 226"/>
                <a:gd name="T9" fmla="*/ 0 h 134"/>
                <a:gd name="T10" fmla="*/ 226 w 226"/>
                <a:gd name="T11" fmla="*/ 63 h 134"/>
                <a:gd name="T12" fmla="*/ 165 w 226"/>
                <a:gd name="T13" fmla="*/ 124 h 134"/>
                <a:gd name="T14" fmla="*/ 165 w 226"/>
                <a:gd name="T15" fmla="*/ 78 h 134"/>
                <a:gd name="T16" fmla="*/ 33 w 226"/>
                <a:gd name="T17" fmla="*/ 78 h 134"/>
                <a:gd name="T18" fmla="*/ 33 w 226"/>
                <a:gd name="T19" fmla="*/ 134 h 134"/>
                <a:gd name="T20" fmla="*/ 6 w 226"/>
                <a:gd name="T21" fmla="*/ 128 h 134"/>
                <a:gd name="T22" fmla="*/ 27 w 226"/>
                <a:gd name="T23" fmla="*/ 128 h 134"/>
                <a:gd name="T24" fmla="*/ 27 w 226"/>
                <a:gd name="T25" fmla="*/ 73 h 134"/>
                <a:gd name="T26" fmla="*/ 171 w 226"/>
                <a:gd name="T27" fmla="*/ 73 h 134"/>
                <a:gd name="T28" fmla="*/ 171 w 226"/>
                <a:gd name="T29" fmla="*/ 110 h 134"/>
                <a:gd name="T30" fmla="*/ 219 w 226"/>
                <a:gd name="T31" fmla="*/ 63 h 134"/>
                <a:gd name="T32" fmla="*/ 171 w 226"/>
                <a:gd name="T33" fmla="*/ 14 h 134"/>
                <a:gd name="T34" fmla="*/ 171 w 226"/>
                <a:gd name="T35" fmla="*/ 51 h 134"/>
                <a:gd name="T36" fmla="*/ 6 w 226"/>
                <a:gd name="T37" fmla="*/ 51 h 134"/>
                <a:gd name="T38" fmla="*/ 6 w 226"/>
                <a:gd name="T39" fmla="*/ 12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6" h="134">
                  <a:moveTo>
                    <a:pt x="33" y="134"/>
                  </a:moveTo>
                  <a:lnTo>
                    <a:pt x="0" y="134"/>
                  </a:lnTo>
                  <a:lnTo>
                    <a:pt x="0" y="45"/>
                  </a:lnTo>
                  <a:lnTo>
                    <a:pt x="165" y="45"/>
                  </a:lnTo>
                  <a:lnTo>
                    <a:pt x="165" y="0"/>
                  </a:lnTo>
                  <a:lnTo>
                    <a:pt x="226" y="63"/>
                  </a:lnTo>
                  <a:lnTo>
                    <a:pt x="165" y="124"/>
                  </a:lnTo>
                  <a:lnTo>
                    <a:pt x="165" y="78"/>
                  </a:lnTo>
                  <a:lnTo>
                    <a:pt x="33" y="78"/>
                  </a:lnTo>
                  <a:lnTo>
                    <a:pt x="33" y="134"/>
                  </a:lnTo>
                  <a:close/>
                  <a:moveTo>
                    <a:pt x="6" y="128"/>
                  </a:moveTo>
                  <a:lnTo>
                    <a:pt x="27" y="128"/>
                  </a:lnTo>
                  <a:lnTo>
                    <a:pt x="27" y="73"/>
                  </a:lnTo>
                  <a:lnTo>
                    <a:pt x="171" y="73"/>
                  </a:lnTo>
                  <a:lnTo>
                    <a:pt x="171" y="110"/>
                  </a:lnTo>
                  <a:lnTo>
                    <a:pt x="219" y="63"/>
                  </a:lnTo>
                  <a:lnTo>
                    <a:pt x="171" y="14"/>
                  </a:lnTo>
                  <a:lnTo>
                    <a:pt x="171" y="51"/>
                  </a:lnTo>
                  <a:lnTo>
                    <a:pt x="6" y="51"/>
                  </a:lnTo>
                  <a:lnTo>
                    <a:pt x="6"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99"/>
            <p:cNvSpPr>
              <a:spLocks noEditPoints="1"/>
            </p:cNvSpPr>
            <p:nvPr/>
          </p:nvSpPr>
          <p:spPr bwMode="auto">
            <a:xfrm>
              <a:off x="3716659" y="4027794"/>
              <a:ext cx="360129" cy="221618"/>
            </a:xfrm>
            <a:custGeom>
              <a:avLst/>
              <a:gdLst>
                <a:gd name="T0" fmla="*/ 69 w 234"/>
                <a:gd name="T1" fmla="*/ 144 h 144"/>
                <a:gd name="T2" fmla="*/ 0 w 234"/>
                <a:gd name="T3" fmla="*/ 75 h 144"/>
                <a:gd name="T4" fmla="*/ 69 w 234"/>
                <a:gd name="T5" fmla="*/ 6 h 144"/>
                <a:gd name="T6" fmla="*/ 69 w 234"/>
                <a:gd name="T7" fmla="*/ 55 h 144"/>
                <a:gd name="T8" fmla="*/ 195 w 234"/>
                <a:gd name="T9" fmla="*/ 55 h 144"/>
                <a:gd name="T10" fmla="*/ 195 w 234"/>
                <a:gd name="T11" fmla="*/ 0 h 144"/>
                <a:gd name="T12" fmla="*/ 234 w 234"/>
                <a:gd name="T13" fmla="*/ 0 h 144"/>
                <a:gd name="T14" fmla="*/ 234 w 234"/>
                <a:gd name="T15" fmla="*/ 95 h 144"/>
                <a:gd name="T16" fmla="*/ 69 w 234"/>
                <a:gd name="T17" fmla="*/ 95 h 144"/>
                <a:gd name="T18" fmla="*/ 69 w 234"/>
                <a:gd name="T19" fmla="*/ 144 h 144"/>
                <a:gd name="T20" fmla="*/ 16 w 234"/>
                <a:gd name="T21" fmla="*/ 75 h 144"/>
                <a:gd name="T22" fmla="*/ 58 w 234"/>
                <a:gd name="T23" fmla="*/ 116 h 144"/>
                <a:gd name="T24" fmla="*/ 58 w 234"/>
                <a:gd name="T25" fmla="*/ 84 h 144"/>
                <a:gd name="T26" fmla="*/ 222 w 234"/>
                <a:gd name="T27" fmla="*/ 84 h 144"/>
                <a:gd name="T28" fmla="*/ 222 w 234"/>
                <a:gd name="T29" fmla="*/ 12 h 144"/>
                <a:gd name="T30" fmla="*/ 207 w 234"/>
                <a:gd name="T31" fmla="*/ 12 h 144"/>
                <a:gd name="T32" fmla="*/ 207 w 234"/>
                <a:gd name="T33" fmla="*/ 66 h 144"/>
                <a:gd name="T34" fmla="*/ 58 w 234"/>
                <a:gd name="T35" fmla="*/ 66 h 144"/>
                <a:gd name="T36" fmla="*/ 58 w 234"/>
                <a:gd name="T37" fmla="*/ 33 h 144"/>
                <a:gd name="T38" fmla="*/ 16 w 234"/>
                <a:gd name="T39" fmla="*/ 75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144">
                  <a:moveTo>
                    <a:pt x="69" y="144"/>
                  </a:moveTo>
                  <a:lnTo>
                    <a:pt x="0" y="75"/>
                  </a:lnTo>
                  <a:lnTo>
                    <a:pt x="69" y="6"/>
                  </a:lnTo>
                  <a:lnTo>
                    <a:pt x="69" y="55"/>
                  </a:lnTo>
                  <a:lnTo>
                    <a:pt x="195" y="55"/>
                  </a:lnTo>
                  <a:lnTo>
                    <a:pt x="195" y="0"/>
                  </a:lnTo>
                  <a:lnTo>
                    <a:pt x="234" y="0"/>
                  </a:lnTo>
                  <a:lnTo>
                    <a:pt x="234" y="95"/>
                  </a:lnTo>
                  <a:lnTo>
                    <a:pt x="69" y="95"/>
                  </a:lnTo>
                  <a:lnTo>
                    <a:pt x="69" y="144"/>
                  </a:lnTo>
                  <a:close/>
                  <a:moveTo>
                    <a:pt x="16" y="75"/>
                  </a:moveTo>
                  <a:lnTo>
                    <a:pt x="58" y="116"/>
                  </a:lnTo>
                  <a:lnTo>
                    <a:pt x="58" y="84"/>
                  </a:lnTo>
                  <a:lnTo>
                    <a:pt x="222" y="84"/>
                  </a:lnTo>
                  <a:lnTo>
                    <a:pt x="222" y="12"/>
                  </a:lnTo>
                  <a:lnTo>
                    <a:pt x="207" y="12"/>
                  </a:lnTo>
                  <a:lnTo>
                    <a:pt x="207" y="66"/>
                  </a:lnTo>
                  <a:lnTo>
                    <a:pt x="58" y="66"/>
                  </a:lnTo>
                  <a:lnTo>
                    <a:pt x="58" y="33"/>
                  </a:lnTo>
                  <a:lnTo>
                    <a:pt x="16" y="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77" name="组合 276"/>
          <p:cNvGrpSpPr/>
          <p:nvPr/>
        </p:nvGrpSpPr>
        <p:grpSpPr>
          <a:xfrm>
            <a:off x="2017591" y="3876971"/>
            <a:ext cx="370903" cy="389371"/>
            <a:chOff x="2017591" y="3876971"/>
            <a:chExt cx="370903" cy="389371"/>
          </a:xfrm>
          <a:solidFill>
            <a:srgbClr val="35669B"/>
          </a:solidFill>
        </p:grpSpPr>
        <p:sp>
          <p:nvSpPr>
            <p:cNvPr id="121" name="Freeform 100"/>
            <p:cNvSpPr>
              <a:spLocks noEditPoints="1"/>
            </p:cNvSpPr>
            <p:nvPr/>
          </p:nvSpPr>
          <p:spPr bwMode="auto">
            <a:xfrm>
              <a:off x="2031443" y="3876971"/>
              <a:ext cx="357051" cy="147745"/>
            </a:xfrm>
            <a:custGeom>
              <a:avLst/>
              <a:gdLst>
                <a:gd name="T0" fmla="*/ 162 w 162"/>
                <a:gd name="T1" fmla="*/ 67 h 67"/>
                <a:gd name="T2" fmla="*/ 95 w 162"/>
                <a:gd name="T3" fmla="*/ 67 h 67"/>
                <a:gd name="T4" fmla="*/ 119 w 162"/>
                <a:gd name="T5" fmla="*/ 43 h 67"/>
                <a:gd name="T6" fmla="*/ 79 w 162"/>
                <a:gd name="T7" fmla="*/ 27 h 67"/>
                <a:gd name="T8" fmla="*/ 24 w 162"/>
                <a:gd name="T9" fmla="*/ 65 h 67"/>
                <a:gd name="T10" fmla="*/ 23 w 162"/>
                <a:gd name="T11" fmla="*/ 67 h 67"/>
                <a:gd name="T12" fmla="*/ 0 w 162"/>
                <a:gd name="T13" fmla="*/ 58 h 67"/>
                <a:gd name="T14" fmla="*/ 1 w 162"/>
                <a:gd name="T15" fmla="*/ 57 h 67"/>
                <a:gd name="T16" fmla="*/ 79 w 162"/>
                <a:gd name="T17" fmla="*/ 2 h 67"/>
                <a:gd name="T18" fmla="*/ 136 w 162"/>
                <a:gd name="T19" fmla="*/ 25 h 67"/>
                <a:gd name="T20" fmla="*/ 162 w 162"/>
                <a:gd name="T21" fmla="*/ 0 h 67"/>
                <a:gd name="T22" fmla="*/ 162 w 162"/>
                <a:gd name="T23" fmla="*/ 67 h 67"/>
                <a:gd name="T24" fmla="*/ 104 w 162"/>
                <a:gd name="T25" fmla="*/ 63 h 67"/>
                <a:gd name="T26" fmla="*/ 158 w 162"/>
                <a:gd name="T27" fmla="*/ 63 h 67"/>
                <a:gd name="T28" fmla="*/ 158 w 162"/>
                <a:gd name="T29" fmla="*/ 9 h 67"/>
                <a:gd name="T30" fmla="*/ 137 w 162"/>
                <a:gd name="T31" fmla="*/ 31 h 67"/>
                <a:gd name="T32" fmla="*/ 135 w 162"/>
                <a:gd name="T33" fmla="*/ 30 h 67"/>
                <a:gd name="T34" fmla="*/ 79 w 162"/>
                <a:gd name="T35" fmla="*/ 6 h 67"/>
                <a:gd name="T36" fmla="*/ 5 w 162"/>
                <a:gd name="T37" fmla="*/ 56 h 67"/>
                <a:gd name="T38" fmla="*/ 21 w 162"/>
                <a:gd name="T39" fmla="*/ 62 h 67"/>
                <a:gd name="T40" fmla="*/ 79 w 162"/>
                <a:gd name="T41" fmla="*/ 23 h 67"/>
                <a:gd name="T42" fmla="*/ 124 w 162"/>
                <a:gd name="T43" fmla="*/ 41 h 67"/>
                <a:gd name="T44" fmla="*/ 125 w 162"/>
                <a:gd name="T45" fmla="*/ 43 h 67"/>
                <a:gd name="T46" fmla="*/ 104 w 162"/>
                <a:gd name="T47" fmla="*/ 6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2" h="67">
                  <a:moveTo>
                    <a:pt x="162" y="67"/>
                  </a:moveTo>
                  <a:cubicBezTo>
                    <a:pt x="95" y="67"/>
                    <a:pt x="95" y="67"/>
                    <a:pt x="95" y="67"/>
                  </a:cubicBezTo>
                  <a:cubicBezTo>
                    <a:pt x="119" y="43"/>
                    <a:pt x="119" y="43"/>
                    <a:pt x="119" y="43"/>
                  </a:cubicBezTo>
                  <a:cubicBezTo>
                    <a:pt x="108" y="32"/>
                    <a:pt x="94" y="27"/>
                    <a:pt x="79" y="27"/>
                  </a:cubicBezTo>
                  <a:cubicBezTo>
                    <a:pt x="55" y="27"/>
                    <a:pt x="32" y="42"/>
                    <a:pt x="24" y="65"/>
                  </a:cubicBezTo>
                  <a:cubicBezTo>
                    <a:pt x="23" y="67"/>
                    <a:pt x="23" y="67"/>
                    <a:pt x="23" y="67"/>
                  </a:cubicBezTo>
                  <a:cubicBezTo>
                    <a:pt x="0" y="58"/>
                    <a:pt x="0" y="58"/>
                    <a:pt x="0" y="58"/>
                  </a:cubicBezTo>
                  <a:cubicBezTo>
                    <a:pt x="1" y="57"/>
                    <a:pt x="1" y="57"/>
                    <a:pt x="1" y="57"/>
                  </a:cubicBezTo>
                  <a:cubicBezTo>
                    <a:pt x="13" y="24"/>
                    <a:pt x="44" y="2"/>
                    <a:pt x="79" y="2"/>
                  </a:cubicBezTo>
                  <a:cubicBezTo>
                    <a:pt x="101" y="2"/>
                    <a:pt x="121" y="11"/>
                    <a:pt x="136" y="25"/>
                  </a:cubicBezTo>
                  <a:cubicBezTo>
                    <a:pt x="162" y="0"/>
                    <a:pt x="162" y="0"/>
                    <a:pt x="162" y="0"/>
                  </a:cubicBezTo>
                  <a:lnTo>
                    <a:pt x="162" y="67"/>
                  </a:lnTo>
                  <a:close/>
                  <a:moveTo>
                    <a:pt x="104" y="63"/>
                  </a:moveTo>
                  <a:cubicBezTo>
                    <a:pt x="158" y="63"/>
                    <a:pt x="158" y="63"/>
                    <a:pt x="158" y="63"/>
                  </a:cubicBezTo>
                  <a:cubicBezTo>
                    <a:pt x="158" y="9"/>
                    <a:pt x="158" y="9"/>
                    <a:pt x="158" y="9"/>
                  </a:cubicBezTo>
                  <a:cubicBezTo>
                    <a:pt x="137" y="31"/>
                    <a:pt x="137" y="31"/>
                    <a:pt x="137" y="31"/>
                  </a:cubicBezTo>
                  <a:cubicBezTo>
                    <a:pt x="135" y="30"/>
                    <a:pt x="135" y="30"/>
                    <a:pt x="135" y="30"/>
                  </a:cubicBezTo>
                  <a:cubicBezTo>
                    <a:pt x="120" y="15"/>
                    <a:pt x="100" y="6"/>
                    <a:pt x="79" y="6"/>
                  </a:cubicBezTo>
                  <a:cubicBezTo>
                    <a:pt x="47" y="6"/>
                    <a:pt x="17" y="26"/>
                    <a:pt x="5" y="56"/>
                  </a:cubicBezTo>
                  <a:cubicBezTo>
                    <a:pt x="21" y="62"/>
                    <a:pt x="21" y="62"/>
                    <a:pt x="21" y="62"/>
                  </a:cubicBezTo>
                  <a:cubicBezTo>
                    <a:pt x="30" y="38"/>
                    <a:pt x="54" y="23"/>
                    <a:pt x="79" y="23"/>
                  </a:cubicBezTo>
                  <a:cubicBezTo>
                    <a:pt x="96" y="23"/>
                    <a:pt x="112" y="29"/>
                    <a:pt x="124" y="41"/>
                  </a:cubicBezTo>
                  <a:cubicBezTo>
                    <a:pt x="125" y="43"/>
                    <a:pt x="125" y="43"/>
                    <a:pt x="125" y="43"/>
                  </a:cubicBezTo>
                  <a:lnTo>
                    <a:pt x="10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101"/>
            <p:cNvSpPr>
              <a:spLocks noEditPoints="1"/>
            </p:cNvSpPr>
            <p:nvPr/>
          </p:nvSpPr>
          <p:spPr bwMode="auto">
            <a:xfrm>
              <a:off x="2017591" y="4101667"/>
              <a:ext cx="366285" cy="164675"/>
            </a:xfrm>
            <a:custGeom>
              <a:avLst/>
              <a:gdLst>
                <a:gd name="T0" fmla="*/ 0 w 166"/>
                <a:gd name="T1" fmla="*/ 75 h 75"/>
                <a:gd name="T2" fmla="*/ 0 w 166"/>
                <a:gd name="T3" fmla="*/ 0 h 75"/>
                <a:gd name="T4" fmla="*/ 74 w 166"/>
                <a:gd name="T5" fmla="*/ 0 h 75"/>
                <a:gd name="T6" fmla="*/ 48 w 166"/>
                <a:gd name="T7" fmla="*/ 27 h 75"/>
                <a:gd name="T8" fmla="*/ 85 w 166"/>
                <a:gd name="T9" fmla="*/ 41 h 75"/>
                <a:gd name="T10" fmla="*/ 138 w 166"/>
                <a:gd name="T11" fmla="*/ 4 h 75"/>
                <a:gd name="T12" fmla="*/ 140 w 166"/>
                <a:gd name="T13" fmla="*/ 0 h 75"/>
                <a:gd name="T14" fmla="*/ 166 w 166"/>
                <a:gd name="T15" fmla="*/ 10 h 75"/>
                <a:gd name="T16" fmla="*/ 165 w 166"/>
                <a:gd name="T17" fmla="*/ 14 h 75"/>
                <a:gd name="T18" fmla="*/ 85 w 166"/>
                <a:gd name="T19" fmla="*/ 69 h 75"/>
                <a:gd name="T20" fmla="*/ 28 w 166"/>
                <a:gd name="T21" fmla="*/ 47 h 75"/>
                <a:gd name="T22" fmla="*/ 0 w 166"/>
                <a:gd name="T23" fmla="*/ 75 h 75"/>
                <a:gd name="T24" fmla="*/ 27 w 166"/>
                <a:gd name="T25" fmla="*/ 36 h 75"/>
                <a:gd name="T26" fmla="*/ 30 w 166"/>
                <a:gd name="T27" fmla="*/ 38 h 75"/>
                <a:gd name="T28" fmla="*/ 85 w 166"/>
                <a:gd name="T29" fmla="*/ 61 h 75"/>
                <a:gd name="T30" fmla="*/ 156 w 166"/>
                <a:gd name="T31" fmla="*/ 15 h 75"/>
                <a:gd name="T32" fmla="*/ 144 w 166"/>
                <a:gd name="T33" fmla="*/ 10 h 75"/>
                <a:gd name="T34" fmla="*/ 85 w 166"/>
                <a:gd name="T35" fmla="*/ 49 h 75"/>
                <a:gd name="T36" fmla="*/ 39 w 166"/>
                <a:gd name="T37" fmla="*/ 30 h 75"/>
                <a:gd name="T38" fmla="*/ 36 w 166"/>
                <a:gd name="T39" fmla="*/ 27 h 75"/>
                <a:gd name="T40" fmla="*/ 55 w 166"/>
                <a:gd name="T41" fmla="*/ 8 h 75"/>
                <a:gd name="T42" fmla="*/ 8 w 166"/>
                <a:gd name="T43" fmla="*/ 8 h 75"/>
                <a:gd name="T44" fmla="*/ 8 w 166"/>
                <a:gd name="T45" fmla="*/ 55 h 75"/>
                <a:gd name="T46" fmla="*/ 27 w 166"/>
                <a:gd name="T47"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6" h="75">
                  <a:moveTo>
                    <a:pt x="0" y="75"/>
                  </a:moveTo>
                  <a:cubicBezTo>
                    <a:pt x="0" y="0"/>
                    <a:pt x="0" y="0"/>
                    <a:pt x="0" y="0"/>
                  </a:cubicBezTo>
                  <a:cubicBezTo>
                    <a:pt x="74" y="0"/>
                    <a:pt x="74" y="0"/>
                    <a:pt x="74" y="0"/>
                  </a:cubicBezTo>
                  <a:cubicBezTo>
                    <a:pt x="48" y="27"/>
                    <a:pt x="48" y="27"/>
                    <a:pt x="48" y="27"/>
                  </a:cubicBezTo>
                  <a:cubicBezTo>
                    <a:pt x="58" y="36"/>
                    <a:pt x="71" y="41"/>
                    <a:pt x="85" y="41"/>
                  </a:cubicBezTo>
                  <a:cubicBezTo>
                    <a:pt x="109" y="41"/>
                    <a:pt x="130" y="26"/>
                    <a:pt x="138" y="4"/>
                  </a:cubicBezTo>
                  <a:cubicBezTo>
                    <a:pt x="140" y="0"/>
                    <a:pt x="140" y="0"/>
                    <a:pt x="140" y="0"/>
                  </a:cubicBezTo>
                  <a:cubicBezTo>
                    <a:pt x="166" y="10"/>
                    <a:pt x="166" y="10"/>
                    <a:pt x="166" y="10"/>
                  </a:cubicBezTo>
                  <a:cubicBezTo>
                    <a:pt x="165" y="14"/>
                    <a:pt x="165" y="14"/>
                    <a:pt x="165" y="14"/>
                  </a:cubicBezTo>
                  <a:cubicBezTo>
                    <a:pt x="152" y="47"/>
                    <a:pt x="120" y="69"/>
                    <a:pt x="85" y="69"/>
                  </a:cubicBezTo>
                  <a:cubicBezTo>
                    <a:pt x="64" y="69"/>
                    <a:pt x="43" y="61"/>
                    <a:pt x="28" y="47"/>
                  </a:cubicBezTo>
                  <a:lnTo>
                    <a:pt x="0" y="75"/>
                  </a:lnTo>
                  <a:close/>
                  <a:moveTo>
                    <a:pt x="27" y="36"/>
                  </a:moveTo>
                  <a:cubicBezTo>
                    <a:pt x="30" y="38"/>
                    <a:pt x="30" y="38"/>
                    <a:pt x="30" y="38"/>
                  </a:cubicBezTo>
                  <a:cubicBezTo>
                    <a:pt x="45" y="53"/>
                    <a:pt x="64" y="61"/>
                    <a:pt x="85" y="61"/>
                  </a:cubicBezTo>
                  <a:cubicBezTo>
                    <a:pt x="116" y="61"/>
                    <a:pt x="144" y="43"/>
                    <a:pt x="156" y="15"/>
                  </a:cubicBezTo>
                  <a:cubicBezTo>
                    <a:pt x="144" y="10"/>
                    <a:pt x="144" y="10"/>
                    <a:pt x="144" y="10"/>
                  </a:cubicBezTo>
                  <a:cubicBezTo>
                    <a:pt x="134" y="33"/>
                    <a:pt x="111" y="49"/>
                    <a:pt x="85" y="49"/>
                  </a:cubicBezTo>
                  <a:cubicBezTo>
                    <a:pt x="68" y="49"/>
                    <a:pt x="51" y="42"/>
                    <a:pt x="39" y="30"/>
                  </a:cubicBezTo>
                  <a:cubicBezTo>
                    <a:pt x="36" y="27"/>
                    <a:pt x="36" y="27"/>
                    <a:pt x="36" y="27"/>
                  </a:cubicBezTo>
                  <a:cubicBezTo>
                    <a:pt x="55" y="8"/>
                    <a:pt x="55" y="8"/>
                    <a:pt x="55" y="8"/>
                  </a:cubicBezTo>
                  <a:cubicBezTo>
                    <a:pt x="8" y="8"/>
                    <a:pt x="8" y="8"/>
                    <a:pt x="8" y="8"/>
                  </a:cubicBezTo>
                  <a:cubicBezTo>
                    <a:pt x="8" y="55"/>
                    <a:pt x="8" y="55"/>
                    <a:pt x="8" y="55"/>
                  </a:cubicBezTo>
                  <a:lnTo>
                    <a:pt x="27"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79" name="组合 278"/>
          <p:cNvGrpSpPr/>
          <p:nvPr/>
        </p:nvGrpSpPr>
        <p:grpSpPr>
          <a:xfrm>
            <a:off x="4535413" y="3938532"/>
            <a:ext cx="418612" cy="249320"/>
            <a:chOff x="4535413" y="3938532"/>
            <a:chExt cx="418612" cy="249320"/>
          </a:xfrm>
          <a:solidFill>
            <a:srgbClr val="35669B"/>
          </a:solidFill>
        </p:grpSpPr>
        <p:sp>
          <p:nvSpPr>
            <p:cNvPr id="123" name="Freeform 102"/>
            <p:cNvSpPr>
              <a:spLocks noEditPoints="1"/>
            </p:cNvSpPr>
            <p:nvPr/>
          </p:nvSpPr>
          <p:spPr bwMode="auto">
            <a:xfrm>
              <a:off x="4535413" y="3938532"/>
              <a:ext cx="249320" cy="226235"/>
            </a:xfrm>
            <a:custGeom>
              <a:avLst/>
              <a:gdLst>
                <a:gd name="T0" fmla="*/ 162 w 162"/>
                <a:gd name="T1" fmla="*/ 147 h 147"/>
                <a:gd name="T2" fmla="*/ 53 w 162"/>
                <a:gd name="T3" fmla="*/ 147 h 147"/>
                <a:gd name="T4" fmla="*/ 53 w 162"/>
                <a:gd name="T5" fmla="*/ 73 h 147"/>
                <a:gd name="T6" fmla="*/ 0 w 162"/>
                <a:gd name="T7" fmla="*/ 73 h 147"/>
                <a:gd name="T8" fmla="*/ 73 w 162"/>
                <a:gd name="T9" fmla="*/ 0 h 147"/>
                <a:gd name="T10" fmla="*/ 147 w 162"/>
                <a:gd name="T11" fmla="*/ 73 h 147"/>
                <a:gd name="T12" fmla="*/ 94 w 162"/>
                <a:gd name="T13" fmla="*/ 73 h 147"/>
                <a:gd name="T14" fmla="*/ 94 w 162"/>
                <a:gd name="T15" fmla="*/ 106 h 147"/>
                <a:gd name="T16" fmla="*/ 120 w 162"/>
                <a:gd name="T17" fmla="*/ 106 h 147"/>
                <a:gd name="T18" fmla="*/ 162 w 162"/>
                <a:gd name="T19" fmla="*/ 147 h 147"/>
                <a:gd name="T20" fmla="*/ 64 w 162"/>
                <a:gd name="T21" fmla="*/ 136 h 147"/>
                <a:gd name="T22" fmla="*/ 135 w 162"/>
                <a:gd name="T23" fmla="*/ 136 h 147"/>
                <a:gd name="T24" fmla="*/ 116 w 162"/>
                <a:gd name="T25" fmla="*/ 117 h 147"/>
                <a:gd name="T26" fmla="*/ 83 w 162"/>
                <a:gd name="T27" fmla="*/ 117 h 147"/>
                <a:gd name="T28" fmla="*/ 83 w 162"/>
                <a:gd name="T29" fmla="*/ 61 h 147"/>
                <a:gd name="T30" fmla="*/ 120 w 162"/>
                <a:gd name="T31" fmla="*/ 61 h 147"/>
                <a:gd name="T32" fmla="*/ 73 w 162"/>
                <a:gd name="T33" fmla="*/ 15 h 147"/>
                <a:gd name="T34" fmla="*/ 27 w 162"/>
                <a:gd name="T35" fmla="*/ 61 h 147"/>
                <a:gd name="T36" fmla="*/ 64 w 162"/>
                <a:gd name="T37" fmla="*/ 61 h 147"/>
                <a:gd name="T38" fmla="*/ 64 w 162"/>
                <a:gd name="T39" fmla="*/ 13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2" h="147">
                  <a:moveTo>
                    <a:pt x="162" y="147"/>
                  </a:moveTo>
                  <a:lnTo>
                    <a:pt x="53" y="147"/>
                  </a:lnTo>
                  <a:lnTo>
                    <a:pt x="53" y="73"/>
                  </a:lnTo>
                  <a:lnTo>
                    <a:pt x="0" y="73"/>
                  </a:lnTo>
                  <a:lnTo>
                    <a:pt x="73" y="0"/>
                  </a:lnTo>
                  <a:lnTo>
                    <a:pt x="147" y="73"/>
                  </a:lnTo>
                  <a:lnTo>
                    <a:pt x="94" y="73"/>
                  </a:lnTo>
                  <a:lnTo>
                    <a:pt x="94" y="106"/>
                  </a:lnTo>
                  <a:lnTo>
                    <a:pt x="120" y="106"/>
                  </a:lnTo>
                  <a:lnTo>
                    <a:pt x="162" y="147"/>
                  </a:lnTo>
                  <a:close/>
                  <a:moveTo>
                    <a:pt x="64" y="136"/>
                  </a:moveTo>
                  <a:lnTo>
                    <a:pt x="135" y="136"/>
                  </a:lnTo>
                  <a:lnTo>
                    <a:pt x="116" y="117"/>
                  </a:lnTo>
                  <a:lnTo>
                    <a:pt x="83" y="117"/>
                  </a:lnTo>
                  <a:lnTo>
                    <a:pt x="83" y="61"/>
                  </a:lnTo>
                  <a:lnTo>
                    <a:pt x="120" y="61"/>
                  </a:lnTo>
                  <a:lnTo>
                    <a:pt x="73" y="15"/>
                  </a:lnTo>
                  <a:lnTo>
                    <a:pt x="27" y="61"/>
                  </a:lnTo>
                  <a:lnTo>
                    <a:pt x="64" y="61"/>
                  </a:lnTo>
                  <a:lnTo>
                    <a:pt x="64" y="1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103"/>
            <p:cNvSpPr>
              <a:spLocks noEditPoints="1"/>
            </p:cNvSpPr>
            <p:nvPr/>
          </p:nvSpPr>
          <p:spPr bwMode="auto">
            <a:xfrm>
              <a:off x="4724712" y="3969312"/>
              <a:ext cx="229313" cy="218540"/>
            </a:xfrm>
            <a:custGeom>
              <a:avLst/>
              <a:gdLst>
                <a:gd name="T0" fmla="*/ 82 w 149"/>
                <a:gd name="T1" fmla="*/ 142 h 142"/>
                <a:gd name="T2" fmla="*/ 14 w 149"/>
                <a:gd name="T3" fmla="*/ 74 h 142"/>
                <a:gd name="T4" fmla="*/ 65 w 149"/>
                <a:gd name="T5" fmla="*/ 74 h 142"/>
                <a:gd name="T6" fmla="*/ 65 w 149"/>
                <a:gd name="T7" fmla="*/ 36 h 142"/>
                <a:gd name="T8" fmla="*/ 36 w 149"/>
                <a:gd name="T9" fmla="*/ 36 h 142"/>
                <a:gd name="T10" fmla="*/ 0 w 149"/>
                <a:gd name="T11" fmla="*/ 0 h 142"/>
                <a:gd name="T12" fmla="*/ 99 w 149"/>
                <a:gd name="T13" fmla="*/ 0 h 142"/>
                <a:gd name="T14" fmla="*/ 99 w 149"/>
                <a:gd name="T15" fmla="*/ 74 h 142"/>
                <a:gd name="T16" fmla="*/ 149 w 149"/>
                <a:gd name="T17" fmla="*/ 74 h 142"/>
                <a:gd name="T18" fmla="*/ 82 w 149"/>
                <a:gd name="T19" fmla="*/ 142 h 142"/>
                <a:gd name="T20" fmla="*/ 29 w 149"/>
                <a:gd name="T21" fmla="*/ 80 h 142"/>
                <a:gd name="T22" fmla="*/ 82 w 149"/>
                <a:gd name="T23" fmla="*/ 133 h 142"/>
                <a:gd name="T24" fmla="*/ 135 w 149"/>
                <a:gd name="T25" fmla="*/ 80 h 142"/>
                <a:gd name="T26" fmla="*/ 93 w 149"/>
                <a:gd name="T27" fmla="*/ 80 h 142"/>
                <a:gd name="T28" fmla="*/ 93 w 149"/>
                <a:gd name="T29" fmla="*/ 5 h 142"/>
                <a:gd name="T30" fmla="*/ 14 w 149"/>
                <a:gd name="T31" fmla="*/ 5 h 142"/>
                <a:gd name="T32" fmla="*/ 37 w 149"/>
                <a:gd name="T33" fmla="*/ 30 h 142"/>
                <a:gd name="T34" fmla="*/ 70 w 149"/>
                <a:gd name="T35" fmla="*/ 30 h 142"/>
                <a:gd name="T36" fmla="*/ 70 w 149"/>
                <a:gd name="T37" fmla="*/ 80 h 142"/>
                <a:gd name="T38" fmla="*/ 29 w 149"/>
                <a:gd name="T39" fmla="*/ 8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2">
                  <a:moveTo>
                    <a:pt x="82" y="142"/>
                  </a:moveTo>
                  <a:lnTo>
                    <a:pt x="14" y="74"/>
                  </a:lnTo>
                  <a:lnTo>
                    <a:pt x="65" y="74"/>
                  </a:lnTo>
                  <a:lnTo>
                    <a:pt x="65" y="36"/>
                  </a:lnTo>
                  <a:lnTo>
                    <a:pt x="36" y="36"/>
                  </a:lnTo>
                  <a:lnTo>
                    <a:pt x="0" y="0"/>
                  </a:lnTo>
                  <a:lnTo>
                    <a:pt x="99" y="0"/>
                  </a:lnTo>
                  <a:lnTo>
                    <a:pt x="99" y="74"/>
                  </a:lnTo>
                  <a:lnTo>
                    <a:pt x="149" y="74"/>
                  </a:lnTo>
                  <a:lnTo>
                    <a:pt x="82" y="142"/>
                  </a:lnTo>
                  <a:close/>
                  <a:moveTo>
                    <a:pt x="29" y="80"/>
                  </a:moveTo>
                  <a:lnTo>
                    <a:pt x="82" y="133"/>
                  </a:lnTo>
                  <a:lnTo>
                    <a:pt x="135" y="80"/>
                  </a:lnTo>
                  <a:lnTo>
                    <a:pt x="93" y="80"/>
                  </a:lnTo>
                  <a:lnTo>
                    <a:pt x="93" y="5"/>
                  </a:lnTo>
                  <a:lnTo>
                    <a:pt x="14" y="5"/>
                  </a:lnTo>
                  <a:lnTo>
                    <a:pt x="37" y="30"/>
                  </a:lnTo>
                  <a:lnTo>
                    <a:pt x="70" y="30"/>
                  </a:lnTo>
                  <a:lnTo>
                    <a:pt x="70" y="80"/>
                  </a:lnTo>
                  <a:lnTo>
                    <a:pt x="29" y="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78" name="组合 277"/>
          <p:cNvGrpSpPr/>
          <p:nvPr/>
        </p:nvGrpSpPr>
        <p:grpSpPr>
          <a:xfrm>
            <a:off x="2868665" y="3864659"/>
            <a:ext cx="377058" cy="397065"/>
            <a:chOff x="2868665" y="3864659"/>
            <a:chExt cx="377058" cy="397065"/>
          </a:xfrm>
          <a:solidFill>
            <a:srgbClr val="35669B"/>
          </a:solidFill>
        </p:grpSpPr>
        <p:sp>
          <p:nvSpPr>
            <p:cNvPr id="125" name="Freeform 104"/>
            <p:cNvSpPr>
              <a:spLocks noEditPoints="1"/>
            </p:cNvSpPr>
            <p:nvPr/>
          </p:nvSpPr>
          <p:spPr bwMode="auto">
            <a:xfrm>
              <a:off x="2868665" y="3864659"/>
              <a:ext cx="377058" cy="397065"/>
            </a:xfrm>
            <a:custGeom>
              <a:avLst/>
              <a:gdLst>
                <a:gd name="T0" fmla="*/ 121 w 171"/>
                <a:gd name="T1" fmla="*/ 180 h 180"/>
                <a:gd name="T2" fmla="*/ 121 w 171"/>
                <a:gd name="T3" fmla="*/ 144 h 180"/>
                <a:gd name="T4" fmla="*/ 74 w 171"/>
                <a:gd name="T5" fmla="*/ 129 h 180"/>
                <a:gd name="T6" fmla="*/ 52 w 171"/>
                <a:gd name="T7" fmla="*/ 96 h 180"/>
                <a:gd name="T8" fmla="*/ 4 w 171"/>
                <a:gd name="T9" fmla="*/ 64 h 180"/>
                <a:gd name="T10" fmla="*/ 0 w 171"/>
                <a:gd name="T11" fmla="*/ 64 h 180"/>
                <a:gd name="T12" fmla="*/ 0 w 171"/>
                <a:gd name="T13" fmla="*/ 36 h 180"/>
                <a:gd name="T14" fmla="*/ 4 w 171"/>
                <a:gd name="T15" fmla="*/ 36 h 180"/>
                <a:gd name="T16" fmla="*/ 54 w 171"/>
                <a:gd name="T17" fmla="*/ 52 h 180"/>
                <a:gd name="T18" fmla="*/ 77 w 171"/>
                <a:gd name="T19" fmla="*/ 84 h 180"/>
                <a:gd name="T20" fmla="*/ 121 w 171"/>
                <a:gd name="T21" fmla="*/ 116 h 180"/>
                <a:gd name="T22" fmla="*/ 121 w 171"/>
                <a:gd name="T23" fmla="*/ 64 h 180"/>
                <a:gd name="T24" fmla="*/ 88 w 171"/>
                <a:gd name="T25" fmla="*/ 78 h 180"/>
                <a:gd name="T26" fmla="*/ 84 w 171"/>
                <a:gd name="T27" fmla="*/ 82 h 180"/>
                <a:gd name="T28" fmla="*/ 81 w 171"/>
                <a:gd name="T29" fmla="*/ 77 h 180"/>
                <a:gd name="T30" fmla="*/ 71 w 171"/>
                <a:gd name="T31" fmla="*/ 59 h 180"/>
                <a:gd name="T32" fmla="*/ 69 w 171"/>
                <a:gd name="T33" fmla="*/ 56 h 180"/>
                <a:gd name="T34" fmla="*/ 71 w 171"/>
                <a:gd name="T35" fmla="*/ 54 h 180"/>
                <a:gd name="T36" fmla="*/ 74 w 171"/>
                <a:gd name="T37" fmla="*/ 52 h 180"/>
                <a:gd name="T38" fmla="*/ 121 w 171"/>
                <a:gd name="T39" fmla="*/ 36 h 180"/>
                <a:gd name="T40" fmla="*/ 121 w 171"/>
                <a:gd name="T41" fmla="*/ 0 h 180"/>
                <a:gd name="T42" fmla="*/ 171 w 171"/>
                <a:gd name="T43" fmla="*/ 50 h 180"/>
                <a:gd name="T44" fmla="*/ 130 w 171"/>
                <a:gd name="T45" fmla="*/ 90 h 180"/>
                <a:gd name="T46" fmla="*/ 171 w 171"/>
                <a:gd name="T47" fmla="*/ 130 h 180"/>
                <a:gd name="T48" fmla="*/ 121 w 171"/>
                <a:gd name="T49" fmla="*/ 180 h 180"/>
                <a:gd name="T50" fmla="*/ 8 w 171"/>
                <a:gd name="T51" fmla="*/ 56 h 180"/>
                <a:gd name="T52" fmla="*/ 59 w 171"/>
                <a:gd name="T53" fmla="*/ 93 h 180"/>
                <a:gd name="T54" fmla="*/ 79 w 171"/>
                <a:gd name="T55" fmla="*/ 122 h 180"/>
                <a:gd name="T56" fmla="*/ 125 w 171"/>
                <a:gd name="T57" fmla="*/ 137 h 180"/>
                <a:gd name="T58" fmla="*/ 129 w 171"/>
                <a:gd name="T59" fmla="*/ 137 h 180"/>
                <a:gd name="T60" fmla="*/ 129 w 171"/>
                <a:gd name="T61" fmla="*/ 161 h 180"/>
                <a:gd name="T62" fmla="*/ 159 w 171"/>
                <a:gd name="T63" fmla="*/ 130 h 180"/>
                <a:gd name="T64" fmla="*/ 129 w 171"/>
                <a:gd name="T65" fmla="*/ 100 h 180"/>
                <a:gd name="T66" fmla="*/ 129 w 171"/>
                <a:gd name="T67" fmla="*/ 124 h 180"/>
                <a:gd name="T68" fmla="*/ 125 w 171"/>
                <a:gd name="T69" fmla="*/ 124 h 180"/>
                <a:gd name="T70" fmla="*/ 70 w 171"/>
                <a:gd name="T71" fmla="*/ 87 h 180"/>
                <a:gd name="T72" fmla="*/ 49 w 171"/>
                <a:gd name="T73" fmla="*/ 58 h 180"/>
                <a:gd name="T74" fmla="*/ 8 w 171"/>
                <a:gd name="T75" fmla="*/ 44 h 180"/>
                <a:gd name="T76" fmla="*/ 8 w 171"/>
                <a:gd name="T77" fmla="*/ 56 h 180"/>
                <a:gd name="T78" fmla="*/ 125 w 171"/>
                <a:gd name="T79" fmla="*/ 56 h 180"/>
                <a:gd name="T80" fmla="*/ 129 w 171"/>
                <a:gd name="T81" fmla="*/ 56 h 180"/>
                <a:gd name="T82" fmla="*/ 129 w 171"/>
                <a:gd name="T83" fmla="*/ 80 h 180"/>
                <a:gd name="T84" fmla="*/ 159 w 171"/>
                <a:gd name="T85" fmla="*/ 50 h 180"/>
                <a:gd name="T86" fmla="*/ 129 w 171"/>
                <a:gd name="T87" fmla="*/ 19 h 180"/>
                <a:gd name="T88" fmla="*/ 129 w 171"/>
                <a:gd name="T89" fmla="*/ 44 h 180"/>
                <a:gd name="T90" fmla="*/ 125 w 171"/>
                <a:gd name="T91" fmla="*/ 44 h 180"/>
                <a:gd name="T92" fmla="*/ 79 w 171"/>
                <a:gd name="T93" fmla="*/ 58 h 180"/>
                <a:gd name="T94" fmla="*/ 86 w 171"/>
                <a:gd name="T95" fmla="*/ 68 h 180"/>
                <a:gd name="T96" fmla="*/ 125 w 171"/>
                <a:gd name="T97" fmla="*/ 56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1" h="180">
                  <a:moveTo>
                    <a:pt x="121" y="180"/>
                  </a:moveTo>
                  <a:cubicBezTo>
                    <a:pt x="121" y="144"/>
                    <a:pt x="121" y="144"/>
                    <a:pt x="121" y="144"/>
                  </a:cubicBezTo>
                  <a:cubicBezTo>
                    <a:pt x="101" y="144"/>
                    <a:pt x="86" y="139"/>
                    <a:pt x="74" y="129"/>
                  </a:cubicBezTo>
                  <a:cubicBezTo>
                    <a:pt x="63" y="119"/>
                    <a:pt x="57" y="108"/>
                    <a:pt x="52" y="96"/>
                  </a:cubicBezTo>
                  <a:cubicBezTo>
                    <a:pt x="42" y="78"/>
                    <a:pt x="35" y="64"/>
                    <a:pt x="4" y="64"/>
                  </a:cubicBezTo>
                  <a:cubicBezTo>
                    <a:pt x="0" y="64"/>
                    <a:pt x="0" y="64"/>
                    <a:pt x="0" y="64"/>
                  </a:cubicBezTo>
                  <a:cubicBezTo>
                    <a:pt x="0" y="36"/>
                    <a:pt x="0" y="36"/>
                    <a:pt x="0" y="36"/>
                  </a:cubicBezTo>
                  <a:cubicBezTo>
                    <a:pt x="4" y="36"/>
                    <a:pt x="4" y="36"/>
                    <a:pt x="4" y="36"/>
                  </a:cubicBezTo>
                  <a:cubicBezTo>
                    <a:pt x="25" y="36"/>
                    <a:pt x="42" y="41"/>
                    <a:pt x="54" y="52"/>
                  </a:cubicBezTo>
                  <a:cubicBezTo>
                    <a:pt x="65" y="61"/>
                    <a:pt x="71" y="73"/>
                    <a:pt x="77" y="84"/>
                  </a:cubicBezTo>
                  <a:cubicBezTo>
                    <a:pt x="86" y="102"/>
                    <a:pt x="92" y="115"/>
                    <a:pt x="121" y="116"/>
                  </a:cubicBezTo>
                  <a:cubicBezTo>
                    <a:pt x="121" y="64"/>
                    <a:pt x="121" y="64"/>
                    <a:pt x="121" y="64"/>
                  </a:cubicBezTo>
                  <a:cubicBezTo>
                    <a:pt x="101" y="65"/>
                    <a:pt x="93" y="71"/>
                    <a:pt x="88" y="78"/>
                  </a:cubicBezTo>
                  <a:cubicBezTo>
                    <a:pt x="84" y="82"/>
                    <a:pt x="84" y="82"/>
                    <a:pt x="84" y="82"/>
                  </a:cubicBezTo>
                  <a:cubicBezTo>
                    <a:pt x="81" y="77"/>
                    <a:pt x="81" y="77"/>
                    <a:pt x="81" y="77"/>
                  </a:cubicBezTo>
                  <a:cubicBezTo>
                    <a:pt x="78" y="71"/>
                    <a:pt x="75" y="65"/>
                    <a:pt x="71" y="59"/>
                  </a:cubicBezTo>
                  <a:cubicBezTo>
                    <a:pt x="69" y="56"/>
                    <a:pt x="69" y="56"/>
                    <a:pt x="69" y="56"/>
                  </a:cubicBezTo>
                  <a:cubicBezTo>
                    <a:pt x="71" y="54"/>
                    <a:pt x="71" y="54"/>
                    <a:pt x="71" y="54"/>
                  </a:cubicBezTo>
                  <a:cubicBezTo>
                    <a:pt x="72" y="53"/>
                    <a:pt x="73" y="52"/>
                    <a:pt x="74" y="52"/>
                  </a:cubicBezTo>
                  <a:cubicBezTo>
                    <a:pt x="86" y="42"/>
                    <a:pt x="101" y="36"/>
                    <a:pt x="121" y="36"/>
                  </a:cubicBezTo>
                  <a:cubicBezTo>
                    <a:pt x="121" y="0"/>
                    <a:pt x="121" y="0"/>
                    <a:pt x="121" y="0"/>
                  </a:cubicBezTo>
                  <a:cubicBezTo>
                    <a:pt x="171" y="50"/>
                    <a:pt x="171" y="50"/>
                    <a:pt x="171" y="50"/>
                  </a:cubicBezTo>
                  <a:cubicBezTo>
                    <a:pt x="130" y="90"/>
                    <a:pt x="130" y="90"/>
                    <a:pt x="130" y="90"/>
                  </a:cubicBezTo>
                  <a:cubicBezTo>
                    <a:pt x="171" y="130"/>
                    <a:pt x="171" y="130"/>
                    <a:pt x="171" y="130"/>
                  </a:cubicBezTo>
                  <a:lnTo>
                    <a:pt x="121" y="180"/>
                  </a:lnTo>
                  <a:close/>
                  <a:moveTo>
                    <a:pt x="8" y="56"/>
                  </a:moveTo>
                  <a:cubicBezTo>
                    <a:pt x="41" y="57"/>
                    <a:pt x="49" y="74"/>
                    <a:pt x="59" y="93"/>
                  </a:cubicBezTo>
                  <a:cubicBezTo>
                    <a:pt x="64" y="103"/>
                    <a:pt x="69" y="114"/>
                    <a:pt x="79" y="122"/>
                  </a:cubicBezTo>
                  <a:cubicBezTo>
                    <a:pt x="90" y="132"/>
                    <a:pt x="105" y="137"/>
                    <a:pt x="125" y="137"/>
                  </a:cubicBezTo>
                  <a:cubicBezTo>
                    <a:pt x="129" y="137"/>
                    <a:pt x="129" y="137"/>
                    <a:pt x="129" y="137"/>
                  </a:cubicBezTo>
                  <a:cubicBezTo>
                    <a:pt x="129" y="161"/>
                    <a:pt x="129" y="161"/>
                    <a:pt x="129" y="161"/>
                  </a:cubicBezTo>
                  <a:cubicBezTo>
                    <a:pt x="159" y="130"/>
                    <a:pt x="159" y="130"/>
                    <a:pt x="159" y="130"/>
                  </a:cubicBezTo>
                  <a:cubicBezTo>
                    <a:pt x="129" y="100"/>
                    <a:pt x="129" y="100"/>
                    <a:pt x="129" y="100"/>
                  </a:cubicBezTo>
                  <a:cubicBezTo>
                    <a:pt x="129" y="124"/>
                    <a:pt x="129" y="124"/>
                    <a:pt x="129" y="124"/>
                  </a:cubicBezTo>
                  <a:cubicBezTo>
                    <a:pt x="125" y="124"/>
                    <a:pt x="125" y="124"/>
                    <a:pt x="125" y="124"/>
                  </a:cubicBezTo>
                  <a:cubicBezTo>
                    <a:pt x="88" y="124"/>
                    <a:pt x="80" y="107"/>
                    <a:pt x="70" y="87"/>
                  </a:cubicBezTo>
                  <a:cubicBezTo>
                    <a:pt x="64" y="77"/>
                    <a:pt x="59" y="66"/>
                    <a:pt x="49" y="58"/>
                  </a:cubicBezTo>
                  <a:cubicBezTo>
                    <a:pt x="39" y="49"/>
                    <a:pt x="25" y="44"/>
                    <a:pt x="8" y="44"/>
                  </a:cubicBezTo>
                  <a:lnTo>
                    <a:pt x="8" y="56"/>
                  </a:lnTo>
                  <a:close/>
                  <a:moveTo>
                    <a:pt x="125" y="56"/>
                  </a:moveTo>
                  <a:cubicBezTo>
                    <a:pt x="129" y="56"/>
                    <a:pt x="129" y="56"/>
                    <a:pt x="129" y="56"/>
                  </a:cubicBezTo>
                  <a:cubicBezTo>
                    <a:pt x="129" y="80"/>
                    <a:pt x="129" y="80"/>
                    <a:pt x="129" y="80"/>
                  </a:cubicBezTo>
                  <a:cubicBezTo>
                    <a:pt x="159" y="50"/>
                    <a:pt x="159" y="50"/>
                    <a:pt x="159" y="50"/>
                  </a:cubicBezTo>
                  <a:cubicBezTo>
                    <a:pt x="129" y="19"/>
                    <a:pt x="129" y="19"/>
                    <a:pt x="129" y="19"/>
                  </a:cubicBezTo>
                  <a:cubicBezTo>
                    <a:pt x="129" y="44"/>
                    <a:pt x="129" y="44"/>
                    <a:pt x="129" y="44"/>
                  </a:cubicBezTo>
                  <a:cubicBezTo>
                    <a:pt x="125" y="44"/>
                    <a:pt x="125" y="44"/>
                    <a:pt x="125" y="44"/>
                  </a:cubicBezTo>
                  <a:cubicBezTo>
                    <a:pt x="105" y="44"/>
                    <a:pt x="90" y="48"/>
                    <a:pt x="79" y="58"/>
                  </a:cubicBezTo>
                  <a:cubicBezTo>
                    <a:pt x="82" y="61"/>
                    <a:pt x="84" y="65"/>
                    <a:pt x="86" y="68"/>
                  </a:cubicBezTo>
                  <a:cubicBezTo>
                    <a:pt x="95" y="60"/>
                    <a:pt x="107" y="56"/>
                    <a:pt x="125"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105"/>
            <p:cNvSpPr>
              <a:spLocks noEditPoints="1"/>
            </p:cNvSpPr>
            <p:nvPr/>
          </p:nvSpPr>
          <p:spPr bwMode="auto">
            <a:xfrm>
              <a:off x="2873281" y="4090894"/>
              <a:ext cx="121582" cy="89263"/>
            </a:xfrm>
            <a:custGeom>
              <a:avLst/>
              <a:gdLst>
                <a:gd name="T0" fmla="*/ 2 w 55"/>
                <a:gd name="T1" fmla="*/ 41 h 41"/>
                <a:gd name="T2" fmla="*/ 0 w 55"/>
                <a:gd name="T3" fmla="*/ 41 h 41"/>
                <a:gd name="T4" fmla="*/ 0 w 55"/>
                <a:gd name="T5" fmla="*/ 16 h 41"/>
                <a:gd name="T6" fmla="*/ 2 w 55"/>
                <a:gd name="T7" fmla="*/ 16 h 41"/>
                <a:gd name="T8" fmla="*/ 40 w 55"/>
                <a:gd name="T9" fmla="*/ 2 h 41"/>
                <a:gd name="T10" fmla="*/ 42 w 55"/>
                <a:gd name="T11" fmla="*/ 0 h 41"/>
                <a:gd name="T12" fmla="*/ 43 w 55"/>
                <a:gd name="T13" fmla="*/ 2 h 41"/>
                <a:gd name="T14" fmla="*/ 54 w 55"/>
                <a:gd name="T15" fmla="*/ 20 h 41"/>
                <a:gd name="T16" fmla="*/ 55 w 55"/>
                <a:gd name="T17" fmla="*/ 22 h 41"/>
                <a:gd name="T18" fmla="*/ 54 w 55"/>
                <a:gd name="T19" fmla="*/ 23 h 41"/>
                <a:gd name="T20" fmla="*/ 51 w 55"/>
                <a:gd name="T21" fmla="*/ 25 h 41"/>
                <a:gd name="T22" fmla="*/ 2 w 55"/>
                <a:gd name="T23" fmla="*/ 41 h 41"/>
                <a:gd name="T24" fmla="*/ 4 w 55"/>
                <a:gd name="T25" fmla="*/ 20 h 41"/>
                <a:gd name="T26" fmla="*/ 4 w 55"/>
                <a:gd name="T27" fmla="*/ 37 h 41"/>
                <a:gd name="T28" fmla="*/ 49 w 55"/>
                <a:gd name="T29" fmla="*/ 22 h 41"/>
                <a:gd name="T30" fmla="*/ 50 w 55"/>
                <a:gd name="T31" fmla="*/ 21 h 41"/>
                <a:gd name="T32" fmla="*/ 41 w 55"/>
                <a:gd name="T33" fmla="*/ 7 h 41"/>
                <a:gd name="T34" fmla="*/ 4 w 55"/>
                <a:gd name="T35" fmla="*/ 2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41">
                  <a:moveTo>
                    <a:pt x="2" y="41"/>
                  </a:moveTo>
                  <a:cubicBezTo>
                    <a:pt x="0" y="41"/>
                    <a:pt x="0" y="41"/>
                    <a:pt x="0" y="41"/>
                  </a:cubicBezTo>
                  <a:cubicBezTo>
                    <a:pt x="0" y="16"/>
                    <a:pt x="0" y="16"/>
                    <a:pt x="0" y="16"/>
                  </a:cubicBezTo>
                  <a:cubicBezTo>
                    <a:pt x="2" y="16"/>
                    <a:pt x="2" y="16"/>
                    <a:pt x="2" y="16"/>
                  </a:cubicBezTo>
                  <a:cubicBezTo>
                    <a:pt x="20" y="16"/>
                    <a:pt x="32" y="12"/>
                    <a:pt x="40" y="2"/>
                  </a:cubicBezTo>
                  <a:cubicBezTo>
                    <a:pt x="42" y="0"/>
                    <a:pt x="42" y="0"/>
                    <a:pt x="42" y="0"/>
                  </a:cubicBezTo>
                  <a:cubicBezTo>
                    <a:pt x="43" y="2"/>
                    <a:pt x="43" y="2"/>
                    <a:pt x="43" y="2"/>
                  </a:cubicBezTo>
                  <a:cubicBezTo>
                    <a:pt x="46" y="8"/>
                    <a:pt x="50" y="14"/>
                    <a:pt x="54" y="20"/>
                  </a:cubicBezTo>
                  <a:cubicBezTo>
                    <a:pt x="55" y="22"/>
                    <a:pt x="55" y="22"/>
                    <a:pt x="55" y="22"/>
                  </a:cubicBezTo>
                  <a:cubicBezTo>
                    <a:pt x="54" y="23"/>
                    <a:pt x="54" y="23"/>
                    <a:pt x="54" y="23"/>
                  </a:cubicBezTo>
                  <a:cubicBezTo>
                    <a:pt x="53" y="24"/>
                    <a:pt x="52" y="24"/>
                    <a:pt x="51" y="25"/>
                  </a:cubicBezTo>
                  <a:cubicBezTo>
                    <a:pt x="39" y="35"/>
                    <a:pt x="23" y="41"/>
                    <a:pt x="2" y="41"/>
                  </a:cubicBezTo>
                  <a:close/>
                  <a:moveTo>
                    <a:pt x="4" y="20"/>
                  </a:moveTo>
                  <a:cubicBezTo>
                    <a:pt x="4" y="37"/>
                    <a:pt x="4" y="37"/>
                    <a:pt x="4" y="37"/>
                  </a:cubicBezTo>
                  <a:cubicBezTo>
                    <a:pt x="23" y="36"/>
                    <a:pt x="37" y="31"/>
                    <a:pt x="49" y="22"/>
                  </a:cubicBezTo>
                  <a:cubicBezTo>
                    <a:pt x="49" y="22"/>
                    <a:pt x="49" y="21"/>
                    <a:pt x="50" y="21"/>
                  </a:cubicBezTo>
                  <a:cubicBezTo>
                    <a:pt x="46" y="16"/>
                    <a:pt x="44" y="11"/>
                    <a:pt x="41" y="7"/>
                  </a:cubicBezTo>
                  <a:cubicBezTo>
                    <a:pt x="32" y="16"/>
                    <a:pt x="21" y="20"/>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53" name="组合 252"/>
          <p:cNvGrpSpPr/>
          <p:nvPr/>
        </p:nvGrpSpPr>
        <p:grpSpPr>
          <a:xfrm>
            <a:off x="10506777" y="3892361"/>
            <a:ext cx="326271" cy="352434"/>
            <a:chOff x="10737851" y="3251200"/>
            <a:chExt cx="336551" cy="363538"/>
          </a:xfrm>
          <a:solidFill>
            <a:srgbClr val="35669B"/>
          </a:solidFill>
        </p:grpSpPr>
        <p:sp>
          <p:nvSpPr>
            <p:cNvPr id="127" name="Freeform 106"/>
            <p:cNvSpPr/>
            <p:nvPr/>
          </p:nvSpPr>
          <p:spPr bwMode="auto">
            <a:xfrm>
              <a:off x="10769601" y="3251200"/>
              <a:ext cx="19050" cy="239713"/>
            </a:xfrm>
            <a:custGeom>
              <a:avLst/>
              <a:gdLst>
                <a:gd name="T0" fmla="*/ 3 w 8"/>
                <a:gd name="T1" fmla="*/ 106 h 106"/>
                <a:gd name="T2" fmla="*/ 8 w 8"/>
                <a:gd name="T3" fmla="*/ 106 h 106"/>
                <a:gd name="T4" fmla="*/ 8 w 8"/>
                <a:gd name="T5" fmla="*/ 4 h 106"/>
                <a:gd name="T6" fmla="*/ 4 w 8"/>
                <a:gd name="T7" fmla="*/ 0 h 106"/>
                <a:gd name="T8" fmla="*/ 0 w 8"/>
                <a:gd name="T9" fmla="*/ 4 h 106"/>
                <a:gd name="T10" fmla="*/ 0 w 8"/>
                <a:gd name="T11" fmla="*/ 106 h 106"/>
                <a:gd name="T12" fmla="*/ 3 w 8"/>
                <a:gd name="T13" fmla="*/ 106 h 106"/>
              </a:gdLst>
              <a:ahLst/>
              <a:cxnLst>
                <a:cxn ang="0">
                  <a:pos x="T0" y="T1"/>
                </a:cxn>
                <a:cxn ang="0">
                  <a:pos x="T2" y="T3"/>
                </a:cxn>
                <a:cxn ang="0">
                  <a:pos x="T4" y="T5"/>
                </a:cxn>
                <a:cxn ang="0">
                  <a:pos x="T6" y="T7"/>
                </a:cxn>
                <a:cxn ang="0">
                  <a:pos x="T8" y="T9"/>
                </a:cxn>
                <a:cxn ang="0">
                  <a:pos x="T10" y="T11"/>
                </a:cxn>
                <a:cxn ang="0">
                  <a:pos x="T12" y="T13"/>
                </a:cxn>
              </a:cxnLst>
              <a:rect l="0" t="0" r="r" b="b"/>
              <a:pathLst>
                <a:path w="8" h="106">
                  <a:moveTo>
                    <a:pt x="3" y="106"/>
                  </a:moveTo>
                  <a:cubicBezTo>
                    <a:pt x="5" y="106"/>
                    <a:pt x="6" y="106"/>
                    <a:pt x="8" y="106"/>
                  </a:cubicBezTo>
                  <a:cubicBezTo>
                    <a:pt x="8" y="4"/>
                    <a:pt x="8" y="4"/>
                    <a:pt x="8" y="4"/>
                  </a:cubicBezTo>
                  <a:cubicBezTo>
                    <a:pt x="8" y="1"/>
                    <a:pt x="6" y="0"/>
                    <a:pt x="4" y="0"/>
                  </a:cubicBezTo>
                  <a:cubicBezTo>
                    <a:pt x="1" y="0"/>
                    <a:pt x="0" y="1"/>
                    <a:pt x="0" y="4"/>
                  </a:cubicBezTo>
                  <a:cubicBezTo>
                    <a:pt x="0" y="106"/>
                    <a:pt x="0" y="106"/>
                    <a:pt x="0" y="106"/>
                  </a:cubicBezTo>
                  <a:cubicBezTo>
                    <a:pt x="1" y="106"/>
                    <a:pt x="2" y="106"/>
                    <a:pt x="3" y="1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107"/>
            <p:cNvSpPr/>
            <p:nvPr/>
          </p:nvSpPr>
          <p:spPr bwMode="auto">
            <a:xfrm>
              <a:off x="10769601" y="3559175"/>
              <a:ext cx="19050" cy="55563"/>
            </a:xfrm>
            <a:custGeom>
              <a:avLst/>
              <a:gdLst>
                <a:gd name="T0" fmla="*/ 3 w 8"/>
                <a:gd name="T1" fmla="*/ 1 h 24"/>
                <a:gd name="T2" fmla="*/ 0 w 8"/>
                <a:gd name="T3" fmla="*/ 1 h 24"/>
                <a:gd name="T4" fmla="*/ 0 w 8"/>
                <a:gd name="T5" fmla="*/ 20 h 24"/>
                <a:gd name="T6" fmla="*/ 4 w 8"/>
                <a:gd name="T7" fmla="*/ 24 h 24"/>
                <a:gd name="T8" fmla="*/ 8 w 8"/>
                <a:gd name="T9" fmla="*/ 20 h 24"/>
                <a:gd name="T10" fmla="*/ 8 w 8"/>
                <a:gd name="T11" fmla="*/ 0 h 24"/>
                <a:gd name="T12" fmla="*/ 3 w 8"/>
                <a:gd name="T13" fmla="*/ 1 h 24"/>
              </a:gdLst>
              <a:ahLst/>
              <a:cxnLst>
                <a:cxn ang="0">
                  <a:pos x="T0" y="T1"/>
                </a:cxn>
                <a:cxn ang="0">
                  <a:pos x="T2" y="T3"/>
                </a:cxn>
                <a:cxn ang="0">
                  <a:pos x="T4" y="T5"/>
                </a:cxn>
                <a:cxn ang="0">
                  <a:pos x="T6" y="T7"/>
                </a:cxn>
                <a:cxn ang="0">
                  <a:pos x="T8" y="T9"/>
                </a:cxn>
                <a:cxn ang="0">
                  <a:pos x="T10" y="T11"/>
                </a:cxn>
                <a:cxn ang="0">
                  <a:pos x="T12" y="T13"/>
                </a:cxn>
              </a:cxnLst>
              <a:rect l="0" t="0" r="r" b="b"/>
              <a:pathLst>
                <a:path w="8" h="24">
                  <a:moveTo>
                    <a:pt x="3" y="1"/>
                  </a:moveTo>
                  <a:cubicBezTo>
                    <a:pt x="2" y="1"/>
                    <a:pt x="1" y="1"/>
                    <a:pt x="0" y="1"/>
                  </a:cubicBezTo>
                  <a:cubicBezTo>
                    <a:pt x="0" y="20"/>
                    <a:pt x="0" y="20"/>
                    <a:pt x="0" y="20"/>
                  </a:cubicBezTo>
                  <a:cubicBezTo>
                    <a:pt x="0" y="22"/>
                    <a:pt x="1" y="24"/>
                    <a:pt x="4" y="24"/>
                  </a:cubicBezTo>
                  <a:cubicBezTo>
                    <a:pt x="6" y="24"/>
                    <a:pt x="8" y="22"/>
                    <a:pt x="8" y="20"/>
                  </a:cubicBezTo>
                  <a:cubicBezTo>
                    <a:pt x="8" y="0"/>
                    <a:pt x="8" y="0"/>
                    <a:pt x="8" y="0"/>
                  </a:cubicBezTo>
                  <a:cubicBezTo>
                    <a:pt x="6" y="1"/>
                    <a:pt x="5"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108"/>
            <p:cNvSpPr/>
            <p:nvPr/>
          </p:nvSpPr>
          <p:spPr bwMode="auto">
            <a:xfrm>
              <a:off x="10898189" y="3251200"/>
              <a:ext cx="17463" cy="63500"/>
            </a:xfrm>
            <a:custGeom>
              <a:avLst/>
              <a:gdLst>
                <a:gd name="T0" fmla="*/ 4 w 8"/>
                <a:gd name="T1" fmla="*/ 28 h 28"/>
                <a:gd name="T2" fmla="*/ 8 w 8"/>
                <a:gd name="T3" fmla="*/ 28 h 28"/>
                <a:gd name="T4" fmla="*/ 8 w 8"/>
                <a:gd name="T5" fmla="*/ 4 h 28"/>
                <a:gd name="T6" fmla="*/ 4 w 8"/>
                <a:gd name="T7" fmla="*/ 0 h 28"/>
                <a:gd name="T8" fmla="*/ 0 w 8"/>
                <a:gd name="T9" fmla="*/ 4 h 28"/>
                <a:gd name="T10" fmla="*/ 0 w 8"/>
                <a:gd name="T11" fmla="*/ 28 h 28"/>
                <a:gd name="T12" fmla="*/ 4 w 8"/>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8" h="28">
                  <a:moveTo>
                    <a:pt x="4" y="28"/>
                  </a:moveTo>
                  <a:cubicBezTo>
                    <a:pt x="5" y="28"/>
                    <a:pt x="7" y="28"/>
                    <a:pt x="8" y="28"/>
                  </a:cubicBezTo>
                  <a:cubicBezTo>
                    <a:pt x="8" y="4"/>
                    <a:pt x="8" y="4"/>
                    <a:pt x="8" y="4"/>
                  </a:cubicBezTo>
                  <a:cubicBezTo>
                    <a:pt x="8" y="1"/>
                    <a:pt x="6" y="0"/>
                    <a:pt x="4" y="0"/>
                  </a:cubicBezTo>
                  <a:cubicBezTo>
                    <a:pt x="2" y="0"/>
                    <a:pt x="0" y="1"/>
                    <a:pt x="0" y="4"/>
                  </a:cubicBezTo>
                  <a:cubicBezTo>
                    <a:pt x="0" y="28"/>
                    <a:pt x="0" y="28"/>
                    <a:pt x="0" y="28"/>
                  </a:cubicBezTo>
                  <a:cubicBezTo>
                    <a:pt x="1" y="28"/>
                    <a:pt x="2" y="28"/>
                    <a:pt x="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109"/>
            <p:cNvSpPr/>
            <p:nvPr/>
          </p:nvSpPr>
          <p:spPr bwMode="auto">
            <a:xfrm>
              <a:off x="10898189" y="3384550"/>
              <a:ext cx="17463" cy="230188"/>
            </a:xfrm>
            <a:custGeom>
              <a:avLst/>
              <a:gdLst>
                <a:gd name="T0" fmla="*/ 4 w 8"/>
                <a:gd name="T1" fmla="*/ 0 h 101"/>
                <a:gd name="T2" fmla="*/ 0 w 8"/>
                <a:gd name="T3" fmla="*/ 0 h 101"/>
                <a:gd name="T4" fmla="*/ 0 w 8"/>
                <a:gd name="T5" fmla="*/ 97 h 101"/>
                <a:gd name="T6" fmla="*/ 4 w 8"/>
                <a:gd name="T7" fmla="*/ 101 h 101"/>
                <a:gd name="T8" fmla="*/ 8 w 8"/>
                <a:gd name="T9" fmla="*/ 97 h 101"/>
                <a:gd name="T10" fmla="*/ 8 w 8"/>
                <a:gd name="T11" fmla="*/ 0 h 101"/>
                <a:gd name="T12" fmla="*/ 4 w 8"/>
                <a:gd name="T13" fmla="*/ 0 h 101"/>
              </a:gdLst>
              <a:ahLst/>
              <a:cxnLst>
                <a:cxn ang="0">
                  <a:pos x="T0" y="T1"/>
                </a:cxn>
                <a:cxn ang="0">
                  <a:pos x="T2" y="T3"/>
                </a:cxn>
                <a:cxn ang="0">
                  <a:pos x="T4" y="T5"/>
                </a:cxn>
                <a:cxn ang="0">
                  <a:pos x="T6" y="T7"/>
                </a:cxn>
                <a:cxn ang="0">
                  <a:pos x="T8" y="T9"/>
                </a:cxn>
                <a:cxn ang="0">
                  <a:pos x="T10" y="T11"/>
                </a:cxn>
                <a:cxn ang="0">
                  <a:pos x="T12" y="T13"/>
                </a:cxn>
              </a:cxnLst>
              <a:rect l="0" t="0" r="r" b="b"/>
              <a:pathLst>
                <a:path w="8" h="101">
                  <a:moveTo>
                    <a:pt x="4" y="0"/>
                  </a:moveTo>
                  <a:cubicBezTo>
                    <a:pt x="2" y="0"/>
                    <a:pt x="1" y="0"/>
                    <a:pt x="0" y="0"/>
                  </a:cubicBezTo>
                  <a:cubicBezTo>
                    <a:pt x="0" y="97"/>
                    <a:pt x="0" y="97"/>
                    <a:pt x="0" y="97"/>
                  </a:cubicBezTo>
                  <a:cubicBezTo>
                    <a:pt x="0" y="99"/>
                    <a:pt x="2" y="101"/>
                    <a:pt x="4" y="101"/>
                  </a:cubicBezTo>
                  <a:cubicBezTo>
                    <a:pt x="6" y="101"/>
                    <a:pt x="8" y="99"/>
                    <a:pt x="8" y="97"/>
                  </a:cubicBezTo>
                  <a:cubicBezTo>
                    <a:pt x="8" y="0"/>
                    <a:pt x="8" y="0"/>
                    <a:pt x="8" y="0"/>
                  </a:cubicBezTo>
                  <a:cubicBezTo>
                    <a:pt x="7" y="0"/>
                    <a:pt x="5"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110"/>
            <p:cNvSpPr/>
            <p:nvPr/>
          </p:nvSpPr>
          <p:spPr bwMode="auto">
            <a:xfrm>
              <a:off x="11025189" y="3251200"/>
              <a:ext cx="17463" cy="190500"/>
            </a:xfrm>
            <a:custGeom>
              <a:avLst/>
              <a:gdLst>
                <a:gd name="T0" fmla="*/ 4 w 8"/>
                <a:gd name="T1" fmla="*/ 84 h 84"/>
                <a:gd name="T2" fmla="*/ 8 w 8"/>
                <a:gd name="T3" fmla="*/ 84 h 84"/>
                <a:gd name="T4" fmla="*/ 8 w 8"/>
                <a:gd name="T5" fmla="*/ 4 h 84"/>
                <a:gd name="T6" fmla="*/ 4 w 8"/>
                <a:gd name="T7" fmla="*/ 0 h 84"/>
                <a:gd name="T8" fmla="*/ 0 w 8"/>
                <a:gd name="T9" fmla="*/ 4 h 84"/>
                <a:gd name="T10" fmla="*/ 0 w 8"/>
                <a:gd name="T11" fmla="*/ 84 h 84"/>
                <a:gd name="T12" fmla="*/ 4 w 8"/>
                <a:gd name="T13" fmla="*/ 84 h 84"/>
              </a:gdLst>
              <a:ahLst/>
              <a:cxnLst>
                <a:cxn ang="0">
                  <a:pos x="T0" y="T1"/>
                </a:cxn>
                <a:cxn ang="0">
                  <a:pos x="T2" y="T3"/>
                </a:cxn>
                <a:cxn ang="0">
                  <a:pos x="T4" y="T5"/>
                </a:cxn>
                <a:cxn ang="0">
                  <a:pos x="T6" y="T7"/>
                </a:cxn>
                <a:cxn ang="0">
                  <a:pos x="T8" y="T9"/>
                </a:cxn>
                <a:cxn ang="0">
                  <a:pos x="T10" y="T11"/>
                </a:cxn>
                <a:cxn ang="0">
                  <a:pos x="T12" y="T13"/>
                </a:cxn>
              </a:cxnLst>
              <a:rect l="0" t="0" r="r" b="b"/>
              <a:pathLst>
                <a:path w="8" h="84">
                  <a:moveTo>
                    <a:pt x="4" y="84"/>
                  </a:moveTo>
                  <a:cubicBezTo>
                    <a:pt x="6" y="84"/>
                    <a:pt x="7" y="84"/>
                    <a:pt x="8" y="84"/>
                  </a:cubicBezTo>
                  <a:cubicBezTo>
                    <a:pt x="8" y="4"/>
                    <a:pt x="8" y="4"/>
                    <a:pt x="8" y="4"/>
                  </a:cubicBezTo>
                  <a:cubicBezTo>
                    <a:pt x="8" y="1"/>
                    <a:pt x="7" y="0"/>
                    <a:pt x="4" y="0"/>
                  </a:cubicBezTo>
                  <a:cubicBezTo>
                    <a:pt x="2" y="0"/>
                    <a:pt x="0" y="1"/>
                    <a:pt x="0" y="4"/>
                  </a:cubicBezTo>
                  <a:cubicBezTo>
                    <a:pt x="0" y="84"/>
                    <a:pt x="0" y="84"/>
                    <a:pt x="0" y="84"/>
                  </a:cubicBezTo>
                  <a:cubicBezTo>
                    <a:pt x="2" y="84"/>
                    <a:pt x="3" y="84"/>
                    <a:pt x="4"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111"/>
            <p:cNvSpPr/>
            <p:nvPr/>
          </p:nvSpPr>
          <p:spPr bwMode="auto">
            <a:xfrm>
              <a:off x="11025189" y="3509963"/>
              <a:ext cx="17463" cy="104775"/>
            </a:xfrm>
            <a:custGeom>
              <a:avLst/>
              <a:gdLst>
                <a:gd name="T0" fmla="*/ 4 w 8"/>
                <a:gd name="T1" fmla="*/ 1 h 46"/>
                <a:gd name="T2" fmla="*/ 0 w 8"/>
                <a:gd name="T3" fmla="*/ 1 h 46"/>
                <a:gd name="T4" fmla="*/ 0 w 8"/>
                <a:gd name="T5" fmla="*/ 42 h 46"/>
                <a:gd name="T6" fmla="*/ 4 w 8"/>
                <a:gd name="T7" fmla="*/ 46 h 46"/>
                <a:gd name="T8" fmla="*/ 8 w 8"/>
                <a:gd name="T9" fmla="*/ 42 h 46"/>
                <a:gd name="T10" fmla="*/ 8 w 8"/>
                <a:gd name="T11" fmla="*/ 0 h 46"/>
                <a:gd name="T12" fmla="*/ 4 w 8"/>
                <a:gd name="T13" fmla="*/ 1 h 46"/>
              </a:gdLst>
              <a:ahLst/>
              <a:cxnLst>
                <a:cxn ang="0">
                  <a:pos x="T0" y="T1"/>
                </a:cxn>
                <a:cxn ang="0">
                  <a:pos x="T2" y="T3"/>
                </a:cxn>
                <a:cxn ang="0">
                  <a:pos x="T4" y="T5"/>
                </a:cxn>
                <a:cxn ang="0">
                  <a:pos x="T6" y="T7"/>
                </a:cxn>
                <a:cxn ang="0">
                  <a:pos x="T8" y="T9"/>
                </a:cxn>
                <a:cxn ang="0">
                  <a:pos x="T10" y="T11"/>
                </a:cxn>
                <a:cxn ang="0">
                  <a:pos x="T12" y="T13"/>
                </a:cxn>
              </a:cxnLst>
              <a:rect l="0" t="0" r="r" b="b"/>
              <a:pathLst>
                <a:path w="8" h="46">
                  <a:moveTo>
                    <a:pt x="4" y="1"/>
                  </a:moveTo>
                  <a:cubicBezTo>
                    <a:pt x="3" y="1"/>
                    <a:pt x="2" y="1"/>
                    <a:pt x="0" y="1"/>
                  </a:cubicBezTo>
                  <a:cubicBezTo>
                    <a:pt x="0" y="42"/>
                    <a:pt x="0" y="42"/>
                    <a:pt x="0" y="42"/>
                  </a:cubicBezTo>
                  <a:cubicBezTo>
                    <a:pt x="0" y="44"/>
                    <a:pt x="2" y="46"/>
                    <a:pt x="4" y="46"/>
                  </a:cubicBezTo>
                  <a:cubicBezTo>
                    <a:pt x="7" y="46"/>
                    <a:pt x="8" y="44"/>
                    <a:pt x="8" y="42"/>
                  </a:cubicBezTo>
                  <a:cubicBezTo>
                    <a:pt x="8" y="0"/>
                    <a:pt x="8" y="0"/>
                    <a:pt x="8" y="0"/>
                  </a:cubicBezTo>
                  <a:cubicBezTo>
                    <a:pt x="7" y="1"/>
                    <a:pt x="6" y="1"/>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112"/>
            <p:cNvSpPr>
              <a:spLocks noEditPoints="1"/>
            </p:cNvSpPr>
            <p:nvPr/>
          </p:nvSpPr>
          <p:spPr bwMode="auto">
            <a:xfrm>
              <a:off x="10737851" y="3487738"/>
              <a:ext cx="80963" cy="79375"/>
            </a:xfrm>
            <a:custGeom>
              <a:avLst/>
              <a:gdLst>
                <a:gd name="T0" fmla="*/ 17 w 35"/>
                <a:gd name="T1" fmla="*/ 35 h 35"/>
                <a:gd name="T2" fmla="*/ 0 w 35"/>
                <a:gd name="T3" fmla="*/ 17 h 35"/>
                <a:gd name="T4" fmla="*/ 17 w 35"/>
                <a:gd name="T5" fmla="*/ 0 h 35"/>
                <a:gd name="T6" fmla="*/ 35 w 35"/>
                <a:gd name="T7" fmla="*/ 17 h 35"/>
                <a:gd name="T8" fmla="*/ 17 w 35"/>
                <a:gd name="T9" fmla="*/ 35 h 35"/>
                <a:gd name="T10" fmla="*/ 17 w 35"/>
                <a:gd name="T11" fmla="*/ 4 h 35"/>
                <a:gd name="T12" fmla="*/ 4 w 35"/>
                <a:gd name="T13" fmla="*/ 17 h 35"/>
                <a:gd name="T14" fmla="*/ 17 w 35"/>
                <a:gd name="T15" fmla="*/ 31 h 35"/>
                <a:gd name="T16" fmla="*/ 31 w 35"/>
                <a:gd name="T17" fmla="*/ 17 h 35"/>
                <a:gd name="T18" fmla="*/ 17 w 35"/>
                <a:gd name="T19"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17" y="35"/>
                  </a:moveTo>
                  <a:cubicBezTo>
                    <a:pt x="7" y="35"/>
                    <a:pt x="0" y="27"/>
                    <a:pt x="0" y="17"/>
                  </a:cubicBezTo>
                  <a:cubicBezTo>
                    <a:pt x="0" y="7"/>
                    <a:pt x="7" y="0"/>
                    <a:pt x="17" y="0"/>
                  </a:cubicBezTo>
                  <a:cubicBezTo>
                    <a:pt x="27" y="0"/>
                    <a:pt x="35" y="7"/>
                    <a:pt x="35" y="17"/>
                  </a:cubicBezTo>
                  <a:cubicBezTo>
                    <a:pt x="35" y="27"/>
                    <a:pt x="27" y="35"/>
                    <a:pt x="17" y="35"/>
                  </a:cubicBezTo>
                  <a:close/>
                  <a:moveTo>
                    <a:pt x="17" y="4"/>
                  </a:moveTo>
                  <a:cubicBezTo>
                    <a:pt x="10" y="4"/>
                    <a:pt x="4" y="10"/>
                    <a:pt x="4" y="17"/>
                  </a:cubicBezTo>
                  <a:cubicBezTo>
                    <a:pt x="4" y="25"/>
                    <a:pt x="10" y="31"/>
                    <a:pt x="17" y="31"/>
                  </a:cubicBezTo>
                  <a:cubicBezTo>
                    <a:pt x="25" y="31"/>
                    <a:pt x="31" y="25"/>
                    <a:pt x="31" y="17"/>
                  </a:cubicBezTo>
                  <a:cubicBezTo>
                    <a:pt x="31" y="10"/>
                    <a:pt x="25" y="4"/>
                    <a:pt x="1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113"/>
            <p:cNvSpPr>
              <a:spLocks noEditPoints="1"/>
            </p:cNvSpPr>
            <p:nvPr/>
          </p:nvSpPr>
          <p:spPr bwMode="auto">
            <a:xfrm>
              <a:off x="10866439" y="3309938"/>
              <a:ext cx="79375" cy="79375"/>
            </a:xfrm>
            <a:custGeom>
              <a:avLst/>
              <a:gdLst>
                <a:gd name="T0" fmla="*/ 18 w 35"/>
                <a:gd name="T1" fmla="*/ 35 h 35"/>
                <a:gd name="T2" fmla="*/ 0 w 35"/>
                <a:gd name="T3" fmla="*/ 18 h 35"/>
                <a:gd name="T4" fmla="*/ 18 w 35"/>
                <a:gd name="T5" fmla="*/ 0 h 35"/>
                <a:gd name="T6" fmla="*/ 35 w 35"/>
                <a:gd name="T7" fmla="*/ 18 h 35"/>
                <a:gd name="T8" fmla="*/ 18 w 35"/>
                <a:gd name="T9" fmla="*/ 35 h 35"/>
                <a:gd name="T10" fmla="*/ 18 w 35"/>
                <a:gd name="T11" fmla="*/ 4 h 35"/>
                <a:gd name="T12" fmla="*/ 4 w 35"/>
                <a:gd name="T13" fmla="*/ 18 h 35"/>
                <a:gd name="T14" fmla="*/ 18 w 35"/>
                <a:gd name="T15" fmla="*/ 31 h 35"/>
                <a:gd name="T16" fmla="*/ 31 w 35"/>
                <a:gd name="T17" fmla="*/ 18 h 35"/>
                <a:gd name="T18" fmla="*/ 18 w 35"/>
                <a:gd name="T19"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18" y="35"/>
                  </a:moveTo>
                  <a:cubicBezTo>
                    <a:pt x="8" y="35"/>
                    <a:pt x="0" y="27"/>
                    <a:pt x="0" y="18"/>
                  </a:cubicBezTo>
                  <a:cubicBezTo>
                    <a:pt x="0" y="8"/>
                    <a:pt x="8" y="0"/>
                    <a:pt x="18" y="0"/>
                  </a:cubicBezTo>
                  <a:cubicBezTo>
                    <a:pt x="28" y="0"/>
                    <a:pt x="35" y="8"/>
                    <a:pt x="35" y="18"/>
                  </a:cubicBezTo>
                  <a:cubicBezTo>
                    <a:pt x="35" y="27"/>
                    <a:pt x="28" y="35"/>
                    <a:pt x="18" y="35"/>
                  </a:cubicBezTo>
                  <a:close/>
                  <a:moveTo>
                    <a:pt x="18" y="4"/>
                  </a:moveTo>
                  <a:cubicBezTo>
                    <a:pt x="10" y="4"/>
                    <a:pt x="4" y="10"/>
                    <a:pt x="4" y="18"/>
                  </a:cubicBezTo>
                  <a:cubicBezTo>
                    <a:pt x="4" y="25"/>
                    <a:pt x="10" y="31"/>
                    <a:pt x="18" y="31"/>
                  </a:cubicBezTo>
                  <a:cubicBezTo>
                    <a:pt x="25" y="31"/>
                    <a:pt x="31" y="25"/>
                    <a:pt x="31" y="18"/>
                  </a:cubicBezTo>
                  <a:cubicBezTo>
                    <a:pt x="31" y="10"/>
                    <a:pt x="25" y="4"/>
                    <a:pt x="1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114"/>
            <p:cNvSpPr>
              <a:spLocks noEditPoints="1"/>
            </p:cNvSpPr>
            <p:nvPr/>
          </p:nvSpPr>
          <p:spPr bwMode="auto">
            <a:xfrm>
              <a:off x="10993439" y="3436938"/>
              <a:ext cx="80963" cy="79375"/>
            </a:xfrm>
            <a:custGeom>
              <a:avLst/>
              <a:gdLst>
                <a:gd name="T0" fmla="*/ 18 w 36"/>
                <a:gd name="T1" fmla="*/ 35 h 35"/>
                <a:gd name="T2" fmla="*/ 0 w 36"/>
                <a:gd name="T3" fmla="*/ 17 h 35"/>
                <a:gd name="T4" fmla="*/ 18 w 36"/>
                <a:gd name="T5" fmla="*/ 0 h 35"/>
                <a:gd name="T6" fmla="*/ 36 w 36"/>
                <a:gd name="T7" fmla="*/ 17 h 35"/>
                <a:gd name="T8" fmla="*/ 18 w 36"/>
                <a:gd name="T9" fmla="*/ 35 h 35"/>
                <a:gd name="T10" fmla="*/ 18 w 36"/>
                <a:gd name="T11" fmla="*/ 4 h 35"/>
                <a:gd name="T12" fmla="*/ 4 w 36"/>
                <a:gd name="T13" fmla="*/ 17 h 35"/>
                <a:gd name="T14" fmla="*/ 18 w 36"/>
                <a:gd name="T15" fmla="*/ 31 h 35"/>
                <a:gd name="T16" fmla="*/ 32 w 36"/>
                <a:gd name="T17" fmla="*/ 17 h 35"/>
                <a:gd name="T18" fmla="*/ 18 w 36"/>
                <a:gd name="T19"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5">
                  <a:moveTo>
                    <a:pt x="18" y="35"/>
                  </a:moveTo>
                  <a:cubicBezTo>
                    <a:pt x="8" y="35"/>
                    <a:pt x="0" y="27"/>
                    <a:pt x="0" y="17"/>
                  </a:cubicBezTo>
                  <a:cubicBezTo>
                    <a:pt x="0" y="7"/>
                    <a:pt x="8" y="0"/>
                    <a:pt x="18" y="0"/>
                  </a:cubicBezTo>
                  <a:cubicBezTo>
                    <a:pt x="28" y="0"/>
                    <a:pt x="36" y="7"/>
                    <a:pt x="36" y="17"/>
                  </a:cubicBezTo>
                  <a:cubicBezTo>
                    <a:pt x="36" y="27"/>
                    <a:pt x="28" y="35"/>
                    <a:pt x="18" y="35"/>
                  </a:cubicBezTo>
                  <a:close/>
                  <a:moveTo>
                    <a:pt x="18" y="4"/>
                  </a:moveTo>
                  <a:cubicBezTo>
                    <a:pt x="11" y="4"/>
                    <a:pt x="4" y="10"/>
                    <a:pt x="4" y="17"/>
                  </a:cubicBezTo>
                  <a:cubicBezTo>
                    <a:pt x="4" y="25"/>
                    <a:pt x="11" y="31"/>
                    <a:pt x="18" y="31"/>
                  </a:cubicBezTo>
                  <a:cubicBezTo>
                    <a:pt x="26" y="31"/>
                    <a:pt x="32" y="25"/>
                    <a:pt x="32" y="17"/>
                  </a:cubicBezTo>
                  <a:cubicBezTo>
                    <a:pt x="32" y="10"/>
                    <a:pt x="26" y="4"/>
                    <a:pt x="1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52" name="组合 251"/>
          <p:cNvGrpSpPr/>
          <p:nvPr/>
        </p:nvGrpSpPr>
        <p:grpSpPr>
          <a:xfrm>
            <a:off x="9644930" y="3903135"/>
            <a:ext cx="352434" cy="327810"/>
            <a:chOff x="9848851" y="3262313"/>
            <a:chExt cx="363538" cy="338138"/>
          </a:xfrm>
          <a:solidFill>
            <a:srgbClr val="35669B"/>
          </a:solidFill>
        </p:grpSpPr>
        <p:sp>
          <p:nvSpPr>
            <p:cNvPr id="136" name="Freeform 115"/>
            <p:cNvSpPr/>
            <p:nvPr/>
          </p:nvSpPr>
          <p:spPr bwMode="auto">
            <a:xfrm>
              <a:off x="9969501" y="3294063"/>
              <a:ext cx="242888" cy="17463"/>
            </a:xfrm>
            <a:custGeom>
              <a:avLst/>
              <a:gdLst>
                <a:gd name="T0" fmla="*/ 1 w 107"/>
                <a:gd name="T1" fmla="*/ 4 h 8"/>
                <a:gd name="T2" fmla="*/ 0 w 107"/>
                <a:gd name="T3" fmla="*/ 8 h 8"/>
                <a:gd name="T4" fmla="*/ 103 w 107"/>
                <a:gd name="T5" fmla="*/ 8 h 8"/>
                <a:gd name="T6" fmla="*/ 107 w 107"/>
                <a:gd name="T7" fmla="*/ 4 h 8"/>
                <a:gd name="T8" fmla="*/ 103 w 107"/>
                <a:gd name="T9" fmla="*/ 0 h 8"/>
                <a:gd name="T10" fmla="*/ 0 w 107"/>
                <a:gd name="T11" fmla="*/ 0 h 8"/>
                <a:gd name="T12" fmla="*/ 1 w 107"/>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7" h="8">
                  <a:moveTo>
                    <a:pt x="1" y="4"/>
                  </a:moveTo>
                  <a:cubicBezTo>
                    <a:pt x="1" y="6"/>
                    <a:pt x="1" y="7"/>
                    <a:pt x="0" y="8"/>
                  </a:cubicBezTo>
                  <a:cubicBezTo>
                    <a:pt x="103" y="8"/>
                    <a:pt x="103" y="8"/>
                    <a:pt x="103" y="8"/>
                  </a:cubicBezTo>
                  <a:cubicBezTo>
                    <a:pt x="105" y="8"/>
                    <a:pt x="107" y="7"/>
                    <a:pt x="107" y="4"/>
                  </a:cubicBezTo>
                  <a:cubicBezTo>
                    <a:pt x="107" y="2"/>
                    <a:pt x="105" y="0"/>
                    <a:pt x="103" y="0"/>
                  </a:cubicBezTo>
                  <a:cubicBezTo>
                    <a:pt x="0" y="0"/>
                    <a:pt x="0" y="0"/>
                    <a:pt x="0" y="0"/>
                  </a:cubicBezTo>
                  <a:cubicBezTo>
                    <a:pt x="1" y="2"/>
                    <a:pt x="1" y="3"/>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116"/>
            <p:cNvSpPr/>
            <p:nvPr/>
          </p:nvSpPr>
          <p:spPr bwMode="auto">
            <a:xfrm>
              <a:off x="9848851" y="3294063"/>
              <a:ext cx="52388" cy="17463"/>
            </a:xfrm>
            <a:custGeom>
              <a:avLst/>
              <a:gdLst>
                <a:gd name="T0" fmla="*/ 22 w 23"/>
                <a:gd name="T1" fmla="*/ 4 h 8"/>
                <a:gd name="T2" fmla="*/ 23 w 23"/>
                <a:gd name="T3" fmla="*/ 0 h 8"/>
                <a:gd name="T4" fmla="*/ 4 w 23"/>
                <a:gd name="T5" fmla="*/ 0 h 8"/>
                <a:gd name="T6" fmla="*/ 0 w 23"/>
                <a:gd name="T7" fmla="*/ 4 h 8"/>
                <a:gd name="T8" fmla="*/ 4 w 23"/>
                <a:gd name="T9" fmla="*/ 8 h 8"/>
                <a:gd name="T10" fmla="*/ 23 w 23"/>
                <a:gd name="T11" fmla="*/ 8 h 8"/>
                <a:gd name="T12" fmla="*/ 22 w 23"/>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23" h="8">
                  <a:moveTo>
                    <a:pt x="22" y="4"/>
                  </a:moveTo>
                  <a:cubicBezTo>
                    <a:pt x="22" y="3"/>
                    <a:pt x="23" y="2"/>
                    <a:pt x="23" y="0"/>
                  </a:cubicBezTo>
                  <a:cubicBezTo>
                    <a:pt x="4" y="0"/>
                    <a:pt x="4" y="0"/>
                    <a:pt x="4" y="0"/>
                  </a:cubicBezTo>
                  <a:cubicBezTo>
                    <a:pt x="2" y="0"/>
                    <a:pt x="0" y="2"/>
                    <a:pt x="0" y="4"/>
                  </a:cubicBezTo>
                  <a:cubicBezTo>
                    <a:pt x="0" y="7"/>
                    <a:pt x="2" y="8"/>
                    <a:pt x="4" y="8"/>
                  </a:cubicBezTo>
                  <a:cubicBezTo>
                    <a:pt x="23" y="8"/>
                    <a:pt x="23" y="8"/>
                    <a:pt x="23" y="8"/>
                  </a:cubicBezTo>
                  <a:cubicBezTo>
                    <a:pt x="23" y="7"/>
                    <a:pt x="22" y="6"/>
                    <a:pt x="2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117"/>
            <p:cNvSpPr/>
            <p:nvPr/>
          </p:nvSpPr>
          <p:spPr bwMode="auto">
            <a:xfrm>
              <a:off x="10147301" y="3422650"/>
              <a:ext cx="65088" cy="19050"/>
            </a:xfrm>
            <a:custGeom>
              <a:avLst/>
              <a:gdLst>
                <a:gd name="T0" fmla="*/ 1 w 29"/>
                <a:gd name="T1" fmla="*/ 4 h 8"/>
                <a:gd name="T2" fmla="*/ 0 w 29"/>
                <a:gd name="T3" fmla="*/ 8 h 8"/>
                <a:gd name="T4" fmla="*/ 25 w 29"/>
                <a:gd name="T5" fmla="*/ 8 h 8"/>
                <a:gd name="T6" fmla="*/ 29 w 29"/>
                <a:gd name="T7" fmla="*/ 4 h 8"/>
                <a:gd name="T8" fmla="*/ 25 w 29"/>
                <a:gd name="T9" fmla="*/ 0 h 8"/>
                <a:gd name="T10" fmla="*/ 0 w 29"/>
                <a:gd name="T11" fmla="*/ 0 h 8"/>
                <a:gd name="T12" fmla="*/ 1 w 29"/>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29" h="8">
                  <a:moveTo>
                    <a:pt x="1" y="4"/>
                  </a:moveTo>
                  <a:cubicBezTo>
                    <a:pt x="1" y="5"/>
                    <a:pt x="0" y="6"/>
                    <a:pt x="0" y="8"/>
                  </a:cubicBezTo>
                  <a:cubicBezTo>
                    <a:pt x="25" y="8"/>
                    <a:pt x="25" y="8"/>
                    <a:pt x="25" y="8"/>
                  </a:cubicBezTo>
                  <a:cubicBezTo>
                    <a:pt x="27" y="8"/>
                    <a:pt x="29" y="6"/>
                    <a:pt x="29" y="4"/>
                  </a:cubicBezTo>
                  <a:cubicBezTo>
                    <a:pt x="29" y="2"/>
                    <a:pt x="27" y="0"/>
                    <a:pt x="25" y="0"/>
                  </a:cubicBezTo>
                  <a:cubicBezTo>
                    <a:pt x="0" y="0"/>
                    <a:pt x="0" y="0"/>
                    <a:pt x="0" y="0"/>
                  </a:cubicBezTo>
                  <a:cubicBezTo>
                    <a:pt x="0" y="1"/>
                    <a:pt x="1" y="2"/>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118"/>
            <p:cNvSpPr/>
            <p:nvPr/>
          </p:nvSpPr>
          <p:spPr bwMode="auto">
            <a:xfrm>
              <a:off x="9848851" y="3422650"/>
              <a:ext cx="230188" cy="19050"/>
            </a:xfrm>
            <a:custGeom>
              <a:avLst/>
              <a:gdLst>
                <a:gd name="T0" fmla="*/ 100 w 101"/>
                <a:gd name="T1" fmla="*/ 4 h 8"/>
                <a:gd name="T2" fmla="*/ 101 w 101"/>
                <a:gd name="T3" fmla="*/ 0 h 8"/>
                <a:gd name="T4" fmla="*/ 4 w 101"/>
                <a:gd name="T5" fmla="*/ 0 h 8"/>
                <a:gd name="T6" fmla="*/ 0 w 101"/>
                <a:gd name="T7" fmla="*/ 4 h 8"/>
                <a:gd name="T8" fmla="*/ 4 w 101"/>
                <a:gd name="T9" fmla="*/ 8 h 8"/>
                <a:gd name="T10" fmla="*/ 101 w 101"/>
                <a:gd name="T11" fmla="*/ 8 h 8"/>
                <a:gd name="T12" fmla="*/ 100 w 101"/>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1" h="8">
                  <a:moveTo>
                    <a:pt x="100" y="4"/>
                  </a:moveTo>
                  <a:cubicBezTo>
                    <a:pt x="100" y="2"/>
                    <a:pt x="100" y="1"/>
                    <a:pt x="101" y="0"/>
                  </a:cubicBezTo>
                  <a:cubicBezTo>
                    <a:pt x="4" y="0"/>
                    <a:pt x="4" y="0"/>
                    <a:pt x="4" y="0"/>
                  </a:cubicBezTo>
                  <a:cubicBezTo>
                    <a:pt x="2" y="0"/>
                    <a:pt x="0" y="2"/>
                    <a:pt x="0" y="4"/>
                  </a:cubicBezTo>
                  <a:cubicBezTo>
                    <a:pt x="0" y="6"/>
                    <a:pt x="2" y="8"/>
                    <a:pt x="4" y="8"/>
                  </a:cubicBezTo>
                  <a:cubicBezTo>
                    <a:pt x="101" y="8"/>
                    <a:pt x="101" y="8"/>
                    <a:pt x="101" y="8"/>
                  </a:cubicBezTo>
                  <a:cubicBezTo>
                    <a:pt x="100" y="6"/>
                    <a:pt x="100" y="5"/>
                    <a:pt x="10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119"/>
            <p:cNvSpPr/>
            <p:nvPr/>
          </p:nvSpPr>
          <p:spPr bwMode="auto">
            <a:xfrm>
              <a:off x="10020301" y="3551238"/>
              <a:ext cx="192088" cy="17463"/>
            </a:xfrm>
            <a:custGeom>
              <a:avLst/>
              <a:gdLst>
                <a:gd name="T0" fmla="*/ 1 w 85"/>
                <a:gd name="T1" fmla="*/ 4 h 8"/>
                <a:gd name="T2" fmla="*/ 0 w 85"/>
                <a:gd name="T3" fmla="*/ 8 h 8"/>
                <a:gd name="T4" fmla="*/ 81 w 85"/>
                <a:gd name="T5" fmla="*/ 8 h 8"/>
                <a:gd name="T6" fmla="*/ 85 w 85"/>
                <a:gd name="T7" fmla="*/ 4 h 8"/>
                <a:gd name="T8" fmla="*/ 81 w 85"/>
                <a:gd name="T9" fmla="*/ 0 h 8"/>
                <a:gd name="T10" fmla="*/ 0 w 85"/>
                <a:gd name="T11" fmla="*/ 0 h 8"/>
                <a:gd name="T12" fmla="*/ 1 w 85"/>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85" h="8">
                  <a:moveTo>
                    <a:pt x="1" y="4"/>
                  </a:moveTo>
                  <a:cubicBezTo>
                    <a:pt x="1" y="6"/>
                    <a:pt x="1" y="7"/>
                    <a:pt x="0" y="8"/>
                  </a:cubicBezTo>
                  <a:cubicBezTo>
                    <a:pt x="81" y="8"/>
                    <a:pt x="81" y="8"/>
                    <a:pt x="81" y="8"/>
                  </a:cubicBezTo>
                  <a:cubicBezTo>
                    <a:pt x="83" y="8"/>
                    <a:pt x="85" y="6"/>
                    <a:pt x="85" y="4"/>
                  </a:cubicBezTo>
                  <a:cubicBezTo>
                    <a:pt x="85" y="2"/>
                    <a:pt x="83" y="0"/>
                    <a:pt x="81" y="0"/>
                  </a:cubicBezTo>
                  <a:cubicBezTo>
                    <a:pt x="0" y="0"/>
                    <a:pt x="0" y="0"/>
                    <a:pt x="0" y="0"/>
                  </a:cubicBezTo>
                  <a:cubicBezTo>
                    <a:pt x="1" y="1"/>
                    <a:pt x="1" y="3"/>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120"/>
            <p:cNvSpPr/>
            <p:nvPr/>
          </p:nvSpPr>
          <p:spPr bwMode="auto">
            <a:xfrm>
              <a:off x="9848851" y="3551238"/>
              <a:ext cx="103188" cy="17463"/>
            </a:xfrm>
            <a:custGeom>
              <a:avLst/>
              <a:gdLst>
                <a:gd name="T0" fmla="*/ 44 w 45"/>
                <a:gd name="T1" fmla="*/ 4 h 8"/>
                <a:gd name="T2" fmla="*/ 45 w 45"/>
                <a:gd name="T3" fmla="*/ 0 h 8"/>
                <a:gd name="T4" fmla="*/ 4 w 45"/>
                <a:gd name="T5" fmla="*/ 0 h 8"/>
                <a:gd name="T6" fmla="*/ 0 w 45"/>
                <a:gd name="T7" fmla="*/ 4 h 8"/>
                <a:gd name="T8" fmla="*/ 4 w 45"/>
                <a:gd name="T9" fmla="*/ 8 h 8"/>
                <a:gd name="T10" fmla="*/ 45 w 45"/>
                <a:gd name="T11" fmla="*/ 8 h 8"/>
                <a:gd name="T12" fmla="*/ 44 w 45"/>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45" h="8">
                  <a:moveTo>
                    <a:pt x="44" y="4"/>
                  </a:moveTo>
                  <a:cubicBezTo>
                    <a:pt x="44" y="3"/>
                    <a:pt x="45" y="1"/>
                    <a:pt x="45" y="0"/>
                  </a:cubicBezTo>
                  <a:cubicBezTo>
                    <a:pt x="4" y="0"/>
                    <a:pt x="4" y="0"/>
                    <a:pt x="4" y="0"/>
                  </a:cubicBezTo>
                  <a:cubicBezTo>
                    <a:pt x="2" y="0"/>
                    <a:pt x="0" y="2"/>
                    <a:pt x="0" y="4"/>
                  </a:cubicBezTo>
                  <a:cubicBezTo>
                    <a:pt x="0" y="6"/>
                    <a:pt x="2" y="8"/>
                    <a:pt x="4" y="8"/>
                  </a:cubicBezTo>
                  <a:cubicBezTo>
                    <a:pt x="45" y="8"/>
                    <a:pt x="45" y="8"/>
                    <a:pt x="45" y="8"/>
                  </a:cubicBezTo>
                  <a:cubicBezTo>
                    <a:pt x="45" y="7"/>
                    <a:pt x="44" y="6"/>
                    <a:pt x="4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121"/>
            <p:cNvSpPr>
              <a:spLocks noEditPoints="1"/>
            </p:cNvSpPr>
            <p:nvPr/>
          </p:nvSpPr>
          <p:spPr bwMode="auto">
            <a:xfrm>
              <a:off x="9894889" y="3262313"/>
              <a:ext cx="82550" cy="80963"/>
            </a:xfrm>
            <a:custGeom>
              <a:avLst/>
              <a:gdLst>
                <a:gd name="T0" fmla="*/ 18 w 36"/>
                <a:gd name="T1" fmla="*/ 36 h 36"/>
                <a:gd name="T2" fmla="*/ 0 w 36"/>
                <a:gd name="T3" fmla="*/ 18 h 36"/>
                <a:gd name="T4" fmla="*/ 18 w 36"/>
                <a:gd name="T5" fmla="*/ 0 h 36"/>
                <a:gd name="T6" fmla="*/ 36 w 36"/>
                <a:gd name="T7" fmla="*/ 18 h 36"/>
                <a:gd name="T8" fmla="*/ 18 w 36"/>
                <a:gd name="T9" fmla="*/ 36 h 36"/>
                <a:gd name="T10" fmla="*/ 18 w 36"/>
                <a:gd name="T11" fmla="*/ 4 h 36"/>
                <a:gd name="T12" fmla="*/ 4 w 36"/>
                <a:gd name="T13" fmla="*/ 18 h 36"/>
                <a:gd name="T14" fmla="*/ 18 w 36"/>
                <a:gd name="T15" fmla="*/ 32 h 36"/>
                <a:gd name="T16" fmla="*/ 32 w 36"/>
                <a:gd name="T17" fmla="*/ 18 h 36"/>
                <a:gd name="T18" fmla="*/ 18 w 36"/>
                <a:gd name="T19" fmla="*/ 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6">
                  <a:moveTo>
                    <a:pt x="18" y="36"/>
                  </a:moveTo>
                  <a:cubicBezTo>
                    <a:pt x="8" y="36"/>
                    <a:pt x="0" y="28"/>
                    <a:pt x="0" y="18"/>
                  </a:cubicBezTo>
                  <a:cubicBezTo>
                    <a:pt x="0" y="8"/>
                    <a:pt x="8" y="0"/>
                    <a:pt x="18" y="0"/>
                  </a:cubicBezTo>
                  <a:cubicBezTo>
                    <a:pt x="28" y="0"/>
                    <a:pt x="36" y="8"/>
                    <a:pt x="36" y="18"/>
                  </a:cubicBezTo>
                  <a:cubicBezTo>
                    <a:pt x="36" y="28"/>
                    <a:pt x="28" y="36"/>
                    <a:pt x="18" y="36"/>
                  </a:cubicBezTo>
                  <a:close/>
                  <a:moveTo>
                    <a:pt x="18" y="4"/>
                  </a:moveTo>
                  <a:cubicBezTo>
                    <a:pt x="11" y="4"/>
                    <a:pt x="4" y="10"/>
                    <a:pt x="4" y="18"/>
                  </a:cubicBezTo>
                  <a:cubicBezTo>
                    <a:pt x="4" y="26"/>
                    <a:pt x="11" y="32"/>
                    <a:pt x="18" y="32"/>
                  </a:cubicBezTo>
                  <a:cubicBezTo>
                    <a:pt x="26" y="32"/>
                    <a:pt x="32" y="26"/>
                    <a:pt x="32" y="18"/>
                  </a:cubicBezTo>
                  <a:cubicBezTo>
                    <a:pt x="32" y="10"/>
                    <a:pt x="26" y="4"/>
                    <a:pt x="1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122"/>
            <p:cNvSpPr>
              <a:spLocks noEditPoints="1"/>
            </p:cNvSpPr>
            <p:nvPr/>
          </p:nvSpPr>
          <p:spPr bwMode="auto">
            <a:xfrm>
              <a:off x="10072689" y="3390900"/>
              <a:ext cx="80963" cy="80963"/>
            </a:xfrm>
            <a:custGeom>
              <a:avLst/>
              <a:gdLst>
                <a:gd name="T0" fmla="*/ 18 w 36"/>
                <a:gd name="T1" fmla="*/ 35 h 35"/>
                <a:gd name="T2" fmla="*/ 0 w 36"/>
                <a:gd name="T3" fmla="*/ 18 h 35"/>
                <a:gd name="T4" fmla="*/ 18 w 36"/>
                <a:gd name="T5" fmla="*/ 0 h 35"/>
                <a:gd name="T6" fmla="*/ 36 w 36"/>
                <a:gd name="T7" fmla="*/ 18 h 35"/>
                <a:gd name="T8" fmla="*/ 18 w 36"/>
                <a:gd name="T9" fmla="*/ 35 h 35"/>
                <a:gd name="T10" fmla="*/ 18 w 36"/>
                <a:gd name="T11" fmla="*/ 4 h 35"/>
                <a:gd name="T12" fmla="*/ 4 w 36"/>
                <a:gd name="T13" fmla="*/ 18 h 35"/>
                <a:gd name="T14" fmla="*/ 18 w 36"/>
                <a:gd name="T15" fmla="*/ 31 h 35"/>
                <a:gd name="T16" fmla="*/ 32 w 36"/>
                <a:gd name="T17" fmla="*/ 18 h 35"/>
                <a:gd name="T18" fmla="*/ 18 w 36"/>
                <a:gd name="T19"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5">
                  <a:moveTo>
                    <a:pt x="18" y="35"/>
                  </a:moveTo>
                  <a:cubicBezTo>
                    <a:pt x="8" y="35"/>
                    <a:pt x="0" y="27"/>
                    <a:pt x="0" y="18"/>
                  </a:cubicBezTo>
                  <a:cubicBezTo>
                    <a:pt x="0" y="8"/>
                    <a:pt x="8" y="0"/>
                    <a:pt x="18" y="0"/>
                  </a:cubicBezTo>
                  <a:cubicBezTo>
                    <a:pt x="28" y="0"/>
                    <a:pt x="36" y="8"/>
                    <a:pt x="36" y="18"/>
                  </a:cubicBezTo>
                  <a:cubicBezTo>
                    <a:pt x="36" y="27"/>
                    <a:pt x="28" y="35"/>
                    <a:pt x="18" y="35"/>
                  </a:cubicBezTo>
                  <a:close/>
                  <a:moveTo>
                    <a:pt x="18" y="4"/>
                  </a:moveTo>
                  <a:cubicBezTo>
                    <a:pt x="10" y="4"/>
                    <a:pt x="4" y="10"/>
                    <a:pt x="4" y="18"/>
                  </a:cubicBezTo>
                  <a:cubicBezTo>
                    <a:pt x="4" y="25"/>
                    <a:pt x="10" y="31"/>
                    <a:pt x="18" y="31"/>
                  </a:cubicBezTo>
                  <a:cubicBezTo>
                    <a:pt x="25" y="31"/>
                    <a:pt x="32" y="25"/>
                    <a:pt x="32" y="18"/>
                  </a:cubicBezTo>
                  <a:cubicBezTo>
                    <a:pt x="32" y="10"/>
                    <a:pt x="25" y="4"/>
                    <a:pt x="1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123"/>
            <p:cNvSpPr>
              <a:spLocks noEditPoints="1"/>
            </p:cNvSpPr>
            <p:nvPr/>
          </p:nvSpPr>
          <p:spPr bwMode="auto">
            <a:xfrm>
              <a:off x="9944101" y="3519488"/>
              <a:ext cx="82550" cy="80963"/>
            </a:xfrm>
            <a:custGeom>
              <a:avLst/>
              <a:gdLst>
                <a:gd name="T0" fmla="*/ 18 w 36"/>
                <a:gd name="T1" fmla="*/ 36 h 36"/>
                <a:gd name="T2" fmla="*/ 0 w 36"/>
                <a:gd name="T3" fmla="*/ 18 h 36"/>
                <a:gd name="T4" fmla="*/ 18 w 36"/>
                <a:gd name="T5" fmla="*/ 0 h 36"/>
                <a:gd name="T6" fmla="*/ 36 w 36"/>
                <a:gd name="T7" fmla="*/ 18 h 36"/>
                <a:gd name="T8" fmla="*/ 18 w 36"/>
                <a:gd name="T9" fmla="*/ 36 h 36"/>
                <a:gd name="T10" fmla="*/ 18 w 36"/>
                <a:gd name="T11" fmla="*/ 4 h 36"/>
                <a:gd name="T12" fmla="*/ 4 w 36"/>
                <a:gd name="T13" fmla="*/ 18 h 36"/>
                <a:gd name="T14" fmla="*/ 18 w 36"/>
                <a:gd name="T15" fmla="*/ 32 h 36"/>
                <a:gd name="T16" fmla="*/ 32 w 36"/>
                <a:gd name="T17" fmla="*/ 18 h 36"/>
                <a:gd name="T18" fmla="*/ 18 w 36"/>
                <a:gd name="T19" fmla="*/ 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6">
                  <a:moveTo>
                    <a:pt x="18" y="36"/>
                  </a:moveTo>
                  <a:cubicBezTo>
                    <a:pt x="8" y="36"/>
                    <a:pt x="0" y="28"/>
                    <a:pt x="0" y="18"/>
                  </a:cubicBezTo>
                  <a:cubicBezTo>
                    <a:pt x="0" y="8"/>
                    <a:pt x="8" y="0"/>
                    <a:pt x="18" y="0"/>
                  </a:cubicBezTo>
                  <a:cubicBezTo>
                    <a:pt x="28" y="0"/>
                    <a:pt x="36" y="8"/>
                    <a:pt x="36" y="18"/>
                  </a:cubicBezTo>
                  <a:cubicBezTo>
                    <a:pt x="36" y="28"/>
                    <a:pt x="28" y="36"/>
                    <a:pt x="18" y="36"/>
                  </a:cubicBezTo>
                  <a:close/>
                  <a:moveTo>
                    <a:pt x="18" y="4"/>
                  </a:moveTo>
                  <a:cubicBezTo>
                    <a:pt x="11" y="4"/>
                    <a:pt x="4" y="10"/>
                    <a:pt x="4" y="18"/>
                  </a:cubicBezTo>
                  <a:cubicBezTo>
                    <a:pt x="4" y="26"/>
                    <a:pt x="11" y="32"/>
                    <a:pt x="18" y="32"/>
                  </a:cubicBezTo>
                  <a:cubicBezTo>
                    <a:pt x="26" y="32"/>
                    <a:pt x="32" y="26"/>
                    <a:pt x="32" y="18"/>
                  </a:cubicBezTo>
                  <a:cubicBezTo>
                    <a:pt x="32" y="10"/>
                    <a:pt x="26" y="4"/>
                    <a:pt x="1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45" name="Freeform 124"/>
          <p:cNvSpPr/>
          <p:nvPr/>
        </p:nvSpPr>
        <p:spPr bwMode="auto">
          <a:xfrm>
            <a:off x="8767694" y="3863121"/>
            <a:ext cx="423229" cy="397065"/>
          </a:xfrm>
          <a:custGeom>
            <a:avLst/>
            <a:gdLst>
              <a:gd name="T0" fmla="*/ 177 w 192"/>
              <a:gd name="T1" fmla="*/ 15 h 180"/>
              <a:gd name="T2" fmla="*/ 122 w 192"/>
              <a:gd name="T3" fmla="*/ 15 h 180"/>
              <a:gd name="T4" fmla="*/ 85 w 192"/>
              <a:gd name="T5" fmla="*/ 52 h 180"/>
              <a:gd name="T6" fmla="*/ 24 w 192"/>
              <a:gd name="T7" fmla="*/ 114 h 180"/>
              <a:gd name="T8" fmla="*/ 11 w 192"/>
              <a:gd name="T9" fmla="*/ 126 h 180"/>
              <a:gd name="T10" fmla="*/ 11 w 192"/>
              <a:gd name="T11" fmla="*/ 168 h 180"/>
              <a:gd name="T12" fmla="*/ 53 w 192"/>
              <a:gd name="T13" fmla="*/ 168 h 180"/>
              <a:gd name="T14" fmla="*/ 103 w 192"/>
              <a:gd name="T15" fmla="*/ 118 h 180"/>
              <a:gd name="T16" fmla="*/ 127 w 192"/>
              <a:gd name="T17" fmla="*/ 94 h 180"/>
              <a:gd name="T18" fmla="*/ 151 w 192"/>
              <a:gd name="T19" fmla="*/ 70 h 180"/>
              <a:gd name="T20" fmla="*/ 151 w 192"/>
              <a:gd name="T21" fmla="*/ 41 h 180"/>
              <a:gd name="T22" fmla="*/ 122 w 192"/>
              <a:gd name="T23" fmla="*/ 41 h 180"/>
              <a:gd name="T24" fmla="*/ 50 w 192"/>
              <a:gd name="T25" fmla="*/ 113 h 180"/>
              <a:gd name="T26" fmla="*/ 55 w 192"/>
              <a:gd name="T27" fmla="*/ 118 h 180"/>
              <a:gd name="T28" fmla="*/ 127 w 192"/>
              <a:gd name="T29" fmla="*/ 46 h 180"/>
              <a:gd name="T30" fmla="*/ 137 w 192"/>
              <a:gd name="T31" fmla="*/ 42 h 180"/>
              <a:gd name="T32" fmla="*/ 146 w 192"/>
              <a:gd name="T33" fmla="*/ 46 h 180"/>
              <a:gd name="T34" fmla="*/ 150 w 192"/>
              <a:gd name="T35" fmla="*/ 56 h 180"/>
              <a:gd name="T36" fmla="*/ 146 w 192"/>
              <a:gd name="T37" fmla="*/ 65 h 180"/>
              <a:gd name="T38" fmla="*/ 122 w 192"/>
              <a:gd name="T39" fmla="*/ 89 h 180"/>
              <a:gd name="T40" fmla="*/ 98 w 192"/>
              <a:gd name="T41" fmla="*/ 113 h 180"/>
              <a:gd name="T42" fmla="*/ 48 w 192"/>
              <a:gd name="T43" fmla="*/ 163 h 180"/>
              <a:gd name="T44" fmla="*/ 32 w 192"/>
              <a:gd name="T45" fmla="*/ 170 h 180"/>
              <a:gd name="T46" fmla="*/ 16 w 192"/>
              <a:gd name="T47" fmla="*/ 163 h 180"/>
              <a:gd name="T48" fmla="*/ 9 w 192"/>
              <a:gd name="T49" fmla="*/ 147 h 180"/>
              <a:gd name="T50" fmla="*/ 16 w 192"/>
              <a:gd name="T51" fmla="*/ 131 h 180"/>
              <a:gd name="T52" fmla="*/ 28 w 192"/>
              <a:gd name="T53" fmla="*/ 119 h 180"/>
              <a:gd name="T54" fmla="*/ 90 w 192"/>
              <a:gd name="T55" fmla="*/ 57 h 180"/>
              <a:gd name="T56" fmla="*/ 127 w 192"/>
              <a:gd name="T57" fmla="*/ 20 h 180"/>
              <a:gd name="T58" fmla="*/ 149 w 192"/>
              <a:gd name="T59" fmla="*/ 11 h 180"/>
              <a:gd name="T60" fmla="*/ 172 w 192"/>
              <a:gd name="T61" fmla="*/ 20 h 180"/>
              <a:gd name="T62" fmla="*/ 181 w 192"/>
              <a:gd name="T63" fmla="*/ 42 h 180"/>
              <a:gd name="T64" fmla="*/ 172 w 192"/>
              <a:gd name="T65" fmla="*/ 64 h 180"/>
              <a:gd name="T66" fmla="*/ 86 w 192"/>
              <a:gd name="T67" fmla="*/ 150 h 180"/>
              <a:gd name="T68" fmla="*/ 91 w 192"/>
              <a:gd name="T69" fmla="*/ 155 h 180"/>
              <a:gd name="T70" fmla="*/ 177 w 192"/>
              <a:gd name="T71" fmla="*/ 69 h 180"/>
              <a:gd name="T72" fmla="*/ 177 w 192"/>
              <a:gd name="T73" fmla="*/ 15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180">
                <a:moveTo>
                  <a:pt x="177" y="15"/>
                </a:moveTo>
                <a:cubicBezTo>
                  <a:pt x="162" y="0"/>
                  <a:pt x="137" y="0"/>
                  <a:pt x="122" y="15"/>
                </a:cubicBezTo>
                <a:cubicBezTo>
                  <a:pt x="85" y="52"/>
                  <a:pt x="85" y="52"/>
                  <a:pt x="85" y="52"/>
                </a:cubicBezTo>
                <a:cubicBezTo>
                  <a:pt x="24" y="114"/>
                  <a:pt x="24" y="114"/>
                  <a:pt x="24" y="114"/>
                </a:cubicBezTo>
                <a:cubicBezTo>
                  <a:pt x="11" y="126"/>
                  <a:pt x="11" y="126"/>
                  <a:pt x="11" y="126"/>
                </a:cubicBezTo>
                <a:cubicBezTo>
                  <a:pt x="0" y="138"/>
                  <a:pt x="0" y="157"/>
                  <a:pt x="11" y="168"/>
                </a:cubicBezTo>
                <a:cubicBezTo>
                  <a:pt x="23" y="180"/>
                  <a:pt x="42" y="180"/>
                  <a:pt x="53" y="168"/>
                </a:cubicBezTo>
                <a:cubicBezTo>
                  <a:pt x="103" y="118"/>
                  <a:pt x="103" y="118"/>
                  <a:pt x="103" y="118"/>
                </a:cubicBezTo>
                <a:cubicBezTo>
                  <a:pt x="127" y="94"/>
                  <a:pt x="127" y="94"/>
                  <a:pt x="127" y="94"/>
                </a:cubicBezTo>
                <a:cubicBezTo>
                  <a:pt x="151" y="70"/>
                  <a:pt x="151" y="70"/>
                  <a:pt x="151" y="70"/>
                </a:cubicBezTo>
                <a:cubicBezTo>
                  <a:pt x="159" y="62"/>
                  <a:pt x="159" y="49"/>
                  <a:pt x="151" y="41"/>
                </a:cubicBezTo>
                <a:cubicBezTo>
                  <a:pt x="143" y="33"/>
                  <a:pt x="130" y="33"/>
                  <a:pt x="122" y="41"/>
                </a:cubicBezTo>
                <a:cubicBezTo>
                  <a:pt x="50" y="113"/>
                  <a:pt x="50" y="113"/>
                  <a:pt x="50" y="113"/>
                </a:cubicBezTo>
                <a:cubicBezTo>
                  <a:pt x="55" y="118"/>
                  <a:pt x="55" y="118"/>
                  <a:pt x="55" y="118"/>
                </a:cubicBezTo>
                <a:cubicBezTo>
                  <a:pt x="127" y="46"/>
                  <a:pt x="127" y="46"/>
                  <a:pt x="127" y="46"/>
                </a:cubicBezTo>
                <a:cubicBezTo>
                  <a:pt x="130" y="44"/>
                  <a:pt x="133" y="42"/>
                  <a:pt x="137" y="42"/>
                </a:cubicBezTo>
                <a:cubicBezTo>
                  <a:pt x="140" y="42"/>
                  <a:pt x="143" y="44"/>
                  <a:pt x="146" y="46"/>
                </a:cubicBezTo>
                <a:cubicBezTo>
                  <a:pt x="149" y="49"/>
                  <a:pt x="150" y="52"/>
                  <a:pt x="150" y="56"/>
                </a:cubicBezTo>
                <a:cubicBezTo>
                  <a:pt x="150" y="59"/>
                  <a:pt x="149" y="63"/>
                  <a:pt x="146" y="65"/>
                </a:cubicBezTo>
                <a:cubicBezTo>
                  <a:pt x="122" y="89"/>
                  <a:pt x="122" y="89"/>
                  <a:pt x="122" y="89"/>
                </a:cubicBezTo>
                <a:cubicBezTo>
                  <a:pt x="98" y="113"/>
                  <a:pt x="98" y="113"/>
                  <a:pt x="98" y="113"/>
                </a:cubicBezTo>
                <a:cubicBezTo>
                  <a:pt x="48" y="163"/>
                  <a:pt x="48" y="163"/>
                  <a:pt x="48" y="163"/>
                </a:cubicBezTo>
                <a:cubicBezTo>
                  <a:pt x="44" y="168"/>
                  <a:pt x="38" y="170"/>
                  <a:pt x="32" y="170"/>
                </a:cubicBezTo>
                <a:cubicBezTo>
                  <a:pt x="26" y="170"/>
                  <a:pt x="21" y="168"/>
                  <a:pt x="16" y="163"/>
                </a:cubicBezTo>
                <a:cubicBezTo>
                  <a:pt x="12" y="159"/>
                  <a:pt x="9" y="153"/>
                  <a:pt x="9" y="147"/>
                </a:cubicBezTo>
                <a:cubicBezTo>
                  <a:pt x="9" y="141"/>
                  <a:pt x="12" y="136"/>
                  <a:pt x="16" y="131"/>
                </a:cubicBezTo>
                <a:cubicBezTo>
                  <a:pt x="28" y="119"/>
                  <a:pt x="28" y="119"/>
                  <a:pt x="28" y="119"/>
                </a:cubicBezTo>
                <a:cubicBezTo>
                  <a:pt x="90" y="57"/>
                  <a:pt x="90" y="57"/>
                  <a:pt x="90" y="57"/>
                </a:cubicBezTo>
                <a:cubicBezTo>
                  <a:pt x="127" y="20"/>
                  <a:pt x="127" y="20"/>
                  <a:pt x="127" y="20"/>
                </a:cubicBezTo>
                <a:cubicBezTo>
                  <a:pt x="133" y="14"/>
                  <a:pt x="141" y="11"/>
                  <a:pt x="149" y="11"/>
                </a:cubicBezTo>
                <a:cubicBezTo>
                  <a:pt x="157" y="11"/>
                  <a:pt x="166" y="14"/>
                  <a:pt x="172" y="20"/>
                </a:cubicBezTo>
                <a:cubicBezTo>
                  <a:pt x="178" y="26"/>
                  <a:pt x="181" y="34"/>
                  <a:pt x="181" y="42"/>
                </a:cubicBezTo>
                <a:cubicBezTo>
                  <a:pt x="181" y="50"/>
                  <a:pt x="178" y="58"/>
                  <a:pt x="172" y="64"/>
                </a:cubicBezTo>
                <a:cubicBezTo>
                  <a:pt x="86" y="150"/>
                  <a:pt x="86" y="150"/>
                  <a:pt x="86" y="150"/>
                </a:cubicBezTo>
                <a:cubicBezTo>
                  <a:pt x="91" y="155"/>
                  <a:pt x="91" y="155"/>
                  <a:pt x="91" y="155"/>
                </a:cubicBezTo>
                <a:cubicBezTo>
                  <a:pt x="177" y="69"/>
                  <a:pt x="177" y="69"/>
                  <a:pt x="177" y="69"/>
                </a:cubicBezTo>
                <a:cubicBezTo>
                  <a:pt x="192" y="54"/>
                  <a:pt x="192" y="30"/>
                  <a:pt x="177" y="15"/>
                </a:cubicBezTo>
                <a:close/>
              </a:path>
            </a:pathLst>
          </a:custGeom>
          <a:solidFill>
            <a:srgbClr val="35669B"/>
          </a:solidFill>
          <a:ln>
            <a:noFill/>
          </a:ln>
        </p:spPr>
        <p:txBody>
          <a:bodyPr vert="horz" wrap="square" lIns="91440" tIns="45720" rIns="91440" bIns="45720" numCol="1" anchor="t" anchorCtr="0" compatLnSpc="1"/>
          <a:lstStyle/>
          <a:p>
            <a:endParaRPr lang="zh-CN" altLang="en-US"/>
          </a:p>
        </p:txBody>
      </p:sp>
      <p:grpSp>
        <p:nvGrpSpPr>
          <p:cNvPr id="249" name="组合 248"/>
          <p:cNvGrpSpPr/>
          <p:nvPr/>
        </p:nvGrpSpPr>
        <p:grpSpPr>
          <a:xfrm>
            <a:off x="6274496" y="3887745"/>
            <a:ext cx="315498" cy="346277"/>
            <a:chOff x="6372226" y="3246438"/>
            <a:chExt cx="325438" cy="357187"/>
          </a:xfrm>
          <a:solidFill>
            <a:srgbClr val="35669B"/>
          </a:solidFill>
        </p:grpSpPr>
        <p:sp>
          <p:nvSpPr>
            <p:cNvPr id="146" name="Freeform 125"/>
            <p:cNvSpPr>
              <a:spLocks noEditPoints="1"/>
            </p:cNvSpPr>
            <p:nvPr/>
          </p:nvSpPr>
          <p:spPr bwMode="auto">
            <a:xfrm>
              <a:off x="6372226" y="3536950"/>
              <a:ext cx="325438" cy="66675"/>
            </a:xfrm>
            <a:custGeom>
              <a:avLst/>
              <a:gdLst>
                <a:gd name="T0" fmla="*/ 128 w 143"/>
                <a:gd name="T1" fmla="*/ 29 h 29"/>
                <a:gd name="T2" fmla="*/ 14 w 143"/>
                <a:gd name="T3" fmla="*/ 29 h 29"/>
                <a:gd name="T4" fmla="*/ 0 w 143"/>
                <a:gd name="T5" fmla="*/ 15 h 29"/>
                <a:gd name="T6" fmla="*/ 14 w 143"/>
                <a:gd name="T7" fmla="*/ 0 h 29"/>
                <a:gd name="T8" fmla="*/ 54 w 143"/>
                <a:gd name="T9" fmla="*/ 0 h 29"/>
                <a:gd name="T10" fmla="*/ 58 w 143"/>
                <a:gd name="T11" fmla="*/ 7 h 29"/>
                <a:gd name="T12" fmla="*/ 71 w 143"/>
                <a:gd name="T13" fmla="*/ 16 h 29"/>
                <a:gd name="T14" fmla="*/ 84 w 143"/>
                <a:gd name="T15" fmla="*/ 7 h 29"/>
                <a:gd name="T16" fmla="*/ 88 w 143"/>
                <a:gd name="T17" fmla="*/ 0 h 29"/>
                <a:gd name="T18" fmla="*/ 128 w 143"/>
                <a:gd name="T19" fmla="*/ 0 h 29"/>
                <a:gd name="T20" fmla="*/ 143 w 143"/>
                <a:gd name="T21" fmla="*/ 15 h 29"/>
                <a:gd name="T22" fmla="*/ 128 w 143"/>
                <a:gd name="T23" fmla="*/ 29 h 29"/>
                <a:gd name="T24" fmla="*/ 14 w 143"/>
                <a:gd name="T25" fmla="*/ 4 h 29"/>
                <a:gd name="T26" fmla="*/ 4 w 143"/>
                <a:gd name="T27" fmla="*/ 15 h 29"/>
                <a:gd name="T28" fmla="*/ 14 w 143"/>
                <a:gd name="T29" fmla="*/ 25 h 29"/>
                <a:gd name="T30" fmla="*/ 128 w 143"/>
                <a:gd name="T31" fmla="*/ 25 h 29"/>
                <a:gd name="T32" fmla="*/ 139 w 143"/>
                <a:gd name="T33" fmla="*/ 15 h 29"/>
                <a:gd name="T34" fmla="*/ 128 w 143"/>
                <a:gd name="T35" fmla="*/ 4 h 29"/>
                <a:gd name="T36" fmla="*/ 91 w 143"/>
                <a:gd name="T37" fmla="*/ 4 h 29"/>
                <a:gd name="T38" fmla="*/ 88 w 143"/>
                <a:gd name="T39" fmla="*/ 9 h 29"/>
                <a:gd name="T40" fmla="*/ 71 w 143"/>
                <a:gd name="T41" fmla="*/ 20 h 29"/>
                <a:gd name="T42" fmla="*/ 55 w 143"/>
                <a:gd name="T43" fmla="*/ 9 h 29"/>
                <a:gd name="T44" fmla="*/ 52 w 143"/>
                <a:gd name="T45" fmla="*/ 4 h 29"/>
                <a:gd name="T46" fmla="*/ 14 w 143"/>
                <a:gd name="T47"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3" h="29">
                  <a:moveTo>
                    <a:pt x="128" y="29"/>
                  </a:moveTo>
                  <a:cubicBezTo>
                    <a:pt x="14" y="29"/>
                    <a:pt x="14" y="29"/>
                    <a:pt x="14" y="29"/>
                  </a:cubicBezTo>
                  <a:cubicBezTo>
                    <a:pt x="6" y="29"/>
                    <a:pt x="0" y="23"/>
                    <a:pt x="0" y="15"/>
                  </a:cubicBezTo>
                  <a:cubicBezTo>
                    <a:pt x="0" y="6"/>
                    <a:pt x="6" y="0"/>
                    <a:pt x="14" y="0"/>
                  </a:cubicBezTo>
                  <a:cubicBezTo>
                    <a:pt x="54" y="0"/>
                    <a:pt x="54" y="0"/>
                    <a:pt x="54" y="0"/>
                  </a:cubicBezTo>
                  <a:cubicBezTo>
                    <a:pt x="58" y="7"/>
                    <a:pt x="58" y="7"/>
                    <a:pt x="58" y="7"/>
                  </a:cubicBezTo>
                  <a:cubicBezTo>
                    <a:pt x="61" y="13"/>
                    <a:pt x="66" y="16"/>
                    <a:pt x="71" y="16"/>
                  </a:cubicBezTo>
                  <a:cubicBezTo>
                    <a:pt x="76" y="16"/>
                    <a:pt x="81" y="13"/>
                    <a:pt x="84" y="7"/>
                  </a:cubicBezTo>
                  <a:cubicBezTo>
                    <a:pt x="88" y="0"/>
                    <a:pt x="88" y="0"/>
                    <a:pt x="88" y="0"/>
                  </a:cubicBezTo>
                  <a:cubicBezTo>
                    <a:pt x="128" y="0"/>
                    <a:pt x="128" y="0"/>
                    <a:pt x="128" y="0"/>
                  </a:cubicBezTo>
                  <a:cubicBezTo>
                    <a:pt x="136" y="0"/>
                    <a:pt x="143" y="6"/>
                    <a:pt x="143" y="15"/>
                  </a:cubicBezTo>
                  <a:cubicBezTo>
                    <a:pt x="143" y="23"/>
                    <a:pt x="136" y="29"/>
                    <a:pt x="128" y="29"/>
                  </a:cubicBezTo>
                  <a:close/>
                  <a:moveTo>
                    <a:pt x="14" y="4"/>
                  </a:moveTo>
                  <a:cubicBezTo>
                    <a:pt x="8" y="4"/>
                    <a:pt x="4" y="9"/>
                    <a:pt x="4" y="15"/>
                  </a:cubicBezTo>
                  <a:cubicBezTo>
                    <a:pt x="4" y="20"/>
                    <a:pt x="8" y="25"/>
                    <a:pt x="14" y="25"/>
                  </a:cubicBezTo>
                  <a:cubicBezTo>
                    <a:pt x="128" y="25"/>
                    <a:pt x="128" y="25"/>
                    <a:pt x="128" y="25"/>
                  </a:cubicBezTo>
                  <a:cubicBezTo>
                    <a:pt x="134" y="25"/>
                    <a:pt x="139" y="20"/>
                    <a:pt x="139" y="15"/>
                  </a:cubicBezTo>
                  <a:cubicBezTo>
                    <a:pt x="139" y="9"/>
                    <a:pt x="134" y="4"/>
                    <a:pt x="128" y="4"/>
                  </a:cubicBezTo>
                  <a:cubicBezTo>
                    <a:pt x="91" y="4"/>
                    <a:pt x="91" y="4"/>
                    <a:pt x="91" y="4"/>
                  </a:cubicBezTo>
                  <a:cubicBezTo>
                    <a:pt x="88" y="9"/>
                    <a:pt x="88" y="9"/>
                    <a:pt x="88" y="9"/>
                  </a:cubicBezTo>
                  <a:cubicBezTo>
                    <a:pt x="84" y="16"/>
                    <a:pt x="78" y="20"/>
                    <a:pt x="71" y="20"/>
                  </a:cubicBezTo>
                  <a:cubicBezTo>
                    <a:pt x="65" y="20"/>
                    <a:pt x="59" y="16"/>
                    <a:pt x="55" y="9"/>
                  </a:cubicBezTo>
                  <a:cubicBezTo>
                    <a:pt x="52" y="4"/>
                    <a:pt x="52" y="4"/>
                    <a:pt x="52" y="4"/>
                  </a:cubicBezTo>
                  <a:lnTo>
                    <a:pt x="14"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126"/>
            <p:cNvSpPr>
              <a:spLocks noEditPoints="1"/>
            </p:cNvSpPr>
            <p:nvPr/>
          </p:nvSpPr>
          <p:spPr bwMode="auto">
            <a:xfrm>
              <a:off x="6424614" y="3246438"/>
              <a:ext cx="219075" cy="290513"/>
            </a:xfrm>
            <a:custGeom>
              <a:avLst/>
              <a:gdLst>
                <a:gd name="T0" fmla="*/ 48 w 96"/>
                <a:gd name="T1" fmla="*/ 128 h 128"/>
                <a:gd name="T2" fmla="*/ 38 w 96"/>
                <a:gd name="T3" fmla="*/ 122 h 128"/>
                <a:gd name="T4" fmla="*/ 3 w 96"/>
                <a:gd name="T5" fmla="*/ 60 h 128"/>
                <a:gd name="T6" fmla="*/ 2 w 96"/>
                <a:gd name="T7" fmla="*/ 48 h 128"/>
                <a:gd name="T8" fmla="*/ 13 w 96"/>
                <a:gd name="T9" fmla="*/ 43 h 128"/>
                <a:gd name="T10" fmla="*/ 23 w 96"/>
                <a:gd name="T11" fmla="*/ 43 h 128"/>
                <a:gd name="T12" fmla="*/ 23 w 96"/>
                <a:gd name="T13" fmla="*/ 18 h 128"/>
                <a:gd name="T14" fmla="*/ 41 w 96"/>
                <a:gd name="T15" fmla="*/ 0 h 128"/>
                <a:gd name="T16" fmla="*/ 55 w 96"/>
                <a:gd name="T17" fmla="*/ 0 h 128"/>
                <a:gd name="T18" fmla="*/ 74 w 96"/>
                <a:gd name="T19" fmla="*/ 18 h 128"/>
                <a:gd name="T20" fmla="*/ 74 w 96"/>
                <a:gd name="T21" fmla="*/ 43 h 128"/>
                <a:gd name="T22" fmla="*/ 84 w 96"/>
                <a:gd name="T23" fmla="*/ 43 h 128"/>
                <a:gd name="T24" fmla="*/ 94 w 96"/>
                <a:gd name="T25" fmla="*/ 48 h 128"/>
                <a:gd name="T26" fmla="*/ 93 w 96"/>
                <a:gd name="T27" fmla="*/ 60 h 128"/>
                <a:gd name="T28" fmla="*/ 58 w 96"/>
                <a:gd name="T29" fmla="*/ 122 h 128"/>
                <a:gd name="T30" fmla="*/ 48 w 96"/>
                <a:gd name="T31" fmla="*/ 128 h 128"/>
                <a:gd name="T32" fmla="*/ 13 w 96"/>
                <a:gd name="T33" fmla="*/ 51 h 128"/>
                <a:gd name="T34" fmla="*/ 9 w 96"/>
                <a:gd name="T35" fmla="*/ 52 h 128"/>
                <a:gd name="T36" fmla="*/ 10 w 96"/>
                <a:gd name="T37" fmla="*/ 56 h 128"/>
                <a:gd name="T38" fmla="*/ 45 w 96"/>
                <a:gd name="T39" fmla="*/ 118 h 128"/>
                <a:gd name="T40" fmla="*/ 48 w 96"/>
                <a:gd name="T41" fmla="*/ 120 h 128"/>
                <a:gd name="T42" fmla="*/ 51 w 96"/>
                <a:gd name="T43" fmla="*/ 118 h 128"/>
                <a:gd name="T44" fmla="*/ 87 w 96"/>
                <a:gd name="T45" fmla="*/ 56 h 128"/>
                <a:gd name="T46" fmla="*/ 87 w 96"/>
                <a:gd name="T47" fmla="*/ 52 h 128"/>
                <a:gd name="T48" fmla="*/ 84 w 96"/>
                <a:gd name="T49" fmla="*/ 51 h 128"/>
                <a:gd name="T50" fmla="*/ 66 w 96"/>
                <a:gd name="T51" fmla="*/ 51 h 128"/>
                <a:gd name="T52" fmla="*/ 66 w 96"/>
                <a:gd name="T53" fmla="*/ 18 h 128"/>
                <a:gd name="T54" fmla="*/ 55 w 96"/>
                <a:gd name="T55" fmla="*/ 8 h 128"/>
                <a:gd name="T56" fmla="*/ 41 w 96"/>
                <a:gd name="T57" fmla="*/ 8 h 128"/>
                <a:gd name="T58" fmla="*/ 31 w 96"/>
                <a:gd name="T59" fmla="*/ 18 h 128"/>
                <a:gd name="T60" fmla="*/ 31 w 96"/>
                <a:gd name="T61" fmla="*/ 51 h 128"/>
                <a:gd name="T62" fmla="*/ 13 w 96"/>
                <a:gd name="T63" fmla="*/ 5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 h="128">
                  <a:moveTo>
                    <a:pt x="48" y="128"/>
                  </a:moveTo>
                  <a:cubicBezTo>
                    <a:pt x="44" y="128"/>
                    <a:pt x="41" y="126"/>
                    <a:pt x="38" y="122"/>
                  </a:cubicBezTo>
                  <a:cubicBezTo>
                    <a:pt x="3" y="60"/>
                    <a:pt x="3" y="60"/>
                    <a:pt x="3" y="60"/>
                  </a:cubicBezTo>
                  <a:cubicBezTo>
                    <a:pt x="1" y="56"/>
                    <a:pt x="0" y="52"/>
                    <a:pt x="2" y="48"/>
                  </a:cubicBezTo>
                  <a:cubicBezTo>
                    <a:pt x="4" y="45"/>
                    <a:pt x="8" y="43"/>
                    <a:pt x="13" y="43"/>
                  </a:cubicBezTo>
                  <a:cubicBezTo>
                    <a:pt x="23" y="43"/>
                    <a:pt x="23" y="43"/>
                    <a:pt x="23" y="43"/>
                  </a:cubicBezTo>
                  <a:cubicBezTo>
                    <a:pt x="23" y="18"/>
                    <a:pt x="23" y="18"/>
                    <a:pt x="23" y="18"/>
                  </a:cubicBezTo>
                  <a:cubicBezTo>
                    <a:pt x="23" y="8"/>
                    <a:pt x="31" y="0"/>
                    <a:pt x="41" y="0"/>
                  </a:cubicBezTo>
                  <a:cubicBezTo>
                    <a:pt x="55" y="0"/>
                    <a:pt x="55" y="0"/>
                    <a:pt x="55" y="0"/>
                  </a:cubicBezTo>
                  <a:cubicBezTo>
                    <a:pt x="65" y="0"/>
                    <a:pt x="74" y="8"/>
                    <a:pt x="74" y="18"/>
                  </a:cubicBezTo>
                  <a:cubicBezTo>
                    <a:pt x="74" y="43"/>
                    <a:pt x="74" y="43"/>
                    <a:pt x="74" y="43"/>
                  </a:cubicBezTo>
                  <a:cubicBezTo>
                    <a:pt x="84" y="43"/>
                    <a:pt x="84" y="43"/>
                    <a:pt x="84" y="43"/>
                  </a:cubicBezTo>
                  <a:cubicBezTo>
                    <a:pt x="88" y="43"/>
                    <a:pt x="92" y="45"/>
                    <a:pt x="94" y="48"/>
                  </a:cubicBezTo>
                  <a:cubicBezTo>
                    <a:pt x="96" y="52"/>
                    <a:pt x="96" y="56"/>
                    <a:pt x="93" y="60"/>
                  </a:cubicBezTo>
                  <a:cubicBezTo>
                    <a:pt x="58" y="122"/>
                    <a:pt x="58" y="122"/>
                    <a:pt x="58" y="122"/>
                  </a:cubicBezTo>
                  <a:cubicBezTo>
                    <a:pt x="56" y="126"/>
                    <a:pt x="52" y="128"/>
                    <a:pt x="48" y="128"/>
                  </a:cubicBezTo>
                  <a:close/>
                  <a:moveTo>
                    <a:pt x="13" y="51"/>
                  </a:moveTo>
                  <a:cubicBezTo>
                    <a:pt x="11" y="51"/>
                    <a:pt x="10" y="52"/>
                    <a:pt x="9" y="52"/>
                  </a:cubicBezTo>
                  <a:cubicBezTo>
                    <a:pt x="9" y="53"/>
                    <a:pt x="9" y="55"/>
                    <a:pt x="10" y="56"/>
                  </a:cubicBezTo>
                  <a:cubicBezTo>
                    <a:pt x="45" y="118"/>
                    <a:pt x="45" y="118"/>
                    <a:pt x="45" y="118"/>
                  </a:cubicBezTo>
                  <a:cubicBezTo>
                    <a:pt x="46" y="119"/>
                    <a:pt x="47" y="120"/>
                    <a:pt x="48" y="120"/>
                  </a:cubicBezTo>
                  <a:cubicBezTo>
                    <a:pt x="49" y="120"/>
                    <a:pt x="50" y="119"/>
                    <a:pt x="51" y="118"/>
                  </a:cubicBezTo>
                  <a:cubicBezTo>
                    <a:pt x="87" y="56"/>
                    <a:pt x="87" y="56"/>
                    <a:pt x="87" y="56"/>
                  </a:cubicBezTo>
                  <a:cubicBezTo>
                    <a:pt x="87" y="55"/>
                    <a:pt x="88" y="53"/>
                    <a:pt x="87" y="52"/>
                  </a:cubicBezTo>
                  <a:cubicBezTo>
                    <a:pt x="87" y="52"/>
                    <a:pt x="85" y="51"/>
                    <a:pt x="84" y="51"/>
                  </a:cubicBezTo>
                  <a:cubicBezTo>
                    <a:pt x="66" y="51"/>
                    <a:pt x="66" y="51"/>
                    <a:pt x="66" y="51"/>
                  </a:cubicBezTo>
                  <a:cubicBezTo>
                    <a:pt x="66" y="18"/>
                    <a:pt x="66" y="18"/>
                    <a:pt x="66" y="18"/>
                  </a:cubicBezTo>
                  <a:cubicBezTo>
                    <a:pt x="66" y="12"/>
                    <a:pt x="61" y="8"/>
                    <a:pt x="55" y="8"/>
                  </a:cubicBezTo>
                  <a:cubicBezTo>
                    <a:pt x="41" y="8"/>
                    <a:pt x="41" y="8"/>
                    <a:pt x="41" y="8"/>
                  </a:cubicBezTo>
                  <a:cubicBezTo>
                    <a:pt x="36" y="8"/>
                    <a:pt x="31" y="12"/>
                    <a:pt x="31" y="18"/>
                  </a:cubicBezTo>
                  <a:cubicBezTo>
                    <a:pt x="31" y="51"/>
                    <a:pt x="31" y="51"/>
                    <a:pt x="31" y="51"/>
                  </a:cubicBezTo>
                  <a:lnTo>
                    <a:pt x="13" y="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50" name="组合 249"/>
          <p:cNvGrpSpPr/>
          <p:nvPr/>
        </p:nvGrpSpPr>
        <p:grpSpPr>
          <a:xfrm>
            <a:off x="7120952" y="3887745"/>
            <a:ext cx="315498" cy="346277"/>
            <a:chOff x="7245351" y="3246438"/>
            <a:chExt cx="325438" cy="357187"/>
          </a:xfrm>
          <a:solidFill>
            <a:srgbClr val="35669B"/>
          </a:solidFill>
        </p:grpSpPr>
        <p:sp>
          <p:nvSpPr>
            <p:cNvPr id="148" name="Freeform 127"/>
            <p:cNvSpPr>
              <a:spLocks noEditPoints="1"/>
            </p:cNvSpPr>
            <p:nvPr/>
          </p:nvSpPr>
          <p:spPr bwMode="auto">
            <a:xfrm>
              <a:off x="7245351" y="3536950"/>
              <a:ext cx="325438" cy="66675"/>
            </a:xfrm>
            <a:custGeom>
              <a:avLst/>
              <a:gdLst>
                <a:gd name="T0" fmla="*/ 129 w 143"/>
                <a:gd name="T1" fmla="*/ 29 h 29"/>
                <a:gd name="T2" fmla="*/ 15 w 143"/>
                <a:gd name="T3" fmla="*/ 29 h 29"/>
                <a:gd name="T4" fmla="*/ 0 w 143"/>
                <a:gd name="T5" fmla="*/ 15 h 29"/>
                <a:gd name="T6" fmla="*/ 15 w 143"/>
                <a:gd name="T7" fmla="*/ 0 h 29"/>
                <a:gd name="T8" fmla="*/ 44 w 143"/>
                <a:gd name="T9" fmla="*/ 0 h 29"/>
                <a:gd name="T10" fmla="*/ 44 w 143"/>
                <a:gd name="T11" fmla="*/ 1 h 29"/>
                <a:gd name="T12" fmla="*/ 65 w 143"/>
                <a:gd name="T13" fmla="*/ 16 h 29"/>
                <a:gd name="T14" fmla="*/ 79 w 143"/>
                <a:gd name="T15" fmla="*/ 16 h 29"/>
                <a:gd name="T16" fmla="*/ 99 w 143"/>
                <a:gd name="T17" fmla="*/ 1 h 29"/>
                <a:gd name="T18" fmla="*/ 100 w 143"/>
                <a:gd name="T19" fmla="*/ 0 h 29"/>
                <a:gd name="T20" fmla="*/ 129 w 143"/>
                <a:gd name="T21" fmla="*/ 0 h 29"/>
                <a:gd name="T22" fmla="*/ 143 w 143"/>
                <a:gd name="T23" fmla="*/ 15 h 29"/>
                <a:gd name="T24" fmla="*/ 129 w 143"/>
                <a:gd name="T25" fmla="*/ 29 h 29"/>
                <a:gd name="T26" fmla="*/ 15 w 143"/>
                <a:gd name="T27" fmla="*/ 4 h 29"/>
                <a:gd name="T28" fmla="*/ 4 w 143"/>
                <a:gd name="T29" fmla="*/ 15 h 29"/>
                <a:gd name="T30" fmla="*/ 15 w 143"/>
                <a:gd name="T31" fmla="*/ 25 h 29"/>
                <a:gd name="T32" fmla="*/ 129 w 143"/>
                <a:gd name="T33" fmla="*/ 25 h 29"/>
                <a:gd name="T34" fmla="*/ 139 w 143"/>
                <a:gd name="T35" fmla="*/ 15 h 29"/>
                <a:gd name="T36" fmla="*/ 129 w 143"/>
                <a:gd name="T37" fmla="*/ 4 h 29"/>
                <a:gd name="T38" fmla="*/ 102 w 143"/>
                <a:gd name="T39" fmla="*/ 4 h 29"/>
                <a:gd name="T40" fmla="*/ 79 w 143"/>
                <a:gd name="T41" fmla="*/ 20 h 29"/>
                <a:gd name="T42" fmla="*/ 65 w 143"/>
                <a:gd name="T43" fmla="*/ 20 h 29"/>
                <a:gd name="T44" fmla="*/ 41 w 143"/>
                <a:gd name="T45" fmla="*/ 4 h 29"/>
                <a:gd name="T46" fmla="*/ 15 w 143"/>
                <a:gd name="T47"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3" h="29">
                  <a:moveTo>
                    <a:pt x="129" y="29"/>
                  </a:moveTo>
                  <a:cubicBezTo>
                    <a:pt x="15" y="29"/>
                    <a:pt x="15" y="29"/>
                    <a:pt x="15" y="29"/>
                  </a:cubicBezTo>
                  <a:cubicBezTo>
                    <a:pt x="7" y="29"/>
                    <a:pt x="0" y="23"/>
                    <a:pt x="0" y="15"/>
                  </a:cubicBezTo>
                  <a:cubicBezTo>
                    <a:pt x="0" y="6"/>
                    <a:pt x="7" y="0"/>
                    <a:pt x="15" y="0"/>
                  </a:cubicBezTo>
                  <a:cubicBezTo>
                    <a:pt x="44" y="0"/>
                    <a:pt x="44" y="0"/>
                    <a:pt x="44" y="0"/>
                  </a:cubicBezTo>
                  <a:cubicBezTo>
                    <a:pt x="44" y="1"/>
                    <a:pt x="44" y="1"/>
                    <a:pt x="44" y="1"/>
                  </a:cubicBezTo>
                  <a:cubicBezTo>
                    <a:pt x="47" y="10"/>
                    <a:pt x="56" y="16"/>
                    <a:pt x="65" y="16"/>
                  </a:cubicBezTo>
                  <a:cubicBezTo>
                    <a:pt x="79" y="16"/>
                    <a:pt x="79" y="16"/>
                    <a:pt x="79" y="16"/>
                  </a:cubicBezTo>
                  <a:cubicBezTo>
                    <a:pt x="88" y="16"/>
                    <a:pt x="96" y="10"/>
                    <a:pt x="99" y="1"/>
                  </a:cubicBezTo>
                  <a:cubicBezTo>
                    <a:pt x="100" y="0"/>
                    <a:pt x="100" y="0"/>
                    <a:pt x="100" y="0"/>
                  </a:cubicBezTo>
                  <a:cubicBezTo>
                    <a:pt x="129" y="0"/>
                    <a:pt x="129" y="0"/>
                    <a:pt x="129" y="0"/>
                  </a:cubicBezTo>
                  <a:cubicBezTo>
                    <a:pt x="137" y="0"/>
                    <a:pt x="143" y="6"/>
                    <a:pt x="143" y="15"/>
                  </a:cubicBezTo>
                  <a:cubicBezTo>
                    <a:pt x="143" y="23"/>
                    <a:pt x="137" y="29"/>
                    <a:pt x="129" y="29"/>
                  </a:cubicBezTo>
                  <a:close/>
                  <a:moveTo>
                    <a:pt x="15" y="4"/>
                  </a:moveTo>
                  <a:cubicBezTo>
                    <a:pt x="9" y="4"/>
                    <a:pt x="4" y="9"/>
                    <a:pt x="4" y="15"/>
                  </a:cubicBezTo>
                  <a:cubicBezTo>
                    <a:pt x="4" y="20"/>
                    <a:pt x="9" y="25"/>
                    <a:pt x="15" y="25"/>
                  </a:cubicBezTo>
                  <a:cubicBezTo>
                    <a:pt x="129" y="25"/>
                    <a:pt x="129" y="25"/>
                    <a:pt x="129" y="25"/>
                  </a:cubicBezTo>
                  <a:cubicBezTo>
                    <a:pt x="135" y="25"/>
                    <a:pt x="139" y="20"/>
                    <a:pt x="139" y="15"/>
                  </a:cubicBezTo>
                  <a:cubicBezTo>
                    <a:pt x="139" y="9"/>
                    <a:pt x="135" y="4"/>
                    <a:pt x="129" y="4"/>
                  </a:cubicBezTo>
                  <a:cubicBezTo>
                    <a:pt x="102" y="4"/>
                    <a:pt x="102" y="4"/>
                    <a:pt x="102" y="4"/>
                  </a:cubicBezTo>
                  <a:cubicBezTo>
                    <a:pt x="98" y="13"/>
                    <a:pt x="89" y="20"/>
                    <a:pt x="79" y="20"/>
                  </a:cubicBezTo>
                  <a:cubicBezTo>
                    <a:pt x="65" y="20"/>
                    <a:pt x="65" y="20"/>
                    <a:pt x="65" y="20"/>
                  </a:cubicBezTo>
                  <a:cubicBezTo>
                    <a:pt x="54" y="20"/>
                    <a:pt x="45" y="13"/>
                    <a:pt x="41" y="4"/>
                  </a:cubicBezTo>
                  <a:lnTo>
                    <a:pt x="15"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128"/>
            <p:cNvSpPr>
              <a:spLocks noEditPoints="1"/>
            </p:cNvSpPr>
            <p:nvPr/>
          </p:nvSpPr>
          <p:spPr bwMode="auto">
            <a:xfrm>
              <a:off x="7300914" y="3246438"/>
              <a:ext cx="217488" cy="290513"/>
            </a:xfrm>
            <a:custGeom>
              <a:avLst/>
              <a:gdLst>
                <a:gd name="T0" fmla="*/ 55 w 96"/>
                <a:gd name="T1" fmla="*/ 128 h 128"/>
                <a:gd name="T2" fmla="*/ 41 w 96"/>
                <a:gd name="T3" fmla="*/ 128 h 128"/>
                <a:gd name="T4" fmla="*/ 22 w 96"/>
                <a:gd name="T5" fmla="*/ 110 h 128"/>
                <a:gd name="T6" fmla="*/ 22 w 96"/>
                <a:gd name="T7" fmla="*/ 85 h 128"/>
                <a:gd name="T8" fmla="*/ 12 w 96"/>
                <a:gd name="T9" fmla="*/ 85 h 128"/>
                <a:gd name="T10" fmla="*/ 2 w 96"/>
                <a:gd name="T11" fmla="*/ 79 h 128"/>
                <a:gd name="T12" fmla="*/ 3 w 96"/>
                <a:gd name="T13" fmla="*/ 68 h 128"/>
                <a:gd name="T14" fmla="*/ 38 w 96"/>
                <a:gd name="T15" fmla="*/ 6 h 128"/>
                <a:gd name="T16" fmla="*/ 48 w 96"/>
                <a:gd name="T17" fmla="*/ 0 h 128"/>
                <a:gd name="T18" fmla="*/ 58 w 96"/>
                <a:gd name="T19" fmla="*/ 6 h 128"/>
                <a:gd name="T20" fmla="*/ 93 w 96"/>
                <a:gd name="T21" fmla="*/ 68 h 128"/>
                <a:gd name="T22" fmla="*/ 94 w 96"/>
                <a:gd name="T23" fmla="*/ 79 h 128"/>
                <a:gd name="T24" fmla="*/ 83 w 96"/>
                <a:gd name="T25" fmla="*/ 85 h 128"/>
                <a:gd name="T26" fmla="*/ 73 w 96"/>
                <a:gd name="T27" fmla="*/ 85 h 128"/>
                <a:gd name="T28" fmla="*/ 73 w 96"/>
                <a:gd name="T29" fmla="*/ 110 h 128"/>
                <a:gd name="T30" fmla="*/ 55 w 96"/>
                <a:gd name="T31" fmla="*/ 128 h 128"/>
                <a:gd name="T32" fmla="*/ 48 w 96"/>
                <a:gd name="T33" fmla="*/ 8 h 128"/>
                <a:gd name="T34" fmla="*/ 45 w 96"/>
                <a:gd name="T35" fmla="*/ 10 h 128"/>
                <a:gd name="T36" fmla="*/ 9 w 96"/>
                <a:gd name="T37" fmla="*/ 72 h 128"/>
                <a:gd name="T38" fmla="*/ 9 w 96"/>
                <a:gd name="T39" fmla="*/ 75 h 128"/>
                <a:gd name="T40" fmla="*/ 12 w 96"/>
                <a:gd name="T41" fmla="*/ 77 h 128"/>
                <a:gd name="T42" fmla="*/ 30 w 96"/>
                <a:gd name="T43" fmla="*/ 77 h 128"/>
                <a:gd name="T44" fmla="*/ 30 w 96"/>
                <a:gd name="T45" fmla="*/ 110 h 128"/>
                <a:gd name="T46" fmla="*/ 41 w 96"/>
                <a:gd name="T47" fmla="*/ 120 h 128"/>
                <a:gd name="T48" fmla="*/ 55 w 96"/>
                <a:gd name="T49" fmla="*/ 120 h 128"/>
                <a:gd name="T50" fmla="*/ 65 w 96"/>
                <a:gd name="T51" fmla="*/ 110 h 128"/>
                <a:gd name="T52" fmla="*/ 65 w 96"/>
                <a:gd name="T53" fmla="*/ 77 h 128"/>
                <a:gd name="T54" fmla="*/ 83 w 96"/>
                <a:gd name="T55" fmla="*/ 77 h 128"/>
                <a:gd name="T56" fmla="*/ 87 w 96"/>
                <a:gd name="T57" fmla="*/ 75 h 128"/>
                <a:gd name="T58" fmla="*/ 86 w 96"/>
                <a:gd name="T59" fmla="*/ 72 h 128"/>
                <a:gd name="T60" fmla="*/ 51 w 96"/>
                <a:gd name="T61" fmla="*/ 10 h 128"/>
                <a:gd name="T62" fmla="*/ 48 w 96"/>
                <a:gd name="T63" fmla="*/ 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 h="128">
                  <a:moveTo>
                    <a:pt x="55" y="128"/>
                  </a:moveTo>
                  <a:cubicBezTo>
                    <a:pt x="41" y="128"/>
                    <a:pt x="41" y="128"/>
                    <a:pt x="41" y="128"/>
                  </a:cubicBezTo>
                  <a:cubicBezTo>
                    <a:pt x="31" y="128"/>
                    <a:pt x="22" y="120"/>
                    <a:pt x="22" y="110"/>
                  </a:cubicBezTo>
                  <a:cubicBezTo>
                    <a:pt x="22" y="85"/>
                    <a:pt x="22" y="85"/>
                    <a:pt x="22" y="85"/>
                  </a:cubicBezTo>
                  <a:cubicBezTo>
                    <a:pt x="12" y="85"/>
                    <a:pt x="12" y="85"/>
                    <a:pt x="12" y="85"/>
                  </a:cubicBezTo>
                  <a:cubicBezTo>
                    <a:pt x="8" y="85"/>
                    <a:pt x="4" y="83"/>
                    <a:pt x="2" y="79"/>
                  </a:cubicBezTo>
                  <a:cubicBezTo>
                    <a:pt x="0" y="76"/>
                    <a:pt x="0" y="72"/>
                    <a:pt x="3" y="68"/>
                  </a:cubicBezTo>
                  <a:cubicBezTo>
                    <a:pt x="38" y="6"/>
                    <a:pt x="38" y="6"/>
                    <a:pt x="38" y="6"/>
                  </a:cubicBezTo>
                  <a:cubicBezTo>
                    <a:pt x="40" y="2"/>
                    <a:pt x="44" y="0"/>
                    <a:pt x="48" y="0"/>
                  </a:cubicBezTo>
                  <a:cubicBezTo>
                    <a:pt x="52" y="0"/>
                    <a:pt x="55" y="2"/>
                    <a:pt x="58" y="6"/>
                  </a:cubicBezTo>
                  <a:cubicBezTo>
                    <a:pt x="93" y="68"/>
                    <a:pt x="93" y="68"/>
                    <a:pt x="93" y="68"/>
                  </a:cubicBezTo>
                  <a:cubicBezTo>
                    <a:pt x="95" y="72"/>
                    <a:pt x="96" y="76"/>
                    <a:pt x="94" y="79"/>
                  </a:cubicBezTo>
                  <a:cubicBezTo>
                    <a:pt x="92" y="83"/>
                    <a:pt x="88" y="85"/>
                    <a:pt x="83" y="85"/>
                  </a:cubicBezTo>
                  <a:cubicBezTo>
                    <a:pt x="73" y="85"/>
                    <a:pt x="73" y="85"/>
                    <a:pt x="73" y="85"/>
                  </a:cubicBezTo>
                  <a:cubicBezTo>
                    <a:pt x="73" y="110"/>
                    <a:pt x="73" y="110"/>
                    <a:pt x="73" y="110"/>
                  </a:cubicBezTo>
                  <a:cubicBezTo>
                    <a:pt x="73" y="120"/>
                    <a:pt x="65" y="128"/>
                    <a:pt x="55" y="128"/>
                  </a:cubicBezTo>
                  <a:close/>
                  <a:moveTo>
                    <a:pt x="48" y="8"/>
                  </a:moveTo>
                  <a:cubicBezTo>
                    <a:pt x="47" y="8"/>
                    <a:pt x="46" y="9"/>
                    <a:pt x="45" y="10"/>
                  </a:cubicBezTo>
                  <a:cubicBezTo>
                    <a:pt x="9" y="72"/>
                    <a:pt x="9" y="72"/>
                    <a:pt x="9" y="72"/>
                  </a:cubicBezTo>
                  <a:cubicBezTo>
                    <a:pt x="9" y="73"/>
                    <a:pt x="8" y="75"/>
                    <a:pt x="9" y="75"/>
                  </a:cubicBezTo>
                  <a:cubicBezTo>
                    <a:pt x="9" y="76"/>
                    <a:pt x="11" y="77"/>
                    <a:pt x="12" y="77"/>
                  </a:cubicBezTo>
                  <a:cubicBezTo>
                    <a:pt x="30" y="77"/>
                    <a:pt x="30" y="77"/>
                    <a:pt x="30" y="77"/>
                  </a:cubicBezTo>
                  <a:cubicBezTo>
                    <a:pt x="30" y="110"/>
                    <a:pt x="30" y="110"/>
                    <a:pt x="30" y="110"/>
                  </a:cubicBezTo>
                  <a:cubicBezTo>
                    <a:pt x="30" y="116"/>
                    <a:pt x="35" y="120"/>
                    <a:pt x="41" y="120"/>
                  </a:cubicBezTo>
                  <a:cubicBezTo>
                    <a:pt x="55" y="120"/>
                    <a:pt x="55" y="120"/>
                    <a:pt x="55" y="120"/>
                  </a:cubicBezTo>
                  <a:cubicBezTo>
                    <a:pt x="60" y="120"/>
                    <a:pt x="65" y="116"/>
                    <a:pt x="65" y="110"/>
                  </a:cubicBezTo>
                  <a:cubicBezTo>
                    <a:pt x="65" y="77"/>
                    <a:pt x="65" y="77"/>
                    <a:pt x="65" y="77"/>
                  </a:cubicBezTo>
                  <a:cubicBezTo>
                    <a:pt x="83" y="77"/>
                    <a:pt x="83" y="77"/>
                    <a:pt x="83" y="77"/>
                  </a:cubicBezTo>
                  <a:cubicBezTo>
                    <a:pt x="85" y="77"/>
                    <a:pt x="86" y="76"/>
                    <a:pt x="87" y="75"/>
                  </a:cubicBezTo>
                  <a:cubicBezTo>
                    <a:pt x="87" y="75"/>
                    <a:pt x="87" y="73"/>
                    <a:pt x="86" y="72"/>
                  </a:cubicBezTo>
                  <a:cubicBezTo>
                    <a:pt x="51" y="10"/>
                    <a:pt x="51" y="10"/>
                    <a:pt x="51" y="10"/>
                  </a:cubicBezTo>
                  <a:cubicBezTo>
                    <a:pt x="50" y="9"/>
                    <a:pt x="49" y="8"/>
                    <a:pt x="4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48" name="组合 247"/>
          <p:cNvGrpSpPr/>
          <p:nvPr/>
        </p:nvGrpSpPr>
        <p:grpSpPr>
          <a:xfrm>
            <a:off x="5401877" y="3876971"/>
            <a:ext cx="383213" cy="373980"/>
            <a:chOff x="5472114" y="3235325"/>
            <a:chExt cx="395287" cy="385763"/>
          </a:xfrm>
          <a:solidFill>
            <a:srgbClr val="35669B"/>
          </a:solidFill>
        </p:grpSpPr>
        <p:sp>
          <p:nvSpPr>
            <p:cNvPr id="150" name="Freeform 129"/>
            <p:cNvSpPr>
              <a:spLocks noEditPoints="1"/>
            </p:cNvSpPr>
            <p:nvPr/>
          </p:nvSpPr>
          <p:spPr bwMode="auto">
            <a:xfrm>
              <a:off x="5673726" y="3448050"/>
              <a:ext cx="193675" cy="173038"/>
            </a:xfrm>
            <a:custGeom>
              <a:avLst/>
              <a:gdLst>
                <a:gd name="T0" fmla="*/ 60 w 85"/>
                <a:gd name="T1" fmla="*/ 76 h 76"/>
                <a:gd name="T2" fmla="*/ 60 w 85"/>
                <a:gd name="T3" fmla="*/ 76 h 76"/>
                <a:gd name="T4" fmla="*/ 52 w 85"/>
                <a:gd name="T5" fmla="*/ 73 h 76"/>
                <a:gd name="T6" fmla="*/ 0 w 85"/>
                <a:gd name="T7" fmla="*/ 22 h 76"/>
                <a:gd name="T8" fmla="*/ 13 w 85"/>
                <a:gd name="T9" fmla="*/ 9 h 76"/>
                <a:gd name="T10" fmla="*/ 30 w 85"/>
                <a:gd name="T11" fmla="*/ 1 h 76"/>
                <a:gd name="T12" fmla="*/ 33 w 85"/>
                <a:gd name="T13" fmla="*/ 0 h 76"/>
                <a:gd name="T14" fmla="*/ 79 w 85"/>
                <a:gd name="T15" fmla="*/ 46 h 76"/>
                <a:gd name="T16" fmla="*/ 74 w 85"/>
                <a:gd name="T17" fmla="*/ 69 h 76"/>
                <a:gd name="T18" fmla="*/ 60 w 85"/>
                <a:gd name="T19" fmla="*/ 76 h 76"/>
                <a:gd name="T20" fmla="*/ 58 w 85"/>
                <a:gd name="T21" fmla="*/ 68 h 76"/>
                <a:gd name="T22" fmla="*/ 60 w 85"/>
                <a:gd name="T23" fmla="*/ 68 h 76"/>
                <a:gd name="T24" fmla="*/ 68 w 85"/>
                <a:gd name="T25" fmla="*/ 63 h 76"/>
                <a:gd name="T26" fmla="*/ 73 w 85"/>
                <a:gd name="T27" fmla="*/ 52 h 76"/>
                <a:gd name="T28" fmla="*/ 30 w 85"/>
                <a:gd name="T29" fmla="*/ 9 h 76"/>
                <a:gd name="T30" fmla="*/ 18 w 85"/>
                <a:gd name="T31" fmla="*/ 14 h 76"/>
                <a:gd name="T32" fmla="*/ 11 w 85"/>
                <a:gd name="T33" fmla="*/ 21 h 76"/>
                <a:gd name="T34" fmla="*/ 58 w 85"/>
                <a:gd name="T35" fmla="*/ 68 h 76"/>
                <a:gd name="T36" fmla="*/ 58 w 85"/>
                <a:gd name="T37" fmla="*/ 6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5" h="76">
                  <a:moveTo>
                    <a:pt x="60" y="76"/>
                  </a:moveTo>
                  <a:cubicBezTo>
                    <a:pt x="60" y="76"/>
                    <a:pt x="60" y="76"/>
                    <a:pt x="60" y="76"/>
                  </a:cubicBezTo>
                  <a:cubicBezTo>
                    <a:pt x="55" y="76"/>
                    <a:pt x="52" y="74"/>
                    <a:pt x="52" y="73"/>
                  </a:cubicBezTo>
                  <a:cubicBezTo>
                    <a:pt x="0" y="22"/>
                    <a:pt x="0" y="22"/>
                    <a:pt x="0" y="22"/>
                  </a:cubicBezTo>
                  <a:cubicBezTo>
                    <a:pt x="13" y="9"/>
                    <a:pt x="13" y="9"/>
                    <a:pt x="13" y="9"/>
                  </a:cubicBezTo>
                  <a:cubicBezTo>
                    <a:pt x="14" y="8"/>
                    <a:pt x="17" y="5"/>
                    <a:pt x="30" y="1"/>
                  </a:cubicBezTo>
                  <a:cubicBezTo>
                    <a:pt x="33" y="0"/>
                    <a:pt x="33" y="0"/>
                    <a:pt x="33" y="0"/>
                  </a:cubicBezTo>
                  <a:cubicBezTo>
                    <a:pt x="79" y="46"/>
                    <a:pt x="79" y="46"/>
                    <a:pt x="79" y="46"/>
                  </a:cubicBezTo>
                  <a:cubicBezTo>
                    <a:pt x="82" y="49"/>
                    <a:pt x="85" y="58"/>
                    <a:pt x="74" y="69"/>
                  </a:cubicBezTo>
                  <a:cubicBezTo>
                    <a:pt x="69" y="74"/>
                    <a:pt x="64" y="76"/>
                    <a:pt x="60" y="76"/>
                  </a:cubicBezTo>
                  <a:close/>
                  <a:moveTo>
                    <a:pt x="58" y="68"/>
                  </a:moveTo>
                  <a:cubicBezTo>
                    <a:pt x="58" y="68"/>
                    <a:pt x="58" y="68"/>
                    <a:pt x="60" y="68"/>
                  </a:cubicBezTo>
                  <a:cubicBezTo>
                    <a:pt x="62" y="68"/>
                    <a:pt x="65" y="66"/>
                    <a:pt x="68" y="63"/>
                  </a:cubicBezTo>
                  <a:cubicBezTo>
                    <a:pt x="76" y="56"/>
                    <a:pt x="73" y="52"/>
                    <a:pt x="73" y="52"/>
                  </a:cubicBezTo>
                  <a:cubicBezTo>
                    <a:pt x="30" y="9"/>
                    <a:pt x="30" y="9"/>
                    <a:pt x="30" y="9"/>
                  </a:cubicBezTo>
                  <a:cubicBezTo>
                    <a:pt x="21" y="12"/>
                    <a:pt x="19" y="14"/>
                    <a:pt x="18" y="14"/>
                  </a:cubicBezTo>
                  <a:cubicBezTo>
                    <a:pt x="11" y="21"/>
                    <a:pt x="11" y="21"/>
                    <a:pt x="11" y="21"/>
                  </a:cubicBezTo>
                  <a:cubicBezTo>
                    <a:pt x="58" y="68"/>
                    <a:pt x="58" y="68"/>
                    <a:pt x="58" y="68"/>
                  </a:cubicBezTo>
                  <a:cubicBezTo>
                    <a:pt x="58" y="68"/>
                    <a:pt x="58" y="68"/>
                    <a:pt x="58"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130"/>
            <p:cNvSpPr>
              <a:spLocks noEditPoints="1"/>
            </p:cNvSpPr>
            <p:nvPr/>
          </p:nvSpPr>
          <p:spPr bwMode="auto">
            <a:xfrm>
              <a:off x="5472114" y="3235325"/>
              <a:ext cx="184150" cy="180975"/>
            </a:xfrm>
            <a:custGeom>
              <a:avLst/>
              <a:gdLst>
                <a:gd name="T0" fmla="*/ 65 w 81"/>
                <a:gd name="T1" fmla="*/ 80 h 80"/>
                <a:gd name="T2" fmla="*/ 32 w 81"/>
                <a:gd name="T3" fmla="*/ 47 h 80"/>
                <a:gd name="T4" fmla="*/ 18 w 81"/>
                <a:gd name="T5" fmla="*/ 41 h 80"/>
                <a:gd name="T6" fmla="*/ 0 w 81"/>
                <a:gd name="T7" fmla="*/ 15 h 80"/>
                <a:gd name="T8" fmla="*/ 15 w 81"/>
                <a:gd name="T9" fmla="*/ 0 h 80"/>
                <a:gd name="T10" fmla="*/ 42 w 81"/>
                <a:gd name="T11" fmla="*/ 17 h 80"/>
                <a:gd name="T12" fmla="*/ 48 w 81"/>
                <a:gd name="T13" fmla="*/ 31 h 80"/>
                <a:gd name="T14" fmla="*/ 81 w 81"/>
                <a:gd name="T15" fmla="*/ 64 h 80"/>
                <a:gd name="T16" fmla="*/ 79 w 81"/>
                <a:gd name="T17" fmla="*/ 67 h 80"/>
                <a:gd name="T18" fmla="*/ 74 w 81"/>
                <a:gd name="T19" fmla="*/ 72 h 80"/>
                <a:gd name="T20" fmla="*/ 74 w 81"/>
                <a:gd name="T21" fmla="*/ 73 h 80"/>
                <a:gd name="T22" fmla="*/ 65 w 81"/>
                <a:gd name="T23" fmla="*/ 80 h 80"/>
                <a:gd name="T24" fmla="*/ 23 w 81"/>
                <a:gd name="T25" fmla="*/ 35 h 80"/>
                <a:gd name="T26" fmla="*/ 36 w 81"/>
                <a:gd name="T27" fmla="*/ 41 h 80"/>
                <a:gd name="T28" fmla="*/ 65 w 81"/>
                <a:gd name="T29" fmla="*/ 70 h 80"/>
                <a:gd name="T30" fmla="*/ 69 w 81"/>
                <a:gd name="T31" fmla="*/ 66 h 80"/>
                <a:gd name="T32" fmla="*/ 70 w 81"/>
                <a:gd name="T33" fmla="*/ 65 h 80"/>
                <a:gd name="T34" fmla="*/ 41 w 81"/>
                <a:gd name="T35" fmla="*/ 36 h 80"/>
                <a:gd name="T36" fmla="*/ 35 w 81"/>
                <a:gd name="T37" fmla="*/ 22 h 80"/>
                <a:gd name="T38" fmla="*/ 16 w 81"/>
                <a:gd name="T39" fmla="*/ 10 h 80"/>
                <a:gd name="T40" fmla="*/ 11 w 81"/>
                <a:gd name="T41" fmla="*/ 16 h 80"/>
                <a:gd name="T42" fmla="*/ 23 w 81"/>
                <a:gd name="T43" fmla="*/ 35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 h="80">
                  <a:moveTo>
                    <a:pt x="65" y="80"/>
                  </a:moveTo>
                  <a:cubicBezTo>
                    <a:pt x="32" y="47"/>
                    <a:pt x="32" y="47"/>
                    <a:pt x="32" y="47"/>
                  </a:cubicBezTo>
                  <a:cubicBezTo>
                    <a:pt x="18" y="41"/>
                    <a:pt x="18" y="41"/>
                    <a:pt x="18" y="41"/>
                  </a:cubicBezTo>
                  <a:cubicBezTo>
                    <a:pt x="0" y="15"/>
                    <a:pt x="0" y="15"/>
                    <a:pt x="0" y="15"/>
                  </a:cubicBezTo>
                  <a:cubicBezTo>
                    <a:pt x="15" y="0"/>
                    <a:pt x="15" y="0"/>
                    <a:pt x="15" y="0"/>
                  </a:cubicBezTo>
                  <a:cubicBezTo>
                    <a:pt x="42" y="17"/>
                    <a:pt x="42" y="17"/>
                    <a:pt x="42" y="17"/>
                  </a:cubicBezTo>
                  <a:cubicBezTo>
                    <a:pt x="48" y="31"/>
                    <a:pt x="48" y="31"/>
                    <a:pt x="48" y="31"/>
                  </a:cubicBezTo>
                  <a:cubicBezTo>
                    <a:pt x="81" y="64"/>
                    <a:pt x="81" y="64"/>
                    <a:pt x="81" y="64"/>
                  </a:cubicBezTo>
                  <a:cubicBezTo>
                    <a:pt x="79" y="67"/>
                    <a:pt x="79" y="67"/>
                    <a:pt x="79" y="67"/>
                  </a:cubicBezTo>
                  <a:cubicBezTo>
                    <a:pt x="77" y="69"/>
                    <a:pt x="76" y="71"/>
                    <a:pt x="74" y="72"/>
                  </a:cubicBezTo>
                  <a:cubicBezTo>
                    <a:pt x="74" y="73"/>
                    <a:pt x="74" y="73"/>
                    <a:pt x="74" y="73"/>
                  </a:cubicBezTo>
                  <a:lnTo>
                    <a:pt x="65" y="80"/>
                  </a:lnTo>
                  <a:close/>
                  <a:moveTo>
                    <a:pt x="23" y="35"/>
                  </a:moveTo>
                  <a:cubicBezTo>
                    <a:pt x="36" y="41"/>
                    <a:pt x="36" y="41"/>
                    <a:pt x="36" y="41"/>
                  </a:cubicBezTo>
                  <a:cubicBezTo>
                    <a:pt x="65" y="70"/>
                    <a:pt x="65" y="70"/>
                    <a:pt x="65" y="70"/>
                  </a:cubicBezTo>
                  <a:cubicBezTo>
                    <a:pt x="69" y="66"/>
                    <a:pt x="69" y="66"/>
                    <a:pt x="69" y="66"/>
                  </a:cubicBezTo>
                  <a:cubicBezTo>
                    <a:pt x="69" y="66"/>
                    <a:pt x="70" y="65"/>
                    <a:pt x="70" y="65"/>
                  </a:cubicBezTo>
                  <a:cubicBezTo>
                    <a:pt x="41" y="36"/>
                    <a:pt x="41" y="36"/>
                    <a:pt x="41" y="36"/>
                  </a:cubicBezTo>
                  <a:cubicBezTo>
                    <a:pt x="35" y="22"/>
                    <a:pt x="35" y="22"/>
                    <a:pt x="35" y="22"/>
                  </a:cubicBezTo>
                  <a:cubicBezTo>
                    <a:pt x="16" y="10"/>
                    <a:pt x="16" y="10"/>
                    <a:pt x="16" y="10"/>
                  </a:cubicBezTo>
                  <a:cubicBezTo>
                    <a:pt x="11" y="16"/>
                    <a:pt x="11" y="16"/>
                    <a:pt x="11" y="16"/>
                  </a:cubicBezTo>
                  <a:lnTo>
                    <a:pt x="23"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131"/>
            <p:cNvSpPr>
              <a:spLocks noEditPoints="1"/>
            </p:cNvSpPr>
            <p:nvPr/>
          </p:nvSpPr>
          <p:spPr bwMode="auto">
            <a:xfrm>
              <a:off x="5478464" y="3259138"/>
              <a:ext cx="361950" cy="341313"/>
            </a:xfrm>
            <a:custGeom>
              <a:avLst/>
              <a:gdLst>
                <a:gd name="T0" fmla="*/ 127 w 159"/>
                <a:gd name="T1" fmla="*/ 4 h 150"/>
                <a:gd name="T2" fmla="*/ 140 w 159"/>
                <a:gd name="T3" fmla="*/ 6 h 150"/>
                <a:gd name="T4" fmla="*/ 123 w 159"/>
                <a:gd name="T5" fmla="*/ 13 h 150"/>
                <a:gd name="T6" fmla="*/ 121 w 159"/>
                <a:gd name="T7" fmla="*/ 14 h 150"/>
                <a:gd name="T8" fmla="*/ 121 w 159"/>
                <a:gd name="T9" fmla="*/ 16 h 150"/>
                <a:gd name="T10" fmla="*/ 120 w 159"/>
                <a:gd name="T11" fmla="*/ 23 h 150"/>
                <a:gd name="T12" fmla="*/ 120 w 159"/>
                <a:gd name="T13" fmla="*/ 24 h 150"/>
                <a:gd name="T14" fmla="*/ 120 w 159"/>
                <a:gd name="T15" fmla="*/ 25 h 150"/>
                <a:gd name="T16" fmla="*/ 126 w 159"/>
                <a:gd name="T17" fmla="*/ 39 h 150"/>
                <a:gd name="T18" fmla="*/ 128 w 159"/>
                <a:gd name="T19" fmla="*/ 43 h 150"/>
                <a:gd name="T20" fmla="*/ 131 w 159"/>
                <a:gd name="T21" fmla="*/ 41 h 150"/>
                <a:gd name="T22" fmla="*/ 152 w 159"/>
                <a:gd name="T23" fmla="*/ 32 h 150"/>
                <a:gd name="T24" fmla="*/ 135 w 159"/>
                <a:gd name="T25" fmla="*/ 50 h 150"/>
                <a:gd name="T26" fmla="*/ 132 w 159"/>
                <a:gd name="T27" fmla="*/ 52 h 150"/>
                <a:gd name="T28" fmla="*/ 133 w 159"/>
                <a:gd name="T29" fmla="*/ 56 h 150"/>
                <a:gd name="T30" fmla="*/ 138 w 159"/>
                <a:gd name="T31" fmla="*/ 68 h 150"/>
                <a:gd name="T32" fmla="*/ 90 w 159"/>
                <a:gd name="T33" fmla="*/ 83 h 150"/>
                <a:gd name="T34" fmla="*/ 33 w 159"/>
                <a:gd name="T35" fmla="*/ 142 h 150"/>
                <a:gd name="T36" fmla="*/ 23 w 159"/>
                <a:gd name="T37" fmla="*/ 146 h 150"/>
                <a:gd name="T38" fmla="*/ 15 w 159"/>
                <a:gd name="T39" fmla="*/ 142 h 150"/>
                <a:gd name="T40" fmla="*/ 15 w 159"/>
                <a:gd name="T41" fmla="*/ 123 h 150"/>
                <a:gd name="T42" fmla="*/ 80 w 159"/>
                <a:gd name="T43" fmla="*/ 71 h 150"/>
                <a:gd name="T44" fmla="*/ 80 w 159"/>
                <a:gd name="T45" fmla="*/ 71 h 150"/>
                <a:gd name="T46" fmla="*/ 80 w 159"/>
                <a:gd name="T47" fmla="*/ 70 h 150"/>
                <a:gd name="T48" fmla="*/ 102 w 159"/>
                <a:gd name="T49" fmla="*/ 23 h 150"/>
                <a:gd name="T50" fmla="*/ 104 w 159"/>
                <a:gd name="T51" fmla="*/ 15 h 150"/>
                <a:gd name="T52" fmla="*/ 121 w 159"/>
                <a:gd name="T53" fmla="*/ 4 h 150"/>
                <a:gd name="T54" fmla="*/ 122 w 159"/>
                <a:gd name="T55" fmla="*/ 4 h 150"/>
                <a:gd name="T56" fmla="*/ 127 w 159"/>
                <a:gd name="T57" fmla="*/ 4 h 150"/>
                <a:gd name="T58" fmla="*/ 127 w 159"/>
                <a:gd name="T59" fmla="*/ 4 h 150"/>
                <a:gd name="T60" fmla="*/ 24 w 159"/>
                <a:gd name="T61" fmla="*/ 142 h 150"/>
                <a:gd name="T62" fmla="*/ 31 w 159"/>
                <a:gd name="T63" fmla="*/ 139 h 150"/>
                <a:gd name="T64" fmla="*/ 31 w 159"/>
                <a:gd name="T65" fmla="*/ 125 h 150"/>
                <a:gd name="T66" fmla="*/ 24 w 159"/>
                <a:gd name="T67" fmla="*/ 122 h 150"/>
                <a:gd name="T68" fmla="*/ 17 w 159"/>
                <a:gd name="T69" fmla="*/ 125 h 150"/>
                <a:gd name="T70" fmla="*/ 17 w 159"/>
                <a:gd name="T71" fmla="*/ 139 h 150"/>
                <a:gd name="T72" fmla="*/ 24 w 159"/>
                <a:gd name="T73" fmla="*/ 142 h 150"/>
                <a:gd name="T74" fmla="*/ 127 w 159"/>
                <a:gd name="T75" fmla="*/ 0 h 150"/>
                <a:gd name="T76" fmla="*/ 121 w 159"/>
                <a:gd name="T77" fmla="*/ 0 h 150"/>
                <a:gd name="T78" fmla="*/ 100 w 159"/>
                <a:gd name="T79" fmla="*/ 13 h 150"/>
                <a:gd name="T80" fmla="*/ 77 w 159"/>
                <a:gd name="T81" fmla="*/ 68 h 150"/>
                <a:gd name="T82" fmla="*/ 12 w 159"/>
                <a:gd name="T83" fmla="*/ 120 h 150"/>
                <a:gd name="T84" fmla="*/ 12 w 159"/>
                <a:gd name="T85" fmla="*/ 145 h 150"/>
                <a:gd name="T86" fmla="*/ 23 w 159"/>
                <a:gd name="T87" fmla="*/ 150 h 150"/>
                <a:gd name="T88" fmla="*/ 36 w 159"/>
                <a:gd name="T89" fmla="*/ 145 h 150"/>
                <a:gd name="T90" fmla="*/ 93 w 159"/>
                <a:gd name="T91" fmla="*/ 85 h 150"/>
                <a:gd name="T92" fmla="*/ 144 w 159"/>
                <a:gd name="T93" fmla="*/ 71 h 150"/>
                <a:gd name="T94" fmla="*/ 137 w 159"/>
                <a:gd name="T95" fmla="*/ 54 h 150"/>
                <a:gd name="T96" fmla="*/ 159 w 159"/>
                <a:gd name="T97" fmla="*/ 25 h 150"/>
                <a:gd name="T98" fmla="*/ 130 w 159"/>
                <a:gd name="T99" fmla="*/ 37 h 150"/>
                <a:gd name="T100" fmla="*/ 124 w 159"/>
                <a:gd name="T101" fmla="*/ 24 h 150"/>
                <a:gd name="T102" fmla="*/ 125 w 159"/>
                <a:gd name="T103" fmla="*/ 17 h 150"/>
                <a:gd name="T104" fmla="*/ 149 w 159"/>
                <a:gd name="T105" fmla="*/ 6 h 150"/>
                <a:gd name="T106" fmla="*/ 127 w 159"/>
                <a:gd name="T107" fmla="*/ 0 h 150"/>
                <a:gd name="T108" fmla="*/ 24 w 159"/>
                <a:gd name="T109" fmla="*/ 138 h 150"/>
                <a:gd name="T110" fmla="*/ 20 w 159"/>
                <a:gd name="T111" fmla="*/ 136 h 150"/>
                <a:gd name="T112" fmla="*/ 20 w 159"/>
                <a:gd name="T113" fmla="*/ 128 h 150"/>
                <a:gd name="T114" fmla="*/ 24 w 159"/>
                <a:gd name="T115" fmla="*/ 126 h 150"/>
                <a:gd name="T116" fmla="*/ 29 w 159"/>
                <a:gd name="T117" fmla="*/ 128 h 150"/>
                <a:gd name="T118" fmla="*/ 29 w 159"/>
                <a:gd name="T119" fmla="*/ 136 h 150"/>
                <a:gd name="T120" fmla="*/ 24 w 159"/>
                <a:gd name="T121" fmla="*/ 138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9" h="150">
                  <a:moveTo>
                    <a:pt x="127" y="4"/>
                  </a:moveTo>
                  <a:cubicBezTo>
                    <a:pt x="132" y="4"/>
                    <a:pt x="136" y="5"/>
                    <a:pt x="140" y="6"/>
                  </a:cubicBezTo>
                  <a:cubicBezTo>
                    <a:pt x="123" y="13"/>
                    <a:pt x="123" y="13"/>
                    <a:pt x="123" y="13"/>
                  </a:cubicBezTo>
                  <a:cubicBezTo>
                    <a:pt x="121" y="14"/>
                    <a:pt x="121" y="14"/>
                    <a:pt x="121" y="14"/>
                  </a:cubicBezTo>
                  <a:cubicBezTo>
                    <a:pt x="121" y="16"/>
                    <a:pt x="121" y="16"/>
                    <a:pt x="121" y="16"/>
                  </a:cubicBezTo>
                  <a:cubicBezTo>
                    <a:pt x="120" y="23"/>
                    <a:pt x="120" y="23"/>
                    <a:pt x="120" y="23"/>
                  </a:cubicBezTo>
                  <a:cubicBezTo>
                    <a:pt x="120" y="24"/>
                    <a:pt x="120" y="24"/>
                    <a:pt x="120" y="24"/>
                  </a:cubicBezTo>
                  <a:cubicBezTo>
                    <a:pt x="120" y="25"/>
                    <a:pt x="120" y="25"/>
                    <a:pt x="120" y="25"/>
                  </a:cubicBezTo>
                  <a:cubicBezTo>
                    <a:pt x="126" y="39"/>
                    <a:pt x="126" y="39"/>
                    <a:pt x="126" y="39"/>
                  </a:cubicBezTo>
                  <a:cubicBezTo>
                    <a:pt x="128" y="43"/>
                    <a:pt x="128" y="43"/>
                    <a:pt x="128" y="43"/>
                  </a:cubicBezTo>
                  <a:cubicBezTo>
                    <a:pt x="131" y="41"/>
                    <a:pt x="131" y="41"/>
                    <a:pt x="131" y="41"/>
                  </a:cubicBezTo>
                  <a:cubicBezTo>
                    <a:pt x="152" y="32"/>
                    <a:pt x="152" y="32"/>
                    <a:pt x="152" y="32"/>
                  </a:cubicBezTo>
                  <a:cubicBezTo>
                    <a:pt x="148" y="38"/>
                    <a:pt x="143" y="46"/>
                    <a:pt x="135" y="50"/>
                  </a:cubicBezTo>
                  <a:cubicBezTo>
                    <a:pt x="132" y="52"/>
                    <a:pt x="132" y="52"/>
                    <a:pt x="132" y="52"/>
                  </a:cubicBezTo>
                  <a:cubicBezTo>
                    <a:pt x="133" y="56"/>
                    <a:pt x="133" y="56"/>
                    <a:pt x="133" y="56"/>
                  </a:cubicBezTo>
                  <a:cubicBezTo>
                    <a:pt x="138" y="68"/>
                    <a:pt x="138" y="68"/>
                    <a:pt x="138" y="68"/>
                  </a:cubicBezTo>
                  <a:cubicBezTo>
                    <a:pt x="126" y="69"/>
                    <a:pt x="98" y="74"/>
                    <a:pt x="90" y="83"/>
                  </a:cubicBezTo>
                  <a:cubicBezTo>
                    <a:pt x="33" y="142"/>
                    <a:pt x="33" y="142"/>
                    <a:pt x="33" y="142"/>
                  </a:cubicBezTo>
                  <a:cubicBezTo>
                    <a:pt x="33" y="142"/>
                    <a:pt x="28" y="146"/>
                    <a:pt x="23" y="146"/>
                  </a:cubicBezTo>
                  <a:cubicBezTo>
                    <a:pt x="20" y="146"/>
                    <a:pt x="17" y="144"/>
                    <a:pt x="15" y="142"/>
                  </a:cubicBezTo>
                  <a:cubicBezTo>
                    <a:pt x="7" y="134"/>
                    <a:pt x="13" y="125"/>
                    <a:pt x="15" y="123"/>
                  </a:cubicBezTo>
                  <a:cubicBezTo>
                    <a:pt x="80" y="71"/>
                    <a:pt x="80" y="71"/>
                    <a:pt x="80" y="71"/>
                  </a:cubicBezTo>
                  <a:cubicBezTo>
                    <a:pt x="80" y="71"/>
                    <a:pt x="80" y="71"/>
                    <a:pt x="80" y="71"/>
                  </a:cubicBezTo>
                  <a:cubicBezTo>
                    <a:pt x="80" y="70"/>
                    <a:pt x="80" y="70"/>
                    <a:pt x="80" y="70"/>
                  </a:cubicBezTo>
                  <a:cubicBezTo>
                    <a:pt x="93" y="58"/>
                    <a:pt x="98" y="36"/>
                    <a:pt x="102" y="23"/>
                  </a:cubicBezTo>
                  <a:cubicBezTo>
                    <a:pt x="103" y="19"/>
                    <a:pt x="103" y="17"/>
                    <a:pt x="104" y="15"/>
                  </a:cubicBezTo>
                  <a:cubicBezTo>
                    <a:pt x="106" y="7"/>
                    <a:pt x="107" y="7"/>
                    <a:pt x="121" y="4"/>
                  </a:cubicBezTo>
                  <a:cubicBezTo>
                    <a:pt x="122" y="4"/>
                    <a:pt x="122" y="4"/>
                    <a:pt x="122" y="4"/>
                  </a:cubicBezTo>
                  <a:cubicBezTo>
                    <a:pt x="124" y="4"/>
                    <a:pt x="125" y="4"/>
                    <a:pt x="127" y="4"/>
                  </a:cubicBezTo>
                  <a:cubicBezTo>
                    <a:pt x="127" y="4"/>
                    <a:pt x="127" y="4"/>
                    <a:pt x="127" y="4"/>
                  </a:cubicBezTo>
                  <a:moveTo>
                    <a:pt x="24" y="142"/>
                  </a:moveTo>
                  <a:cubicBezTo>
                    <a:pt x="27" y="142"/>
                    <a:pt x="30" y="141"/>
                    <a:pt x="31" y="139"/>
                  </a:cubicBezTo>
                  <a:cubicBezTo>
                    <a:pt x="35" y="135"/>
                    <a:pt x="35" y="129"/>
                    <a:pt x="31" y="125"/>
                  </a:cubicBezTo>
                  <a:cubicBezTo>
                    <a:pt x="30" y="123"/>
                    <a:pt x="27" y="122"/>
                    <a:pt x="24" y="122"/>
                  </a:cubicBezTo>
                  <a:cubicBezTo>
                    <a:pt x="22" y="122"/>
                    <a:pt x="19" y="123"/>
                    <a:pt x="17" y="125"/>
                  </a:cubicBezTo>
                  <a:cubicBezTo>
                    <a:pt x="13" y="129"/>
                    <a:pt x="13" y="135"/>
                    <a:pt x="17" y="139"/>
                  </a:cubicBezTo>
                  <a:cubicBezTo>
                    <a:pt x="19" y="141"/>
                    <a:pt x="22" y="142"/>
                    <a:pt x="24" y="142"/>
                  </a:cubicBezTo>
                  <a:moveTo>
                    <a:pt x="127" y="0"/>
                  </a:moveTo>
                  <a:cubicBezTo>
                    <a:pt x="125" y="0"/>
                    <a:pt x="123" y="0"/>
                    <a:pt x="121" y="0"/>
                  </a:cubicBezTo>
                  <a:cubicBezTo>
                    <a:pt x="106" y="3"/>
                    <a:pt x="103" y="4"/>
                    <a:pt x="100" y="13"/>
                  </a:cubicBezTo>
                  <a:cubicBezTo>
                    <a:pt x="97" y="23"/>
                    <a:pt x="93" y="53"/>
                    <a:pt x="77" y="68"/>
                  </a:cubicBezTo>
                  <a:cubicBezTo>
                    <a:pt x="12" y="120"/>
                    <a:pt x="12" y="120"/>
                    <a:pt x="12" y="120"/>
                  </a:cubicBezTo>
                  <a:cubicBezTo>
                    <a:pt x="12" y="120"/>
                    <a:pt x="0" y="133"/>
                    <a:pt x="12" y="145"/>
                  </a:cubicBezTo>
                  <a:cubicBezTo>
                    <a:pt x="16" y="148"/>
                    <a:pt x="20" y="150"/>
                    <a:pt x="23" y="150"/>
                  </a:cubicBezTo>
                  <a:cubicBezTo>
                    <a:pt x="30" y="150"/>
                    <a:pt x="36" y="145"/>
                    <a:pt x="36" y="145"/>
                  </a:cubicBezTo>
                  <a:cubicBezTo>
                    <a:pt x="93" y="85"/>
                    <a:pt x="93" y="85"/>
                    <a:pt x="93" y="85"/>
                  </a:cubicBezTo>
                  <a:cubicBezTo>
                    <a:pt x="102" y="76"/>
                    <a:pt x="144" y="71"/>
                    <a:pt x="144" y="71"/>
                  </a:cubicBezTo>
                  <a:cubicBezTo>
                    <a:pt x="137" y="54"/>
                    <a:pt x="137" y="54"/>
                    <a:pt x="137" y="54"/>
                  </a:cubicBezTo>
                  <a:cubicBezTo>
                    <a:pt x="153" y="46"/>
                    <a:pt x="159" y="25"/>
                    <a:pt x="159" y="25"/>
                  </a:cubicBezTo>
                  <a:cubicBezTo>
                    <a:pt x="130" y="37"/>
                    <a:pt x="130" y="37"/>
                    <a:pt x="130" y="37"/>
                  </a:cubicBezTo>
                  <a:cubicBezTo>
                    <a:pt x="124" y="24"/>
                    <a:pt x="124" y="24"/>
                    <a:pt x="124" y="24"/>
                  </a:cubicBezTo>
                  <a:cubicBezTo>
                    <a:pt x="125" y="17"/>
                    <a:pt x="125" y="17"/>
                    <a:pt x="125" y="17"/>
                  </a:cubicBezTo>
                  <a:cubicBezTo>
                    <a:pt x="149" y="6"/>
                    <a:pt x="149" y="6"/>
                    <a:pt x="149" y="6"/>
                  </a:cubicBezTo>
                  <a:cubicBezTo>
                    <a:pt x="149" y="6"/>
                    <a:pt x="139" y="0"/>
                    <a:pt x="127" y="0"/>
                  </a:cubicBezTo>
                  <a:close/>
                  <a:moveTo>
                    <a:pt x="24" y="138"/>
                  </a:moveTo>
                  <a:cubicBezTo>
                    <a:pt x="23" y="138"/>
                    <a:pt x="21" y="138"/>
                    <a:pt x="20" y="136"/>
                  </a:cubicBezTo>
                  <a:cubicBezTo>
                    <a:pt x="17" y="134"/>
                    <a:pt x="17" y="130"/>
                    <a:pt x="20" y="128"/>
                  </a:cubicBezTo>
                  <a:cubicBezTo>
                    <a:pt x="21" y="127"/>
                    <a:pt x="23" y="126"/>
                    <a:pt x="24" y="126"/>
                  </a:cubicBezTo>
                  <a:cubicBezTo>
                    <a:pt x="26" y="126"/>
                    <a:pt x="27" y="127"/>
                    <a:pt x="29" y="128"/>
                  </a:cubicBezTo>
                  <a:cubicBezTo>
                    <a:pt x="31" y="130"/>
                    <a:pt x="31" y="134"/>
                    <a:pt x="29" y="136"/>
                  </a:cubicBezTo>
                  <a:cubicBezTo>
                    <a:pt x="27" y="138"/>
                    <a:pt x="26" y="138"/>
                    <a:pt x="24" y="1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51" name="组合 250"/>
          <p:cNvGrpSpPr/>
          <p:nvPr/>
        </p:nvGrpSpPr>
        <p:grpSpPr>
          <a:xfrm>
            <a:off x="7932011" y="3872355"/>
            <a:ext cx="403221" cy="378597"/>
            <a:chOff x="8081964" y="3230563"/>
            <a:chExt cx="415925" cy="390525"/>
          </a:xfrm>
          <a:solidFill>
            <a:srgbClr val="35669B"/>
          </a:solidFill>
        </p:grpSpPr>
        <p:sp>
          <p:nvSpPr>
            <p:cNvPr id="153" name="Freeform 132"/>
            <p:cNvSpPr>
              <a:spLocks noEditPoints="1"/>
            </p:cNvSpPr>
            <p:nvPr/>
          </p:nvSpPr>
          <p:spPr bwMode="auto">
            <a:xfrm>
              <a:off x="8143876" y="3230563"/>
              <a:ext cx="201613" cy="147638"/>
            </a:xfrm>
            <a:custGeom>
              <a:avLst/>
              <a:gdLst>
                <a:gd name="T0" fmla="*/ 40 w 89"/>
                <a:gd name="T1" fmla="*/ 4 h 65"/>
                <a:gd name="T2" fmla="*/ 77 w 89"/>
                <a:gd name="T3" fmla="*/ 20 h 65"/>
                <a:gd name="T4" fmla="*/ 83 w 89"/>
                <a:gd name="T5" fmla="*/ 26 h 65"/>
                <a:gd name="T6" fmla="*/ 49 w 89"/>
                <a:gd name="T7" fmla="*/ 60 h 65"/>
                <a:gd name="T8" fmla="*/ 6 w 89"/>
                <a:gd name="T9" fmla="*/ 17 h 65"/>
                <a:gd name="T10" fmla="*/ 40 w 89"/>
                <a:gd name="T11" fmla="*/ 4 h 65"/>
                <a:gd name="T12" fmla="*/ 40 w 89"/>
                <a:gd name="T13" fmla="*/ 0 h 65"/>
                <a:gd name="T14" fmla="*/ 0 w 89"/>
                <a:gd name="T15" fmla="*/ 16 h 65"/>
                <a:gd name="T16" fmla="*/ 49 w 89"/>
                <a:gd name="T17" fmla="*/ 65 h 65"/>
                <a:gd name="T18" fmla="*/ 89 w 89"/>
                <a:gd name="T19" fmla="*/ 26 h 65"/>
                <a:gd name="T20" fmla="*/ 80 w 89"/>
                <a:gd name="T21" fmla="*/ 17 h 65"/>
                <a:gd name="T22" fmla="*/ 40 w 89"/>
                <a:gd name="T23"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9" h="65">
                  <a:moveTo>
                    <a:pt x="40" y="4"/>
                  </a:moveTo>
                  <a:cubicBezTo>
                    <a:pt x="54" y="4"/>
                    <a:pt x="67" y="10"/>
                    <a:pt x="77" y="20"/>
                  </a:cubicBezTo>
                  <a:cubicBezTo>
                    <a:pt x="83" y="26"/>
                    <a:pt x="83" y="26"/>
                    <a:pt x="83" y="26"/>
                  </a:cubicBezTo>
                  <a:cubicBezTo>
                    <a:pt x="49" y="60"/>
                    <a:pt x="49" y="60"/>
                    <a:pt x="49" y="60"/>
                  </a:cubicBezTo>
                  <a:cubicBezTo>
                    <a:pt x="6" y="17"/>
                    <a:pt x="6" y="17"/>
                    <a:pt x="6" y="17"/>
                  </a:cubicBezTo>
                  <a:cubicBezTo>
                    <a:pt x="15" y="9"/>
                    <a:pt x="27" y="4"/>
                    <a:pt x="40" y="4"/>
                  </a:cubicBezTo>
                  <a:moveTo>
                    <a:pt x="40" y="0"/>
                  </a:moveTo>
                  <a:cubicBezTo>
                    <a:pt x="25" y="0"/>
                    <a:pt x="11" y="6"/>
                    <a:pt x="0" y="16"/>
                  </a:cubicBezTo>
                  <a:cubicBezTo>
                    <a:pt x="49" y="65"/>
                    <a:pt x="49" y="65"/>
                    <a:pt x="49" y="65"/>
                  </a:cubicBezTo>
                  <a:cubicBezTo>
                    <a:pt x="89" y="26"/>
                    <a:pt x="89" y="26"/>
                    <a:pt x="89" y="26"/>
                  </a:cubicBezTo>
                  <a:cubicBezTo>
                    <a:pt x="80" y="17"/>
                    <a:pt x="80" y="17"/>
                    <a:pt x="80" y="17"/>
                  </a:cubicBezTo>
                  <a:cubicBezTo>
                    <a:pt x="69" y="6"/>
                    <a:pt x="54" y="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133"/>
            <p:cNvSpPr>
              <a:spLocks noEditPoints="1"/>
            </p:cNvSpPr>
            <p:nvPr/>
          </p:nvSpPr>
          <p:spPr bwMode="auto">
            <a:xfrm>
              <a:off x="8164514" y="3300413"/>
              <a:ext cx="333375" cy="320675"/>
            </a:xfrm>
            <a:custGeom>
              <a:avLst/>
              <a:gdLst>
                <a:gd name="T0" fmla="*/ 85 w 147"/>
                <a:gd name="T1" fmla="*/ 11 h 141"/>
                <a:gd name="T2" fmla="*/ 119 w 147"/>
                <a:gd name="T3" fmla="*/ 45 h 141"/>
                <a:gd name="T4" fmla="*/ 133 w 147"/>
                <a:gd name="T5" fmla="*/ 80 h 141"/>
                <a:gd name="T6" fmla="*/ 119 w 147"/>
                <a:gd name="T7" fmla="*/ 115 h 141"/>
                <a:gd name="T8" fmla="*/ 115 w 147"/>
                <a:gd name="T9" fmla="*/ 119 h 141"/>
                <a:gd name="T10" fmla="*/ 80 w 147"/>
                <a:gd name="T11" fmla="*/ 133 h 141"/>
                <a:gd name="T12" fmla="*/ 46 w 147"/>
                <a:gd name="T13" fmla="*/ 119 h 141"/>
                <a:gd name="T14" fmla="*/ 12 w 147"/>
                <a:gd name="T15" fmla="*/ 85 h 141"/>
                <a:gd name="T16" fmla="*/ 85 w 147"/>
                <a:gd name="T17" fmla="*/ 11 h 141"/>
                <a:gd name="T18" fmla="*/ 85 w 147"/>
                <a:gd name="T19" fmla="*/ 0 h 141"/>
                <a:gd name="T20" fmla="*/ 0 w 147"/>
                <a:gd name="T21" fmla="*/ 85 h 141"/>
                <a:gd name="T22" fmla="*/ 40 w 147"/>
                <a:gd name="T23" fmla="*/ 124 h 141"/>
                <a:gd name="T24" fmla="*/ 80 w 147"/>
                <a:gd name="T25" fmla="*/ 141 h 141"/>
                <a:gd name="T26" fmla="*/ 121 w 147"/>
                <a:gd name="T27" fmla="*/ 124 h 141"/>
                <a:gd name="T28" fmla="*/ 125 w 147"/>
                <a:gd name="T29" fmla="*/ 120 h 141"/>
                <a:gd name="T30" fmla="*/ 125 w 147"/>
                <a:gd name="T31" fmla="*/ 40 h 141"/>
                <a:gd name="T32" fmla="*/ 85 w 147"/>
                <a:gd name="T3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7" h="141">
                  <a:moveTo>
                    <a:pt x="85" y="11"/>
                  </a:moveTo>
                  <a:cubicBezTo>
                    <a:pt x="119" y="45"/>
                    <a:pt x="119" y="45"/>
                    <a:pt x="119" y="45"/>
                  </a:cubicBezTo>
                  <a:cubicBezTo>
                    <a:pt x="128" y="55"/>
                    <a:pt x="133" y="67"/>
                    <a:pt x="133" y="80"/>
                  </a:cubicBezTo>
                  <a:cubicBezTo>
                    <a:pt x="133" y="93"/>
                    <a:pt x="128" y="105"/>
                    <a:pt x="119" y="115"/>
                  </a:cubicBezTo>
                  <a:cubicBezTo>
                    <a:pt x="115" y="119"/>
                    <a:pt x="115" y="119"/>
                    <a:pt x="115" y="119"/>
                  </a:cubicBezTo>
                  <a:cubicBezTo>
                    <a:pt x="106" y="128"/>
                    <a:pt x="93" y="133"/>
                    <a:pt x="80" y="133"/>
                  </a:cubicBezTo>
                  <a:cubicBezTo>
                    <a:pt x="67" y="133"/>
                    <a:pt x="55" y="128"/>
                    <a:pt x="46" y="119"/>
                  </a:cubicBezTo>
                  <a:cubicBezTo>
                    <a:pt x="12" y="85"/>
                    <a:pt x="12" y="85"/>
                    <a:pt x="12" y="85"/>
                  </a:cubicBezTo>
                  <a:cubicBezTo>
                    <a:pt x="85" y="11"/>
                    <a:pt x="85" y="11"/>
                    <a:pt x="85" y="11"/>
                  </a:cubicBezTo>
                  <a:moveTo>
                    <a:pt x="85" y="0"/>
                  </a:moveTo>
                  <a:cubicBezTo>
                    <a:pt x="0" y="85"/>
                    <a:pt x="0" y="85"/>
                    <a:pt x="0" y="85"/>
                  </a:cubicBezTo>
                  <a:cubicBezTo>
                    <a:pt x="40" y="124"/>
                    <a:pt x="40" y="124"/>
                    <a:pt x="40" y="124"/>
                  </a:cubicBezTo>
                  <a:cubicBezTo>
                    <a:pt x="51" y="135"/>
                    <a:pt x="66" y="141"/>
                    <a:pt x="80" y="141"/>
                  </a:cubicBezTo>
                  <a:cubicBezTo>
                    <a:pt x="95" y="141"/>
                    <a:pt x="109" y="135"/>
                    <a:pt x="121" y="124"/>
                  </a:cubicBezTo>
                  <a:cubicBezTo>
                    <a:pt x="125" y="120"/>
                    <a:pt x="125" y="120"/>
                    <a:pt x="125" y="120"/>
                  </a:cubicBezTo>
                  <a:cubicBezTo>
                    <a:pt x="147" y="98"/>
                    <a:pt x="147" y="62"/>
                    <a:pt x="125" y="40"/>
                  </a:cubicBezTo>
                  <a:cubicBezTo>
                    <a:pt x="85" y="0"/>
                    <a:pt x="85" y="0"/>
                    <a:pt x="8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134"/>
            <p:cNvSpPr>
              <a:spLocks noEditPoints="1"/>
            </p:cNvSpPr>
            <p:nvPr/>
          </p:nvSpPr>
          <p:spPr bwMode="auto">
            <a:xfrm>
              <a:off x="8081964" y="3279775"/>
              <a:ext cx="161925" cy="200025"/>
            </a:xfrm>
            <a:custGeom>
              <a:avLst/>
              <a:gdLst>
                <a:gd name="T0" fmla="*/ 22 w 71"/>
                <a:gd name="T1" fmla="*/ 6 h 88"/>
                <a:gd name="T2" fmla="*/ 65 w 71"/>
                <a:gd name="T3" fmla="*/ 49 h 88"/>
                <a:gd name="T4" fmla="*/ 31 w 71"/>
                <a:gd name="T5" fmla="*/ 83 h 88"/>
                <a:gd name="T6" fmla="*/ 25 w 71"/>
                <a:gd name="T7" fmla="*/ 77 h 88"/>
                <a:gd name="T8" fmla="*/ 22 w 71"/>
                <a:gd name="T9" fmla="*/ 6 h 88"/>
                <a:gd name="T10" fmla="*/ 22 w 71"/>
                <a:gd name="T11" fmla="*/ 0 h 88"/>
                <a:gd name="T12" fmla="*/ 22 w 71"/>
                <a:gd name="T13" fmla="*/ 80 h 88"/>
                <a:gd name="T14" fmla="*/ 31 w 71"/>
                <a:gd name="T15" fmla="*/ 88 h 88"/>
                <a:gd name="T16" fmla="*/ 71 w 71"/>
                <a:gd name="T17" fmla="*/ 49 h 88"/>
                <a:gd name="T18" fmla="*/ 22 w 71"/>
                <a:gd name="T19"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88">
                  <a:moveTo>
                    <a:pt x="22" y="6"/>
                  </a:moveTo>
                  <a:cubicBezTo>
                    <a:pt x="65" y="49"/>
                    <a:pt x="65" y="49"/>
                    <a:pt x="65" y="49"/>
                  </a:cubicBezTo>
                  <a:cubicBezTo>
                    <a:pt x="31" y="83"/>
                    <a:pt x="31" y="83"/>
                    <a:pt x="31" y="83"/>
                  </a:cubicBezTo>
                  <a:cubicBezTo>
                    <a:pt x="25" y="77"/>
                    <a:pt x="25" y="77"/>
                    <a:pt x="25" y="77"/>
                  </a:cubicBezTo>
                  <a:cubicBezTo>
                    <a:pt x="6" y="57"/>
                    <a:pt x="5" y="26"/>
                    <a:pt x="22" y="6"/>
                  </a:cubicBezTo>
                  <a:moveTo>
                    <a:pt x="22" y="0"/>
                  </a:moveTo>
                  <a:cubicBezTo>
                    <a:pt x="0" y="22"/>
                    <a:pt x="0" y="58"/>
                    <a:pt x="22" y="80"/>
                  </a:cubicBezTo>
                  <a:cubicBezTo>
                    <a:pt x="31" y="88"/>
                    <a:pt x="31" y="88"/>
                    <a:pt x="31" y="88"/>
                  </a:cubicBezTo>
                  <a:cubicBezTo>
                    <a:pt x="71" y="49"/>
                    <a:pt x="71" y="49"/>
                    <a:pt x="71" y="49"/>
                  </a:cubicBezTo>
                  <a:cubicBezTo>
                    <a:pt x="22" y="0"/>
                    <a:pt x="22" y="0"/>
                    <a:pt x="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76" name="组合 275"/>
          <p:cNvGrpSpPr/>
          <p:nvPr/>
        </p:nvGrpSpPr>
        <p:grpSpPr>
          <a:xfrm>
            <a:off x="1155745" y="3935454"/>
            <a:ext cx="392448" cy="270866"/>
            <a:chOff x="1155745" y="3935454"/>
            <a:chExt cx="392448" cy="270866"/>
          </a:xfrm>
          <a:solidFill>
            <a:srgbClr val="35669B"/>
          </a:solidFill>
        </p:grpSpPr>
        <p:sp>
          <p:nvSpPr>
            <p:cNvPr id="156" name="Freeform 135"/>
            <p:cNvSpPr>
              <a:spLocks noEditPoints="1"/>
            </p:cNvSpPr>
            <p:nvPr/>
          </p:nvSpPr>
          <p:spPr bwMode="auto">
            <a:xfrm>
              <a:off x="1155745" y="4037029"/>
              <a:ext cx="392448" cy="169291"/>
            </a:xfrm>
            <a:custGeom>
              <a:avLst/>
              <a:gdLst>
                <a:gd name="T0" fmla="*/ 167 w 178"/>
                <a:gd name="T1" fmla="*/ 77 h 77"/>
                <a:gd name="T2" fmla="*/ 11 w 178"/>
                <a:gd name="T3" fmla="*/ 77 h 77"/>
                <a:gd name="T4" fmla="*/ 0 w 178"/>
                <a:gd name="T5" fmla="*/ 65 h 77"/>
                <a:gd name="T6" fmla="*/ 0 w 178"/>
                <a:gd name="T7" fmla="*/ 0 h 77"/>
                <a:gd name="T8" fmla="*/ 178 w 178"/>
                <a:gd name="T9" fmla="*/ 0 h 77"/>
                <a:gd name="T10" fmla="*/ 178 w 178"/>
                <a:gd name="T11" fmla="*/ 65 h 77"/>
                <a:gd name="T12" fmla="*/ 167 w 178"/>
                <a:gd name="T13" fmla="*/ 77 h 77"/>
                <a:gd name="T14" fmla="*/ 4 w 178"/>
                <a:gd name="T15" fmla="*/ 4 h 77"/>
                <a:gd name="T16" fmla="*/ 4 w 178"/>
                <a:gd name="T17" fmla="*/ 65 h 77"/>
                <a:gd name="T18" fmla="*/ 11 w 178"/>
                <a:gd name="T19" fmla="*/ 73 h 77"/>
                <a:gd name="T20" fmla="*/ 167 w 178"/>
                <a:gd name="T21" fmla="*/ 73 h 77"/>
                <a:gd name="T22" fmla="*/ 174 w 178"/>
                <a:gd name="T23" fmla="*/ 65 h 77"/>
                <a:gd name="T24" fmla="*/ 174 w 178"/>
                <a:gd name="T25" fmla="*/ 4 h 77"/>
                <a:gd name="T26" fmla="*/ 4 w 178"/>
                <a:gd name="T27" fmla="*/ 4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8" h="77">
                  <a:moveTo>
                    <a:pt x="167" y="77"/>
                  </a:moveTo>
                  <a:cubicBezTo>
                    <a:pt x="11" y="77"/>
                    <a:pt x="11" y="77"/>
                    <a:pt x="11" y="77"/>
                  </a:cubicBezTo>
                  <a:cubicBezTo>
                    <a:pt x="5" y="77"/>
                    <a:pt x="0" y="72"/>
                    <a:pt x="0" y="65"/>
                  </a:cubicBezTo>
                  <a:cubicBezTo>
                    <a:pt x="0" y="0"/>
                    <a:pt x="0" y="0"/>
                    <a:pt x="0" y="0"/>
                  </a:cubicBezTo>
                  <a:cubicBezTo>
                    <a:pt x="178" y="0"/>
                    <a:pt x="178" y="0"/>
                    <a:pt x="178" y="0"/>
                  </a:cubicBezTo>
                  <a:cubicBezTo>
                    <a:pt x="178" y="65"/>
                    <a:pt x="178" y="65"/>
                    <a:pt x="178" y="65"/>
                  </a:cubicBezTo>
                  <a:cubicBezTo>
                    <a:pt x="178" y="72"/>
                    <a:pt x="173" y="77"/>
                    <a:pt x="167" y="77"/>
                  </a:cubicBezTo>
                  <a:close/>
                  <a:moveTo>
                    <a:pt x="4" y="4"/>
                  </a:moveTo>
                  <a:cubicBezTo>
                    <a:pt x="4" y="65"/>
                    <a:pt x="4" y="65"/>
                    <a:pt x="4" y="65"/>
                  </a:cubicBezTo>
                  <a:cubicBezTo>
                    <a:pt x="4" y="70"/>
                    <a:pt x="7" y="73"/>
                    <a:pt x="11" y="73"/>
                  </a:cubicBezTo>
                  <a:cubicBezTo>
                    <a:pt x="167" y="73"/>
                    <a:pt x="167" y="73"/>
                    <a:pt x="167" y="73"/>
                  </a:cubicBezTo>
                  <a:cubicBezTo>
                    <a:pt x="171" y="73"/>
                    <a:pt x="174" y="70"/>
                    <a:pt x="174" y="65"/>
                  </a:cubicBezTo>
                  <a:cubicBezTo>
                    <a:pt x="174" y="4"/>
                    <a:pt x="174" y="4"/>
                    <a:pt x="174" y="4"/>
                  </a:cubicBezTo>
                  <a:lnTo>
                    <a:pt x="4"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136"/>
            <p:cNvSpPr>
              <a:spLocks noEditPoints="1"/>
            </p:cNvSpPr>
            <p:nvPr/>
          </p:nvSpPr>
          <p:spPr bwMode="auto">
            <a:xfrm>
              <a:off x="1371207" y="4112441"/>
              <a:ext cx="132355" cy="52326"/>
            </a:xfrm>
            <a:custGeom>
              <a:avLst/>
              <a:gdLst>
                <a:gd name="T0" fmla="*/ 56 w 60"/>
                <a:gd name="T1" fmla="*/ 24 h 24"/>
                <a:gd name="T2" fmla="*/ 4 w 60"/>
                <a:gd name="T3" fmla="*/ 24 h 24"/>
                <a:gd name="T4" fmla="*/ 0 w 60"/>
                <a:gd name="T5" fmla="*/ 19 h 24"/>
                <a:gd name="T6" fmla="*/ 0 w 60"/>
                <a:gd name="T7" fmla="*/ 5 h 24"/>
                <a:gd name="T8" fmla="*/ 4 w 60"/>
                <a:gd name="T9" fmla="*/ 0 h 24"/>
                <a:gd name="T10" fmla="*/ 56 w 60"/>
                <a:gd name="T11" fmla="*/ 0 h 24"/>
                <a:gd name="T12" fmla="*/ 60 w 60"/>
                <a:gd name="T13" fmla="*/ 5 h 24"/>
                <a:gd name="T14" fmla="*/ 60 w 60"/>
                <a:gd name="T15" fmla="*/ 19 h 24"/>
                <a:gd name="T16" fmla="*/ 56 w 60"/>
                <a:gd name="T17" fmla="*/ 24 h 24"/>
                <a:gd name="T18" fmla="*/ 4 w 60"/>
                <a:gd name="T19" fmla="*/ 4 h 24"/>
                <a:gd name="T20" fmla="*/ 4 w 60"/>
                <a:gd name="T21" fmla="*/ 5 h 24"/>
                <a:gd name="T22" fmla="*/ 4 w 60"/>
                <a:gd name="T23" fmla="*/ 19 h 24"/>
                <a:gd name="T24" fmla="*/ 4 w 60"/>
                <a:gd name="T25" fmla="*/ 20 h 24"/>
                <a:gd name="T26" fmla="*/ 56 w 60"/>
                <a:gd name="T27" fmla="*/ 20 h 24"/>
                <a:gd name="T28" fmla="*/ 56 w 60"/>
                <a:gd name="T29" fmla="*/ 19 h 24"/>
                <a:gd name="T30" fmla="*/ 56 w 60"/>
                <a:gd name="T31" fmla="*/ 5 h 24"/>
                <a:gd name="T32" fmla="*/ 56 w 60"/>
                <a:gd name="T33" fmla="*/ 4 h 24"/>
                <a:gd name="T34" fmla="*/ 4 w 60"/>
                <a:gd name="T35"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 h="24">
                  <a:moveTo>
                    <a:pt x="56" y="24"/>
                  </a:moveTo>
                  <a:cubicBezTo>
                    <a:pt x="4" y="24"/>
                    <a:pt x="4" y="24"/>
                    <a:pt x="4" y="24"/>
                  </a:cubicBezTo>
                  <a:cubicBezTo>
                    <a:pt x="2" y="24"/>
                    <a:pt x="0" y="22"/>
                    <a:pt x="0" y="19"/>
                  </a:cubicBezTo>
                  <a:cubicBezTo>
                    <a:pt x="0" y="5"/>
                    <a:pt x="0" y="5"/>
                    <a:pt x="0" y="5"/>
                  </a:cubicBezTo>
                  <a:cubicBezTo>
                    <a:pt x="0" y="2"/>
                    <a:pt x="2" y="0"/>
                    <a:pt x="4" y="0"/>
                  </a:cubicBezTo>
                  <a:cubicBezTo>
                    <a:pt x="56" y="0"/>
                    <a:pt x="56" y="0"/>
                    <a:pt x="56" y="0"/>
                  </a:cubicBezTo>
                  <a:cubicBezTo>
                    <a:pt x="58" y="0"/>
                    <a:pt x="60" y="2"/>
                    <a:pt x="60" y="5"/>
                  </a:cubicBezTo>
                  <a:cubicBezTo>
                    <a:pt x="60" y="19"/>
                    <a:pt x="60" y="19"/>
                    <a:pt x="60" y="19"/>
                  </a:cubicBezTo>
                  <a:cubicBezTo>
                    <a:pt x="60" y="22"/>
                    <a:pt x="58" y="24"/>
                    <a:pt x="56" y="24"/>
                  </a:cubicBezTo>
                  <a:close/>
                  <a:moveTo>
                    <a:pt x="4" y="4"/>
                  </a:moveTo>
                  <a:cubicBezTo>
                    <a:pt x="4" y="4"/>
                    <a:pt x="4" y="4"/>
                    <a:pt x="4" y="5"/>
                  </a:cubicBezTo>
                  <a:cubicBezTo>
                    <a:pt x="4" y="19"/>
                    <a:pt x="4" y="19"/>
                    <a:pt x="4" y="19"/>
                  </a:cubicBezTo>
                  <a:cubicBezTo>
                    <a:pt x="4" y="20"/>
                    <a:pt x="4" y="20"/>
                    <a:pt x="4" y="20"/>
                  </a:cubicBezTo>
                  <a:cubicBezTo>
                    <a:pt x="56" y="20"/>
                    <a:pt x="56" y="20"/>
                    <a:pt x="56" y="20"/>
                  </a:cubicBezTo>
                  <a:cubicBezTo>
                    <a:pt x="56" y="20"/>
                    <a:pt x="56" y="20"/>
                    <a:pt x="56" y="19"/>
                  </a:cubicBezTo>
                  <a:cubicBezTo>
                    <a:pt x="56" y="5"/>
                    <a:pt x="56" y="5"/>
                    <a:pt x="56" y="5"/>
                  </a:cubicBezTo>
                  <a:cubicBezTo>
                    <a:pt x="56" y="4"/>
                    <a:pt x="56" y="4"/>
                    <a:pt x="56" y="4"/>
                  </a:cubicBezTo>
                  <a:lnTo>
                    <a:pt x="4"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137"/>
            <p:cNvSpPr>
              <a:spLocks noEditPoints="1"/>
            </p:cNvSpPr>
            <p:nvPr/>
          </p:nvSpPr>
          <p:spPr bwMode="auto">
            <a:xfrm>
              <a:off x="1155745" y="3935454"/>
              <a:ext cx="392448" cy="73873"/>
            </a:xfrm>
            <a:custGeom>
              <a:avLst/>
              <a:gdLst>
                <a:gd name="T0" fmla="*/ 178 w 178"/>
                <a:gd name="T1" fmla="*/ 33 h 33"/>
                <a:gd name="T2" fmla="*/ 0 w 178"/>
                <a:gd name="T3" fmla="*/ 33 h 33"/>
                <a:gd name="T4" fmla="*/ 0 w 178"/>
                <a:gd name="T5" fmla="*/ 11 h 33"/>
                <a:gd name="T6" fmla="*/ 11 w 178"/>
                <a:gd name="T7" fmla="*/ 0 h 33"/>
                <a:gd name="T8" fmla="*/ 167 w 178"/>
                <a:gd name="T9" fmla="*/ 0 h 33"/>
                <a:gd name="T10" fmla="*/ 178 w 178"/>
                <a:gd name="T11" fmla="*/ 11 h 33"/>
                <a:gd name="T12" fmla="*/ 178 w 178"/>
                <a:gd name="T13" fmla="*/ 33 h 33"/>
                <a:gd name="T14" fmla="*/ 4 w 178"/>
                <a:gd name="T15" fmla="*/ 29 h 33"/>
                <a:gd name="T16" fmla="*/ 174 w 178"/>
                <a:gd name="T17" fmla="*/ 29 h 33"/>
                <a:gd name="T18" fmla="*/ 174 w 178"/>
                <a:gd name="T19" fmla="*/ 11 h 33"/>
                <a:gd name="T20" fmla="*/ 167 w 178"/>
                <a:gd name="T21" fmla="*/ 4 h 33"/>
                <a:gd name="T22" fmla="*/ 11 w 178"/>
                <a:gd name="T23" fmla="*/ 4 h 33"/>
                <a:gd name="T24" fmla="*/ 4 w 178"/>
                <a:gd name="T25" fmla="*/ 11 h 33"/>
                <a:gd name="T26" fmla="*/ 4 w 178"/>
                <a:gd name="T27" fmla="*/ 2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8" h="33">
                  <a:moveTo>
                    <a:pt x="178" y="33"/>
                  </a:moveTo>
                  <a:cubicBezTo>
                    <a:pt x="0" y="33"/>
                    <a:pt x="0" y="33"/>
                    <a:pt x="0" y="33"/>
                  </a:cubicBezTo>
                  <a:cubicBezTo>
                    <a:pt x="0" y="11"/>
                    <a:pt x="0" y="11"/>
                    <a:pt x="0" y="11"/>
                  </a:cubicBezTo>
                  <a:cubicBezTo>
                    <a:pt x="0" y="5"/>
                    <a:pt x="5" y="0"/>
                    <a:pt x="11" y="0"/>
                  </a:cubicBezTo>
                  <a:cubicBezTo>
                    <a:pt x="167" y="0"/>
                    <a:pt x="167" y="0"/>
                    <a:pt x="167" y="0"/>
                  </a:cubicBezTo>
                  <a:cubicBezTo>
                    <a:pt x="173" y="0"/>
                    <a:pt x="178" y="5"/>
                    <a:pt x="178" y="11"/>
                  </a:cubicBezTo>
                  <a:lnTo>
                    <a:pt x="178" y="33"/>
                  </a:lnTo>
                  <a:close/>
                  <a:moveTo>
                    <a:pt x="4" y="29"/>
                  </a:moveTo>
                  <a:cubicBezTo>
                    <a:pt x="174" y="29"/>
                    <a:pt x="174" y="29"/>
                    <a:pt x="174" y="29"/>
                  </a:cubicBezTo>
                  <a:cubicBezTo>
                    <a:pt x="174" y="11"/>
                    <a:pt x="174" y="11"/>
                    <a:pt x="174" y="11"/>
                  </a:cubicBezTo>
                  <a:cubicBezTo>
                    <a:pt x="174" y="7"/>
                    <a:pt x="171" y="4"/>
                    <a:pt x="167" y="4"/>
                  </a:cubicBezTo>
                  <a:cubicBezTo>
                    <a:pt x="11" y="4"/>
                    <a:pt x="11" y="4"/>
                    <a:pt x="11" y="4"/>
                  </a:cubicBezTo>
                  <a:cubicBezTo>
                    <a:pt x="7" y="4"/>
                    <a:pt x="4" y="7"/>
                    <a:pt x="4" y="11"/>
                  </a:cubicBezTo>
                  <a:lnTo>
                    <a:pt x="4"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59" name="Freeform 138"/>
          <p:cNvSpPr>
            <a:spLocks noEditPoints="1"/>
          </p:cNvSpPr>
          <p:nvPr/>
        </p:nvSpPr>
        <p:spPr bwMode="auto">
          <a:xfrm>
            <a:off x="1134199" y="4744974"/>
            <a:ext cx="438619" cy="346278"/>
          </a:xfrm>
          <a:custGeom>
            <a:avLst/>
            <a:gdLst>
              <a:gd name="T0" fmla="*/ 140 w 199"/>
              <a:gd name="T1" fmla="*/ 157 h 157"/>
              <a:gd name="T2" fmla="*/ 59 w 199"/>
              <a:gd name="T3" fmla="*/ 157 h 157"/>
              <a:gd name="T4" fmla="*/ 49 w 199"/>
              <a:gd name="T5" fmla="*/ 148 h 157"/>
              <a:gd name="T6" fmla="*/ 49 w 199"/>
              <a:gd name="T7" fmla="*/ 70 h 157"/>
              <a:gd name="T8" fmla="*/ 40 w 199"/>
              <a:gd name="T9" fmla="*/ 80 h 157"/>
              <a:gd name="T10" fmla="*/ 27 w 199"/>
              <a:gd name="T11" fmla="*/ 80 h 157"/>
              <a:gd name="T12" fmla="*/ 3 w 199"/>
              <a:gd name="T13" fmla="*/ 57 h 157"/>
              <a:gd name="T14" fmla="*/ 0 w 199"/>
              <a:gd name="T15" fmla="*/ 50 h 157"/>
              <a:gd name="T16" fmla="*/ 2 w 199"/>
              <a:gd name="T17" fmla="*/ 44 h 157"/>
              <a:gd name="T18" fmla="*/ 40 w 199"/>
              <a:gd name="T19" fmla="*/ 5 h 157"/>
              <a:gd name="T20" fmla="*/ 48 w 199"/>
              <a:gd name="T21" fmla="*/ 0 h 157"/>
              <a:gd name="T22" fmla="*/ 71 w 199"/>
              <a:gd name="T23" fmla="*/ 0 h 157"/>
              <a:gd name="T24" fmla="*/ 79 w 199"/>
              <a:gd name="T25" fmla="*/ 1 h 157"/>
              <a:gd name="T26" fmla="*/ 81 w 199"/>
              <a:gd name="T27" fmla="*/ 3 h 157"/>
              <a:gd name="T28" fmla="*/ 81 w 199"/>
              <a:gd name="T29" fmla="*/ 4 h 157"/>
              <a:gd name="T30" fmla="*/ 99 w 199"/>
              <a:gd name="T31" fmla="*/ 21 h 157"/>
              <a:gd name="T32" fmla="*/ 118 w 199"/>
              <a:gd name="T33" fmla="*/ 4 h 157"/>
              <a:gd name="T34" fmla="*/ 118 w 199"/>
              <a:gd name="T35" fmla="*/ 3 h 157"/>
              <a:gd name="T36" fmla="*/ 119 w 199"/>
              <a:gd name="T37" fmla="*/ 1 h 157"/>
              <a:gd name="T38" fmla="*/ 127 w 199"/>
              <a:gd name="T39" fmla="*/ 0 h 157"/>
              <a:gd name="T40" fmla="*/ 151 w 199"/>
              <a:gd name="T41" fmla="*/ 0 h 157"/>
              <a:gd name="T42" fmla="*/ 158 w 199"/>
              <a:gd name="T43" fmla="*/ 5 h 157"/>
              <a:gd name="T44" fmla="*/ 196 w 199"/>
              <a:gd name="T45" fmla="*/ 44 h 157"/>
              <a:gd name="T46" fmla="*/ 198 w 199"/>
              <a:gd name="T47" fmla="*/ 50 h 157"/>
              <a:gd name="T48" fmla="*/ 196 w 199"/>
              <a:gd name="T49" fmla="*/ 57 h 157"/>
              <a:gd name="T50" fmla="*/ 172 w 199"/>
              <a:gd name="T51" fmla="*/ 80 h 157"/>
              <a:gd name="T52" fmla="*/ 165 w 199"/>
              <a:gd name="T53" fmla="*/ 83 h 157"/>
              <a:gd name="T54" fmla="*/ 165 w 199"/>
              <a:gd name="T55" fmla="*/ 83 h 157"/>
              <a:gd name="T56" fmla="*/ 159 w 199"/>
              <a:gd name="T57" fmla="*/ 80 h 157"/>
              <a:gd name="T58" fmla="*/ 149 w 199"/>
              <a:gd name="T59" fmla="*/ 70 h 157"/>
              <a:gd name="T60" fmla="*/ 149 w 199"/>
              <a:gd name="T61" fmla="*/ 148 h 157"/>
              <a:gd name="T62" fmla="*/ 140 w 199"/>
              <a:gd name="T63" fmla="*/ 157 h 157"/>
              <a:gd name="T64" fmla="*/ 52 w 199"/>
              <a:gd name="T65" fmla="*/ 59 h 157"/>
              <a:gd name="T66" fmla="*/ 57 w 199"/>
              <a:gd name="T67" fmla="*/ 65 h 157"/>
              <a:gd name="T68" fmla="*/ 57 w 199"/>
              <a:gd name="T69" fmla="*/ 148 h 157"/>
              <a:gd name="T70" fmla="*/ 59 w 199"/>
              <a:gd name="T71" fmla="*/ 149 h 157"/>
              <a:gd name="T72" fmla="*/ 140 w 199"/>
              <a:gd name="T73" fmla="*/ 149 h 157"/>
              <a:gd name="T74" fmla="*/ 141 w 199"/>
              <a:gd name="T75" fmla="*/ 148 h 157"/>
              <a:gd name="T76" fmla="*/ 141 w 199"/>
              <a:gd name="T77" fmla="*/ 65 h 157"/>
              <a:gd name="T78" fmla="*/ 147 w 199"/>
              <a:gd name="T79" fmla="*/ 59 h 157"/>
              <a:gd name="T80" fmla="*/ 152 w 199"/>
              <a:gd name="T81" fmla="*/ 61 h 157"/>
              <a:gd name="T82" fmla="*/ 164 w 199"/>
              <a:gd name="T83" fmla="*/ 74 h 157"/>
              <a:gd name="T84" fmla="*/ 166 w 199"/>
              <a:gd name="T85" fmla="*/ 74 h 157"/>
              <a:gd name="T86" fmla="*/ 190 w 199"/>
              <a:gd name="T87" fmla="*/ 51 h 157"/>
              <a:gd name="T88" fmla="*/ 190 w 199"/>
              <a:gd name="T89" fmla="*/ 50 h 157"/>
              <a:gd name="T90" fmla="*/ 190 w 199"/>
              <a:gd name="T91" fmla="*/ 49 h 157"/>
              <a:gd name="T92" fmla="*/ 153 w 199"/>
              <a:gd name="T93" fmla="*/ 10 h 157"/>
              <a:gd name="T94" fmla="*/ 150 w 199"/>
              <a:gd name="T95" fmla="*/ 8 h 157"/>
              <a:gd name="T96" fmla="*/ 127 w 199"/>
              <a:gd name="T97" fmla="*/ 8 h 157"/>
              <a:gd name="T98" fmla="*/ 125 w 199"/>
              <a:gd name="T99" fmla="*/ 8 h 157"/>
              <a:gd name="T100" fmla="*/ 99 w 199"/>
              <a:gd name="T101" fmla="*/ 29 h 157"/>
              <a:gd name="T102" fmla="*/ 73 w 199"/>
              <a:gd name="T103" fmla="*/ 8 h 157"/>
              <a:gd name="T104" fmla="*/ 71 w 199"/>
              <a:gd name="T105" fmla="*/ 8 h 157"/>
              <a:gd name="T106" fmla="*/ 49 w 199"/>
              <a:gd name="T107" fmla="*/ 8 h 157"/>
              <a:gd name="T108" fmla="*/ 46 w 199"/>
              <a:gd name="T109" fmla="*/ 10 h 157"/>
              <a:gd name="T110" fmla="*/ 8 w 199"/>
              <a:gd name="T111" fmla="*/ 49 h 157"/>
              <a:gd name="T112" fmla="*/ 8 w 199"/>
              <a:gd name="T113" fmla="*/ 50 h 157"/>
              <a:gd name="T114" fmla="*/ 8 w 199"/>
              <a:gd name="T115" fmla="*/ 51 h 157"/>
              <a:gd name="T116" fmla="*/ 32 w 199"/>
              <a:gd name="T117" fmla="*/ 74 h 157"/>
              <a:gd name="T118" fmla="*/ 34 w 199"/>
              <a:gd name="T119" fmla="*/ 74 h 157"/>
              <a:gd name="T120" fmla="*/ 47 w 199"/>
              <a:gd name="T121" fmla="*/ 61 h 157"/>
              <a:gd name="T122" fmla="*/ 52 w 199"/>
              <a:gd name="T123" fmla="*/ 59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9" h="157">
                <a:moveTo>
                  <a:pt x="140" y="157"/>
                </a:moveTo>
                <a:cubicBezTo>
                  <a:pt x="59" y="157"/>
                  <a:pt x="59" y="157"/>
                  <a:pt x="59" y="157"/>
                </a:cubicBezTo>
                <a:cubicBezTo>
                  <a:pt x="54" y="157"/>
                  <a:pt x="49" y="153"/>
                  <a:pt x="49" y="148"/>
                </a:cubicBezTo>
                <a:cubicBezTo>
                  <a:pt x="49" y="70"/>
                  <a:pt x="49" y="70"/>
                  <a:pt x="49" y="70"/>
                </a:cubicBezTo>
                <a:cubicBezTo>
                  <a:pt x="40" y="80"/>
                  <a:pt x="40" y="80"/>
                  <a:pt x="40" y="80"/>
                </a:cubicBezTo>
                <a:cubicBezTo>
                  <a:pt x="36" y="83"/>
                  <a:pt x="30" y="83"/>
                  <a:pt x="27" y="80"/>
                </a:cubicBezTo>
                <a:cubicBezTo>
                  <a:pt x="3" y="57"/>
                  <a:pt x="3" y="57"/>
                  <a:pt x="3" y="57"/>
                </a:cubicBezTo>
                <a:cubicBezTo>
                  <a:pt x="1" y="55"/>
                  <a:pt x="0" y="53"/>
                  <a:pt x="0" y="50"/>
                </a:cubicBezTo>
                <a:cubicBezTo>
                  <a:pt x="0" y="48"/>
                  <a:pt x="1" y="46"/>
                  <a:pt x="2" y="44"/>
                </a:cubicBezTo>
                <a:cubicBezTo>
                  <a:pt x="40" y="5"/>
                  <a:pt x="40" y="5"/>
                  <a:pt x="40" y="5"/>
                </a:cubicBezTo>
                <a:cubicBezTo>
                  <a:pt x="45" y="0"/>
                  <a:pt x="47" y="0"/>
                  <a:pt x="48" y="0"/>
                </a:cubicBezTo>
                <a:cubicBezTo>
                  <a:pt x="71" y="0"/>
                  <a:pt x="71" y="0"/>
                  <a:pt x="71" y="0"/>
                </a:cubicBezTo>
                <a:cubicBezTo>
                  <a:pt x="77" y="0"/>
                  <a:pt x="78" y="0"/>
                  <a:pt x="79" y="1"/>
                </a:cubicBezTo>
                <a:cubicBezTo>
                  <a:pt x="81" y="3"/>
                  <a:pt x="81" y="3"/>
                  <a:pt x="81" y="3"/>
                </a:cubicBezTo>
                <a:cubicBezTo>
                  <a:pt x="81" y="4"/>
                  <a:pt x="81" y="4"/>
                  <a:pt x="81" y="4"/>
                </a:cubicBezTo>
                <a:cubicBezTo>
                  <a:pt x="81" y="14"/>
                  <a:pt x="88" y="21"/>
                  <a:pt x="99" y="21"/>
                </a:cubicBezTo>
                <a:cubicBezTo>
                  <a:pt x="110" y="21"/>
                  <a:pt x="118" y="14"/>
                  <a:pt x="118" y="4"/>
                </a:cubicBezTo>
                <a:cubicBezTo>
                  <a:pt x="118" y="3"/>
                  <a:pt x="118" y="3"/>
                  <a:pt x="118" y="3"/>
                </a:cubicBezTo>
                <a:cubicBezTo>
                  <a:pt x="119" y="1"/>
                  <a:pt x="119" y="1"/>
                  <a:pt x="119" y="1"/>
                </a:cubicBezTo>
                <a:cubicBezTo>
                  <a:pt x="120" y="0"/>
                  <a:pt x="121" y="0"/>
                  <a:pt x="127" y="0"/>
                </a:cubicBezTo>
                <a:cubicBezTo>
                  <a:pt x="151" y="0"/>
                  <a:pt x="151" y="0"/>
                  <a:pt x="151" y="0"/>
                </a:cubicBezTo>
                <a:cubicBezTo>
                  <a:pt x="152" y="0"/>
                  <a:pt x="153" y="0"/>
                  <a:pt x="158" y="5"/>
                </a:cubicBezTo>
                <a:cubicBezTo>
                  <a:pt x="196" y="44"/>
                  <a:pt x="196" y="44"/>
                  <a:pt x="196" y="44"/>
                </a:cubicBezTo>
                <a:cubicBezTo>
                  <a:pt x="198" y="46"/>
                  <a:pt x="199" y="48"/>
                  <a:pt x="198" y="50"/>
                </a:cubicBezTo>
                <a:cubicBezTo>
                  <a:pt x="198" y="53"/>
                  <a:pt x="197" y="55"/>
                  <a:pt x="196" y="57"/>
                </a:cubicBezTo>
                <a:cubicBezTo>
                  <a:pt x="172" y="80"/>
                  <a:pt x="172" y="80"/>
                  <a:pt x="172" y="80"/>
                </a:cubicBezTo>
                <a:cubicBezTo>
                  <a:pt x="170" y="82"/>
                  <a:pt x="168" y="83"/>
                  <a:pt x="165" y="83"/>
                </a:cubicBezTo>
                <a:cubicBezTo>
                  <a:pt x="165" y="83"/>
                  <a:pt x="165" y="83"/>
                  <a:pt x="165" y="83"/>
                </a:cubicBezTo>
                <a:cubicBezTo>
                  <a:pt x="163" y="83"/>
                  <a:pt x="160" y="82"/>
                  <a:pt x="159" y="80"/>
                </a:cubicBezTo>
                <a:cubicBezTo>
                  <a:pt x="149" y="70"/>
                  <a:pt x="149" y="70"/>
                  <a:pt x="149" y="70"/>
                </a:cubicBezTo>
                <a:cubicBezTo>
                  <a:pt x="149" y="148"/>
                  <a:pt x="149" y="148"/>
                  <a:pt x="149" y="148"/>
                </a:cubicBezTo>
                <a:cubicBezTo>
                  <a:pt x="149" y="153"/>
                  <a:pt x="145" y="157"/>
                  <a:pt x="140" y="157"/>
                </a:cubicBezTo>
                <a:close/>
                <a:moveTo>
                  <a:pt x="52" y="59"/>
                </a:moveTo>
                <a:cubicBezTo>
                  <a:pt x="54" y="59"/>
                  <a:pt x="57" y="61"/>
                  <a:pt x="57" y="65"/>
                </a:cubicBezTo>
                <a:cubicBezTo>
                  <a:pt x="57" y="148"/>
                  <a:pt x="57" y="148"/>
                  <a:pt x="57" y="148"/>
                </a:cubicBezTo>
                <a:cubicBezTo>
                  <a:pt x="57" y="149"/>
                  <a:pt x="58" y="149"/>
                  <a:pt x="59" y="149"/>
                </a:cubicBezTo>
                <a:cubicBezTo>
                  <a:pt x="140" y="149"/>
                  <a:pt x="140" y="149"/>
                  <a:pt x="140" y="149"/>
                </a:cubicBezTo>
                <a:cubicBezTo>
                  <a:pt x="140" y="149"/>
                  <a:pt x="141" y="149"/>
                  <a:pt x="141" y="148"/>
                </a:cubicBezTo>
                <a:cubicBezTo>
                  <a:pt x="141" y="65"/>
                  <a:pt x="141" y="65"/>
                  <a:pt x="141" y="65"/>
                </a:cubicBezTo>
                <a:cubicBezTo>
                  <a:pt x="141" y="61"/>
                  <a:pt x="144" y="59"/>
                  <a:pt x="147" y="59"/>
                </a:cubicBezTo>
                <a:cubicBezTo>
                  <a:pt x="148" y="59"/>
                  <a:pt x="150" y="59"/>
                  <a:pt x="152" y="61"/>
                </a:cubicBezTo>
                <a:cubicBezTo>
                  <a:pt x="164" y="74"/>
                  <a:pt x="164" y="74"/>
                  <a:pt x="164" y="74"/>
                </a:cubicBezTo>
                <a:cubicBezTo>
                  <a:pt x="165" y="75"/>
                  <a:pt x="166" y="75"/>
                  <a:pt x="166" y="74"/>
                </a:cubicBezTo>
                <a:cubicBezTo>
                  <a:pt x="190" y="51"/>
                  <a:pt x="190" y="51"/>
                  <a:pt x="190" y="51"/>
                </a:cubicBezTo>
                <a:cubicBezTo>
                  <a:pt x="190" y="51"/>
                  <a:pt x="190" y="50"/>
                  <a:pt x="190" y="50"/>
                </a:cubicBezTo>
                <a:cubicBezTo>
                  <a:pt x="190" y="50"/>
                  <a:pt x="190" y="50"/>
                  <a:pt x="190" y="49"/>
                </a:cubicBezTo>
                <a:cubicBezTo>
                  <a:pt x="153" y="10"/>
                  <a:pt x="153" y="10"/>
                  <a:pt x="153" y="10"/>
                </a:cubicBezTo>
                <a:cubicBezTo>
                  <a:pt x="151" y="9"/>
                  <a:pt x="150" y="8"/>
                  <a:pt x="150" y="8"/>
                </a:cubicBezTo>
                <a:cubicBezTo>
                  <a:pt x="127" y="8"/>
                  <a:pt x="127" y="8"/>
                  <a:pt x="127" y="8"/>
                </a:cubicBezTo>
                <a:cubicBezTo>
                  <a:pt x="126" y="8"/>
                  <a:pt x="126" y="8"/>
                  <a:pt x="125" y="8"/>
                </a:cubicBezTo>
                <a:cubicBezTo>
                  <a:pt x="124" y="20"/>
                  <a:pt x="113" y="29"/>
                  <a:pt x="99" y="29"/>
                </a:cubicBezTo>
                <a:cubicBezTo>
                  <a:pt x="85" y="29"/>
                  <a:pt x="74" y="20"/>
                  <a:pt x="73" y="8"/>
                </a:cubicBezTo>
                <a:cubicBezTo>
                  <a:pt x="72" y="8"/>
                  <a:pt x="72" y="8"/>
                  <a:pt x="71" y="8"/>
                </a:cubicBezTo>
                <a:cubicBezTo>
                  <a:pt x="49" y="8"/>
                  <a:pt x="49" y="8"/>
                  <a:pt x="49" y="8"/>
                </a:cubicBezTo>
                <a:cubicBezTo>
                  <a:pt x="48" y="8"/>
                  <a:pt x="47" y="9"/>
                  <a:pt x="46" y="10"/>
                </a:cubicBezTo>
                <a:cubicBezTo>
                  <a:pt x="8" y="49"/>
                  <a:pt x="8" y="49"/>
                  <a:pt x="8" y="49"/>
                </a:cubicBezTo>
                <a:cubicBezTo>
                  <a:pt x="8" y="50"/>
                  <a:pt x="8" y="50"/>
                  <a:pt x="8" y="50"/>
                </a:cubicBezTo>
                <a:cubicBezTo>
                  <a:pt x="8" y="50"/>
                  <a:pt x="8" y="51"/>
                  <a:pt x="8" y="51"/>
                </a:cubicBezTo>
                <a:cubicBezTo>
                  <a:pt x="32" y="74"/>
                  <a:pt x="32" y="74"/>
                  <a:pt x="32" y="74"/>
                </a:cubicBezTo>
                <a:cubicBezTo>
                  <a:pt x="33" y="75"/>
                  <a:pt x="33" y="75"/>
                  <a:pt x="34" y="74"/>
                </a:cubicBezTo>
                <a:cubicBezTo>
                  <a:pt x="47" y="61"/>
                  <a:pt x="47" y="61"/>
                  <a:pt x="47" y="61"/>
                </a:cubicBezTo>
                <a:cubicBezTo>
                  <a:pt x="49" y="59"/>
                  <a:pt x="51" y="59"/>
                  <a:pt x="52" y="59"/>
                </a:cubicBezTo>
                <a:close/>
              </a:path>
            </a:pathLst>
          </a:custGeom>
          <a:solidFill>
            <a:srgbClr val="35669B"/>
          </a:solidFill>
          <a:ln>
            <a:noFill/>
          </a:ln>
        </p:spPr>
        <p:txBody>
          <a:bodyPr vert="horz" wrap="square" lIns="91440" tIns="45720" rIns="91440" bIns="45720" numCol="1" anchor="t" anchorCtr="0" compatLnSpc="1"/>
          <a:lstStyle/>
          <a:p>
            <a:endParaRPr lang="zh-CN" altLang="en-US"/>
          </a:p>
        </p:txBody>
      </p:sp>
      <p:sp>
        <p:nvSpPr>
          <p:cNvPr id="160" name="Freeform 139"/>
          <p:cNvSpPr>
            <a:spLocks noEditPoints="1"/>
          </p:cNvSpPr>
          <p:nvPr/>
        </p:nvSpPr>
        <p:spPr bwMode="auto">
          <a:xfrm>
            <a:off x="2034521" y="4735740"/>
            <a:ext cx="361668" cy="364746"/>
          </a:xfrm>
          <a:custGeom>
            <a:avLst/>
            <a:gdLst>
              <a:gd name="T0" fmla="*/ 67 w 164"/>
              <a:gd name="T1" fmla="*/ 164 h 165"/>
              <a:gd name="T2" fmla="*/ 33 w 164"/>
              <a:gd name="T3" fmla="*/ 155 h 165"/>
              <a:gd name="T4" fmla="*/ 22 w 164"/>
              <a:gd name="T5" fmla="*/ 158 h 165"/>
              <a:gd name="T6" fmla="*/ 11 w 164"/>
              <a:gd name="T7" fmla="*/ 154 h 165"/>
              <a:gd name="T8" fmla="*/ 0 w 164"/>
              <a:gd name="T9" fmla="*/ 87 h 165"/>
              <a:gd name="T10" fmla="*/ 25 w 164"/>
              <a:gd name="T11" fmla="*/ 63 h 165"/>
              <a:gd name="T12" fmla="*/ 33 w 164"/>
              <a:gd name="T13" fmla="*/ 66 h 165"/>
              <a:gd name="T14" fmla="*/ 54 w 164"/>
              <a:gd name="T15" fmla="*/ 53 h 165"/>
              <a:gd name="T16" fmla="*/ 68 w 164"/>
              <a:gd name="T17" fmla="*/ 36 h 165"/>
              <a:gd name="T18" fmla="*/ 75 w 164"/>
              <a:gd name="T19" fmla="*/ 23 h 165"/>
              <a:gd name="T20" fmla="*/ 80 w 164"/>
              <a:gd name="T21" fmla="*/ 13 h 165"/>
              <a:gd name="T22" fmla="*/ 97 w 164"/>
              <a:gd name="T23" fmla="*/ 0 h 165"/>
              <a:gd name="T24" fmla="*/ 107 w 164"/>
              <a:gd name="T25" fmla="*/ 38 h 165"/>
              <a:gd name="T26" fmla="*/ 98 w 164"/>
              <a:gd name="T27" fmla="*/ 56 h 165"/>
              <a:gd name="T28" fmla="*/ 99 w 164"/>
              <a:gd name="T29" fmla="*/ 59 h 165"/>
              <a:gd name="T30" fmla="*/ 115 w 164"/>
              <a:gd name="T31" fmla="*/ 58 h 165"/>
              <a:gd name="T32" fmla="*/ 164 w 164"/>
              <a:gd name="T33" fmla="*/ 74 h 165"/>
              <a:gd name="T34" fmla="*/ 157 w 164"/>
              <a:gd name="T35" fmla="*/ 99 h 165"/>
              <a:gd name="T36" fmla="*/ 148 w 164"/>
              <a:gd name="T37" fmla="*/ 124 h 165"/>
              <a:gd name="T38" fmla="*/ 135 w 164"/>
              <a:gd name="T39" fmla="*/ 148 h 165"/>
              <a:gd name="T40" fmla="*/ 104 w 164"/>
              <a:gd name="T41" fmla="*/ 165 h 165"/>
              <a:gd name="T42" fmla="*/ 38 w 164"/>
              <a:gd name="T43" fmla="*/ 146 h 165"/>
              <a:gd name="T44" fmla="*/ 68 w 164"/>
              <a:gd name="T45" fmla="*/ 156 h 165"/>
              <a:gd name="T46" fmla="*/ 104 w 164"/>
              <a:gd name="T47" fmla="*/ 157 h 165"/>
              <a:gd name="T48" fmla="*/ 127 w 164"/>
              <a:gd name="T49" fmla="*/ 148 h 165"/>
              <a:gd name="T50" fmla="*/ 119 w 164"/>
              <a:gd name="T51" fmla="*/ 132 h 165"/>
              <a:gd name="T52" fmla="*/ 140 w 164"/>
              <a:gd name="T53" fmla="*/ 124 h 165"/>
              <a:gd name="T54" fmla="*/ 132 w 164"/>
              <a:gd name="T55" fmla="*/ 107 h 165"/>
              <a:gd name="T56" fmla="*/ 149 w 164"/>
              <a:gd name="T57" fmla="*/ 99 h 165"/>
              <a:gd name="T58" fmla="*/ 141 w 164"/>
              <a:gd name="T59" fmla="*/ 83 h 165"/>
              <a:gd name="T60" fmla="*/ 156 w 164"/>
              <a:gd name="T61" fmla="*/ 74 h 165"/>
              <a:gd name="T62" fmla="*/ 115 w 164"/>
              <a:gd name="T63" fmla="*/ 66 h 165"/>
              <a:gd name="T64" fmla="*/ 99 w 164"/>
              <a:gd name="T65" fmla="*/ 67 h 165"/>
              <a:gd name="T66" fmla="*/ 92 w 164"/>
              <a:gd name="T67" fmla="*/ 64 h 165"/>
              <a:gd name="T68" fmla="*/ 97 w 164"/>
              <a:gd name="T69" fmla="*/ 41 h 165"/>
              <a:gd name="T70" fmla="*/ 103 w 164"/>
              <a:gd name="T71" fmla="*/ 11 h 165"/>
              <a:gd name="T72" fmla="*/ 87 w 164"/>
              <a:gd name="T73" fmla="*/ 17 h 165"/>
              <a:gd name="T74" fmla="*/ 83 w 164"/>
              <a:gd name="T75" fmla="*/ 26 h 165"/>
              <a:gd name="T76" fmla="*/ 75 w 164"/>
              <a:gd name="T77" fmla="*/ 41 h 165"/>
              <a:gd name="T78" fmla="*/ 60 w 164"/>
              <a:gd name="T79" fmla="*/ 59 h 165"/>
              <a:gd name="T80" fmla="*/ 30 w 164"/>
              <a:gd name="T81" fmla="*/ 73 h 165"/>
              <a:gd name="T82" fmla="*/ 25 w 164"/>
              <a:gd name="T83" fmla="*/ 71 h 165"/>
              <a:gd name="T84" fmla="*/ 15 w 164"/>
              <a:gd name="T85" fmla="*/ 74 h 165"/>
              <a:gd name="T86" fmla="*/ 8 w 164"/>
              <a:gd name="T87" fmla="*/ 133 h 165"/>
              <a:gd name="T88" fmla="*/ 22 w 164"/>
              <a:gd name="T89" fmla="*/ 150 h 165"/>
              <a:gd name="T90" fmla="*/ 27 w 164"/>
              <a:gd name="T91" fmla="*/ 149 h 165"/>
              <a:gd name="T92" fmla="*/ 38 w 164"/>
              <a:gd name="T93" fmla="*/ 146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4" h="165">
                <a:moveTo>
                  <a:pt x="89" y="165"/>
                </a:moveTo>
                <a:cubicBezTo>
                  <a:pt x="80" y="165"/>
                  <a:pt x="73" y="165"/>
                  <a:pt x="67" y="164"/>
                </a:cubicBezTo>
                <a:cubicBezTo>
                  <a:pt x="61" y="163"/>
                  <a:pt x="56" y="161"/>
                  <a:pt x="52" y="159"/>
                </a:cubicBezTo>
                <a:cubicBezTo>
                  <a:pt x="45" y="156"/>
                  <a:pt x="39" y="153"/>
                  <a:pt x="33" y="155"/>
                </a:cubicBezTo>
                <a:cubicBezTo>
                  <a:pt x="32" y="155"/>
                  <a:pt x="31" y="156"/>
                  <a:pt x="30" y="156"/>
                </a:cubicBezTo>
                <a:cubicBezTo>
                  <a:pt x="28" y="157"/>
                  <a:pt x="26" y="158"/>
                  <a:pt x="22" y="158"/>
                </a:cubicBezTo>
                <a:cubicBezTo>
                  <a:pt x="22" y="158"/>
                  <a:pt x="22" y="158"/>
                  <a:pt x="22" y="158"/>
                </a:cubicBezTo>
                <a:cubicBezTo>
                  <a:pt x="18" y="158"/>
                  <a:pt x="14" y="157"/>
                  <a:pt x="11" y="154"/>
                </a:cubicBezTo>
                <a:cubicBezTo>
                  <a:pt x="4" y="149"/>
                  <a:pt x="0" y="141"/>
                  <a:pt x="0" y="133"/>
                </a:cubicBezTo>
                <a:cubicBezTo>
                  <a:pt x="0" y="87"/>
                  <a:pt x="0" y="87"/>
                  <a:pt x="0" y="87"/>
                </a:cubicBezTo>
                <a:cubicBezTo>
                  <a:pt x="0" y="79"/>
                  <a:pt x="4" y="72"/>
                  <a:pt x="10" y="67"/>
                </a:cubicBezTo>
                <a:cubicBezTo>
                  <a:pt x="15" y="64"/>
                  <a:pt x="21" y="62"/>
                  <a:pt x="25" y="63"/>
                </a:cubicBezTo>
                <a:cubicBezTo>
                  <a:pt x="28" y="63"/>
                  <a:pt x="30" y="64"/>
                  <a:pt x="32" y="65"/>
                </a:cubicBezTo>
                <a:cubicBezTo>
                  <a:pt x="32" y="65"/>
                  <a:pt x="33" y="65"/>
                  <a:pt x="33" y="66"/>
                </a:cubicBezTo>
                <a:cubicBezTo>
                  <a:pt x="34" y="66"/>
                  <a:pt x="34" y="66"/>
                  <a:pt x="35" y="66"/>
                </a:cubicBezTo>
                <a:cubicBezTo>
                  <a:pt x="41" y="66"/>
                  <a:pt x="50" y="57"/>
                  <a:pt x="54" y="53"/>
                </a:cubicBezTo>
                <a:cubicBezTo>
                  <a:pt x="55" y="52"/>
                  <a:pt x="55" y="52"/>
                  <a:pt x="55" y="52"/>
                </a:cubicBezTo>
                <a:cubicBezTo>
                  <a:pt x="60" y="48"/>
                  <a:pt x="64" y="42"/>
                  <a:pt x="68" y="36"/>
                </a:cubicBezTo>
                <a:cubicBezTo>
                  <a:pt x="69" y="34"/>
                  <a:pt x="70" y="33"/>
                  <a:pt x="71" y="31"/>
                </a:cubicBezTo>
                <a:cubicBezTo>
                  <a:pt x="73" y="29"/>
                  <a:pt x="74" y="26"/>
                  <a:pt x="75" y="23"/>
                </a:cubicBezTo>
                <a:cubicBezTo>
                  <a:pt x="76" y="21"/>
                  <a:pt x="77" y="18"/>
                  <a:pt x="79" y="16"/>
                </a:cubicBezTo>
                <a:cubicBezTo>
                  <a:pt x="79" y="15"/>
                  <a:pt x="79" y="14"/>
                  <a:pt x="80" y="13"/>
                </a:cubicBezTo>
                <a:cubicBezTo>
                  <a:pt x="82" y="10"/>
                  <a:pt x="84" y="6"/>
                  <a:pt x="88" y="3"/>
                </a:cubicBezTo>
                <a:cubicBezTo>
                  <a:pt x="90" y="1"/>
                  <a:pt x="94" y="0"/>
                  <a:pt x="97" y="0"/>
                </a:cubicBezTo>
                <a:cubicBezTo>
                  <a:pt x="102" y="0"/>
                  <a:pt x="106" y="2"/>
                  <a:pt x="109" y="6"/>
                </a:cubicBezTo>
                <a:cubicBezTo>
                  <a:pt x="117" y="15"/>
                  <a:pt x="112" y="28"/>
                  <a:pt x="107" y="38"/>
                </a:cubicBezTo>
                <a:cubicBezTo>
                  <a:pt x="106" y="40"/>
                  <a:pt x="105" y="43"/>
                  <a:pt x="103" y="45"/>
                </a:cubicBezTo>
                <a:cubicBezTo>
                  <a:pt x="101" y="49"/>
                  <a:pt x="98" y="52"/>
                  <a:pt x="98" y="56"/>
                </a:cubicBezTo>
                <a:cubicBezTo>
                  <a:pt x="98" y="58"/>
                  <a:pt x="98" y="59"/>
                  <a:pt x="98" y="59"/>
                </a:cubicBezTo>
                <a:cubicBezTo>
                  <a:pt x="99" y="59"/>
                  <a:pt x="99" y="59"/>
                  <a:pt x="99" y="59"/>
                </a:cubicBezTo>
                <a:cubicBezTo>
                  <a:pt x="102" y="59"/>
                  <a:pt x="104" y="59"/>
                  <a:pt x="107" y="59"/>
                </a:cubicBezTo>
                <a:cubicBezTo>
                  <a:pt x="110" y="58"/>
                  <a:pt x="113" y="58"/>
                  <a:pt x="115" y="58"/>
                </a:cubicBezTo>
                <a:cubicBezTo>
                  <a:pt x="147" y="58"/>
                  <a:pt x="147" y="58"/>
                  <a:pt x="147" y="58"/>
                </a:cubicBezTo>
                <a:cubicBezTo>
                  <a:pt x="156" y="58"/>
                  <a:pt x="164" y="66"/>
                  <a:pt x="164" y="74"/>
                </a:cubicBezTo>
                <a:cubicBezTo>
                  <a:pt x="164" y="81"/>
                  <a:pt x="160" y="87"/>
                  <a:pt x="154" y="89"/>
                </a:cubicBezTo>
                <a:cubicBezTo>
                  <a:pt x="156" y="92"/>
                  <a:pt x="157" y="95"/>
                  <a:pt x="157" y="99"/>
                </a:cubicBezTo>
                <a:cubicBezTo>
                  <a:pt x="157" y="106"/>
                  <a:pt x="152" y="113"/>
                  <a:pt x="145" y="115"/>
                </a:cubicBezTo>
                <a:cubicBezTo>
                  <a:pt x="147" y="117"/>
                  <a:pt x="148" y="120"/>
                  <a:pt x="148" y="124"/>
                </a:cubicBezTo>
                <a:cubicBezTo>
                  <a:pt x="148" y="132"/>
                  <a:pt x="141" y="139"/>
                  <a:pt x="133" y="140"/>
                </a:cubicBezTo>
                <a:cubicBezTo>
                  <a:pt x="134" y="142"/>
                  <a:pt x="135" y="145"/>
                  <a:pt x="135" y="148"/>
                </a:cubicBezTo>
                <a:cubicBezTo>
                  <a:pt x="135" y="157"/>
                  <a:pt x="128" y="164"/>
                  <a:pt x="119" y="164"/>
                </a:cubicBezTo>
                <a:cubicBezTo>
                  <a:pt x="114" y="164"/>
                  <a:pt x="109" y="165"/>
                  <a:pt x="104" y="165"/>
                </a:cubicBezTo>
                <a:cubicBezTo>
                  <a:pt x="99" y="165"/>
                  <a:pt x="94" y="165"/>
                  <a:pt x="89" y="165"/>
                </a:cubicBezTo>
                <a:close/>
                <a:moveTo>
                  <a:pt x="38" y="146"/>
                </a:moveTo>
                <a:cubicBezTo>
                  <a:pt x="44" y="146"/>
                  <a:pt x="50" y="149"/>
                  <a:pt x="55" y="151"/>
                </a:cubicBezTo>
                <a:cubicBezTo>
                  <a:pt x="59" y="153"/>
                  <a:pt x="64" y="155"/>
                  <a:pt x="68" y="156"/>
                </a:cubicBezTo>
                <a:cubicBezTo>
                  <a:pt x="74" y="157"/>
                  <a:pt x="81" y="157"/>
                  <a:pt x="89" y="157"/>
                </a:cubicBezTo>
                <a:cubicBezTo>
                  <a:pt x="94" y="157"/>
                  <a:pt x="99" y="157"/>
                  <a:pt x="104" y="157"/>
                </a:cubicBezTo>
                <a:cubicBezTo>
                  <a:pt x="109" y="157"/>
                  <a:pt x="114" y="156"/>
                  <a:pt x="119" y="156"/>
                </a:cubicBezTo>
                <a:cubicBezTo>
                  <a:pt x="123" y="156"/>
                  <a:pt x="127" y="153"/>
                  <a:pt x="127" y="148"/>
                </a:cubicBezTo>
                <a:cubicBezTo>
                  <a:pt x="127" y="144"/>
                  <a:pt x="123" y="140"/>
                  <a:pt x="119" y="140"/>
                </a:cubicBezTo>
                <a:cubicBezTo>
                  <a:pt x="119" y="132"/>
                  <a:pt x="119" y="132"/>
                  <a:pt x="119" y="132"/>
                </a:cubicBezTo>
                <a:cubicBezTo>
                  <a:pt x="132" y="132"/>
                  <a:pt x="132" y="132"/>
                  <a:pt x="132" y="132"/>
                </a:cubicBezTo>
                <a:cubicBezTo>
                  <a:pt x="136" y="132"/>
                  <a:pt x="140" y="128"/>
                  <a:pt x="140" y="124"/>
                </a:cubicBezTo>
                <a:cubicBezTo>
                  <a:pt x="140" y="119"/>
                  <a:pt x="136" y="115"/>
                  <a:pt x="132" y="115"/>
                </a:cubicBezTo>
                <a:cubicBezTo>
                  <a:pt x="132" y="107"/>
                  <a:pt x="132" y="107"/>
                  <a:pt x="132" y="107"/>
                </a:cubicBezTo>
                <a:cubicBezTo>
                  <a:pt x="141" y="107"/>
                  <a:pt x="141" y="107"/>
                  <a:pt x="141" y="107"/>
                </a:cubicBezTo>
                <a:cubicBezTo>
                  <a:pt x="146" y="107"/>
                  <a:pt x="149" y="104"/>
                  <a:pt x="149" y="99"/>
                </a:cubicBezTo>
                <a:cubicBezTo>
                  <a:pt x="149" y="94"/>
                  <a:pt x="146" y="91"/>
                  <a:pt x="141" y="91"/>
                </a:cubicBezTo>
                <a:cubicBezTo>
                  <a:pt x="141" y="83"/>
                  <a:pt x="141" y="83"/>
                  <a:pt x="141" y="83"/>
                </a:cubicBezTo>
                <a:cubicBezTo>
                  <a:pt x="147" y="83"/>
                  <a:pt x="147" y="83"/>
                  <a:pt x="147" y="83"/>
                </a:cubicBezTo>
                <a:cubicBezTo>
                  <a:pt x="152" y="83"/>
                  <a:pt x="156" y="79"/>
                  <a:pt x="156" y="74"/>
                </a:cubicBezTo>
                <a:cubicBezTo>
                  <a:pt x="156" y="70"/>
                  <a:pt x="152" y="66"/>
                  <a:pt x="147" y="66"/>
                </a:cubicBezTo>
                <a:cubicBezTo>
                  <a:pt x="115" y="66"/>
                  <a:pt x="115" y="66"/>
                  <a:pt x="115" y="66"/>
                </a:cubicBezTo>
                <a:cubicBezTo>
                  <a:pt x="113" y="66"/>
                  <a:pt x="110" y="66"/>
                  <a:pt x="107" y="67"/>
                </a:cubicBezTo>
                <a:cubicBezTo>
                  <a:pt x="105" y="67"/>
                  <a:pt x="102" y="67"/>
                  <a:pt x="99" y="67"/>
                </a:cubicBezTo>
                <a:cubicBezTo>
                  <a:pt x="98" y="67"/>
                  <a:pt x="98" y="67"/>
                  <a:pt x="98" y="67"/>
                </a:cubicBezTo>
                <a:cubicBezTo>
                  <a:pt x="95" y="67"/>
                  <a:pt x="93" y="65"/>
                  <a:pt x="92" y="64"/>
                </a:cubicBezTo>
                <a:cubicBezTo>
                  <a:pt x="90" y="62"/>
                  <a:pt x="89" y="59"/>
                  <a:pt x="90" y="55"/>
                </a:cubicBezTo>
                <a:cubicBezTo>
                  <a:pt x="91" y="50"/>
                  <a:pt x="94" y="45"/>
                  <a:pt x="97" y="41"/>
                </a:cubicBezTo>
                <a:cubicBezTo>
                  <a:pt x="98" y="38"/>
                  <a:pt x="99" y="36"/>
                  <a:pt x="100" y="34"/>
                </a:cubicBezTo>
                <a:cubicBezTo>
                  <a:pt x="104" y="26"/>
                  <a:pt x="108" y="16"/>
                  <a:pt x="103" y="11"/>
                </a:cubicBezTo>
                <a:cubicBezTo>
                  <a:pt x="101" y="8"/>
                  <a:pt x="96" y="7"/>
                  <a:pt x="92" y="10"/>
                </a:cubicBezTo>
                <a:cubicBezTo>
                  <a:pt x="90" y="11"/>
                  <a:pt x="89" y="14"/>
                  <a:pt x="87" y="17"/>
                </a:cubicBezTo>
                <a:cubicBezTo>
                  <a:pt x="87" y="18"/>
                  <a:pt x="86" y="19"/>
                  <a:pt x="86" y="20"/>
                </a:cubicBezTo>
                <a:cubicBezTo>
                  <a:pt x="85" y="22"/>
                  <a:pt x="84" y="24"/>
                  <a:pt x="83" y="26"/>
                </a:cubicBezTo>
                <a:cubicBezTo>
                  <a:pt x="82" y="29"/>
                  <a:pt x="80" y="33"/>
                  <a:pt x="78" y="36"/>
                </a:cubicBezTo>
                <a:cubicBezTo>
                  <a:pt x="77" y="37"/>
                  <a:pt x="76" y="39"/>
                  <a:pt x="75" y="41"/>
                </a:cubicBezTo>
                <a:cubicBezTo>
                  <a:pt x="71" y="47"/>
                  <a:pt x="66" y="53"/>
                  <a:pt x="61" y="58"/>
                </a:cubicBezTo>
                <a:cubicBezTo>
                  <a:pt x="60" y="59"/>
                  <a:pt x="60" y="59"/>
                  <a:pt x="60" y="59"/>
                </a:cubicBezTo>
                <a:cubicBezTo>
                  <a:pt x="52" y="66"/>
                  <a:pt x="43" y="74"/>
                  <a:pt x="35" y="74"/>
                </a:cubicBezTo>
                <a:cubicBezTo>
                  <a:pt x="33" y="74"/>
                  <a:pt x="31" y="74"/>
                  <a:pt x="30" y="73"/>
                </a:cubicBezTo>
                <a:cubicBezTo>
                  <a:pt x="29" y="72"/>
                  <a:pt x="28" y="72"/>
                  <a:pt x="28" y="72"/>
                </a:cubicBezTo>
                <a:cubicBezTo>
                  <a:pt x="26" y="71"/>
                  <a:pt x="26" y="71"/>
                  <a:pt x="25" y="71"/>
                </a:cubicBezTo>
                <a:cubicBezTo>
                  <a:pt x="25" y="71"/>
                  <a:pt x="25" y="71"/>
                  <a:pt x="25" y="71"/>
                </a:cubicBezTo>
                <a:cubicBezTo>
                  <a:pt x="22" y="71"/>
                  <a:pt x="18" y="72"/>
                  <a:pt x="15" y="74"/>
                </a:cubicBezTo>
                <a:cubicBezTo>
                  <a:pt x="10" y="77"/>
                  <a:pt x="8" y="82"/>
                  <a:pt x="8" y="87"/>
                </a:cubicBezTo>
                <a:cubicBezTo>
                  <a:pt x="8" y="133"/>
                  <a:pt x="8" y="133"/>
                  <a:pt x="8" y="133"/>
                </a:cubicBezTo>
                <a:cubicBezTo>
                  <a:pt x="8" y="138"/>
                  <a:pt x="11" y="144"/>
                  <a:pt x="15" y="148"/>
                </a:cubicBezTo>
                <a:cubicBezTo>
                  <a:pt x="17" y="149"/>
                  <a:pt x="20" y="150"/>
                  <a:pt x="22" y="150"/>
                </a:cubicBezTo>
                <a:cubicBezTo>
                  <a:pt x="22" y="150"/>
                  <a:pt x="22" y="150"/>
                  <a:pt x="22" y="150"/>
                </a:cubicBezTo>
                <a:cubicBezTo>
                  <a:pt x="24" y="150"/>
                  <a:pt x="25" y="150"/>
                  <a:pt x="27" y="149"/>
                </a:cubicBezTo>
                <a:cubicBezTo>
                  <a:pt x="28" y="148"/>
                  <a:pt x="29" y="148"/>
                  <a:pt x="31" y="147"/>
                </a:cubicBezTo>
                <a:cubicBezTo>
                  <a:pt x="33" y="147"/>
                  <a:pt x="35" y="146"/>
                  <a:pt x="38" y="146"/>
                </a:cubicBezTo>
                <a:close/>
              </a:path>
            </a:pathLst>
          </a:custGeom>
          <a:solidFill>
            <a:srgbClr val="35669B"/>
          </a:solidFill>
          <a:ln>
            <a:noFill/>
          </a:ln>
        </p:spPr>
        <p:txBody>
          <a:bodyPr vert="horz" wrap="square" lIns="91440" tIns="45720" rIns="91440" bIns="45720" numCol="1" anchor="t" anchorCtr="0" compatLnSpc="1"/>
          <a:lstStyle/>
          <a:p>
            <a:endParaRPr lang="zh-CN" altLang="en-US"/>
          </a:p>
        </p:txBody>
      </p:sp>
      <p:grpSp>
        <p:nvGrpSpPr>
          <p:cNvPr id="288" name="组合 287"/>
          <p:cNvGrpSpPr/>
          <p:nvPr/>
        </p:nvGrpSpPr>
        <p:grpSpPr>
          <a:xfrm>
            <a:off x="4521563" y="5657608"/>
            <a:ext cx="430923" cy="198532"/>
            <a:chOff x="4521563" y="5657608"/>
            <a:chExt cx="430923" cy="198532"/>
          </a:xfrm>
          <a:solidFill>
            <a:srgbClr val="35669B"/>
          </a:solidFill>
        </p:grpSpPr>
        <p:sp>
          <p:nvSpPr>
            <p:cNvPr id="161" name="Freeform 140"/>
            <p:cNvSpPr/>
            <p:nvPr/>
          </p:nvSpPr>
          <p:spPr bwMode="auto">
            <a:xfrm>
              <a:off x="4521563" y="5753026"/>
              <a:ext cx="430923" cy="9234"/>
            </a:xfrm>
            <a:custGeom>
              <a:avLst/>
              <a:gdLst>
                <a:gd name="T0" fmla="*/ 193 w 195"/>
                <a:gd name="T1" fmla="*/ 4 h 4"/>
                <a:gd name="T2" fmla="*/ 2 w 195"/>
                <a:gd name="T3" fmla="*/ 4 h 4"/>
                <a:gd name="T4" fmla="*/ 0 w 195"/>
                <a:gd name="T5" fmla="*/ 2 h 4"/>
                <a:gd name="T6" fmla="*/ 2 w 195"/>
                <a:gd name="T7" fmla="*/ 0 h 4"/>
                <a:gd name="T8" fmla="*/ 193 w 195"/>
                <a:gd name="T9" fmla="*/ 0 h 4"/>
                <a:gd name="T10" fmla="*/ 195 w 195"/>
                <a:gd name="T11" fmla="*/ 2 h 4"/>
                <a:gd name="T12" fmla="*/ 193 w 19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95" h="4">
                  <a:moveTo>
                    <a:pt x="193" y="4"/>
                  </a:moveTo>
                  <a:cubicBezTo>
                    <a:pt x="2" y="4"/>
                    <a:pt x="2" y="4"/>
                    <a:pt x="2" y="4"/>
                  </a:cubicBezTo>
                  <a:cubicBezTo>
                    <a:pt x="1" y="4"/>
                    <a:pt x="0" y="3"/>
                    <a:pt x="0" y="2"/>
                  </a:cubicBezTo>
                  <a:cubicBezTo>
                    <a:pt x="0" y="1"/>
                    <a:pt x="1" y="0"/>
                    <a:pt x="2" y="0"/>
                  </a:cubicBezTo>
                  <a:cubicBezTo>
                    <a:pt x="193" y="0"/>
                    <a:pt x="193" y="0"/>
                    <a:pt x="193" y="0"/>
                  </a:cubicBezTo>
                  <a:cubicBezTo>
                    <a:pt x="194" y="0"/>
                    <a:pt x="195" y="1"/>
                    <a:pt x="195" y="2"/>
                  </a:cubicBezTo>
                  <a:cubicBezTo>
                    <a:pt x="195" y="3"/>
                    <a:pt x="194" y="4"/>
                    <a:pt x="19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141"/>
            <p:cNvSpPr/>
            <p:nvPr/>
          </p:nvSpPr>
          <p:spPr bwMode="auto">
            <a:xfrm>
              <a:off x="4837060" y="5657608"/>
              <a:ext cx="115426" cy="104653"/>
            </a:xfrm>
            <a:custGeom>
              <a:avLst/>
              <a:gdLst>
                <a:gd name="T0" fmla="*/ 50 w 52"/>
                <a:gd name="T1" fmla="*/ 47 h 47"/>
                <a:gd name="T2" fmla="*/ 48 w 52"/>
                <a:gd name="T3" fmla="*/ 46 h 47"/>
                <a:gd name="T4" fmla="*/ 1 w 52"/>
                <a:gd name="T5" fmla="*/ 4 h 47"/>
                <a:gd name="T6" fmla="*/ 1 w 52"/>
                <a:gd name="T7" fmla="*/ 1 h 47"/>
                <a:gd name="T8" fmla="*/ 4 w 52"/>
                <a:gd name="T9" fmla="*/ 1 h 47"/>
                <a:gd name="T10" fmla="*/ 51 w 52"/>
                <a:gd name="T11" fmla="*/ 43 h 47"/>
                <a:gd name="T12" fmla="*/ 51 w 52"/>
                <a:gd name="T13" fmla="*/ 46 h 47"/>
                <a:gd name="T14" fmla="*/ 50 w 52"/>
                <a:gd name="T15" fmla="*/ 47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47">
                  <a:moveTo>
                    <a:pt x="50" y="47"/>
                  </a:moveTo>
                  <a:cubicBezTo>
                    <a:pt x="49" y="47"/>
                    <a:pt x="49" y="47"/>
                    <a:pt x="48" y="46"/>
                  </a:cubicBezTo>
                  <a:cubicBezTo>
                    <a:pt x="1" y="4"/>
                    <a:pt x="1" y="4"/>
                    <a:pt x="1" y="4"/>
                  </a:cubicBezTo>
                  <a:cubicBezTo>
                    <a:pt x="0" y="3"/>
                    <a:pt x="0" y="2"/>
                    <a:pt x="1" y="1"/>
                  </a:cubicBezTo>
                  <a:cubicBezTo>
                    <a:pt x="2" y="0"/>
                    <a:pt x="3" y="0"/>
                    <a:pt x="4" y="1"/>
                  </a:cubicBezTo>
                  <a:cubicBezTo>
                    <a:pt x="51" y="43"/>
                    <a:pt x="51" y="43"/>
                    <a:pt x="51" y="43"/>
                  </a:cubicBezTo>
                  <a:cubicBezTo>
                    <a:pt x="52" y="44"/>
                    <a:pt x="52" y="45"/>
                    <a:pt x="51" y="46"/>
                  </a:cubicBezTo>
                  <a:cubicBezTo>
                    <a:pt x="51" y="47"/>
                    <a:pt x="50" y="47"/>
                    <a:pt x="50"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142"/>
            <p:cNvSpPr/>
            <p:nvPr/>
          </p:nvSpPr>
          <p:spPr bwMode="auto">
            <a:xfrm>
              <a:off x="4837060" y="5753026"/>
              <a:ext cx="115426" cy="103114"/>
            </a:xfrm>
            <a:custGeom>
              <a:avLst/>
              <a:gdLst>
                <a:gd name="T0" fmla="*/ 3 w 52"/>
                <a:gd name="T1" fmla="*/ 47 h 47"/>
                <a:gd name="T2" fmla="*/ 1 w 52"/>
                <a:gd name="T3" fmla="*/ 46 h 47"/>
                <a:gd name="T4" fmla="*/ 1 w 52"/>
                <a:gd name="T5" fmla="*/ 43 h 47"/>
                <a:gd name="T6" fmla="*/ 48 w 52"/>
                <a:gd name="T7" fmla="*/ 0 h 47"/>
                <a:gd name="T8" fmla="*/ 51 w 52"/>
                <a:gd name="T9" fmla="*/ 0 h 47"/>
                <a:gd name="T10" fmla="*/ 51 w 52"/>
                <a:gd name="T11" fmla="*/ 3 h 47"/>
                <a:gd name="T12" fmla="*/ 4 w 52"/>
                <a:gd name="T13" fmla="*/ 46 h 47"/>
                <a:gd name="T14" fmla="*/ 3 w 52"/>
                <a:gd name="T15" fmla="*/ 47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47">
                  <a:moveTo>
                    <a:pt x="3" y="47"/>
                  </a:moveTo>
                  <a:cubicBezTo>
                    <a:pt x="2" y="47"/>
                    <a:pt x="2" y="46"/>
                    <a:pt x="1" y="46"/>
                  </a:cubicBezTo>
                  <a:cubicBezTo>
                    <a:pt x="0" y="45"/>
                    <a:pt x="0" y="44"/>
                    <a:pt x="1" y="43"/>
                  </a:cubicBezTo>
                  <a:cubicBezTo>
                    <a:pt x="48" y="0"/>
                    <a:pt x="48" y="0"/>
                    <a:pt x="48" y="0"/>
                  </a:cubicBezTo>
                  <a:cubicBezTo>
                    <a:pt x="49" y="0"/>
                    <a:pt x="51" y="0"/>
                    <a:pt x="51" y="0"/>
                  </a:cubicBezTo>
                  <a:cubicBezTo>
                    <a:pt x="52" y="1"/>
                    <a:pt x="52" y="3"/>
                    <a:pt x="51" y="3"/>
                  </a:cubicBezTo>
                  <a:cubicBezTo>
                    <a:pt x="4" y="46"/>
                    <a:pt x="4" y="46"/>
                    <a:pt x="4" y="46"/>
                  </a:cubicBezTo>
                  <a:cubicBezTo>
                    <a:pt x="4" y="46"/>
                    <a:pt x="3" y="47"/>
                    <a:pt x="3"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89" name="组合 288"/>
          <p:cNvGrpSpPr/>
          <p:nvPr/>
        </p:nvGrpSpPr>
        <p:grpSpPr>
          <a:xfrm>
            <a:off x="3675107" y="5657608"/>
            <a:ext cx="427845" cy="198532"/>
            <a:chOff x="3675107" y="5657608"/>
            <a:chExt cx="427845" cy="198532"/>
          </a:xfrm>
          <a:solidFill>
            <a:srgbClr val="35669B"/>
          </a:solidFill>
        </p:grpSpPr>
        <p:sp>
          <p:nvSpPr>
            <p:cNvPr id="164" name="Freeform 143"/>
            <p:cNvSpPr/>
            <p:nvPr/>
          </p:nvSpPr>
          <p:spPr bwMode="auto">
            <a:xfrm>
              <a:off x="3675107" y="5753026"/>
              <a:ext cx="427845" cy="9234"/>
            </a:xfrm>
            <a:custGeom>
              <a:avLst/>
              <a:gdLst>
                <a:gd name="T0" fmla="*/ 192 w 194"/>
                <a:gd name="T1" fmla="*/ 4 h 4"/>
                <a:gd name="T2" fmla="*/ 2 w 194"/>
                <a:gd name="T3" fmla="*/ 4 h 4"/>
                <a:gd name="T4" fmla="*/ 0 w 194"/>
                <a:gd name="T5" fmla="*/ 2 h 4"/>
                <a:gd name="T6" fmla="*/ 2 w 194"/>
                <a:gd name="T7" fmla="*/ 0 h 4"/>
                <a:gd name="T8" fmla="*/ 192 w 194"/>
                <a:gd name="T9" fmla="*/ 0 h 4"/>
                <a:gd name="T10" fmla="*/ 194 w 194"/>
                <a:gd name="T11" fmla="*/ 2 h 4"/>
                <a:gd name="T12" fmla="*/ 192 w 194"/>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94" h="4">
                  <a:moveTo>
                    <a:pt x="192" y="4"/>
                  </a:moveTo>
                  <a:cubicBezTo>
                    <a:pt x="2" y="4"/>
                    <a:pt x="2" y="4"/>
                    <a:pt x="2" y="4"/>
                  </a:cubicBezTo>
                  <a:cubicBezTo>
                    <a:pt x="1" y="4"/>
                    <a:pt x="0" y="3"/>
                    <a:pt x="0" y="2"/>
                  </a:cubicBezTo>
                  <a:cubicBezTo>
                    <a:pt x="0" y="1"/>
                    <a:pt x="1" y="0"/>
                    <a:pt x="2" y="0"/>
                  </a:cubicBezTo>
                  <a:cubicBezTo>
                    <a:pt x="192" y="0"/>
                    <a:pt x="192" y="0"/>
                    <a:pt x="192" y="0"/>
                  </a:cubicBezTo>
                  <a:cubicBezTo>
                    <a:pt x="193" y="0"/>
                    <a:pt x="194" y="1"/>
                    <a:pt x="194" y="2"/>
                  </a:cubicBezTo>
                  <a:cubicBezTo>
                    <a:pt x="194" y="3"/>
                    <a:pt x="193" y="4"/>
                    <a:pt x="19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144"/>
            <p:cNvSpPr/>
            <p:nvPr/>
          </p:nvSpPr>
          <p:spPr bwMode="auto">
            <a:xfrm>
              <a:off x="3675107" y="5657608"/>
              <a:ext cx="112348" cy="104653"/>
            </a:xfrm>
            <a:custGeom>
              <a:avLst/>
              <a:gdLst>
                <a:gd name="T0" fmla="*/ 2 w 51"/>
                <a:gd name="T1" fmla="*/ 47 h 47"/>
                <a:gd name="T2" fmla="*/ 0 w 51"/>
                <a:gd name="T3" fmla="*/ 46 h 47"/>
                <a:gd name="T4" fmla="*/ 0 w 51"/>
                <a:gd name="T5" fmla="*/ 43 h 47"/>
                <a:gd name="T6" fmla="*/ 48 w 51"/>
                <a:gd name="T7" fmla="*/ 1 h 47"/>
                <a:gd name="T8" fmla="*/ 50 w 51"/>
                <a:gd name="T9" fmla="*/ 1 h 47"/>
                <a:gd name="T10" fmla="*/ 50 w 51"/>
                <a:gd name="T11" fmla="*/ 4 h 47"/>
                <a:gd name="T12" fmla="*/ 3 w 51"/>
                <a:gd name="T13" fmla="*/ 46 h 47"/>
                <a:gd name="T14" fmla="*/ 2 w 51"/>
                <a:gd name="T15" fmla="*/ 47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47">
                  <a:moveTo>
                    <a:pt x="2" y="47"/>
                  </a:moveTo>
                  <a:cubicBezTo>
                    <a:pt x="1" y="47"/>
                    <a:pt x="1" y="47"/>
                    <a:pt x="0" y="46"/>
                  </a:cubicBezTo>
                  <a:cubicBezTo>
                    <a:pt x="0" y="45"/>
                    <a:pt x="0" y="44"/>
                    <a:pt x="0" y="43"/>
                  </a:cubicBezTo>
                  <a:cubicBezTo>
                    <a:pt x="48" y="1"/>
                    <a:pt x="48" y="1"/>
                    <a:pt x="48" y="1"/>
                  </a:cubicBezTo>
                  <a:cubicBezTo>
                    <a:pt x="48" y="0"/>
                    <a:pt x="50" y="0"/>
                    <a:pt x="50" y="1"/>
                  </a:cubicBezTo>
                  <a:cubicBezTo>
                    <a:pt x="51" y="2"/>
                    <a:pt x="51" y="3"/>
                    <a:pt x="50" y="4"/>
                  </a:cubicBezTo>
                  <a:cubicBezTo>
                    <a:pt x="3" y="46"/>
                    <a:pt x="3" y="46"/>
                    <a:pt x="3" y="46"/>
                  </a:cubicBezTo>
                  <a:cubicBezTo>
                    <a:pt x="3" y="47"/>
                    <a:pt x="2" y="47"/>
                    <a:pt x="2"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145"/>
            <p:cNvSpPr/>
            <p:nvPr/>
          </p:nvSpPr>
          <p:spPr bwMode="auto">
            <a:xfrm>
              <a:off x="3675107" y="5753026"/>
              <a:ext cx="112348" cy="103114"/>
            </a:xfrm>
            <a:custGeom>
              <a:avLst/>
              <a:gdLst>
                <a:gd name="T0" fmla="*/ 49 w 51"/>
                <a:gd name="T1" fmla="*/ 47 h 47"/>
                <a:gd name="T2" fmla="*/ 48 w 51"/>
                <a:gd name="T3" fmla="*/ 46 h 47"/>
                <a:gd name="T4" fmla="*/ 0 w 51"/>
                <a:gd name="T5" fmla="*/ 3 h 47"/>
                <a:gd name="T6" fmla="*/ 0 w 51"/>
                <a:gd name="T7" fmla="*/ 0 h 47"/>
                <a:gd name="T8" fmla="*/ 3 w 51"/>
                <a:gd name="T9" fmla="*/ 0 h 47"/>
                <a:gd name="T10" fmla="*/ 50 w 51"/>
                <a:gd name="T11" fmla="*/ 43 h 47"/>
                <a:gd name="T12" fmla="*/ 50 w 51"/>
                <a:gd name="T13" fmla="*/ 46 h 47"/>
                <a:gd name="T14" fmla="*/ 49 w 51"/>
                <a:gd name="T15" fmla="*/ 47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47">
                  <a:moveTo>
                    <a:pt x="49" y="47"/>
                  </a:moveTo>
                  <a:cubicBezTo>
                    <a:pt x="49" y="47"/>
                    <a:pt x="48" y="46"/>
                    <a:pt x="48" y="46"/>
                  </a:cubicBezTo>
                  <a:cubicBezTo>
                    <a:pt x="0" y="3"/>
                    <a:pt x="0" y="3"/>
                    <a:pt x="0" y="3"/>
                  </a:cubicBezTo>
                  <a:cubicBezTo>
                    <a:pt x="0" y="3"/>
                    <a:pt x="0" y="1"/>
                    <a:pt x="0" y="0"/>
                  </a:cubicBezTo>
                  <a:cubicBezTo>
                    <a:pt x="1" y="0"/>
                    <a:pt x="2" y="0"/>
                    <a:pt x="3" y="0"/>
                  </a:cubicBezTo>
                  <a:cubicBezTo>
                    <a:pt x="50" y="43"/>
                    <a:pt x="50" y="43"/>
                    <a:pt x="50" y="43"/>
                  </a:cubicBezTo>
                  <a:cubicBezTo>
                    <a:pt x="51" y="44"/>
                    <a:pt x="51" y="45"/>
                    <a:pt x="50" y="46"/>
                  </a:cubicBezTo>
                  <a:cubicBezTo>
                    <a:pt x="50" y="46"/>
                    <a:pt x="50" y="47"/>
                    <a:pt x="49"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86" name="组合 285"/>
          <p:cNvGrpSpPr/>
          <p:nvPr/>
        </p:nvGrpSpPr>
        <p:grpSpPr>
          <a:xfrm>
            <a:off x="6309894" y="5548337"/>
            <a:ext cx="235469" cy="415534"/>
            <a:chOff x="6309894" y="5548337"/>
            <a:chExt cx="235469" cy="415534"/>
          </a:xfrm>
          <a:solidFill>
            <a:srgbClr val="35669B"/>
          </a:solidFill>
        </p:grpSpPr>
        <p:sp>
          <p:nvSpPr>
            <p:cNvPr id="167" name="Freeform 146"/>
            <p:cNvSpPr/>
            <p:nvPr/>
          </p:nvSpPr>
          <p:spPr bwMode="auto">
            <a:xfrm>
              <a:off x="6309894" y="5548337"/>
              <a:ext cx="235469" cy="213923"/>
            </a:xfrm>
            <a:custGeom>
              <a:avLst/>
              <a:gdLst>
                <a:gd name="T0" fmla="*/ 3 w 107"/>
                <a:gd name="T1" fmla="*/ 97 h 97"/>
                <a:gd name="T2" fmla="*/ 1 w 107"/>
                <a:gd name="T3" fmla="*/ 96 h 97"/>
                <a:gd name="T4" fmla="*/ 1 w 107"/>
                <a:gd name="T5" fmla="*/ 93 h 97"/>
                <a:gd name="T6" fmla="*/ 103 w 107"/>
                <a:gd name="T7" fmla="*/ 1 h 97"/>
                <a:gd name="T8" fmla="*/ 106 w 107"/>
                <a:gd name="T9" fmla="*/ 1 h 97"/>
                <a:gd name="T10" fmla="*/ 106 w 107"/>
                <a:gd name="T11" fmla="*/ 4 h 97"/>
                <a:gd name="T12" fmla="*/ 4 w 107"/>
                <a:gd name="T13" fmla="*/ 96 h 97"/>
                <a:gd name="T14" fmla="*/ 3 w 107"/>
                <a:gd name="T15" fmla="*/ 97 h 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 h="97">
                  <a:moveTo>
                    <a:pt x="3" y="97"/>
                  </a:moveTo>
                  <a:cubicBezTo>
                    <a:pt x="2" y="97"/>
                    <a:pt x="2" y="97"/>
                    <a:pt x="1" y="96"/>
                  </a:cubicBezTo>
                  <a:cubicBezTo>
                    <a:pt x="0" y="95"/>
                    <a:pt x="1" y="94"/>
                    <a:pt x="1" y="93"/>
                  </a:cubicBezTo>
                  <a:cubicBezTo>
                    <a:pt x="103" y="1"/>
                    <a:pt x="103" y="1"/>
                    <a:pt x="103" y="1"/>
                  </a:cubicBezTo>
                  <a:cubicBezTo>
                    <a:pt x="104" y="0"/>
                    <a:pt x="105" y="0"/>
                    <a:pt x="106" y="1"/>
                  </a:cubicBezTo>
                  <a:cubicBezTo>
                    <a:pt x="107" y="2"/>
                    <a:pt x="107" y="3"/>
                    <a:pt x="106" y="4"/>
                  </a:cubicBezTo>
                  <a:cubicBezTo>
                    <a:pt x="4" y="96"/>
                    <a:pt x="4" y="96"/>
                    <a:pt x="4" y="96"/>
                  </a:cubicBezTo>
                  <a:cubicBezTo>
                    <a:pt x="4" y="97"/>
                    <a:pt x="3" y="97"/>
                    <a:pt x="3" y="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147"/>
            <p:cNvSpPr/>
            <p:nvPr/>
          </p:nvSpPr>
          <p:spPr bwMode="auto">
            <a:xfrm>
              <a:off x="6309894" y="5753026"/>
              <a:ext cx="235469" cy="210845"/>
            </a:xfrm>
            <a:custGeom>
              <a:avLst/>
              <a:gdLst>
                <a:gd name="T0" fmla="*/ 104 w 107"/>
                <a:gd name="T1" fmla="*/ 96 h 96"/>
                <a:gd name="T2" fmla="*/ 103 w 107"/>
                <a:gd name="T3" fmla="*/ 95 h 96"/>
                <a:gd name="T4" fmla="*/ 1 w 107"/>
                <a:gd name="T5" fmla="*/ 3 h 96"/>
                <a:gd name="T6" fmla="*/ 1 w 107"/>
                <a:gd name="T7" fmla="*/ 0 h 96"/>
                <a:gd name="T8" fmla="*/ 4 w 107"/>
                <a:gd name="T9" fmla="*/ 0 h 96"/>
                <a:gd name="T10" fmla="*/ 106 w 107"/>
                <a:gd name="T11" fmla="*/ 93 h 96"/>
                <a:gd name="T12" fmla="*/ 106 w 107"/>
                <a:gd name="T13" fmla="*/ 95 h 96"/>
                <a:gd name="T14" fmla="*/ 104 w 107"/>
                <a:gd name="T15" fmla="*/ 96 h 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 h="96">
                  <a:moveTo>
                    <a:pt x="104" y="96"/>
                  </a:moveTo>
                  <a:cubicBezTo>
                    <a:pt x="104" y="96"/>
                    <a:pt x="104" y="96"/>
                    <a:pt x="103" y="95"/>
                  </a:cubicBezTo>
                  <a:cubicBezTo>
                    <a:pt x="1" y="3"/>
                    <a:pt x="1" y="3"/>
                    <a:pt x="1" y="3"/>
                  </a:cubicBezTo>
                  <a:cubicBezTo>
                    <a:pt x="1" y="3"/>
                    <a:pt x="0" y="1"/>
                    <a:pt x="1" y="0"/>
                  </a:cubicBezTo>
                  <a:cubicBezTo>
                    <a:pt x="2" y="0"/>
                    <a:pt x="3" y="0"/>
                    <a:pt x="4" y="0"/>
                  </a:cubicBezTo>
                  <a:cubicBezTo>
                    <a:pt x="106" y="93"/>
                    <a:pt x="106" y="93"/>
                    <a:pt x="106" y="93"/>
                  </a:cubicBezTo>
                  <a:cubicBezTo>
                    <a:pt x="107" y="93"/>
                    <a:pt x="107" y="95"/>
                    <a:pt x="106" y="95"/>
                  </a:cubicBezTo>
                  <a:cubicBezTo>
                    <a:pt x="106" y="96"/>
                    <a:pt x="105" y="96"/>
                    <a:pt x="104"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91" name="组合 290"/>
          <p:cNvGrpSpPr/>
          <p:nvPr/>
        </p:nvGrpSpPr>
        <p:grpSpPr>
          <a:xfrm>
            <a:off x="5468054" y="5548337"/>
            <a:ext cx="235469" cy="415534"/>
            <a:chOff x="5468054" y="5548337"/>
            <a:chExt cx="235469" cy="415534"/>
          </a:xfrm>
          <a:solidFill>
            <a:srgbClr val="35669B"/>
          </a:solidFill>
        </p:grpSpPr>
        <p:sp>
          <p:nvSpPr>
            <p:cNvPr id="169" name="Freeform 148"/>
            <p:cNvSpPr/>
            <p:nvPr/>
          </p:nvSpPr>
          <p:spPr bwMode="auto">
            <a:xfrm>
              <a:off x="5468054" y="5548337"/>
              <a:ext cx="235469" cy="213923"/>
            </a:xfrm>
            <a:custGeom>
              <a:avLst/>
              <a:gdLst>
                <a:gd name="T0" fmla="*/ 104 w 107"/>
                <a:gd name="T1" fmla="*/ 97 h 97"/>
                <a:gd name="T2" fmla="*/ 103 w 107"/>
                <a:gd name="T3" fmla="*/ 96 h 97"/>
                <a:gd name="T4" fmla="*/ 1 w 107"/>
                <a:gd name="T5" fmla="*/ 4 h 97"/>
                <a:gd name="T6" fmla="*/ 1 w 107"/>
                <a:gd name="T7" fmla="*/ 1 h 97"/>
                <a:gd name="T8" fmla="*/ 4 w 107"/>
                <a:gd name="T9" fmla="*/ 1 h 97"/>
                <a:gd name="T10" fmla="*/ 106 w 107"/>
                <a:gd name="T11" fmla="*/ 93 h 97"/>
                <a:gd name="T12" fmla="*/ 106 w 107"/>
                <a:gd name="T13" fmla="*/ 96 h 97"/>
                <a:gd name="T14" fmla="*/ 104 w 107"/>
                <a:gd name="T15" fmla="*/ 97 h 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 h="97">
                  <a:moveTo>
                    <a:pt x="104" y="97"/>
                  </a:moveTo>
                  <a:cubicBezTo>
                    <a:pt x="104" y="97"/>
                    <a:pt x="103" y="97"/>
                    <a:pt x="103" y="96"/>
                  </a:cubicBezTo>
                  <a:cubicBezTo>
                    <a:pt x="1" y="4"/>
                    <a:pt x="1" y="4"/>
                    <a:pt x="1" y="4"/>
                  </a:cubicBezTo>
                  <a:cubicBezTo>
                    <a:pt x="0" y="3"/>
                    <a:pt x="0" y="2"/>
                    <a:pt x="1" y="1"/>
                  </a:cubicBezTo>
                  <a:cubicBezTo>
                    <a:pt x="2" y="0"/>
                    <a:pt x="3" y="0"/>
                    <a:pt x="4" y="1"/>
                  </a:cubicBezTo>
                  <a:cubicBezTo>
                    <a:pt x="106" y="93"/>
                    <a:pt x="106" y="93"/>
                    <a:pt x="106" y="93"/>
                  </a:cubicBezTo>
                  <a:cubicBezTo>
                    <a:pt x="107" y="94"/>
                    <a:pt x="107" y="95"/>
                    <a:pt x="106" y="96"/>
                  </a:cubicBezTo>
                  <a:cubicBezTo>
                    <a:pt x="106" y="97"/>
                    <a:pt x="105" y="97"/>
                    <a:pt x="104" y="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149"/>
            <p:cNvSpPr/>
            <p:nvPr/>
          </p:nvSpPr>
          <p:spPr bwMode="auto">
            <a:xfrm>
              <a:off x="5468054" y="5753026"/>
              <a:ext cx="235469" cy="210845"/>
            </a:xfrm>
            <a:custGeom>
              <a:avLst/>
              <a:gdLst>
                <a:gd name="T0" fmla="*/ 3 w 107"/>
                <a:gd name="T1" fmla="*/ 96 h 96"/>
                <a:gd name="T2" fmla="*/ 1 w 107"/>
                <a:gd name="T3" fmla="*/ 95 h 96"/>
                <a:gd name="T4" fmla="*/ 1 w 107"/>
                <a:gd name="T5" fmla="*/ 93 h 96"/>
                <a:gd name="T6" fmla="*/ 103 w 107"/>
                <a:gd name="T7" fmla="*/ 0 h 96"/>
                <a:gd name="T8" fmla="*/ 106 w 107"/>
                <a:gd name="T9" fmla="*/ 0 h 96"/>
                <a:gd name="T10" fmla="*/ 106 w 107"/>
                <a:gd name="T11" fmla="*/ 3 h 96"/>
                <a:gd name="T12" fmla="*/ 4 w 107"/>
                <a:gd name="T13" fmla="*/ 95 h 96"/>
                <a:gd name="T14" fmla="*/ 3 w 107"/>
                <a:gd name="T15" fmla="*/ 96 h 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 h="96">
                  <a:moveTo>
                    <a:pt x="3" y="96"/>
                  </a:moveTo>
                  <a:cubicBezTo>
                    <a:pt x="2" y="96"/>
                    <a:pt x="2" y="96"/>
                    <a:pt x="1" y="95"/>
                  </a:cubicBezTo>
                  <a:cubicBezTo>
                    <a:pt x="0" y="95"/>
                    <a:pt x="0" y="93"/>
                    <a:pt x="1" y="93"/>
                  </a:cubicBezTo>
                  <a:cubicBezTo>
                    <a:pt x="103" y="0"/>
                    <a:pt x="103" y="0"/>
                    <a:pt x="103" y="0"/>
                  </a:cubicBezTo>
                  <a:cubicBezTo>
                    <a:pt x="104" y="0"/>
                    <a:pt x="105" y="0"/>
                    <a:pt x="106" y="0"/>
                  </a:cubicBezTo>
                  <a:cubicBezTo>
                    <a:pt x="107" y="1"/>
                    <a:pt x="107" y="3"/>
                    <a:pt x="106" y="3"/>
                  </a:cubicBezTo>
                  <a:cubicBezTo>
                    <a:pt x="4" y="95"/>
                    <a:pt x="4" y="95"/>
                    <a:pt x="4" y="95"/>
                  </a:cubicBezTo>
                  <a:cubicBezTo>
                    <a:pt x="4" y="96"/>
                    <a:pt x="3" y="96"/>
                    <a:pt x="3"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85" name="组合 284"/>
          <p:cNvGrpSpPr/>
          <p:nvPr/>
        </p:nvGrpSpPr>
        <p:grpSpPr>
          <a:xfrm>
            <a:off x="8007423" y="5543721"/>
            <a:ext cx="243164" cy="424767"/>
            <a:chOff x="8007423" y="5543721"/>
            <a:chExt cx="243164" cy="424767"/>
          </a:xfrm>
          <a:solidFill>
            <a:srgbClr val="35669B"/>
          </a:solidFill>
        </p:grpSpPr>
        <p:sp>
          <p:nvSpPr>
            <p:cNvPr id="171" name="Freeform 150"/>
            <p:cNvSpPr/>
            <p:nvPr/>
          </p:nvSpPr>
          <p:spPr bwMode="auto">
            <a:xfrm>
              <a:off x="8007423" y="5543721"/>
              <a:ext cx="243164" cy="221618"/>
            </a:xfrm>
            <a:custGeom>
              <a:avLst/>
              <a:gdLst>
                <a:gd name="T0" fmla="*/ 4 w 110"/>
                <a:gd name="T1" fmla="*/ 101 h 101"/>
                <a:gd name="T2" fmla="*/ 1 w 110"/>
                <a:gd name="T3" fmla="*/ 100 h 101"/>
                <a:gd name="T4" fmla="*/ 2 w 110"/>
                <a:gd name="T5" fmla="*/ 94 h 101"/>
                <a:gd name="T6" fmla="*/ 103 w 110"/>
                <a:gd name="T7" fmla="*/ 2 h 101"/>
                <a:gd name="T8" fmla="*/ 109 w 110"/>
                <a:gd name="T9" fmla="*/ 2 h 101"/>
                <a:gd name="T10" fmla="*/ 109 w 110"/>
                <a:gd name="T11" fmla="*/ 8 h 101"/>
                <a:gd name="T12" fmla="*/ 7 w 110"/>
                <a:gd name="T13" fmla="*/ 100 h 101"/>
                <a:gd name="T14" fmla="*/ 4 w 110"/>
                <a:gd name="T15" fmla="*/ 101 h 1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 h="101">
                  <a:moveTo>
                    <a:pt x="4" y="101"/>
                  </a:moveTo>
                  <a:cubicBezTo>
                    <a:pt x="3" y="101"/>
                    <a:pt x="2" y="100"/>
                    <a:pt x="1" y="100"/>
                  </a:cubicBezTo>
                  <a:cubicBezTo>
                    <a:pt x="0" y="98"/>
                    <a:pt x="0" y="95"/>
                    <a:pt x="2" y="94"/>
                  </a:cubicBezTo>
                  <a:cubicBezTo>
                    <a:pt x="103" y="2"/>
                    <a:pt x="103" y="2"/>
                    <a:pt x="103" y="2"/>
                  </a:cubicBezTo>
                  <a:cubicBezTo>
                    <a:pt x="105" y="0"/>
                    <a:pt x="107" y="0"/>
                    <a:pt x="109" y="2"/>
                  </a:cubicBezTo>
                  <a:cubicBezTo>
                    <a:pt x="110" y="4"/>
                    <a:pt x="110" y="6"/>
                    <a:pt x="109" y="8"/>
                  </a:cubicBezTo>
                  <a:cubicBezTo>
                    <a:pt x="7" y="100"/>
                    <a:pt x="7" y="100"/>
                    <a:pt x="7" y="100"/>
                  </a:cubicBezTo>
                  <a:cubicBezTo>
                    <a:pt x="6" y="101"/>
                    <a:pt x="5" y="101"/>
                    <a:pt x="4"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151"/>
            <p:cNvSpPr/>
            <p:nvPr/>
          </p:nvSpPr>
          <p:spPr bwMode="auto">
            <a:xfrm>
              <a:off x="8007423" y="5746870"/>
              <a:ext cx="243164" cy="221618"/>
            </a:xfrm>
            <a:custGeom>
              <a:avLst/>
              <a:gdLst>
                <a:gd name="T0" fmla="*/ 106 w 110"/>
                <a:gd name="T1" fmla="*/ 101 h 101"/>
                <a:gd name="T2" fmla="*/ 103 w 110"/>
                <a:gd name="T3" fmla="*/ 100 h 101"/>
                <a:gd name="T4" fmla="*/ 2 w 110"/>
                <a:gd name="T5" fmla="*/ 8 h 101"/>
                <a:gd name="T6" fmla="*/ 1 w 110"/>
                <a:gd name="T7" fmla="*/ 2 h 101"/>
                <a:gd name="T8" fmla="*/ 7 w 110"/>
                <a:gd name="T9" fmla="*/ 2 h 101"/>
                <a:gd name="T10" fmla="*/ 109 w 110"/>
                <a:gd name="T11" fmla="*/ 94 h 101"/>
                <a:gd name="T12" fmla="*/ 109 w 110"/>
                <a:gd name="T13" fmla="*/ 100 h 101"/>
                <a:gd name="T14" fmla="*/ 106 w 110"/>
                <a:gd name="T15" fmla="*/ 101 h 1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 h="101">
                  <a:moveTo>
                    <a:pt x="106" y="101"/>
                  </a:moveTo>
                  <a:cubicBezTo>
                    <a:pt x="105" y="101"/>
                    <a:pt x="104" y="101"/>
                    <a:pt x="103" y="100"/>
                  </a:cubicBezTo>
                  <a:cubicBezTo>
                    <a:pt x="2" y="8"/>
                    <a:pt x="2" y="8"/>
                    <a:pt x="2" y="8"/>
                  </a:cubicBezTo>
                  <a:cubicBezTo>
                    <a:pt x="0" y="6"/>
                    <a:pt x="0" y="4"/>
                    <a:pt x="1" y="2"/>
                  </a:cubicBezTo>
                  <a:cubicBezTo>
                    <a:pt x="3" y="1"/>
                    <a:pt x="5" y="0"/>
                    <a:pt x="7" y="2"/>
                  </a:cubicBezTo>
                  <a:cubicBezTo>
                    <a:pt x="109" y="94"/>
                    <a:pt x="109" y="94"/>
                    <a:pt x="109" y="94"/>
                  </a:cubicBezTo>
                  <a:cubicBezTo>
                    <a:pt x="110" y="96"/>
                    <a:pt x="110" y="98"/>
                    <a:pt x="109" y="100"/>
                  </a:cubicBezTo>
                  <a:cubicBezTo>
                    <a:pt x="108" y="101"/>
                    <a:pt x="107" y="101"/>
                    <a:pt x="106"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87" name="组合 286"/>
          <p:cNvGrpSpPr/>
          <p:nvPr/>
        </p:nvGrpSpPr>
        <p:grpSpPr>
          <a:xfrm>
            <a:off x="7147116" y="5543721"/>
            <a:ext cx="244703" cy="424767"/>
            <a:chOff x="7147116" y="5543721"/>
            <a:chExt cx="244703" cy="424767"/>
          </a:xfrm>
          <a:solidFill>
            <a:srgbClr val="35669B"/>
          </a:solidFill>
        </p:grpSpPr>
        <p:sp>
          <p:nvSpPr>
            <p:cNvPr id="173" name="Freeform 152"/>
            <p:cNvSpPr/>
            <p:nvPr/>
          </p:nvSpPr>
          <p:spPr bwMode="auto">
            <a:xfrm>
              <a:off x="7147116" y="5543721"/>
              <a:ext cx="244703" cy="221618"/>
            </a:xfrm>
            <a:custGeom>
              <a:avLst/>
              <a:gdLst>
                <a:gd name="T0" fmla="*/ 107 w 111"/>
                <a:gd name="T1" fmla="*/ 101 h 101"/>
                <a:gd name="T2" fmla="*/ 104 w 111"/>
                <a:gd name="T3" fmla="*/ 100 h 101"/>
                <a:gd name="T4" fmla="*/ 2 w 111"/>
                <a:gd name="T5" fmla="*/ 8 h 101"/>
                <a:gd name="T6" fmla="*/ 2 w 111"/>
                <a:gd name="T7" fmla="*/ 2 h 101"/>
                <a:gd name="T8" fmla="*/ 7 w 111"/>
                <a:gd name="T9" fmla="*/ 2 h 101"/>
                <a:gd name="T10" fmla="*/ 109 w 111"/>
                <a:gd name="T11" fmla="*/ 94 h 101"/>
                <a:gd name="T12" fmla="*/ 110 w 111"/>
                <a:gd name="T13" fmla="*/ 100 h 101"/>
                <a:gd name="T14" fmla="*/ 107 w 111"/>
                <a:gd name="T15" fmla="*/ 101 h 1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 h="101">
                  <a:moveTo>
                    <a:pt x="107" y="101"/>
                  </a:moveTo>
                  <a:cubicBezTo>
                    <a:pt x="106" y="101"/>
                    <a:pt x="105" y="101"/>
                    <a:pt x="104" y="100"/>
                  </a:cubicBezTo>
                  <a:cubicBezTo>
                    <a:pt x="2" y="8"/>
                    <a:pt x="2" y="8"/>
                    <a:pt x="2" y="8"/>
                  </a:cubicBezTo>
                  <a:cubicBezTo>
                    <a:pt x="0" y="6"/>
                    <a:pt x="0" y="4"/>
                    <a:pt x="2" y="2"/>
                  </a:cubicBezTo>
                  <a:cubicBezTo>
                    <a:pt x="3" y="0"/>
                    <a:pt x="6" y="0"/>
                    <a:pt x="7" y="2"/>
                  </a:cubicBezTo>
                  <a:cubicBezTo>
                    <a:pt x="109" y="94"/>
                    <a:pt x="109" y="94"/>
                    <a:pt x="109" y="94"/>
                  </a:cubicBezTo>
                  <a:cubicBezTo>
                    <a:pt x="111" y="95"/>
                    <a:pt x="111" y="98"/>
                    <a:pt x="110" y="100"/>
                  </a:cubicBezTo>
                  <a:cubicBezTo>
                    <a:pt x="109" y="100"/>
                    <a:pt x="108" y="101"/>
                    <a:pt x="107"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153"/>
            <p:cNvSpPr/>
            <p:nvPr/>
          </p:nvSpPr>
          <p:spPr bwMode="auto">
            <a:xfrm>
              <a:off x="7147116" y="5746870"/>
              <a:ext cx="244703" cy="221618"/>
            </a:xfrm>
            <a:custGeom>
              <a:avLst/>
              <a:gdLst>
                <a:gd name="T0" fmla="*/ 5 w 111"/>
                <a:gd name="T1" fmla="*/ 101 h 101"/>
                <a:gd name="T2" fmla="*/ 2 w 111"/>
                <a:gd name="T3" fmla="*/ 100 h 101"/>
                <a:gd name="T4" fmla="*/ 2 w 111"/>
                <a:gd name="T5" fmla="*/ 94 h 101"/>
                <a:gd name="T6" fmla="*/ 104 w 111"/>
                <a:gd name="T7" fmla="*/ 2 h 101"/>
                <a:gd name="T8" fmla="*/ 110 w 111"/>
                <a:gd name="T9" fmla="*/ 2 h 101"/>
                <a:gd name="T10" fmla="*/ 109 w 111"/>
                <a:gd name="T11" fmla="*/ 8 h 101"/>
                <a:gd name="T12" fmla="*/ 7 w 111"/>
                <a:gd name="T13" fmla="*/ 100 h 101"/>
                <a:gd name="T14" fmla="*/ 5 w 111"/>
                <a:gd name="T15" fmla="*/ 101 h 1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 h="101">
                  <a:moveTo>
                    <a:pt x="5" y="101"/>
                  </a:moveTo>
                  <a:cubicBezTo>
                    <a:pt x="4" y="101"/>
                    <a:pt x="3" y="101"/>
                    <a:pt x="2" y="100"/>
                  </a:cubicBezTo>
                  <a:cubicBezTo>
                    <a:pt x="0" y="98"/>
                    <a:pt x="0" y="96"/>
                    <a:pt x="2" y="94"/>
                  </a:cubicBezTo>
                  <a:cubicBezTo>
                    <a:pt x="104" y="2"/>
                    <a:pt x="104" y="2"/>
                    <a:pt x="104" y="2"/>
                  </a:cubicBezTo>
                  <a:cubicBezTo>
                    <a:pt x="106" y="0"/>
                    <a:pt x="108" y="1"/>
                    <a:pt x="110" y="2"/>
                  </a:cubicBezTo>
                  <a:cubicBezTo>
                    <a:pt x="111" y="4"/>
                    <a:pt x="111" y="6"/>
                    <a:pt x="109" y="8"/>
                  </a:cubicBezTo>
                  <a:cubicBezTo>
                    <a:pt x="7" y="100"/>
                    <a:pt x="7" y="100"/>
                    <a:pt x="7" y="100"/>
                  </a:cubicBezTo>
                  <a:cubicBezTo>
                    <a:pt x="7" y="101"/>
                    <a:pt x="6" y="101"/>
                    <a:pt x="5"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54" name="组合 253"/>
          <p:cNvGrpSpPr/>
          <p:nvPr/>
        </p:nvGrpSpPr>
        <p:grpSpPr>
          <a:xfrm>
            <a:off x="10519089" y="4704959"/>
            <a:ext cx="306264" cy="410916"/>
            <a:chOff x="10750551" y="4089400"/>
            <a:chExt cx="315913" cy="423863"/>
          </a:xfrm>
          <a:solidFill>
            <a:srgbClr val="35669B"/>
          </a:solidFill>
        </p:grpSpPr>
        <p:sp>
          <p:nvSpPr>
            <p:cNvPr id="175" name="Freeform 154"/>
            <p:cNvSpPr/>
            <p:nvPr/>
          </p:nvSpPr>
          <p:spPr bwMode="auto">
            <a:xfrm>
              <a:off x="10910889" y="4156075"/>
              <a:ext cx="92075" cy="90488"/>
            </a:xfrm>
            <a:custGeom>
              <a:avLst/>
              <a:gdLst>
                <a:gd name="T0" fmla="*/ 58 w 58"/>
                <a:gd name="T1" fmla="*/ 57 h 57"/>
                <a:gd name="T2" fmla="*/ 0 w 58"/>
                <a:gd name="T3" fmla="*/ 57 h 57"/>
                <a:gd name="T4" fmla="*/ 0 w 58"/>
                <a:gd name="T5" fmla="*/ 0 h 57"/>
                <a:gd name="T6" fmla="*/ 10 w 58"/>
                <a:gd name="T7" fmla="*/ 0 h 57"/>
                <a:gd name="T8" fmla="*/ 10 w 58"/>
                <a:gd name="T9" fmla="*/ 47 h 57"/>
                <a:gd name="T10" fmla="*/ 58 w 58"/>
                <a:gd name="T11" fmla="*/ 47 h 57"/>
                <a:gd name="T12" fmla="*/ 58 w 58"/>
                <a:gd name="T13" fmla="*/ 57 h 57"/>
              </a:gdLst>
              <a:ahLst/>
              <a:cxnLst>
                <a:cxn ang="0">
                  <a:pos x="T0" y="T1"/>
                </a:cxn>
                <a:cxn ang="0">
                  <a:pos x="T2" y="T3"/>
                </a:cxn>
                <a:cxn ang="0">
                  <a:pos x="T4" y="T5"/>
                </a:cxn>
                <a:cxn ang="0">
                  <a:pos x="T6" y="T7"/>
                </a:cxn>
                <a:cxn ang="0">
                  <a:pos x="T8" y="T9"/>
                </a:cxn>
                <a:cxn ang="0">
                  <a:pos x="T10" y="T11"/>
                </a:cxn>
                <a:cxn ang="0">
                  <a:pos x="T12" y="T13"/>
                </a:cxn>
              </a:cxnLst>
              <a:rect l="0" t="0" r="r" b="b"/>
              <a:pathLst>
                <a:path w="58" h="57">
                  <a:moveTo>
                    <a:pt x="58" y="57"/>
                  </a:moveTo>
                  <a:lnTo>
                    <a:pt x="0" y="57"/>
                  </a:lnTo>
                  <a:lnTo>
                    <a:pt x="0" y="0"/>
                  </a:lnTo>
                  <a:lnTo>
                    <a:pt x="10" y="0"/>
                  </a:lnTo>
                  <a:lnTo>
                    <a:pt x="10" y="47"/>
                  </a:lnTo>
                  <a:lnTo>
                    <a:pt x="58" y="47"/>
                  </a:lnTo>
                  <a:lnTo>
                    <a:pt x="58"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155"/>
            <p:cNvSpPr>
              <a:spLocks noEditPoints="1"/>
            </p:cNvSpPr>
            <p:nvPr/>
          </p:nvSpPr>
          <p:spPr bwMode="auto">
            <a:xfrm>
              <a:off x="10750551" y="4146550"/>
              <a:ext cx="260350" cy="366713"/>
            </a:xfrm>
            <a:custGeom>
              <a:avLst/>
              <a:gdLst>
                <a:gd name="T0" fmla="*/ 164 w 164"/>
                <a:gd name="T1" fmla="*/ 231 h 231"/>
                <a:gd name="T2" fmla="*/ 0 w 164"/>
                <a:gd name="T3" fmla="*/ 231 h 231"/>
                <a:gd name="T4" fmla="*/ 0 w 164"/>
                <a:gd name="T5" fmla="*/ 0 h 231"/>
                <a:gd name="T6" fmla="*/ 110 w 164"/>
                <a:gd name="T7" fmla="*/ 0 h 231"/>
                <a:gd name="T8" fmla="*/ 164 w 164"/>
                <a:gd name="T9" fmla="*/ 55 h 231"/>
                <a:gd name="T10" fmla="*/ 164 w 164"/>
                <a:gd name="T11" fmla="*/ 231 h 231"/>
                <a:gd name="T12" fmla="*/ 10 w 164"/>
                <a:gd name="T13" fmla="*/ 221 h 231"/>
                <a:gd name="T14" fmla="*/ 154 w 164"/>
                <a:gd name="T15" fmla="*/ 221 h 231"/>
                <a:gd name="T16" fmla="*/ 154 w 164"/>
                <a:gd name="T17" fmla="*/ 59 h 231"/>
                <a:gd name="T18" fmla="*/ 106 w 164"/>
                <a:gd name="T19" fmla="*/ 10 h 231"/>
                <a:gd name="T20" fmla="*/ 10 w 164"/>
                <a:gd name="T21" fmla="*/ 10 h 231"/>
                <a:gd name="T22" fmla="*/ 10 w 164"/>
                <a:gd name="T23" fmla="*/ 221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 h="231">
                  <a:moveTo>
                    <a:pt x="164" y="231"/>
                  </a:moveTo>
                  <a:lnTo>
                    <a:pt x="0" y="231"/>
                  </a:lnTo>
                  <a:lnTo>
                    <a:pt x="0" y="0"/>
                  </a:lnTo>
                  <a:lnTo>
                    <a:pt x="110" y="0"/>
                  </a:lnTo>
                  <a:lnTo>
                    <a:pt x="164" y="55"/>
                  </a:lnTo>
                  <a:lnTo>
                    <a:pt x="164" y="231"/>
                  </a:lnTo>
                  <a:close/>
                  <a:moveTo>
                    <a:pt x="10" y="221"/>
                  </a:moveTo>
                  <a:lnTo>
                    <a:pt x="154" y="221"/>
                  </a:lnTo>
                  <a:lnTo>
                    <a:pt x="154" y="59"/>
                  </a:lnTo>
                  <a:lnTo>
                    <a:pt x="106" y="10"/>
                  </a:lnTo>
                  <a:lnTo>
                    <a:pt x="10" y="10"/>
                  </a:lnTo>
                  <a:lnTo>
                    <a:pt x="10" y="2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156"/>
            <p:cNvSpPr/>
            <p:nvPr/>
          </p:nvSpPr>
          <p:spPr bwMode="auto">
            <a:xfrm>
              <a:off x="10966451" y="4098925"/>
              <a:ext cx="90488" cy="90488"/>
            </a:xfrm>
            <a:custGeom>
              <a:avLst/>
              <a:gdLst>
                <a:gd name="T0" fmla="*/ 57 w 57"/>
                <a:gd name="T1" fmla="*/ 57 h 57"/>
                <a:gd name="T2" fmla="*/ 0 w 57"/>
                <a:gd name="T3" fmla="*/ 57 h 57"/>
                <a:gd name="T4" fmla="*/ 0 w 57"/>
                <a:gd name="T5" fmla="*/ 0 h 57"/>
                <a:gd name="T6" fmla="*/ 10 w 57"/>
                <a:gd name="T7" fmla="*/ 0 h 57"/>
                <a:gd name="T8" fmla="*/ 10 w 57"/>
                <a:gd name="T9" fmla="*/ 47 h 57"/>
                <a:gd name="T10" fmla="*/ 57 w 57"/>
                <a:gd name="T11" fmla="*/ 47 h 57"/>
                <a:gd name="T12" fmla="*/ 57 w 57"/>
                <a:gd name="T13" fmla="*/ 57 h 57"/>
              </a:gdLst>
              <a:ahLst/>
              <a:cxnLst>
                <a:cxn ang="0">
                  <a:pos x="T0" y="T1"/>
                </a:cxn>
                <a:cxn ang="0">
                  <a:pos x="T2" y="T3"/>
                </a:cxn>
                <a:cxn ang="0">
                  <a:pos x="T4" y="T5"/>
                </a:cxn>
                <a:cxn ang="0">
                  <a:pos x="T6" y="T7"/>
                </a:cxn>
                <a:cxn ang="0">
                  <a:pos x="T8" y="T9"/>
                </a:cxn>
                <a:cxn ang="0">
                  <a:pos x="T10" y="T11"/>
                </a:cxn>
                <a:cxn ang="0">
                  <a:pos x="T12" y="T13"/>
                </a:cxn>
              </a:cxnLst>
              <a:rect l="0" t="0" r="r" b="b"/>
              <a:pathLst>
                <a:path w="57" h="57">
                  <a:moveTo>
                    <a:pt x="57" y="57"/>
                  </a:moveTo>
                  <a:lnTo>
                    <a:pt x="0" y="57"/>
                  </a:lnTo>
                  <a:lnTo>
                    <a:pt x="0" y="0"/>
                  </a:lnTo>
                  <a:lnTo>
                    <a:pt x="10" y="0"/>
                  </a:lnTo>
                  <a:lnTo>
                    <a:pt x="10" y="47"/>
                  </a:lnTo>
                  <a:lnTo>
                    <a:pt x="57" y="47"/>
                  </a:lnTo>
                  <a:lnTo>
                    <a:pt x="57"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157"/>
            <p:cNvSpPr/>
            <p:nvPr/>
          </p:nvSpPr>
          <p:spPr bwMode="auto">
            <a:xfrm>
              <a:off x="10804526" y="4089400"/>
              <a:ext cx="261938" cy="366713"/>
            </a:xfrm>
            <a:custGeom>
              <a:avLst/>
              <a:gdLst>
                <a:gd name="T0" fmla="*/ 165 w 165"/>
                <a:gd name="T1" fmla="*/ 231 h 231"/>
                <a:gd name="T2" fmla="*/ 125 w 165"/>
                <a:gd name="T3" fmla="*/ 231 h 231"/>
                <a:gd name="T4" fmla="*/ 125 w 165"/>
                <a:gd name="T5" fmla="*/ 221 h 231"/>
                <a:gd name="T6" fmla="*/ 155 w 165"/>
                <a:gd name="T7" fmla="*/ 221 h 231"/>
                <a:gd name="T8" fmla="*/ 155 w 165"/>
                <a:gd name="T9" fmla="*/ 59 h 231"/>
                <a:gd name="T10" fmla="*/ 106 w 165"/>
                <a:gd name="T11" fmla="*/ 10 h 231"/>
                <a:gd name="T12" fmla="*/ 10 w 165"/>
                <a:gd name="T13" fmla="*/ 10 h 231"/>
                <a:gd name="T14" fmla="*/ 10 w 165"/>
                <a:gd name="T15" fmla="*/ 42 h 231"/>
                <a:gd name="T16" fmla="*/ 0 w 165"/>
                <a:gd name="T17" fmla="*/ 42 h 231"/>
                <a:gd name="T18" fmla="*/ 0 w 165"/>
                <a:gd name="T19" fmla="*/ 0 h 231"/>
                <a:gd name="T20" fmla="*/ 110 w 165"/>
                <a:gd name="T21" fmla="*/ 0 h 231"/>
                <a:gd name="T22" fmla="*/ 165 w 165"/>
                <a:gd name="T23" fmla="*/ 55 h 231"/>
                <a:gd name="T24" fmla="*/ 165 w 165"/>
                <a:gd name="T25" fmla="*/ 231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5" h="231">
                  <a:moveTo>
                    <a:pt x="165" y="231"/>
                  </a:moveTo>
                  <a:lnTo>
                    <a:pt x="125" y="231"/>
                  </a:lnTo>
                  <a:lnTo>
                    <a:pt x="125" y="221"/>
                  </a:lnTo>
                  <a:lnTo>
                    <a:pt x="155" y="221"/>
                  </a:lnTo>
                  <a:lnTo>
                    <a:pt x="155" y="59"/>
                  </a:lnTo>
                  <a:lnTo>
                    <a:pt x="106" y="10"/>
                  </a:lnTo>
                  <a:lnTo>
                    <a:pt x="10" y="10"/>
                  </a:lnTo>
                  <a:lnTo>
                    <a:pt x="10" y="42"/>
                  </a:lnTo>
                  <a:lnTo>
                    <a:pt x="0" y="42"/>
                  </a:lnTo>
                  <a:lnTo>
                    <a:pt x="0" y="0"/>
                  </a:lnTo>
                  <a:lnTo>
                    <a:pt x="110" y="0"/>
                  </a:lnTo>
                  <a:lnTo>
                    <a:pt x="165" y="55"/>
                  </a:lnTo>
                  <a:lnTo>
                    <a:pt x="165"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55" name="组合 254"/>
          <p:cNvGrpSpPr/>
          <p:nvPr/>
        </p:nvGrpSpPr>
        <p:grpSpPr>
          <a:xfrm>
            <a:off x="9618768" y="4712655"/>
            <a:ext cx="397065" cy="398604"/>
            <a:chOff x="9821864" y="4097338"/>
            <a:chExt cx="409575" cy="411163"/>
          </a:xfrm>
          <a:solidFill>
            <a:srgbClr val="35669B"/>
          </a:solidFill>
        </p:grpSpPr>
        <p:sp>
          <p:nvSpPr>
            <p:cNvPr id="179" name="Freeform 158"/>
            <p:cNvSpPr>
              <a:spLocks noEditPoints="1"/>
            </p:cNvSpPr>
            <p:nvPr/>
          </p:nvSpPr>
          <p:spPr bwMode="auto">
            <a:xfrm>
              <a:off x="10088564" y="4097338"/>
              <a:ext cx="142875" cy="120650"/>
            </a:xfrm>
            <a:custGeom>
              <a:avLst/>
              <a:gdLst>
                <a:gd name="T0" fmla="*/ 50 w 63"/>
                <a:gd name="T1" fmla="*/ 53 h 53"/>
                <a:gd name="T2" fmla="*/ 47 w 63"/>
                <a:gd name="T3" fmla="*/ 49 h 53"/>
                <a:gd name="T4" fmla="*/ 4 w 63"/>
                <a:gd name="T5" fmla="*/ 15 h 53"/>
                <a:gd name="T6" fmla="*/ 0 w 63"/>
                <a:gd name="T7" fmla="*/ 14 h 53"/>
                <a:gd name="T8" fmla="*/ 2 w 63"/>
                <a:gd name="T9" fmla="*/ 10 h 53"/>
                <a:gd name="T10" fmla="*/ 19 w 63"/>
                <a:gd name="T11" fmla="*/ 0 h 53"/>
                <a:gd name="T12" fmla="*/ 42 w 63"/>
                <a:gd name="T13" fmla="*/ 11 h 53"/>
                <a:gd name="T14" fmla="*/ 52 w 63"/>
                <a:gd name="T15" fmla="*/ 50 h 53"/>
                <a:gd name="T16" fmla="*/ 50 w 63"/>
                <a:gd name="T17" fmla="*/ 53 h 53"/>
                <a:gd name="T18" fmla="*/ 10 w 63"/>
                <a:gd name="T19" fmla="*/ 11 h 53"/>
                <a:gd name="T20" fmla="*/ 50 w 63"/>
                <a:gd name="T21" fmla="*/ 42 h 53"/>
                <a:gd name="T22" fmla="*/ 39 w 63"/>
                <a:gd name="T23" fmla="*/ 16 h 53"/>
                <a:gd name="T24" fmla="*/ 19 w 63"/>
                <a:gd name="T25" fmla="*/ 6 h 53"/>
                <a:gd name="T26" fmla="*/ 10 w 63"/>
                <a:gd name="T27" fmla="*/ 1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 h="53">
                  <a:moveTo>
                    <a:pt x="50" y="53"/>
                  </a:moveTo>
                  <a:cubicBezTo>
                    <a:pt x="47" y="49"/>
                    <a:pt x="47" y="49"/>
                    <a:pt x="47" y="49"/>
                  </a:cubicBezTo>
                  <a:cubicBezTo>
                    <a:pt x="37" y="33"/>
                    <a:pt x="22" y="21"/>
                    <a:pt x="4" y="15"/>
                  </a:cubicBezTo>
                  <a:cubicBezTo>
                    <a:pt x="0" y="14"/>
                    <a:pt x="0" y="14"/>
                    <a:pt x="0" y="14"/>
                  </a:cubicBezTo>
                  <a:cubicBezTo>
                    <a:pt x="2" y="10"/>
                    <a:pt x="2" y="10"/>
                    <a:pt x="2" y="10"/>
                  </a:cubicBezTo>
                  <a:cubicBezTo>
                    <a:pt x="6" y="5"/>
                    <a:pt x="11" y="0"/>
                    <a:pt x="19" y="0"/>
                  </a:cubicBezTo>
                  <a:cubicBezTo>
                    <a:pt x="26" y="0"/>
                    <a:pt x="33" y="4"/>
                    <a:pt x="42" y="11"/>
                  </a:cubicBezTo>
                  <a:cubicBezTo>
                    <a:pt x="63" y="27"/>
                    <a:pt x="61" y="38"/>
                    <a:pt x="52" y="50"/>
                  </a:cubicBezTo>
                  <a:lnTo>
                    <a:pt x="50" y="53"/>
                  </a:lnTo>
                  <a:close/>
                  <a:moveTo>
                    <a:pt x="10" y="11"/>
                  </a:moveTo>
                  <a:cubicBezTo>
                    <a:pt x="26" y="17"/>
                    <a:pt x="40" y="28"/>
                    <a:pt x="50" y="42"/>
                  </a:cubicBezTo>
                  <a:cubicBezTo>
                    <a:pt x="54" y="36"/>
                    <a:pt x="55" y="29"/>
                    <a:pt x="39" y="16"/>
                  </a:cubicBezTo>
                  <a:cubicBezTo>
                    <a:pt x="30" y="9"/>
                    <a:pt x="24" y="6"/>
                    <a:pt x="19" y="6"/>
                  </a:cubicBezTo>
                  <a:cubicBezTo>
                    <a:pt x="16" y="6"/>
                    <a:pt x="13" y="8"/>
                    <a:pt x="1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159"/>
            <p:cNvSpPr>
              <a:spLocks noEditPoints="1"/>
            </p:cNvSpPr>
            <p:nvPr/>
          </p:nvSpPr>
          <p:spPr bwMode="auto">
            <a:xfrm>
              <a:off x="9821864" y="4097338"/>
              <a:ext cx="142875" cy="120650"/>
            </a:xfrm>
            <a:custGeom>
              <a:avLst/>
              <a:gdLst>
                <a:gd name="T0" fmla="*/ 13 w 63"/>
                <a:gd name="T1" fmla="*/ 53 h 53"/>
                <a:gd name="T2" fmla="*/ 10 w 63"/>
                <a:gd name="T3" fmla="*/ 50 h 53"/>
                <a:gd name="T4" fmla="*/ 20 w 63"/>
                <a:gd name="T5" fmla="*/ 11 h 53"/>
                <a:gd name="T6" fmla="*/ 44 w 63"/>
                <a:gd name="T7" fmla="*/ 0 h 53"/>
                <a:gd name="T8" fmla="*/ 60 w 63"/>
                <a:gd name="T9" fmla="*/ 10 h 53"/>
                <a:gd name="T10" fmla="*/ 63 w 63"/>
                <a:gd name="T11" fmla="*/ 14 h 53"/>
                <a:gd name="T12" fmla="*/ 59 w 63"/>
                <a:gd name="T13" fmla="*/ 15 h 53"/>
                <a:gd name="T14" fmla="*/ 15 w 63"/>
                <a:gd name="T15" fmla="*/ 49 h 53"/>
                <a:gd name="T16" fmla="*/ 13 w 63"/>
                <a:gd name="T17" fmla="*/ 53 h 53"/>
                <a:gd name="T18" fmla="*/ 44 w 63"/>
                <a:gd name="T19" fmla="*/ 6 h 53"/>
                <a:gd name="T20" fmla="*/ 24 w 63"/>
                <a:gd name="T21" fmla="*/ 16 h 53"/>
                <a:gd name="T22" fmla="*/ 13 w 63"/>
                <a:gd name="T23" fmla="*/ 42 h 53"/>
                <a:gd name="T24" fmla="*/ 53 w 63"/>
                <a:gd name="T25" fmla="*/ 11 h 53"/>
                <a:gd name="T26" fmla="*/ 44 w 63"/>
                <a:gd name="T27" fmla="*/ 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 h="53">
                  <a:moveTo>
                    <a:pt x="13" y="53"/>
                  </a:moveTo>
                  <a:cubicBezTo>
                    <a:pt x="10" y="50"/>
                    <a:pt x="10" y="50"/>
                    <a:pt x="10" y="50"/>
                  </a:cubicBezTo>
                  <a:cubicBezTo>
                    <a:pt x="2" y="38"/>
                    <a:pt x="0" y="27"/>
                    <a:pt x="20" y="11"/>
                  </a:cubicBezTo>
                  <a:cubicBezTo>
                    <a:pt x="30" y="4"/>
                    <a:pt x="37" y="0"/>
                    <a:pt x="44" y="0"/>
                  </a:cubicBezTo>
                  <a:cubicBezTo>
                    <a:pt x="51" y="0"/>
                    <a:pt x="56" y="5"/>
                    <a:pt x="60" y="10"/>
                  </a:cubicBezTo>
                  <a:cubicBezTo>
                    <a:pt x="63" y="14"/>
                    <a:pt x="63" y="14"/>
                    <a:pt x="63" y="14"/>
                  </a:cubicBezTo>
                  <a:cubicBezTo>
                    <a:pt x="59" y="15"/>
                    <a:pt x="59" y="15"/>
                    <a:pt x="59" y="15"/>
                  </a:cubicBezTo>
                  <a:cubicBezTo>
                    <a:pt x="41" y="21"/>
                    <a:pt x="26" y="33"/>
                    <a:pt x="15" y="49"/>
                  </a:cubicBezTo>
                  <a:lnTo>
                    <a:pt x="13" y="53"/>
                  </a:lnTo>
                  <a:close/>
                  <a:moveTo>
                    <a:pt x="44" y="6"/>
                  </a:moveTo>
                  <a:cubicBezTo>
                    <a:pt x="39" y="6"/>
                    <a:pt x="32" y="9"/>
                    <a:pt x="24" y="16"/>
                  </a:cubicBezTo>
                  <a:cubicBezTo>
                    <a:pt x="8" y="29"/>
                    <a:pt x="9" y="36"/>
                    <a:pt x="13" y="42"/>
                  </a:cubicBezTo>
                  <a:cubicBezTo>
                    <a:pt x="23" y="28"/>
                    <a:pt x="37" y="17"/>
                    <a:pt x="53" y="11"/>
                  </a:cubicBezTo>
                  <a:cubicBezTo>
                    <a:pt x="50" y="8"/>
                    <a:pt x="47" y="6"/>
                    <a:pt x="4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160"/>
            <p:cNvSpPr/>
            <p:nvPr/>
          </p:nvSpPr>
          <p:spPr bwMode="auto">
            <a:xfrm>
              <a:off x="9869489" y="4454525"/>
              <a:ext cx="52388" cy="50800"/>
            </a:xfrm>
            <a:custGeom>
              <a:avLst/>
              <a:gdLst>
                <a:gd name="T0" fmla="*/ 6 w 33"/>
                <a:gd name="T1" fmla="*/ 32 h 32"/>
                <a:gd name="T2" fmla="*/ 0 w 33"/>
                <a:gd name="T3" fmla="*/ 27 h 32"/>
                <a:gd name="T4" fmla="*/ 27 w 33"/>
                <a:gd name="T5" fmla="*/ 0 h 32"/>
                <a:gd name="T6" fmla="*/ 33 w 33"/>
                <a:gd name="T7" fmla="*/ 7 h 32"/>
                <a:gd name="T8" fmla="*/ 6 w 33"/>
                <a:gd name="T9" fmla="*/ 32 h 32"/>
              </a:gdLst>
              <a:ahLst/>
              <a:cxnLst>
                <a:cxn ang="0">
                  <a:pos x="T0" y="T1"/>
                </a:cxn>
                <a:cxn ang="0">
                  <a:pos x="T2" y="T3"/>
                </a:cxn>
                <a:cxn ang="0">
                  <a:pos x="T4" y="T5"/>
                </a:cxn>
                <a:cxn ang="0">
                  <a:pos x="T6" y="T7"/>
                </a:cxn>
                <a:cxn ang="0">
                  <a:pos x="T8" y="T9"/>
                </a:cxn>
              </a:cxnLst>
              <a:rect l="0" t="0" r="r" b="b"/>
              <a:pathLst>
                <a:path w="33" h="32">
                  <a:moveTo>
                    <a:pt x="6" y="32"/>
                  </a:moveTo>
                  <a:lnTo>
                    <a:pt x="0" y="27"/>
                  </a:lnTo>
                  <a:lnTo>
                    <a:pt x="27" y="0"/>
                  </a:lnTo>
                  <a:lnTo>
                    <a:pt x="33" y="7"/>
                  </a:lnTo>
                  <a:lnTo>
                    <a:pt x="6"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161"/>
            <p:cNvSpPr/>
            <p:nvPr/>
          </p:nvSpPr>
          <p:spPr bwMode="auto">
            <a:xfrm>
              <a:off x="10128251" y="4454525"/>
              <a:ext cx="55563" cy="53975"/>
            </a:xfrm>
            <a:custGeom>
              <a:avLst/>
              <a:gdLst>
                <a:gd name="T0" fmla="*/ 28 w 35"/>
                <a:gd name="T1" fmla="*/ 34 h 34"/>
                <a:gd name="T2" fmla="*/ 0 w 35"/>
                <a:gd name="T3" fmla="*/ 7 h 34"/>
                <a:gd name="T4" fmla="*/ 6 w 35"/>
                <a:gd name="T5" fmla="*/ 0 h 34"/>
                <a:gd name="T6" fmla="*/ 35 w 35"/>
                <a:gd name="T7" fmla="*/ 28 h 34"/>
                <a:gd name="T8" fmla="*/ 28 w 35"/>
                <a:gd name="T9" fmla="*/ 34 h 34"/>
              </a:gdLst>
              <a:ahLst/>
              <a:cxnLst>
                <a:cxn ang="0">
                  <a:pos x="T0" y="T1"/>
                </a:cxn>
                <a:cxn ang="0">
                  <a:pos x="T2" y="T3"/>
                </a:cxn>
                <a:cxn ang="0">
                  <a:pos x="T4" y="T5"/>
                </a:cxn>
                <a:cxn ang="0">
                  <a:pos x="T6" y="T7"/>
                </a:cxn>
                <a:cxn ang="0">
                  <a:pos x="T8" y="T9"/>
                </a:cxn>
              </a:cxnLst>
              <a:rect l="0" t="0" r="r" b="b"/>
              <a:pathLst>
                <a:path w="35" h="34">
                  <a:moveTo>
                    <a:pt x="28" y="34"/>
                  </a:moveTo>
                  <a:lnTo>
                    <a:pt x="0" y="7"/>
                  </a:lnTo>
                  <a:lnTo>
                    <a:pt x="6" y="0"/>
                  </a:lnTo>
                  <a:lnTo>
                    <a:pt x="35" y="28"/>
                  </a:lnTo>
                  <a:lnTo>
                    <a:pt x="28"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162"/>
            <p:cNvSpPr>
              <a:spLocks noEditPoints="1"/>
            </p:cNvSpPr>
            <p:nvPr/>
          </p:nvSpPr>
          <p:spPr bwMode="auto">
            <a:xfrm>
              <a:off x="9836151" y="4125913"/>
              <a:ext cx="381000" cy="382588"/>
            </a:xfrm>
            <a:custGeom>
              <a:avLst/>
              <a:gdLst>
                <a:gd name="T0" fmla="*/ 84 w 168"/>
                <a:gd name="T1" fmla="*/ 168 h 168"/>
                <a:gd name="T2" fmla="*/ 0 w 168"/>
                <a:gd name="T3" fmla="*/ 84 h 168"/>
                <a:gd name="T4" fmla="*/ 84 w 168"/>
                <a:gd name="T5" fmla="*/ 0 h 168"/>
                <a:gd name="T6" fmla="*/ 168 w 168"/>
                <a:gd name="T7" fmla="*/ 84 h 168"/>
                <a:gd name="T8" fmla="*/ 84 w 168"/>
                <a:gd name="T9" fmla="*/ 168 h 168"/>
                <a:gd name="T10" fmla="*/ 84 w 168"/>
                <a:gd name="T11" fmla="*/ 6 h 168"/>
                <a:gd name="T12" fmla="*/ 6 w 168"/>
                <a:gd name="T13" fmla="*/ 84 h 168"/>
                <a:gd name="T14" fmla="*/ 84 w 168"/>
                <a:gd name="T15" fmla="*/ 162 h 168"/>
                <a:gd name="T16" fmla="*/ 162 w 168"/>
                <a:gd name="T17" fmla="*/ 84 h 168"/>
                <a:gd name="T18" fmla="*/ 84 w 168"/>
                <a:gd name="T19" fmla="*/ 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68">
                  <a:moveTo>
                    <a:pt x="84" y="168"/>
                  </a:moveTo>
                  <a:cubicBezTo>
                    <a:pt x="38" y="168"/>
                    <a:pt x="0" y="131"/>
                    <a:pt x="0" y="84"/>
                  </a:cubicBezTo>
                  <a:cubicBezTo>
                    <a:pt x="0" y="38"/>
                    <a:pt x="38" y="0"/>
                    <a:pt x="84" y="0"/>
                  </a:cubicBezTo>
                  <a:cubicBezTo>
                    <a:pt x="130" y="0"/>
                    <a:pt x="168" y="38"/>
                    <a:pt x="168" y="84"/>
                  </a:cubicBezTo>
                  <a:cubicBezTo>
                    <a:pt x="168" y="131"/>
                    <a:pt x="130" y="168"/>
                    <a:pt x="84" y="168"/>
                  </a:cubicBezTo>
                  <a:close/>
                  <a:moveTo>
                    <a:pt x="84" y="6"/>
                  </a:moveTo>
                  <a:cubicBezTo>
                    <a:pt x="41" y="6"/>
                    <a:pt x="6" y="41"/>
                    <a:pt x="6" y="84"/>
                  </a:cubicBezTo>
                  <a:cubicBezTo>
                    <a:pt x="6" y="127"/>
                    <a:pt x="41" y="162"/>
                    <a:pt x="84" y="162"/>
                  </a:cubicBezTo>
                  <a:cubicBezTo>
                    <a:pt x="127" y="162"/>
                    <a:pt x="162" y="127"/>
                    <a:pt x="162" y="84"/>
                  </a:cubicBezTo>
                  <a:cubicBezTo>
                    <a:pt x="162" y="41"/>
                    <a:pt x="127" y="6"/>
                    <a:pt x="8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163"/>
            <p:cNvSpPr/>
            <p:nvPr/>
          </p:nvSpPr>
          <p:spPr bwMode="auto">
            <a:xfrm>
              <a:off x="9915526" y="4184650"/>
              <a:ext cx="120650" cy="150813"/>
            </a:xfrm>
            <a:custGeom>
              <a:avLst/>
              <a:gdLst>
                <a:gd name="T0" fmla="*/ 76 w 76"/>
                <a:gd name="T1" fmla="*/ 95 h 95"/>
                <a:gd name="T2" fmla="*/ 0 w 76"/>
                <a:gd name="T3" fmla="*/ 95 h 95"/>
                <a:gd name="T4" fmla="*/ 0 w 76"/>
                <a:gd name="T5" fmla="*/ 86 h 95"/>
                <a:gd name="T6" fmla="*/ 67 w 76"/>
                <a:gd name="T7" fmla="*/ 86 h 95"/>
                <a:gd name="T8" fmla="*/ 67 w 76"/>
                <a:gd name="T9" fmla="*/ 0 h 95"/>
                <a:gd name="T10" fmla="*/ 76 w 76"/>
                <a:gd name="T11" fmla="*/ 0 h 95"/>
                <a:gd name="T12" fmla="*/ 76 w 76"/>
                <a:gd name="T13" fmla="*/ 95 h 95"/>
              </a:gdLst>
              <a:ahLst/>
              <a:cxnLst>
                <a:cxn ang="0">
                  <a:pos x="T0" y="T1"/>
                </a:cxn>
                <a:cxn ang="0">
                  <a:pos x="T2" y="T3"/>
                </a:cxn>
                <a:cxn ang="0">
                  <a:pos x="T4" y="T5"/>
                </a:cxn>
                <a:cxn ang="0">
                  <a:pos x="T6" y="T7"/>
                </a:cxn>
                <a:cxn ang="0">
                  <a:pos x="T8" y="T9"/>
                </a:cxn>
                <a:cxn ang="0">
                  <a:pos x="T10" y="T11"/>
                </a:cxn>
                <a:cxn ang="0">
                  <a:pos x="T12" y="T13"/>
                </a:cxn>
              </a:cxnLst>
              <a:rect l="0" t="0" r="r" b="b"/>
              <a:pathLst>
                <a:path w="76" h="95">
                  <a:moveTo>
                    <a:pt x="76" y="95"/>
                  </a:moveTo>
                  <a:lnTo>
                    <a:pt x="0" y="95"/>
                  </a:lnTo>
                  <a:lnTo>
                    <a:pt x="0" y="86"/>
                  </a:lnTo>
                  <a:lnTo>
                    <a:pt x="67" y="86"/>
                  </a:lnTo>
                  <a:lnTo>
                    <a:pt x="67" y="0"/>
                  </a:lnTo>
                  <a:lnTo>
                    <a:pt x="76" y="0"/>
                  </a:lnTo>
                  <a:lnTo>
                    <a:pt x="76" y="9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56" name="组合 255"/>
          <p:cNvGrpSpPr/>
          <p:nvPr/>
        </p:nvGrpSpPr>
        <p:grpSpPr>
          <a:xfrm>
            <a:off x="8798474" y="4704959"/>
            <a:ext cx="364746" cy="403221"/>
            <a:chOff x="8975726" y="4089400"/>
            <a:chExt cx="376238" cy="415925"/>
          </a:xfrm>
          <a:solidFill>
            <a:srgbClr val="35669B"/>
          </a:solidFill>
        </p:grpSpPr>
        <p:sp>
          <p:nvSpPr>
            <p:cNvPr id="185" name="Freeform 164"/>
            <p:cNvSpPr/>
            <p:nvPr/>
          </p:nvSpPr>
          <p:spPr bwMode="auto">
            <a:xfrm>
              <a:off x="8975726" y="4130675"/>
              <a:ext cx="376238" cy="374650"/>
            </a:xfrm>
            <a:custGeom>
              <a:avLst/>
              <a:gdLst>
                <a:gd name="T0" fmla="*/ 83 w 165"/>
                <a:gd name="T1" fmla="*/ 165 h 165"/>
                <a:gd name="T2" fmla="*/ 0 w 165"/>
                <a:gd name="T3" fmla="*/ 82 h 165"/>
                <a:gd name="T4" fmla="*/ 6 w 165"/>
                <a:gd name="T5" fmla="*/ 82 h 165"/>
                <a:gd name="T6" fmla="*/ 83 w 165"/>
                <a:gd name="T7" fmla="*/ 159 h 165"/>
                <a:gd name="T8" fmla="*/ 159 w 165"/>
                <a:gd name="T9" fmla="*/ 82 h 165"/>
                <a:gd name="T10" fmla="*/ 83 w 165"/>
                <a:gd name="T11" fmla="*/ 6 h 165"/>
                <a:gd name="T12" fmla="*/ 83 w 165"/>
                <a:gd name="T13" fmla="*/ 0 h 165"/>
                <a:gd name="T14" fmla="*/ 165 w 165"/>
                <a:gd name="T15" fmla="*/ 82 h 165"/>
                <a:gd name="T16" fmla="*/ 83 w 165"/>
                <a:gd name="T17" fmla="*/ 16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165">
                  <a:moveTo>
                    <a:pt x="83" y="165"/>
                  </a:moveTo>
                  <a:cubicBezTo>
                    <a:pt x="37" y="165"/>
                    <a:pt x="0" y="128"/>
                    <a:pt x="0" y="82"/>
                  </a:cubicBezTo>
                  <a:cubicBezTo>
                    <a:pt x="6" y="82"/>
                    <a:pt x="6" y="82"/>
                    <a:pt x="6" y="82"/>
                  </a:cubicBezTo>
                  <a:cubicBezTo>
                    <a:pt x="6" y="124"/>
                    <a:pt x="41" y="159"/>
                    <a:pt x="83" y="159"/>
                  </a:cubicBezTo>
                  <a:cubicBezTo>
                    <a:pt x="125" y="159"/>
                    <a:pt x="159" y="124"/>
                    <a:pt x="159" y="82"/>
                  </a:cubicBezTo>
                  <a:cubicBezTo>
                    <a:pt x="159" y="40"/>
                    <a:pt x="125" y="6"/>
                    <a:pt x="83" y="6"/>
                  </a:cubicBezTo>
                  <a:cubicBezTo>
                    <a:pt x="83" y="0"/>
                    <a:pt x="83" y="0"/>
                    <a:pt x="83" y="0"/>
                  </a:cubicBezTo>
                  <a:cubicBezTo>
                    <a:pt x="128" y="0"/>
                    <a:pt x="165" y="37"/>
                    <a:pt x="165" y="82"/>
                  </a:cubicBezTo>
                  <a:cubicBezTo>
                    <a:pt x="165" y="128"/>
                    <a:pt x="128" y="165"/>
                    <a:pt x="83"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165"/>
            <p:cNvSpPr/>
            <p:nvPr/>
          </p:nvSpPr>
          <p:spPr bwMode="auto">
            <a:xfrm>
              <a:off x="9080501" y="4089400"/>
              <a:ext cx="84138" cy="98425"/>
            </a:xfrm>
            <a:custGeom>
              <a:avLst/>
              <a:gdLst>
                <a:gd name="T0" fmla="*/ 53 w 53"/>
                <a:gd name="T1" fmla="*/ 62 h 62"/>
                <a:gd name="T2" fmla="*/ 0 w 53"/>
                <a:gd name="T3" fmla="*/ 32 h 62"/>
                <a:gd name="T4" fmla="*/ 53 w 53"/>
                <a:gd name="T5" fmla="*/ 0 h 62"/>
                <a:gd name="T6" fmla="*/ 53 w 53"/>
                <a:gd name="T7" fmla="*/ 62 h 62"/>
              </a:gdLst>
              <a:ahLst/>
              <a:cxnLst>
                <a:cxn ang="0">
                  <a:pos x="T0" y="T1"/>
                </a:cxn>
                <a:cxn ang="0">
                  <a:pos x="T2" y="T3"/>
                </a:cxn>
                <a:cxn ang="0">
                  <a:pos x="T4" y="T5"/>
                </a:cxn>
                <a:cxn ang="0">
                  <a:pos x="T6" y="T7"/>
                </a:cxn>
              </a:cxnLst>
              <a:rect l="0" t="0" r="r" b="b"/>
              <a:pathLst>
                <a:path w="53" h="62">
                  <a:moveTo>
                    <a:pt x="53" y="62"/>
                  </a:moveTo>
                  <a:lnTo>
                    <a:pt x="0" y="32"/>
                  </a:lnTo>
                  <a:lnTo>
                    <a:pt x="53" y="0"/>
                  </a:lnTo>
                  <a:lnTo>
                    <a:pt x="53"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166"/>
            <p:cNvSpPr/>
            <p:nvPr/>
          </p:nvSpPr>
          <p:spPr bwMode="auto">
            <a:xfrm>
              <a:off x="9148764" y="4233863"/>
              <a:ext cx="95250" cy="180975"/>
            </a:xfrm>
            <a:custGeom>
              <a:avLst/>
              <a:gdLst>
                <a:gd name="T0" fmla="*/ 55 w 60"/>
                <a:gd name="T1" fmla="*/ 114 h 114"/>
                <a:gd name="T2" fmla="*/ 0 w 60"/>
                <a:gd name="T3" fmla="*/ 61 h 114"/>
                <a:gd name="T4" fmla="*/ 0 w 60"/>
                <a:gd name="T5" fmla="*/ 0 h 114"/>
                <a:gd name="T6" fmla="*/ 9 w 60"/>
                <a:gd name="T7" fmla="*/ 0 h 114"/>
                <a:gd name="T8" fmla="*/ 9 w 60"/>
                <a:gd name="T9" fmla="*/ 58 h 114"/>
                <a:gd name="T10" fmla="*/ 60 w 60"/>
                <a:gd name="T11" fmla="*/ 108 h 114"/>
                <a:gd name="T12" fmla="*/ 55 w 60"/>
                <a:gd name="T13" fmla="*/ 114 h 114"/>
              </a:gdLst>
              <a:ahLst/>
              <a:cxnLst>
                <a:cxn ang="0">
                  <a:pos x="T0" y="T1"/>
                </a:cxn>
                <a:cxn ang="0">
                  <a:pos x="T2" y="T3"/>
                </a:cxn>
                <a:cxn ang="0">
                  <a:pos x="T4" y="T5"/>
                </a:cxn>
                <a:cxn ang="0">
                  <a:pos x="T6" y="T7"/>
                </a:cxn>
                <a:cxn ang="0">
                  <a:pos x="T8" y="T9"/>
                </a:cxn>
                <a:cxn ang="0">
                  <a:pos x="T10" y="T11"/>
                </a:cxn>
                <a:cxn ang="0">
                  <a:pos x="T12" y="T13"/>
                </a:cxn>
              </a:cxnLst>
              <a:rect l="0" t="0" r="r" b="b"/>
              <a:pathLst>
                <a:path w="60" h="114">
                  <a:moveTo>
                    <a:pt x="55" y="114"/>
                  </a:moveTo>
                  <a:lnTo>
                    <a:pt x="0" y="61"/>
                  </a:lnTo>
                  <a:lnTo>
                    <a:pt x="0" y="0"/>
                  </a:lnTo>
                  <a:lnTo>
                    <a:pt x="9" y="0"/>
                  </a:lnTo>
                  <a:lnTo>
                    <a:pt x="9" y="58"/>
                  </a:lnTo>
                  <a:lnTo>
                    <a:pt x="60" y="108"/>
                  </a:lnTo>
                  <a:lnTo>
                    <a:pt x="55" y="1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57" name="组合 256"/>
          <p:cNvGrpSpPr/>
          <p:nvPr/>
        </p:nvGrpSpPr>
        <p:grpSpPr>
          <a:xfrm>
            <a:off x="7930472" y="4704959"/>
            <a:ext cx="403221" cy="406299"/>
            <a:chOff x="8080376" y="4089400"/>
            <a:chExt cx="415925" cy="419100"/>
          </a:xfrm>
          <a:solidFill>
            <a:srgbClr val="35669B"/>
          </a:solidFill>
        </p:grpSpPr>
        <p:sp>
          <p:nvSpPr>
            <p:cNvPr id="188" name="Freeform 167"/>
            <p:cNvSpPr>
              <a:spLocks noEditPoints="1"/>
            </p:cNvSpPr>
            <p:nvPr/>
          </p:nvSpPr>
          <p:spPr bwMode="auto">
            <a:xfrm>
              <a:off x="8080376" y="4089400"/>
              <a:ext cx="415925" cy="419100"/>
            </a:xfrm>
            <a:custGeom>
              <a:avLst/>
              <a:gdLst>
                <a:gd name="T0" fmla="*/ 91 w 183"/>
                <a:gd name="T1" fmla="*/ 184 h 184"/>
                <a:gd name="T2" fmla="*/ 27 w 183"/>
                <a:gd name="T3" fmla="*/ 157 h 184"/>
                <a:gd name="T4" fmla="*/ 0 w 183"/>
                <a:gd name="T5" fmla="*/ 92 h 184"/>
                <a:gd name="T6" fmla="*/ 27 w 183"/>
                <a:gd name="T7" fmla="*/ 27 h 184"/>
                <a:gd name="T8" fmla="*/ 91 w 183"/>
                <a:gd name="T9" fmla="*/ 0 h 184"/>
                <a:gd name="T10" fmla="*/ 156 w 183"/>
                <a:gd name="T11" fmla="*/ 27 h 184"/>
                <a:gd name="T12" fmla="*/ 183 w 183"/>
                <a:gd name="T13" fmla="*/ 92 h 184"/>
                <a:gd name="T14" fmla="*/ 156 w 183"/>
                <a:gd name="T15" fmla="*/ 157 h 184"/>
                <a:gd name="T16" fmla="*/ 91 w 183"/>
                <a:gd name="T17" fmla="*/ 184 h 184"/>
                <a:gd name="T18" fmla="*/ 91 w 183"/>
                <a:gd name="T19" fmla="*/ 6 h 184"/>
                <a:gd name="T20" fmla="*/ 31 w 183"/>
                <a:gd name="T21" fmla="*/ 31 h 184"/>
                <a:gd name="T22" fmla="*/ 6 w 183"/>
                <a:gd name="T23" fmla="*/ 92 h 184"/>
                <a:gd name="T24" fmla="*/ 31 w 183"/>
                <a:gd name="T25" fmla="*/ 152 h 184"/>
                <a:gd name="T26" fmla="*/ 91 w 183"/>
                <a:gd name="T27" fmla="*/ 177 h 184"/>
                <a:gd name="T28" fmla="*/ 152 w 183"/>
                <a:gd name="T29" fmla="*/ 152 h 184"/>
                <a:gd name="T30" fmla="*/ 177 w 183"/>
                <a:gd name="T31" fmla="*/ 92 h 184"/>
                <a:gd name="T32" fmla="*/ 152 w 183"/>
                <a:gd name="T33" fmla="*/ 31 h 184"/>
                <a:gd name="T34" fmla="*/ 91 w 183"/>
                <a:gd name="T35" fmla="*/ 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3" h="184">
                  <a:moveTo>
                    <a:pt x="91" y="184"/>
                  </a:moveTo>
                  <a:cubicBezTo>
                    <a:pt x="67" y="184"/>
                    <a:pt x="44" y="174"/>
                    <a:pt x="27" y="157"/>
                  </a:cubicBezTo>
                  <a:cubicBezTo>
                    <a:pt x="9" y="139"/>
                    <a:pt x="0" y="116"/>
                    <a:pt x="0" y="92"/>
                  </a:cubicBezTo>
                  <a:cubicBezTo>
                    <a:pt x="0" y="67"/>
                    <a:pt x="9" y="44"/>
                    <a:pt x="27" y="27"/>
                  </a:cubicBezTo>
                  <a:cubicBezTo>
                    <a:pt x="44" y="9"/>
                    <a:pt x="67" y="0"/>
                    <a:pt x="91" y="0"/>
                  </a:cubicBezTo>
                  <a:cubicBezTo>
                    <a:pt x="116" y="0"/>
                    <a:pt x="139" y="9"/>
                    <a:pt x="156" y="27"/>
                  </a:cubicBezTo>
                  <a:cubicBezTo>
                    <a:pt x="174" y="44"/>
                    <a:pt x="183" y="67"/>
                    <a:pt x="183" y="92"/>
                  </a:cubicBezTo>
                  <a:cubicBezTo>
                    <a:pt x="183" y="116"/>
                    <a:pt x="174" y="139"/>
                    <a:pt x="156" y="157"/>
                  </a:cubicBezTo>
                  <a:cubicBezTo>
                    <a:pt x="139" y="174"/>
                    <a:pt x="116" y="184"/>
                    <a:pt x="91" y="184"/>
                  </a:cubicBezTo>
                  <a:close/>
                  <a:moveTo>
                    <a:pt x="91" y="6"/>
                  </a:moveTo>
                  <a:cubicBezTo>
                    <a:pt x="69" y="6"/>
                    <a:pt x="47" y="15"/>
                    <a:pt x="31" y="31"/>
                  </a:cubicBezTo>
                  <a:cubicBezTo>
                    <a:pt x="15" y="48"/>
                    <a:pt x="6" y="69"/>
                    <a:pt x="6" y="92"/>
                  </a:cubicBezTo>
                  <a:cubicBezTo>
                    <a:pt x="6" y="114"/>
                    <a:pt x="15" y="136"/>
                    <a:pt x="31" y="152"/>
                  </a:cubicBezTo>
                  <a:cubicBezTo>
                    <a:pt x="47" y="168"/>
                    <a:pt x="69" y="177"/>
                    <a:pt x="91" y="177"/>
                  </a:cubicBezTo>
                  <a:cubicBezTo>
                    <a:pt x="114" y="177"/>
                    <a:pt x="136" y="168"/>
                    <a:pt x="152" y="152"/>
                  </a:cubicBezTo>
                  <a:cubicBezTo>
                    <a:pt x="168" y="136"/>
                    <a:pt x="177" y="114"/>
                    <a:pt x="177" y="92"/>
                  </a:cubicBezTo>
                  <a:cubicBezTo>
                    <a:pt x="177" y="69"/>
                    <a:pt x="168" y="48"/>
                    <a:pt x="152" y="31"/>
                  </a:cubicBezTo>
                  <a:cubicBezTo>
                    <a:pt x="136" y="15"/>
                    <a:pt x="114" y="6"/>
                    <a:pt x="9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168"/>
            <p:cNvSpPr/>
            <p:nvPr/>
          </p:nvSpPr>
          <p:spPr bwMode="auto">
            <a:xfrm>
              <a:off x="8142289" y="4151313"/>
              <a:ext cx="292100" cy="295275"/>
            </a:xfrm>
            <a:custGeom>
              <a:avLst/>
              <a:gdLst>
                <a:gd name="T0" fmla="*/ 179 w 184"/>
                <a:gd name="T1" fmla="*/ 186 h 186"/>
                <a:gd name="T2" fmla="*/ 0 w 184"/>
                <a:gd name="T3" fmla="*/ 6 h 186"/>
                <a:gd name="T4" fmla="*/ 5 w 184"/>
                <a:gd name="T5" fmla="*/ 0 h 186"/>
                <a:gd name="T6" fmla="*/ 184 w 184"/>
                <a:gd name="T7" fmla="*/ 179 h 186"/>
                <a:gd name="T8" fmla="*/ 179 w 184"/>
                <a:gd name="T9" fmla="*/ 186 h 186"/>
              </a:gdLst>
              <a:ahLst/>
              <a:cxnLst>
                <a:cxn ang="0">
                  <a:pos x="T0" y="T1"/>
                </a:cxn>
                <a:cxn ang="0">
                  <a:pos x="T2" y="T3"/>
                </a:cxn>
                <a:cxn ang="0">
                  <a:pos x="T4" y="T5"/>
                </a:cxn>
                <a:cxn ang="0">
                  <a:pos x="T6" y="T7"/>
                </a:cxn>
                <a:cxn ang="0">
                  <a:pos x="T8" y="T9"/>
                </a:cxn>
              </a:cxnLst>
              <a:rect l="0" t="0" r="r" b="b"/>
              <a:pathLst>
                <a:path w="184" h="186">
                  <a:moveTo>
                    <a:pt x="179" y="186"/>
                  </a:moveTo>
                  <a:lnTo>
                    <a:pt x="0" y="6"/>
                  </a:lnTo>
                  <a:lnTo>
                    <a:pt x="5" y="0"/>
                  </a:lnTo>
                  <a:lnTo>
                    <a:pt x="184" y="179"/>
                  </a:lnTo>
                  <a:lnTo>
                    <a:pt x="179" y="1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63" name="组合 262"/>
          <p:cNvGrpSpPr/>
          <p:nvPr/>
        </p:nvGrpSpPr>
        <p:grpSpPr>
          <a:xfrm>
            <a:off x="2857891" y="4797300"/>
            <a:ext cx="392448" cy="241625"/>
            <a:chOff x="2847976" y="4184650"/>
            <a:chExt cx="404813" cy="249238"/>
          </a:xfrm>
          <a:solidFill>
            <a:srgbClr val="35669B"/>
          </a:solidFill>
        </p:grpSpPr>
        <p:sp>
          <p:nvSpPr>
            <p:cNvPr id="190" name="Freeform 169"/>
            <p:cNvSpPr>
              <a:spLocks noEditPoints="1"/>
            </p:cNvSpPr>
            <p:nvPr/>
          </p:nvSpPr>
          <p:spPr bwMode="auto">
            <a:xfrm>
              <a:off x="2847976" y="4184650"/>
              <a:ext cx="404813" cy="249238"/>
            </a:xfrm>
            <a:custGeom>
              <a:avLst/>
              <a:gdLst>
                <a:gd name="T0" fmla="*/ 89 w 178"/>
                <a:gd name="T1" fmla="*/ 109 h 109"/>
                <a:gd name="T2" fmla="*/ 1 w 178"/>
                <a:gd name="T3" fmla="*/ 56 h 109"/>
                <a:gd name="T4" fmla="*/ 0 w 178"/>
                <a:gd name="T5" fmla="*/ 55 h 109"/>
                <a:gd name="T6" fmla="*/ 1 w 178"/>
                <a:gd name="T7" fmla="*/ 53 h 109"/>
                <a:gd name="T8" fmla="*/ 89 w 178"/>
                <a:gd name="T9" fmla="*/ 0 h 109"/>
                <a:gd name="T10" fmla="*/ 177 w 178"/>
                <a:gd name="T11" fmla="*/ 53 h 109"/>
                <a:gd name="T12" fmla="*/ 178 w 178"/>
                <a:gd name="T13" fmla="*/ 55 h 109"/>
                <a:gd name="T14" fmla="*/ 177 w 178"/>
                <a:gd name="T15" fmla="*/ 56 h 109"/>
                <a:gd name="T16" fmla="*/ 89 w 178"/>
                <a:gd name="T17" fmla="*/ 109 h 109"/>
                <a:gd name="T18" fmla="*/ 7 w 178"/>
                <a:gd name="T19" fmla="*/ 55 h 109"/>
                <a:gd name="T20" fmla="*/ 89 w 178"/>
                <a:gd name="T21" fmla="*/ 103 h 109"/>
                <a:gd name="T22" fmla="*/ 172 w 178"/>
                <a:gd name="T23" fmla="*/ 55 h 109"/>
                <a:gd name="T24" fmla="*/ 89 w 178"/>
                <a:gd name="T25" fmla="*/ 6 h 109"/>
                <a:gd name="T26" fmla="*/ 7 w 178"/>
                <a:gd name="T27" fmla="*/ 5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8" h="109">
                  <a:moveTo>
                    <a:pt x="89" y="109"/>
                  </a:moveTo>
                  <a:cubicBezTo>
                    <a:pt x="41" y="109"/>
                    <a:pt x="3" y="58"/>
                    <a:pt x="1" y="56"/>
                  </a:cubicBezTo>
                  <a:cubicBezTo>
                    <a:pt x="0" y="55"/>
                    <a:pt x="0" y="55"/>
                    <a:pt x="0" y="55"/>
                  </a:cubicBezTo>
                  <a:cubicBezTo>
                    <a:pt x="1" y="53"/>
                    <a:pt x="1" y="53"/>
                    <a:pt x="1" y="53"/>
                  </a:cubicBezTo>
                  <a:cubicBezTo>
                    <a:pt x="3" y="51"/>
                    <a:pt x="41" y="0"/>
                    <a:pt x="89" y="0"/>
                  </a:cubicBezTo>
                  <a:cubicBezTo>
                    <a:pt x="137" y="0"/>
                    <a:pt x="176" y="51"/>
                    <a:pt x="177" y="53"/>
                  </a:cubicBezTo>
                  <a:cubicBezTo>
                    <a:pt x="178" y="55"/>
                    <a:pt x="178" y="55"/>
                    <a:pt x="178" y="55"/>
                  </a:cubicBezTo>
                  <a:cubicBezTo>
                    <a:pt x="177" y="56"/>
                    <a:pt x="177" y="56"/>
                    <a:pt x="177" y="56"/>
                  </a:cubicBezTo>
                  <a:cubicBezTo>
                    <a:pt x="176" y="58"/>
                    <a:pt x="137" y="109"/>
                    <a:pt x="89" y="109"/>
                  </a:cubicBezTo>
                  <a:close/>
                  <a:moveTo>
                    <a:pt x="7" y="55"/>
                  </a:moveTo>
                  <a:cubicBezTo>
                    <a:pt x="14" y="63"/>
                    <a:pt x="49" y="103"/>
                    <a:pt x="89" y="103"/>
                  </a:cubicBezTo>
                  <a:cubicBezTo>
                    <a:pt x="130" y="103"/>
                    <a:pt x="165" y="63"/>
                    <a:pt x="172" y="55"/>
                  </a:cubicBezTo>
                  <a:cubicBezTo>
                    <a:pt x="165" y="46"/>
                    <a:pt x="130" y="6"/>
                    <a:pt x="89" y="6"/>
                  </a:cubicBezTo>
                  <a:cubicBezTo>
                    <a:pt x="49" y="6"/>
                    <a:pt x="14" y="46"/>
                    <a:pt x="7"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170"/>
            <p:cNvSpPr>
              <a:spLocks noEditPoints="1"/>
            </p:cNvSpPr>
            <p:nvPr/>
          </p:nvSpPr>
          <p:spPr bwMode="auto">
            <a:xfrm>
              <a:off x="2959101" y="4217988"/>
              <a:ext cx="184150" cy="184150"/>
            </a:xfrm>
            <a:custGeom>
              <a:avLst/>
              <a:gdLst>
                <a:gd name="T0" fmla="*/ 40 w 81"/>
                <a:gd name="T1" fmla="*/ 81 h 81"/>
                <a:gd name="T2" fmla="*/ 0 w 81"/>
                <a:gd name="T3" fmla="*/ 41 h 81"/>
                <a:gd name="T4" fmla="*/ 40 w 81"/>
                <a:gd name="T5" fmla="*/ 0 h 81"/>
                <a:gd name="T6" fmla="*/ 81 w 81"/>
                <a:gd name="T7" fmla="*/ 41 h 81"/>
                <a:gd name="T8" fmla="*/ 40 w 81"/>
                <a:gd name="T9" fmla="*/ 81 h 81"/>
                <a:gd name="T10" fmla="*/ 40 w 81"/>
                <a:gd name="T11" fmla="*/ 6 h 81"/>
                <a:gd name="T12" fmla="*/ 5 w 81"/>
                <a:gd name="T13" fmla="*/ 41 h 81"/>
                <a:gd name="T14" fmla="*/ 40 w 81"/>
                <a:gd name="T15" fmla="*/ 76 h 81"/>
                <a:gd name="T16" fmla="*/ 75 w 81"/>
                <a:gd name="T17" fmla="*/ 41 h 81"/>
                <a:gd name="T18" fmla="*/ 40 w 81"/>
                <a:gd name="T19" fmla="*/ 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1">
                  <a:moveTo>
                    <a:pt x="40" y="81"/>
                  </a:moveTo>
                  <a:cubicBezTo>
                    <a:pt x="18" y="81"/>
                    <a:pt x="0" y="63"/>
                    <a:pt x="0" y="41"/>
                  </a:cubicBezTo>
                  <a:cubicBezTo>
                    <a:pt x="0" y="18"/>
                    <a:pt x="18" y="0"/>
                    <a:pt x="40" y="0"/>
                  </a:cubicBezTo>
                  <a:cubicBezTo>
                    <a:pt x="63" y="0"/>
                    <a:pt x="81" y="18"/>
                    <a:pt x="81" y="41"/>
                  </a:cubicBezTo>
                  <a:cubicBezTo>
                    <a:pt x="81" y="63"/>
                    <a:pt x="63" y="81"/>
                    <a:pt x="40" y="81"/>
                  </a:cubicBezTo>
                  <a:close/>
                  <a:moveTo>
                    <a:pt x="40" y="6"/>
                  </a:moveTo>
                  <a:cubicBezTo>
                    <a:pt x="21" y="6"/>
                    <a:pt x="5" y="21"/>
                    <a:pt x="5" y="41"/>
                  </a:cubicBezTo>
                  <a:cubicBezTo>
                    <a:pt x="5" y="60"/>
                    <a:pt x="21" y="76"/>
                    <a:pt x="40" y="76"/>
                  </a:cubicBezTo>
                  <a:cubicBezTo>
                    <a:pt x="60" y="76"/>
                    <a:pt x="75" y="60"/>
                    <a:pt x="75" y="41"/>
                  </a:cubicBezTo>
                  <a:cubicBezTo>
                    <a:pt x="75" y="21"/>
                    <a:pt x="60" y="6"/>
                    <a:pt x="4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62" name="组合 261"/>
          <p:cNvGrpSpPr/>
          <p:nvPr/>
        </p:nvGrpSpPr>
        <p:grpSpPr>
          <a:xfrm>
            <a:off x="3690497" y="4703421"/>
            <a:ext cx="406299" cy="404760"/>
            <a:chOff x="3706814" y="4087813"/>
            <a:chExt cx="419100" cy="417513"/>
          </a:xfrm>
          <a:solidFill>
            <a:srgbClr val="35669B"/>
          </a:solidFill>
        </p:grpSpPr>
        <p:sp>
          <p:nvSpPr>
            <p:cNvPr id="192" name="Freeform 171"/>
            <p:cNvSpPr/>
            <p:nvPr/>
          </p:nvSpPr>
          <p:spPr bwMode="auto">
            <a:xfrm>
              <a:off x="3757614" y="4287838"/>
              <a:ext cx="317500" cy="217488"/>
            </a:xfrm>
            <a:custGeom>
              <a:avLst/>
              <a:gdLst>
                <a:gd name="T0" fmla="*/ 200 w 200"/>
                <a:gd name="T1" fmla="*/ 137 h 137"/>
                <a:gd name="T2" fmla="*/ 0 w 200"/>
                <a:gd name="T3" fmla="*/ 137 h 137"/>
                <a:gd name="T4" fmla="*/ 0 w 200"/>
                <a:gd name="T5" fmla="*/ 0 h 137"/>
                <a:gd name="T6" fmla="*/ 10 w 200"/>
                <a:gd name="T7" fmla="*/ 0 h 137"/>
                <a:gd name="T8" fmla="*/ 10 w 200"/>
                <a:gd name="T9" fmla="*/ 127 h 137"/>
                <a:gd name="T10" fmla="*/ 192 w 200"/>
                <a:gd name="T11" fmla="*/ 127 h 137"/>
                <a:gd name="T12" fmla="*/ 192 w 200"/>
                <a:gd name="T13" fmla="*/ 0 h 137"/>
                <a:gd name="T14" fmla="*/ 200 w 200"/>
                <a:gd name="T15" fmla="*/ 0 h 137"/>
                <a:gd name="T16" fmla="*/ 200 w 200"/>
                <a:gd name="T17" fmla="*/ 1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0" h="137">
                  <a:moveTo>
                    <a:pt x="200" y="137"/>
                  </a:moveTo>
                  <a:lnTo>
                    <a:pt x="0" y="137"/>
                  </a:lnTo>
                  <a:lnTo>
                    <a:pt x="0" y="0"/>
                  </a:lnTo>
                  <a:lnTo>
                    <a:pt x="10" y="0"/>
                  </a:lnTo>
                  <a:lnTo>
                    <a:pt x="10" y="127"/>
                  </a:lnTo>
                  <a:lnTo>
                    <a:pt x="192" y="127"/>
                  </a:lnTo>
                  <a:lnTo>
                    <a:pt x="192" y="0"/>
                  </a:lnTo>
                  <a:lnTo>
                    <a:pt x="200" y="0"/>
                  </a:lnTo>
                  <a:lnTo>
                    <a:pt x="200" y="1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172"/>
            <p:cNvSpPr/>
            <p:nvPr/>
          </p:nvSpPr>
          <p:spPr bwMode="auto">
            <a:xfrm>
              <a:off x="3706814" y="4087813"/>
              <a:ext cx="419100" cy="215900"/>
            </a:xfrm>
            <a:custGeom>
              <a:avLst/>
              <a:gdLst>
                <a:gd name="T0" fmla="*/ 7 w 264"/>
                <a:gd name="T1" fmla="*/ 136 h 136"/>
                <a:gd name="T2" fmla="*/ 0 w 264"/>
                <a:gd name="T3" fmla="*/ 130 h 136"/>
                <a:gd name="T4" fmla="*/ 132 w 264"/>
                <a:gd name="T5" fmla="*/ 0 h 136"/>
                <a:gd name="T6" fmla="*/ 264 w 264"/>
                <a:gd name="T7" fmla="*/ 130 h 136"/>
                <a:gd name="T8" fmla="*/ 258 w 264"/>
                <a:gd name="T9" fmla="*/ 136 h 136"/>
                <a:gd name="T10" fmla="*/ 132 w 264"/>
                <a:gd name="T11" fmla="*/ 13 h 136"/>
                <a:gd name="T12" fmla="*/ 7 w 264"/>
                <a:gd name="T13" fmla="*/ 136 h 136"/>
              </a:gdLst>
              <a:ahLst/>
              <a:cxnLst>
                <a:cxn ang="0">
                  <a:pos x="T0" y="T1"/>
                </a:cxn>
                <a:cxn ang="0">
                  <a:pos x="T2" y="T3"/>
                </a:cxn>
                <a:cxn ang="0">
                  <a:pos x="T4" y="T5"/>
                </a:cxn>
                <a:cxn ang="0">
                  <a:pos x="T6" y="T7"/>
                </a:cxn>
                <a:cxn ang="0">
                  <a:pos x="T8" y="T9"/>
                </a:cxn>
                <a:cxn ang="0">
                  <a:pos x="T10" y="T11"/>
                </a:cxn>
                <a:cxn ang="0">
                  <a:pos x="T12" y="T13"/>
                </a:cxn>
              </a:cxnLst>
              <a:rect l="0" t="0" r="r" b="b"/>
              <a:pathLst>
                <a:path w="264" h="136">
                  <a:moveTo>
                    <a:pt x="7" y="136"/>
                  </a:moveTo>
                  <a:lnTo>
                    <a:pt x="0" y="130"/>
                  </a:lnTo>
                  <a:lnTo>
                    <a:pt x="132" y="0"/>
                  </a:lnTo>
                  <a:lnTo>
                    <a:pt x="264" y="130"/>
                  </a:lnTo>
                  <a:lnTo>
                    <a:pt x="258" y="136"/>
                  </a:lnTo>
                  <a:lnTo>
                    <a:pt x="132" y="13"/>
                  </a:lnTo>
                  <a:lnTo>
                    <a:pt x="7" y="1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Freeform 173"/>
            <p:cNvSpPr/>
            <p:nvPr/>
          </p:nvSpPr>
          <p:spPr bwMode="auto">
            <a:xfrm>
              <a:off x="3852864" y="4308475"/>
              <a:ext cx="127000" cy="190500"/>
            </a:xfrm>
            <a:custGeom>
              <a:avLst/>
              <a:gdLst>
                <a:gd name="T0" fmla="*/ 56 w 56"/>
                <a:gd name="T1" fmla="*/ 84 h 84"/>
                <a:gd name="T2" fmla="*/ 50 w 56"/>
                <a:gd name="T3" fmla="*/ 84 h 84"/>
                <a:gd name="T4" fmla="*/ 50 w 56"/>
                <a:gd name="T5" fmla="*/ 14 h 84"/>
                <a:gd name="T6" fmla="*/ 42 w 56"/>
                <a:gd name="T7" fmla="*/ 6 h 84"/>
                <a:gd name="T8" fmla="*/ 14 w 56"/>
                <a:gd name="T9" fmla="*/ 6 h 84"/>
                <a:gd name="T10" fmla="*/ 6 w 56"/>
                <a:gd name="T11" fmla="*/ 14 h 84"/>
                <a:gd name="T12" fmla="*/ 6 w 56"/>
                <a:gd name="T13" fmla="*/ 84 h 84"/>
                <a:gd name="T14" fmla="*/ 0 w 56"/>
                <a:gd name="T15" fmla="*/ 84 h 84"/>
                <a:gd name="T16" fmla="*/ 0 w 56"/>
                <a:gd name="T17" fmla="*/ 14 h 84"/>
                <a:gd name="T18" fmla="*/ 14 w 56"/>
                <a:gd name="T19" fmla="*/ 0 h 84"/>
                <a:gd name="T20" fmla="*/ 42 w 56"/>
                <a:gd name="T21" fmla="*/ 0 h 84"/>
                <a:gd name="T22" fmla="*/ 56 w 56"/>
                <a:gd name="T23" fmla="*/ 14 h 84"/>
                <a:gd name="T24" fmla="*/ 56 w 56"/>
                <a:gd name="T25"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84">
                  <a:moveTo>
                    <a:pt x="56" y="84"/>
                  </a:moveTo>
                  <a:cubicBezTo>
                    <a:pt x="50" y="84"/>
                    <a:pt x="50" y="84"/>
                    <a:pt x="50" y="84"/>
                  </a:cubicBezTo>
                  <a:cubicBezTo>
                    <a:pt x="50" y="14"/>
                    <a:pt x="50" y="14"/>
                    <a:pt x="50" y="14"/>
                  </a:cubicBezTo>
                  <a:cubicBezTo>
                    <a:pt x="50" y="10"/>
                    <a:pt x="47" y="6"/>
                    <a:pt x="42" y="6"/>
                  </a:cubicBezTo>
                  <a:cubicBezTo>
                    <a:pt x="14" y="6"/>
                    <a:pt x="14" y="6"/>
                    <a:pt x="14" y="6"/>
                  </a:cubicBezTo>
                  <a:cubicBezTo>
                    <a:pt x="10" y="6"/>
                    <a:pt x="6" y="10"/>
                    <a:pt x="6" y="14"/>
                  </a:cubicBezTo>
                  <a:cubicBezTo>
                    <a:pt x="6" y="84"/>
                    <a:pt x="6" y="84"/>
                    <a:pt x="6" y="84"/>
                  </a:cubicBezTo>
                  <a:cubicBezTo>
                    <a:pt x="0" y="84"/>
                    <a:pt x="0" y="84"/>
                    <a:pt x="0" y="84"/>
                  </a:cubicBezTo>
                  <a:cubicBezTo>
                    <a:pt x="0" y="14"/>
                    <a:pt x="0" y="14"/>
                    <a:pt x="0" y="14"/>
                  </a:cubicBezTo>
                  <a:cubicBezTo>
                    <a:pt x="0" y="6"/>
                    <a:pt x="6" y="0"/>
                    <a:pt x="14" y="0"/>
                  </a:cubicBezTo>
                  <a:cubicBezTo>
                    <a:pt x="42" y="0"/>
                    <a:pt x="42" y="0"/>
                    <a:pt x="42" y="0"/>
                  </a:cubicBezTo>
                  <a:cubicBezTo>
                    <a:pt x="50" y="0"/>
                    <a:pt x="56" y="6"/>
                    <a:pt x="56" y="14"/>
                  </a:cubicBezTo>
                  <a:lnTo>
                    <a:pt x="56" y="8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61" name="组合 260"/>
          <p:cNvGrpSpPr/>
          <p:nvPr/>
        </p:nvGrpSpPr>
        <p:grpSpPr>
          <a:xfrm>
            <a:off x="4541569" y="4784988"/>
            <a:ext cx="417073" cy="277022"/>
            <a:chOff x="4584701" y="4171950"/>
            <a:chExt cx="430213" cy="285750"/>
          </a:xfrm>
          <a:solidFill>
            <a:srgbClr val="35669B"/>
          </a:solidFill>
        </p:grpSpPr>
        <p:sp>
          <p:nvSpPr>
            <p:cNvPr id="195" name="Freeform 174"/>
            <p:cNvSpPr/>
            <p:nvPr/>
          </p:nvSpPr>
          <p:spPr bwMode="auto">
            <a:xfrm>
              <a:off x="4740276" y="4357688"/>
              <a:ext cx="74613" cy="76200"/>
            </a:xfrm>
            <a:custGeom>
              <a:avLst/>
              <a:gdLst>
                <a:gd name="T0" fmla="*/ 40 w 47"/>
                <a:gd name="T1" fmla="*/ 48 h 48"/>
                <a:gd name="T2" fmla="*/ 0 w 47"/>
                <a:gd name="T3" fmla="*/ 6 h 48"/>
                <a:gd name="T4" fmla="*/ 5 w 47"/>
                <a:gd name="T5" fmla="*/ 0 h 48"/>
                <a:gd name="T6" fmla="*/ 47 w 47"/>
                <a:gd name="T7" fmla="*/ 40 h 48"/>
                <a:gd name="T8" fmla="*/ 40 w 47"/>
                <a:gd name="T9" fmla="*/ 48 h 48"/>
              </a:gdLst>
              <a:ahLst/>
              <a:cxnLst>
                <a:cxn ang="0">
                  <a:pos x="T0" y="T1"/>
                </a:cxn>
                <a:cxn ang="0">
                  <a:pos x="T2" y="T3"/>
                </a:cxn>
                <a:cxn ang="0">
                  <a:pos x="T4" y="T5"/>
                </a:cxn>
                <a:cxn ang="0">
                  <a:pos x="T6" y="T7"/>
                </a:cxn>
                <a:cxn ang="0">
                  <a:pos x="T8" y="T9"/>
                </a:cxn>
              </a:cxnLst>
              <a:rect l="0" t="0" r="r" b="b"/>
              <a:pathLst>
                <a:path w="47" h="48">
                  <a:moveTo>
                    <a:pt x="40" y="48"/>
                  </a:moveTo>
                  <a:lnTo>
                    <a:pt x="0" y="6"/>
                  </a:lnTo>
                  <a:lnTo>
                    <a:pt x="5" y="0"/>
                  </a:lnTo>
                  <a:lnTo>
                    <a:pt x="47" y="40"/>
                  </a:lnTo>
                  <a:lnTo>
                    <a:pt x="40"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Freeform 175"/>
            <p:cNvSpPr>
              <a:spLocks noEditPoints="1"/>
            </p:cNvSpPr>
            <p:nvPr/>
          </p:nvSpPr>
          <p:spPr bwMode="auto">
            <a:xfrm>
              <a:off x="4673601" y="4205288"/>
              <a:ext cx="61913" cy="60325"/>
            </a:xfrm>
            <a:custGeom>
              <a:avLst/>
              <a:gdLst>
                <a:gd name="T0" fmla="*/ 14 w 27"/>
                <a:gd name="T1" fmla="*/ 26 h 26"/>
                <a:gd name="T2" fmla="*/ 0 w 27"/>
                <a:gd name="T3" fmla="*/ 13 h 26"/>
                <a:gd name="T4" fmla="*/ 14 w 27"/>
                <a:gd name="T5" fmla="*/ 0 h 26"/>
                <a:gd name="T6" fmla="*/ 27 w 27"/>
                <a:gd name="T7" fmla="*/ 13 h 26"/>
                <a:gd name="T8" fmla="*/ 14 w 27"/>
                <a:gd name="T9" fmla="*/ 26 h 26"/>
                <a:gd name="T10" fmla="*/ 14 w 27"/>
                <a:gd name="T11" fmla="*/ 6 h 26"/>
                <a:gd name="T12" fmla="*/ 7 w 27"/>
                <a:gd name="T13" fmla="*/ 13 h 26"/>
                <a:gd name="T14" fmla="*/ 14 w 27"/>
                <a:gd name="T15" fmla="*/ 20 h 26"/>
                <a:gd name="T16" fmla="*/ 21 w 27"/>
                <a:gd name="T17" fmla="*/ 13 h 26"/>
                <a:gd name="T18" fmla="*/ 14 w 27"/>
                <a:gd name="T19" fmla="*/ 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6">
                  <a:moveTo>
                    <a:pt x="14" y="26"/>
                  </a:moveTo>
                  <a:cubicBezTo>
                    <a:pt x="6" y="26"/>
                    <a:pt x="0" y="20"/>
                    <a:pt x="0" y="13"/>
                  </a:cubicBezTo>
                  <a:cubicBezTo>
                    <a:pt x="0" y="6"/>
                    <a:pt x="6" y="0"/>
                    <a:pt x="14" y="0"/>
                  </a:cubicBezTo>
                  <a:cubicBezTo>
                    <a:pt x="21" y="0"/>
                    <a:pt x="27" y="6"/>
                    <a:pt x="27" y="13"/>
                  </a:cubicBezTo>
                  <a:cubicBezTo>
                    <a:pt x="27" y="20"/>
                    <a:pt x="21" y="26"/>
                    <a:pt x="14" y="26"/>
                  </a:cubicBezTo>
                  <a:close/>
                  <a:moveTo>
                    <a:pt x="14" y="6"/>
                  </a:moveTo>
                  <a:cubicBezTo>
                    <a:pt x="10" y="6"/>
                    <a:pt x="7" y="9"/>
                    <a:pt x="7" y="13"/>
                  </a:cubicBezTo>
                  <a:cubicBezTo>
                    <a:pt x="7" y="17"/>
                    <a:pt x="10" y="20"/>
                    <a:pt x="14" y="20"/>
                  </a:cubicBezTo>
                  <a:cubicBezTo>
                    <a:pt x="17" y="20"/>
                    <a:pt x="21" y="17"/>
                    <a:pt x="21" y="13"/>
                  </a:cubicBezTo>
                  <a:cubicBezTo>
                    <a:pt x="21" y="9"/>
                    <a:pt x="17" y="6"/>
                    <a:pt x="1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Rectangle 176"/>
            <p:cNvSpPr>
              <a:spLocks noChangeArrowheads="1"/>
            </p:cNvSpPr>
            <p:nvPr/>
          </p:nvSpPr>
          <p:spPr bwMode="auto">
            <a:xfrm>
              <a:off x="4999039" y="4410075"/>
              <a:ext cx="1587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8" name="Rectangle 177"/>
            <p:cNvSpPr>
              <a:spLocks noChangeArrowheads="1"/>
            </p:cNvSpPr>
            <p:nvPr/>
          </p:nvSpPr>
          <p:spPr bwMode="auto">
            <a:xfrm>
              <a:off x="4584701" y="4425950"/>
              <a:ext cx="14288"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9" name="Freeform 178"/>
            <p:cNvSpPr>
              <a:spLocks noEditPoints="1"/>
            </p:cNvSpPr>
            <p:nvPr/>
          </p:nvSpPr>
          <p:spPr bwMode="auto">
            <a:xfrm>
              <a:off x="4584701" y="4171950"/>
              <a:ext cx="430213" cy="273050"/>
            </a:xfrm>
            <a:custGeom>
              <a:avLst/>
              <a:gdLst>
                <a:gd name="T0" fmla="*/ 0 w 271"/>
                <a:gd name="T1" fmla="*/ 172 h 172"/>
                <a:gd name="T2" fmla="*/ 0 w 271"/>
                <a:gd name="T3" fmla="*/ 0 h 172"/>
                <a:gd name="T4" fmla="*/ 271 w 271"/>
                <a:gd name="T5" fmla="*/ 0 h 172"/>
                <a:gd name="T6" fmla="*/ 271 w 271"/>
                <a:gd name="T7" fmla="*/ 162 h 172"/>
                <a:gd name="T8" fmla="*/ 169 w 271"/>
                <a:gd name="T9" fmla="*/ 59 h 172"/>
                <a:gd name="T10" fmla="*/ 102 w 271"/>
                <a:gd name="T11" fmla="*/ 127 h 172"/>
                <a:gd name="T12" fmla="*/ 72 w 271"/>
                <a:gd name="T13" fmla="*/ 97 h 172"/>
                <a:gd name="T14" fmla="*/ 0 w 271"/>
                <a:gd name="T15" fmla="*/ 172 h 172"/>
                <a:gd name="T16" fmla="*/ 9 w 271"/>
                <a:gd name="T17" fmla="*/ 8 h 172"/>
                <a:gd name="T18" fmla="*/ 9 w 271"/>
                <a:gd name="T19" fmla="*/ 149 h 172"/>
                <a:gd name="T20" fmla="*/ 72 w 271"/>
                <a:gd name="T21" fmla="*/ 84 h 172"/>
                <a:gd name="T22" fmla="*/ 102 w 271"/>
                <a:gd name="T23" fmla="*/ 114 h 172"/>
                <a:gd name="T24" fmla="*/ 169 w 271"/>
                <a:gd name="T25" fmla="*/ 44 h 172"/>
                <a:gd name="T26" fmla="*/ 261 w 271"/>
                <a:gd name="T27" fmla="*/ 139 h 172"/>
                <a:gd name="T28" fmla="*/ 261 w 271"/>
                <a:gd name="T29" fmla="*/ 8 h 172"/>
                <a:gd name="T30" fmla="*/ 9 w 271"/>
                <a:gd name="T31" fmla="*/ 8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1" h="172">
                  <a:moveTo>
                    <a:pt x="0" y="172"/>
                  </a:moveTo>
                  <a:lnTo>
                    <a:pt x="0" y="0"/>
                  </a:lnTo>
                  <a:lnTo>
                    <a:pt x="271" y="0"/>
                  </a:lnTo>
                  <a:lnTo>
                    <a:pt x="271" y="162"/>
                  </a:lnTo>
                  <a:lnTo>
                    <a:pt x="169" y="59"/>
                  </a:lnTo>
                  <a:lnTo>
                    <a:pt x="102" y="127"/>
                  </a:lnTo>
                  <a:lnTo>
                    <a:pt x="72" y="97"/>
                  </a:lnTo>
                  <a:lnTo>
                    <a:pt x="0" y="172"/>
                  </a:lnTo>
                  <a:close/>
                  <a:moveTo>
                    <a:pt x="9" y="8"/>
                  </a:moveTo>
                  <a:lnTo>
                    <a:pt x="9" y="149"/>
                  </a:lnTo>
                  <a:lnTo>
                    <a:pt x="72" y="84"/>
                  </a:lnTo>
                  <a:lnTo>
                    <a:pt x="102" y="114"/>
                  </a:lnTo>
                  <a:lnTo>
                    <a:pt x="169" y="44"/>
                  </a:lnTo>
                  <a:lnTo>
                    <a:pt x="261" y="139"/>
                  </a:lnTo>
                  <a:lnTo>
                    <a:pt x="261" y="8"/>
                  </a:lnTo>
                  <a:lnTo>
                    <a:pt x="9"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Freeform 179"/>
            <p:cNvSpPr>
              <a:spLocks noEditPoints="1"/>
            </p:cNvSpPr>
            <p:nvPr/>
          </p:nvSpPr>
          <p:spPr bwMode="auto">
            <a:xfrm>
              <a:off x="4584701" y="4241800"/>
              <a:ext cx="430213" cy="215900"/>
            </a:xfrm>
            <a:custGeom>
              <a:avLst/>
              <a:gdLst>
                <a:gd name="T0" fmla="*/ 271 w 271"/>
                <a:gd name="T1" fmla="*/ 136 h 136"/>
                <a:gd name="T2" fmla="*/ 0 w 271"/>
                <a:gd name="T3" fmla="*/ 136 h 136"/>
                <a:gd name="T4" fmla="*/ 0 w 271"/>
                <a:gd name="T5" fmla="*/ 115 h 136"/>
                <a:gd name="T6" fmla="*/ 72 w 271"/>
                <a:gd name="T7" fmla="*/ 40 h 136"/>
                <a:gd name="T8" fmla="*/ 102 w 271"/>
                <a:gd name="T9" fmla="*/ 70 h 136"/>
                <a:gd name="T10" fmla="*/ 169 w 271"/>
                <a:gd name="T11" fmla="*/ 0 h 136"/>
                <a:gd name="T12" fmla="*/ 271 w 271"/>
                <a:gd name="T13" fmla="*/ 105 h 136"/>
                <a:gd name="T14" fmla="*/ 271 w 271"/>
                <a:gd name="T15" fmla="*/ 136 h 136"/>
                <a:gd name="T16" fmla="*/ 9 w 271"/>
                <a:gd name="T17" fmla="*/ 128 h 136"/>
                <a:gd name="T18" fmla="*/ 261 w 271"/>
                <a:gd name="T19" fmla="*/ 128 h 136"/>
                <a:gd name="T20" fmla="*/ 261 w 271"/>
                <a:gd name="T21" fmla="*/ 108 h 136"/>
                <a:gd name="T22" fmla="*/ 169 w 271"/>
                <a:gd name="T23" fmla="*/ 15 h 136"/>
                <a:gd name="T24" fmla="*/ 102 w 271"/>
                <a:gd name="T25" fmla="*/ 83 h 136"/>
                <a:gd name="T26" fmla="*/ 72 w 271"/>
                <a:gd name="T27" fmla="*/ 53 h 136"/>
                <a:gd name="T28" fmla="*/ 9 w 271"/>
                <a:gd name="T29" fmla="*/ 118 h 136"/>
                <a:gd name="T30" fmla="*/ 9 w 271"/>
                <a:gd name="T31" fmla="*/ 12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1" h="136">
                  <a:moveTo>
                    <a:pt x="271" y="136"/>
                  </a:moveTo>
                  <a:lnTo>
                    <a:pt x="0" y="136"/>
                  </a:lnTo>
                  <a:lnTo>
                    <a:pt x="0" y="115"/>
                  </a:lnTo>
                  <a:lnTo>
                    <a:pt x="72" y="40"/>
                  </a:lnTo>
                  <a:lnTo>
                    <a:pt x="102" y="70"/>
                  </a:lnTo>
                  <a:lnTo>
                    <a:pt x="169" y="0"/>
                  </a:lnTo>
                  <a:lnTo>
                    <a:pt x="271" y="105"/>
                  </a:lnTo>
                  <a:lnTo>
                    <a:pt x="271" y="136"/>
                  </a:lnTo>
                  <a:close/>
                  <a:moveTo>
                    <a:pt x="9" y="128"/>
                  </a:moveTo>
                  <a:lnTo>
                    <a:pt x="261" y="128"/>
                  </a:lnTo>
                  <a:lnTo>
                    <a:pt x="261" y="108"/>
                  </a:lnTo>
                  <a:lnTo>
                    <a:pt x="169" y="15"/>
                  </a:lnTo>
                  <a:lnTo>
                    <a:pt x="102" y="83"/>
                  </a:lnTo>
                  <a:lnTo>
                    <a:pt x="72" y="53"/>
                  </a:lnTo>
                  <a:lnTo>
                    <a:pt x="9" y="118"/>
                  </a:lnTo>
                  <a:lnTo>
                    <a:pt x="9"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60" name="组合 259"/>
          <p:cNvGrpSpPr/>
          <p:nvPr/>
        </p:nvGrpSpPr>
        <p:grpSpPr>
          <a:xfrm>
            <a:off x="5391104" y="4708037"/>
            <a:ext cx="404760" cy="403222"/>
            <a:chOff x="5461001" y="4092575"/>
            <a:chExt cx="417513" cy="415926"/>
          </a:xfrm>
          <a:solidFill>
            <a:srgbClr val="35669B"/>
          </a:solidFill>
        </p:grpSpPr>
        <p:sp>
          <p:nvSpPr>
            <p:cNvPr id="201" name="Freeform 180"/>
            <p:cNvSpPr/>
            <p:nvPr/>
          </p:nvSpPr>
          <p:spPr bwMode="auto">
            <a:xfrm>
              <a:off x="5835651" y="4092575"/>
              <a:ext cx="42863" cy="42863"/>
            </a:xfrm>
            <a:custGeom>
              <a:avLst/>
              <a:gdLst>
                <a:gd name="T0" fmla="*/ 0 w 19"/>
                <a:gd name="T1" fmla="*/ 9 h 19"/>
                <a:gd name="T2" fmla="*/ 10 w 19"/>
                <a:gd name="T3" fmla="*/ 19 h 19"/>
                <a:gd name="T4" fmla="*/ 14 w 19"/>
                <a:gd name="T5" fmla="*/ 5 h 19"/>
                <a:gd name="T6" fmla="*/ 0 w 19"/>
                <a:gd name="T7" fmla="*/ 9 h 19"/>
              </a:gdLst>
              <a:ahLst/>
              <a:cxnLst>
                <a:cxn ang="0">
                  <a:pos x="T0" y="T1"/>
                </a:cxn>
                <a:cxn ang="0">
                  <a:pos x="T2" y="T3"/>
                </a:cxn>
                <a:cxn ang="0">
                  <a:pos x="T4" y="T5"/>
                </a:cxn>
                <a:cxn ang="0">
                  <a:pos x="T6" y="T7"/>
                </a:cxn>
              </a:cxnLst>
              <a:rect l="0" t="0" r="r" b="b"/>
              <a:pathLst>
                <a:path w="19" h="19">
                  <a:moveTo>
                    <a:pt x="0" y="9"/>
                  </a:moveTo>
                  <a:cubicBezTo>
                    <a:pt x="10" y="19"/>
                    <a:pt x="10" y="19"/>
                    <a:pt x="10" y="19"/>
                  </a:cubicBezTo>
                  <a:cubicBezTo>
                    <a:pt x="17" y="12"/>
                    <a:pt x="19" y="10"/>
                    <a:pt x="14" y="5"/>
                  </a:cubicBezTo>
                  <a:cubicBezTo>
                    <a:pt x="9" y="0"/>
                    <a:pt x="7" y="2"/>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Freeform 181"/>
            <p:cNvSpPr>
              <a:spLocks noEditPoints="1"/>
            </p:cNvSpPr>
            <p:nvPr/>
          </p:nvSpPr>
          <p:spPr bwMode="auto">
            <a:xfrm>
              <a:off x="5597526" y="4105275"/>
              <a:ext cx="265113" cy="266700"/>
            </a:xfrm>
            <a:custGeom>
              <a:avLst/>
              <a:gdLst>
                <a:gd name="T0" fmla="*/ 0 w 167"/>
                <a:gd name="T1" fmla="*/ 168 h 168"/>
                <a:gd name="T2" fmla="*/ 15 w 167"/>
                <a:gd name="T3" fmla="*/ 132 h 168"/>
                <a:gd name="T4" fmla="*/ 147 w 167"/>
                <a:gd name="T5" fmla="*/ 0 h 168"/>
                <a:gd name="T6" fmla="*/ 167 w 167"/>
                <a:gd name="T7" fmla="*/ 22 h 168"/>
                <a:gd name="T8" fmla="*/ 34 w 167"/>
                <a:gd name="T9" fmla="*/ 155 h 168"/>
                <a:gd name="T10" fmla="*/ 0 w 167"/>
                <a:gd name="T11" fmla="*/ 168 h 168"/>
                <a:gd name="T12" fmla="*/ 23 w 167"/>
                <a:gd name="T13" fmla="*/ 139 h 168"/>
                <a:gd name="T14" fmla="*/ 17 w 167"/>
                <a:gd name="T15" fmla="*/ 152 h 168"/>
                <a:gd name="T16" fmla="*/ 30 w 167"/>
                <a:gd name="T17" fmla="*/ 146 h 168"/>
                <a:gd name="T18" fmla="*/ 154 w 167"/>
                <a:gd name="T19" fmla="*/ 22 h 168"/>
                <a:gd name="T20" fmla="*/ 147 w 167"/>
                <a:gd name="T21" fmla="*/ 13 h 168"/>
                <a:gd name="T22" fmla="*/ 23 w 167"/>
                <a:gd name="T23" fmla="*/ 139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68">
                  <a:moveTo>
                    <a:pt x="0" y="168"/>
                  </a:moveTo>
                  <a:lnTo>
                    <a:pt x="15" y="132"/>
                  </a:lnTo>
                  <a:lnTo>
                    <a:pt x="147" y="0"/>
                  </a:lnTo>
                  <a:lnTo>
                    <a:pt x="167" y="22"/>
                  </a:lnTo>
                  <a:lnTo>
                    <a:pt x="34" y="155"/>
                  </a:lnTo>
                  <a:lnTo>
                    <a:pt x="0" y="168"/>
                  </a:lnTo>
                  <a:close/>
                  <a:moveTo>
                    <a:pt x="23" y="139"/>
                  </a:moveTo>
                  <a:lnTo>
                    <a:pt x="17" y="152"/>
                  </a:lnTo>
                  <a:lnTo>
                    <a:pt x="30" y="146"/>
                  </a:lnTo>
                  <a:lnTo>
                    <a:pt x="154" y="22"/>
                  </a:lnTo>
                  <a:lnTo>
                    <a:pt x="147" y="13"/>
                  </a:lnTo>
                  <a:lnTo>
                    <a:pt x="23" y="1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Freeform 182"/>
            <p:cNvSpPr/>
            <p:nvPr/>
          </p:nvSpPr>
          <p:spPr bwMode="auto">
            <a:xfrm>
              <a:off x="5610226" y="4321175"/>
              <a:ext cx="39688" cy="39688"/>
            </a:xfrm>
            <a:custGeom>
              <a:avLst/>
              <a:gdLst>
                <a:gd name="T0" fmla="*/ 25 w 25"/>
                <a:gd name="T1" fmla="*/ 15 h 25"/>
                <a:gd name="T2" fmla="*/ 0 w 25"/>
                <a:gd name="T3" fmla="*/ 25 h 25"/>
                <a:gd name="T4" fmla="*/ 0 w 25"/>
                <a:gd name="T5" fmla="*/ 25 h 25"/>
                <a:gd name="T6" fmla="*/ 10 w 25"/>
                <a:gd name="T7" fmla="*/ 0 h 25"/>
                <a:gd name="T8" fmla="*/ 25 w 25"/>
                <a:gd name="T9" fmla="*/ 15 h 25"/>
              </a:gdLst>
              <a:ahLst/>
              <a:cxnLst>
                <a:cxn ang="0">
                  <a:pos x="T0" y="T1"/>
                </a:cxn>
                <a:cxn ang="0">
                  <a:pos x="T2" y="T3"/>
                </a:cxn>
                <a:cxn ang="0">
                  <a:pos x="T4" y="T5"/>
                </a:cxn>
                <a:cxn ang="0">
                  <a:pos x="T6" y="T7"/>
                </a:cxn>
                <a:cxn ang="0">
                  <a:pos x="T8" y="T9"/>
                </a:cxn>
              </a:cxnLst>
              <a:rect l="0" t="0" r="r" b="b"/>
              <a:pathLst>
                <a:path w="25" h="25">
                  <a:moveTo>
                    <a:pt x="25" y="15"/>
                  </a:moveTo>
                  <a:lnTo>
                    <a:pt x="0" y="25"/>
                  </a:lnTo>
                  <a:lnTo>
                    <a:pt x="0" y="25"/>
                  </a:lnTo>
                  <a:lnTo>
                    <a:pt x="10" y="0"/>
                  </a:lnTo>
                  <a:lnTo>
                    <a:pt x="25"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Freeform 183"/>
            <p:cNvSpPr/>
            <p:nvPr/>
          </p:nvSpPr>
          <p:spPr bwMode="auto">
            <a:xfrm>
              <a:off x="5461001" y="4189413"/>
              <a:ext cx="317500" cy="319088"/>
            </a:xfrm>
            <a:custGeom>
              <a:avLst/>
              <a:gdLst>
                <a:gd name="T0" fmla="*/ 200 w 200"/>
                <a:gd name="T1" fmla="*/ 201 h 201"/>
                <a:gd name="T2" fmla="*/ 0 w 200"/>
                <a:gd name="T3" fmla="*/ 201 h 201"/>
                <a:gd name="T4" fmla="*/ 0 w 200"/>
                <a:gd name="T5" fmla="*/ 0 h 201"/>
                <a:gd name="T6" fmla="*/ 164 w 200"/>
                <a:gd name="T7" fmla="*/ 0 h 201"/>
                <a:gd name="T8" fmla="*/ 164 w 200"/>
                <a:gd name="T9" fmla="*/ 10 h 201"/>
                <a:gd name="T10" fmla="*/ 10 w 200"/>
                <a:gd name="T11" fmla="*/ 10 h 201"/>
                <a:gd name="T12" fmla="*/ 10 w 200"/>
                <a:gd name="T13" fmla="*/ 191 h 201"/>
                <a:gd name="T14" fmla="*/ 192 w 200"/>
                <a:gd name="T15" fmla="*/ 191 h 201"/>
                <a:gd name="T16" fmla="*/ 192 w 200"/>
                <a:gd name="T17" fmla="*/ 36 h 201"/>
                <a:gd name="T18" fmla="*/ 200 w 200"/>
                <a:gd name="T19" fmla="*/ 36 h 201"/>
                <a:gd name="T20" fmla="*/ 200 w 200"/>
                <a:gd name="T21" fmla="*/ 20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0" h="201">
                  <a:moveTo>
                    <a:pt x="200" y="201"/>
                  </a:moveTo>
                  <a:lnTo>
                    <a:pt x="0" y="201"/>
                  </a:lnTo>
                  <a:lnTo>
                    <a:pt x="0" y="0"/>
                  </a:lnTo>
                  <a:lnTo>
                    <a:pt x="164" y="0"/>
                  </a:lnTo>
                  <a:lnTo>
                    <a:pt x="164" y="10"/>
                  </a:lnTo>
                  <a:lnTo>
                    <a:pt x="10" y="10"/>
                  </a:lnTo>
                  <a:lnTo>
                    <a:pt x="10" y="191"/>
                  </a:lnTo>
                  <a:lnTo>
                    <a:pt x="192" y="191"/>
                  </a:lnTo>
                  <a:lnTo>
                    <a:pt x="192" y="36"/>
                  </a:lnTo>
                  <a:lnTo>
                    <a:pt x="200" y="36"/>
                  </a:lnTo>
                  <a:lnTo>
                    <a:pt x="200" y="2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59" name="组合 258"/>
          <p:cNvGrpSpPr/>
          <p:nvPr/>
        </p:nvGrpSpPr>
        <p:grpSpPr>
          <a:xfrm>
            <a:off x="6339134" y="4714193"/>
            <a:ext cx="186221" cy="392448"/>
            <a:chOff x="6438901" y="4098925"/>
            <a:chExt cx="192088" cy="404813"/>
          </a:xfrm>
          <a:solidFill>
            <a:srgbClr val="35669B"/>
          </a:solidFill>
        </p:grpSpPr>
        <p:sp>
          <p:nvSpPr>
            <p:cNvPr id="205" name="Freeform 184"/>
            <p:cNvSpPr>
              <a:spLocks noEditPoints="1"/>
            </p:cNvSpPr>
            <p:nvPr/>
          </p:nvSpPr>
          <p:spPr bwMode="auto">
            <a:xfrm>
              <a:off x="6472239" y="4098925"/>
              <a:ext cx="127000" cy="300038"/>
            </a:xfrm>
            <a:custGeom>
              <a:avLst/>
              <a:gdLst>
                <a:gd name="T0" fmla="*/ 28 w 56"/>
                <a:gd name="T1" fmla="*/ 132 h 132"/>
                <a:gd name="T2" fmla="*/ 0 w 56"/>
                <a:gd name="T3" fmla="*/ 104 h 132"/>
                <a:gd name="T4" fmla="*/ 0 w 56"/>
                <a:gd name="T5" fmla="*/ 28 h 132"/>
                <a:gd name="T6" fmla="*/ 28 w 56"/>
                <a:gd name="T7" fmla="*/ 0 h 132"/>
                <a:gd name="T8" fmla="*/ 56 w 56"/>
                <a:gd name="T9" fmla="*/ 28 h 132"/>
                <a:gd name="T10" fmla="*/ 56 w 56"/>
                <a:gd name="T11" fmla="*/ 104 h 132"/>
                <a:gd name="T12" fmla="*/ 28 w 56"/>
                <a:gd name="T13" fmla="*/ 132 h 132"/>
                <a:gd name="T14" fmla="*/ 28 w 56"/>
                <a:gd name="T15" fmla="*/ 6 h 132"/>
                <a:gd name="T16" fmla="*/ 6 w 56"/>
                <a:gd name="T17" fmla="*/ 28 h 132"/>
                <a:gd name="T18" fmla="*/ 6 w 56"/>
                <a:gd name="T19" fmla="*/ 104 h 132"/>
                <a:gd name="T20" fmla="*/ 28 w 56"/>
                <a:gd name="T21" fmla="*/ 126 h 132"/>
                <a:gd name="T22" fmla="*/ 50 w 56"/>
                <a:gd name="T23" fmla="*/ 104 h 132"/>
                <a:gd name="T24" fmla="*/ 50 w 56"/>
                <a:gd name="T25" fmla="*/ 28 h 132"/>
                <a:gd name="T26" fmla="*/ 28 w 56"/>
                <a:gd name="T27" fmla="*/ 6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132">
                  <a:moveTo>
                    <a:pt x="28" y="132"/>
                  </a:moveTo>
                  <a:cubicBezTo>
                    <a:pt x="12" y="132"/>
                    <a:pt x="0" y="120"/>
                    <a:pt x="0" y="104"/>
                  </a:cubicBezTo>
                  <a:cubicBezTo>
                    <a:pt x="0" y="28"/>
                    <a:pt x="0" y="28"/>
                    <a:pt x="0" y="28"/>
                  </a:cubicBezTo>
                  <a:cubicBezTo>
                    <a:pt x="0" y="12"/>
                    <a:pt x="12" y="0"/>
                    <a:pt x="28" y="0"/>
                  </a:cubicBezTo>
                  <a:cubicBezTo>
                    <a:pt x="43" y="0"/>
                    <a:pt x="56" y="12"/>
                    <a:pt x="56" y="28"/>
                  </a:cubicBezTo>
                  <a:cubicBezTo>
                    <a:pt x="56" y="104"/>
                    <a:pt x="56" y="104"/>
                    <a:pt x="56" y="104"/>
                  </a:cubicBezTo>
                  <a:cubicBezTo>
                    <a:pt x="56" y="120"/>
                    <a:pt x="43" y="132"/>
                    <a:pt x="28" y="132"/>
                  </a:cubicBezTo>
                  <a:close/>
                  <a:moveTo>
                    <a:pt x="28" y="6"/>
                  </a:moveTo>
                  <a:cubicBezTo>
                    <a:pt x="16" y="6"/>
                    <a:pt x="6" y="16"/>
                    <a:pt x="6" y="28"/>
                  </a:cubicBezTo>
                  <a:cubicBezTo>
                    <a:pt x="6" y="104"/>
                    <a:pt x="6" y="104"/>
                    <a:pt x="6" y="104"/>
                  </a:cubicBezTo>
                  <a:cubicBezTo>
                    <a:pt x="6" y="116"/>
                    <a:pt x="16" y="126"/>
                    <a:pt x="28" y="126"/>
                  </a:cubicBezTo>
                  <a:cubicBezTo>
                    <a:pt x="40" y="126"/>
                    <a:pt x="50" y="116"/>
                    <a:pt x="50" y="104"/>
                  </a:cubicBezTo>
                  <a:cubicBezTo>
                    <a:pt x="50" y="28"/>
                    <a:pt x="50" y="28"/>
                    <a:pt x="50" y="28"/>
                  </a:cubicBezTo>
                  <a:cubicBezTo>
                    <a:pt x="50" y="16"/>
                    <a:pt x="40" y="6"/>
                    <a:pt x="28"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185"/>
            <p:cNvSpPr/>
            <p:nvPr/>
          </p:nvSpPr>
          <p:spPr bwMode="auto">
            <a:xfrm>
              <a:off x="6438901" y="4249738"/>
              <a:ext cx="192088" cy="185738"/>
            </a:xfrm>
            <a:custGeom>
              <a:avLst/>
              <a:gdLst>
                <a:gd name="T0" fmla="*/ 43 w 85"/>
                <a:gd name="T1" fmla="*/ 82 h 82"/>
                <a:gd name="T2" fmla="*/ 0 w 85"/>
                <a:gd name="T3" fmla="*/ 39 h 82"/>
                <a:gd name="T4" fmla="*/ 0 w 85"/>
                <a:gd name="T5" fmla="*/ 0 h 82"/>
                <a:gd name="T6" fmla="*/ 6 w 85"/>
                <a:gd name="T7" fmla="*/ 0 h 82"/>
                <a:gd name="T8" fmla="*/ 6 w 85"/>
                <a:gd name="T9" fmla="*/ 39 h 82"/>
                <a:gd name="T10" fmla="*/ 43 w 85"/>
                <a:gd name="T11" fmla="*/ 76 h 82"/>
                <a:gd name="T12" fmla="*/ 79 w 85"/>
                <a:gd name="T13" fmla="*/ 39 h 82"/>
                <a:gd name="T14" fmla="*/ 79 w 85"/>
                <a:gd name="T15" fmla="*/ 0 h 82"/>
                <a:gd name="T16" fmla="*/ 85 w 85"/>
                <a:gd name="T17" fmla="*/ 0 h 82"/>
                <a:gd name="T18" fmla="*/ 85 w 85"/>
                <a:gd name="T19" fmla="*/ 39 h 82"/>
                <a:gd name="T20" fmla="*/ 43 w 85"/>
                <a:gd name="T21"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 h="82">
                  <a:moveTo>
                    <a:pt x="43" y="82"/>
                  </a:moveTo>
                  <a:cubicBezTo>
                    <a:pt x="19" y="82"/>
                    <a:pt x="0" y="63"/>
                    <a:pt x="0" y="39"/>
                  </a:cubicBezTo>
                  <a:cubicBezTo>
                    <a:pt x="0" y="0"/>
                    <a:pt x="0" y="0"/>
                    <a:pt x="0" y="0"/>
                  </a:cubicBezTo>
                  <a:cubicBezTo>
                    <a:pt x="6" y="0"/>
                    <a:pt x="6" y="0"/>
                    <a:pt x="6" y="0"/>
                  </a:cubicBezTo>
                  <a:cubicBezTo>
                    <a:pt x="6" y="39"/>
                    <a:pt x="6" y="39"/>
                    <a:pt x="6" y="39"/>
                  </a:cubicBezTo>
                  <a:cubicBezTo>
                    <a:pt x="6" y="60"/>
                    <a:pt x="23" y="76"/>
                    <a:pt x="43" y="76"/>
                  </a:cubicBezTo>
                  <a:cubicBezTo>
                    <a:pt x="63" y="76"/>
                    <a:pt x="79" y="60"/>
                    <a:pt x="79" y="39"/>
                  </a:cubicBezTo>
                  <a:cubicBezTo>
                    <a:pt x="79" y="0"/>
                    <a:pt x="79" y="0"/>
                    <a:pt x="79" y="0"/>
                  </a:cubicBezTo>
                  <a:cubicBezTo>
                    <a:pt x="85" y="0"/>
                    <a:pt x="85" y="0"/>
                    <a:pt x="85" y="0"/>
                  </a:cubicBezTo>
                  <a:cubicBezTo>
                    <a:pt x="85" y="39"/>
                    <a:pt x="85" y="39"/>
                    <a:pt x="85" y="39"/>
                  </a:cubicBezTo>
                  <a:cubicBezTo>
                    <a:pt x="85" y="63"/>
                    <a:pt x="66" y="82"/>
                    <a:pt x="43"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Rectangle 186"/>
            <p:cNvSpPr>
              <a:spLocks noChangeArrowheads="1"/>
            </p:cNvSpPr>
            <p:nvPr/>
          </p:nvSpPr>
          <p:spPr bwMode="auto">
            <a:xfrm>
              <a:off x="6478589" y="4489450"/>
              <a:ext cx="114300"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8" name="Rectangle 187"/>
            <p:cNvSpPr>
              <a:spLocks noChangeArrowheads="1"/>
            </p:cNvSpPr>
            <p:nvPr/>
          </p:nvSpPr>
          <p:spPr bwMode="auto">
            <a:xfrm>
              <a:off x="6529389" y="4429125"/>
              <a:ext cx="14288"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nvGrpSpPr>
          <p:cNvPr id="258" name="组合 257"/>
          <p:cNvGrpSpPr/>
          <p:nvPr/>
        </p:nvGrpSpPr>
        <p:grpSpPr>
          <a:xfrm>
            <a:off x="7074782" y="4703421"/>
            <a:ext cx="417073" cy="389370"/>
            <a:chOff x="7197726" y="4087813"/>
            <a:chExt cx="430213" cy="401638"/>
          </a:xfrm>
          <a:solidFill>
            <a:srgbClr val="35669B"/>
          </a:solidFill>
        </p:grpSpPr>
        <p:sp>
          <p:nvSpPr>
            <p:cNvPr id="209" name="Freeform 188"/>
            <p:cNvSpPr/>
            <p:nvPr/>
          </p:nvSpPr>
          <p:spPr bwMode="auto">
            <a:xfrm>
              <a:off x="7197726" y="4087813"/>
              <a:ext cx="403225" cy="401638"/>
            </a:xfrm>
            <a:custGeom>
              <a:avLst/>
              <a:gdLst>
                <a:gd name="T0" fmla="*/ 88 w 177"/>
                <a:gd name="T1" fmla="*/ 177 h 177"/>
                <a:gd name="T2" fmla="*/ 26 w 177"/>
                <a:gd name="T3" fmla="*/ 151 h 177"/>
                <a:gd name="T4" fmla="*/ 0 w 177"/>
                <a:gd name="T5" fmla="*/ 89 h 177"/>
                <a:gd name="T6" fmla="*/ 26 w 177"/>
                <a:gd name="T7" fmla="*/ 27 h 177"/>
                <a:gd name="T8" fmla="*/ 88 w 177"/>
                <a:gd name="T9" fmla="*/ 0 h 177"/>
                <a:gd name="T10" fmla="*/ 88 w 177"/>
                <a:gd name="T11" fmla="*/ 0 h 177"/>
                <a:gd name="T12" fmla="*/ 177 w 177"/>
                <a:gd name="T13" fmla="*/ 88 h 177"/>
                <a:gd name="T14" fmla="*/ 171 w 177"/>
                <a:gd name="T15" fmla="*/ 88 h 177"/>
                <a:gd name="T16" fmla="*/ 88 w 177"/>
                <a:gd name="T17" fmla="*/ 6 h 177"/>
                <a:gd name="T18" fmla="*/ 88 w 177"/>
                <a:gd name="T19" fmla="*/ 6 h 177"/>
                <a:gd name="T20" fmla="*/ 30 w 177"/>
                <a:gd name="T21" fmla="*/ 31 h 177"/>
                <a:gd name="T22" fmla="*/ 6 w 177"/>
                <a:gd name="T23" fmla="*/ 89 h 177"/>
                <a:gd name="T24" fmla="*/ 31 w 177"/>
                <a:gd name="T25" fmla="*/ 147 h 177"/>
                <a:gd name="T26" fmla="*/ 88 w 177"/>
                <a:gd name="T27" fmla="*/ 171 h 177"/>
                <a:gd name="T28" fmla="*/ 89 w 177"/>
                <a:gd name="T29" fmla="*/ 171 h 177"/>
                <a:gd name="T30" fmla="*/ 155 w 177"/>
                <a:gd name="T31" fmla="*/ 136 h 177"/>
                <a:gd name="T32" fmla="*/ 160 w 177"/>
                <a:gd name="T33" fmla="*/ 140 h 177"/>
                <a:gd name="T34" fmla="*/ 89 w 177"/>
                <a:gd name="T35" fmla="*/ 177 h 177"/>
                <a:gd name="T36" fmla="*/ 88 w 177"/>
                <a:gd name="T37" fmla="*/ 17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7" h="177">
                  <a:moveTo>
                    <a:pt x="88" y="177"/>
                  </a:moveTo>
                  <a:cubicBezTo>
                    <a:pt x="65" y="177"/>
                    <a:pt x="43" y="168"/>
                    <a:pt x="26" y="151"/>
                  </a:cubicBezTo>
                  <a:cubicBezTo>
                    <a:pt x="10" y="135"/>
                    <a:pt x="0" y="113"/>
                    <a:pt x="0" y="89"/>
                  </a:cubicBezTo>
                  <a:cubicBezTo>
                    <a:pt x="0" y="66"/>
                    <a:pt x="9" y="43"/>
                    <a:pt x="26" y="27"/>
                  </a:cubicBezTo>
                  <a:cubicBezTo>
                    <a:pt x="42" y="10"/>
                    <a:pt x="64" y="1"/>
                    <a:pt x="88" y="0"/>
                  </a:cubicBezTo>
                  <a:cubicBezTo>
                    <a:pt x="88" y="0"/>
                    <a:pt x="88" y="0"/>
                    <a:pt x="88" y="0"/>
                  </a:cubicBezTo>
                  <a:cubicBezTo>
                    <a:pt x="137" y="0"/>
                    <a:pt x="176" y="40"/>
                    <a:pt x="177" y="88"/>
                  </a:cubicBezTo>
                  <a:cubicBezTo>
                    <a:pt x="171" y="88"/>
                    <a:pt x="171" y="88"/>
                    <a:pt x="171" y="88"/>
                  </a:cubicBezTo>
                  <a:cubicBezTo>
                    <a:pt x="170" y="43"/>
                    <a:pt x="133" y="6"/>
                    <a:pt x="88" y="6"/>
                  </a:cubicBezTo>
                  <a:cubicBezTo>
                    <a:pt x="88" y="6"/>
                    <a:pt x="88" y="6"/>
                    <a:pt x="88" y="6"/>
                  </a:cubicBezTo>
                  <a:cubicBezTo>
                    <a:pt x="66" y="7"/>
                    <a:pt x="45" y="15"/>
                    <a:pt x="30" y="31"/>
                  </a:cubicBezTo>
                  <a:cubicBezTo>
                    <a:pt x="14" y="46"/>
                    <a:pt x="6" y="67"/>
                    <a:pt x="6" y="89"/>
                  </a:cubicBezTo>
                  <a:cubicBezTo>
                    <a:pt x="6" y="111"/>
                    <a:pt x="15" y="132"/>
                    <a:pt x="31" y="147"/>
                  </a:cubicBezTo>
                  <a:cubicBezTo>
                    <a:pt x="46" y="162"/>
                    <a:pt x="67" y="171"/>
                    <a:pt x="88" y="171"/>
                  </a:cubicBezTo>
                  <a:cubicBezTo>
                    <a:pt x="88" y="171"/>
                    <a:pt x="89" y="171"/>
                    <a:pt x="89" y="171"/>
                  </a:cubicBezTo>
                  <a:cubicBezTo>
                    <a:pt x="115" y="171"/>
                    <a:pt x="140" y="158"/>
                    <a:pt x="155" y="136"/>
                  </a:cubicBezTo>
                  <a:cubicBezTo>
                    <a:pt x="160" y="140"/>
                    <a:pt x="160" y="140"/>
                    <a:pt x="160" y="140"/>
                  </a:cubicBezTo>
                  <a:cubicBezTo>
                    <a:pt x="144" y="163"/>
                    <a:pt x="117" y="177"/>
                    <a:pt x="89" y="177"/>
                  </a:cubicBezTo>
                  <a:cubicBezTo>
                    <a:pt x="89" y="177"/>
                    <a:pt x="89" y="177"/>
                    <a:pt x="88" y="1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 name="Freeform 189"/>
            <p:cNvSpPr/>
            <p:nvPr/>
          </p:nvSpPr>
          <p:spPr bwMode="auto">
            <a:xfrm>
              <a:off x="7539039" y="4237038"/>
              <a:ext cx="88900" cy="80963"/>
            </a:xfrm>
            <a:custGeom>
              <a:avLst/>
              <a:gdLst>
                <a:gd name="T0" fmla="*/ 0 w 56"/>
                <a:gd name="T1" fmla="*/ 0 h 51"/>
                <a:gd name="T2" fmla="*/ 29 w 56"/>
                <a:gd name="T3" fmla="*/ 51 h 51"/>
                <a:gd name="T4" fmla="*/ 56 w 56"/>
                <a:gd name="T5" fmla="*/ 0 h 51"/>
                <a:gd name="T6" fmla="*/ 0 w 56"/>
                <a:gd name="T7" fmla="*/ 0 h 51"/>
              </a:gdLst>
              <a:ahLst/>
              <a:cxnLst>
                <a:cxn ang="0">
                  <a:pos x="T0" y="T1"/>
                </a:cxn>
                <a:cxn ang="0">
                  <a:pos x="T2" y="T3"/>
                </a:cxn>
                <a:cxn ang="0">
                  <a:pos x="T4" y="T5"/>
                </a:cxn>
                <a:cxn ang="0">
                  <a:pos x="T6" y="T7"/>
                </a:cxn>
              </a:cxnLst>
              <a:rect l="0" t="0" r="r" b="b"/>
              <a:pathLst>
                <a:path w="56" h="51">
                  <a:moveTo>
                    <a:pt x="0" y="0"/>
                  </a:moveTo>
                  <a:lnTo>
                    <a:pt x="29" y="51"/>
                  </a:lnTo>
                  <a:lnTo>
                    <a:pt x="56"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 name="Freeform 190"/>
            <p:cNvSpPr>
              <a:spLocks noEditPoints="1"/>
            </p:cNvSpPr>
            <p:nvPr/>
          </p:nvSpPr>
          <p:spPr bwMode="auto">
            <a:xfrm>
              <a:off x="7343776" y="4192588"/>
              <a:ext cx="107950" cy="90488"/>
            </a:xfrm>
            <a:custGeom>
              <a:avLst/>
              <a:gdLst>
                <a:gd name="T0" fmla="*/ 1 w 48"/>
                <a:gd name="T1" fmla="*/ 40 h 40"/>
                <a:gd name="T2" fmla="*/ 0 w 48"/>
                <a:gd name="T3" fmla="*/ 24 h 40"/>
                <a:gd name="T4" fmla="*/ 24 w 48"/>
                <a:gd name="T5" fmla="*/ 0 h 40"/>
                <a:gd name="T6" fmla="*/ 48 w 48"/>
                <a:gd name="T7" fmla="*/ 23 h 40"/>
                <a:gd name="T8" fmla="*/ 48 w 48"/>
                <a:gd name="T9" fmla="*/ 40 h 40"/>
                <a:gd name="T10" fmla="*/ 1 w 48"/>
                <a:gd name="T11" fmla="*/ 40 h 40"/>
                <a:gd name="T12" fmla="*/ 24 w 48"/>
                <a:gd name="T13" fmla="*/ 6 h 40"/>
                <a:gd name="T14" fmla="*/ 6 w 48"/>
                <a:gd name="T15" fmla="*/ 24 h 40"/>
                <a:gd name="T16" fmla="*/ 7 w 48"/>
                <a:gd name="T17" fmla="*/ 34 h 40"/>
                <a:gd name="T18" fmla="*/ 42 w 48"/>
                <a:gd name="T19" fmla="*/ 34 h 40"/>
                <a:gd name="T20" fmla="*/ 42 w 48"/>
                <a:gd name="T21" fmla="*/ 23 h 40"/>
                <a:gd name="T22" fmla="*/ 24 w 48"/>
                <a:gd name="T23"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 h="40">
                  <a:moveTo>
                    <a:pt x="1" y="40"/>
                  </a:moveTo>
                  <a:cubicBezTo>
                    <a:pt x="0" y="24"/>
                    <a:pt x="0" y="24"/>
                    <a:pt x="0" y="24"/>
                  </a:cubicBezTo>
                  <a:cubicBezTo>
                    <a:pt x="0" y="11"/>
                    <a:pt x="11" y="0"/>
                    <a:pt x="24" y="0"/>
                  </a:cubicBezTo>
                  <a:cubicBezTo>
                    <a:pt x="37" y="0"/>
                    <a:pt x="48" y="10"/>
                    <a:pt x="48" y="23"/>
                  </a:cubicBezTo>
                  <a:cubicBezTo>
                    <a:pt x="48" y="40"/>
                    <a:pt x="48" y="40"/>
                    <a:pt x="48" y="40"/>
                  </a:cubicBezTo>
                  <a:lnTo>
                    <a:pt x="1" y="40"/>
                  </a:lnTo>
                  <a:close/>
                  <a:moveTo>
                    <a:pt x="24" y="6"/>
                  </a:moveTo>
                  <a:cubicBezTo>
                    <a:pt x="14" y="6"/>
                    <a:pt x="6" y="14"/>
                    <a:pt x="6" y="24"/>
                  </a:cubicBezTo>
                  <a:cubicBezTo>
                    <a:pt x="7" y="34"/>
                    <a:pt x="7" y="34"/>
                    <a:pt x="7" y="34"/>
                  </a:cubicBezTo>
                  <a:cubicBezTo>
                    <a:pt x="42" y="34"/>
                    <a:pt x="42" y="34"/>
                    <a:pt x="42" y="34"/>
                  </a:cubicBezTo>
                  <a:cubicBezTo>
                    <a:pt x="42" y="23"/>
                    <a:pt x="42" y="23"/>
                    <a:pt x="42" y="23"/>
                  </a:cubicBezTo>
                  <a:cubicBezTo>
                    <a:pt x="42" y="14"/>
                    <a:pt x="34" y="6"/>
                    <a:pt x="2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Freeform 191"/>
            <p:cNvSpPr>
              <a:spLocks noEditPoints="1"/>
            </p:cNvSpPr>
            <p:nvPr/>
          </p:nvSpPr>
          <p:spPr bwMode="auto">
            <a:xfrm>
              <a:off x="7319964" y="4268788"/>
              <a:ext cx="157163" cy="119063"/>
            </a:xfrm>
            <a:custGeom>
              <a:avLst/>
              <a:gdLst>
                <a:gd name="T0" fmla="*/ 5 w 69"/>
                <a:gd name="T1" fmla="*/ 52 h 52"/>
                <a:gd name="T2" fmla="*/ 5 w 69"/>
                <a:gd name="T3" fmla="*/ 52 h 52"/>
                <a:gd name="T4" fmla="*/ 1 w 69"/>
                <a:gd name="T5" fmla="*/ 47 h 52"/>
                <a:gd name="T6" fmla="*/ 0 w 69"/>
                <a:gd name="T7" fmla="*/ 4 h 52"/>
                <a:gd name="T8" fmla="*/ 5 w 69"/>
                <a:gd name="T9" fmla="*/ 0 h 52"/>
                <a:gd name="T10" fmla="*/ 64 w 69"/>
                <a:gd name="T11" fmla="*/ 0 h 52"/>
                <a:gd name="T12" fmla="*/ 68 w 69"/>
                <a:gd name="T13" fmla="*/ 4 h 52"/>
                <a:gd name="T14" fmla="*/ 69 w 69"/>
                <a:gd name="T15" fmla="*/ 47 h 52"/>
                <a:gd name="T16" fmla="*/ 67 w 69"/>
                <a:gd name="T17" fmla="*/ 50 h 52"/>
                <a:gd name="T18" fmla="*/ 64 w 69"/>
                <a:gd name="T19" fmla="*/ 51 h 52"/>
                <a:gd name="T20" fmla="*/ 5 w 69"/>
                <a:gd name="T21" fmla="*/ 52 h 52"/>
                <a:gd name="T22" fmla="*/ 6 w 69"/>
                <a:gd name="T23" fmla="*/ 6 h 52"/>
                <a:gd name="T24" fmla="*/ 7 w 69"/>
                <a:gd name="T25" fmla="*/ 46 h 52"/>
                <a:gd name="T26" fmla="*/ 62 w 69"/>
                <a:gd name="T27" fmla="*/ 45 h 52"/>
                <a:gd name="T28" fmla="*/ 62 w 69"/>
                <a:gd name="T29" fmla="*/ 6 h 52"/>
                <a:gd name="T30" fmla="*/ 6 w 69"/>
                <a:gd name="T31" fmla="*/ 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9" h="52">
                  <a:moveTo>
                    <a:pt x="5" y="52"/>
                  </a:moveTo>
                  <a:cubicBezTo>
                    <a:pt x="5" y="52"/>
                    <a:pt x="5" y="52"/>
                    <a:pt x="5" y="52"/>
                  </a:cubicBezTo>
                  <a:cubicBezTo>
                    <a:pt x="3" y="52"/>
                    <a:pt x="1" y="50"/>
                    <a:pt x="1" y="47"/>
                  </a:cubicBezTo>
                  <a:cubicBezTo>
                    <a:pt x="0" y="4"/>
                    <a:pt x="0" y="4"/>
                    <a:pt x="0" y="4"/>
                  </a:cubicBezTo>
                  <a:cubicBezTo>
                    <a:pt x="0" y="2"/>
                    <a:pt x="2" y="0"/>
                    <a:pt x="5" y="0"/>
                  </a:cubicBezTo>
                  <a:cubicBezTo>
                    <a:pt x="64" y="0"/>
                    <a:pt x="64" y="0"/>
                    <a:pt x="64" y="0"/>
                  </a:cubicBezTo>
                  <a:cubicBezTo>
                    <a:pt x="66" y="0"/>
                    <a:pt x="68" y="2"/>
                    <a:pt x="68" y="4"/>
                  </a:cubicBezTo>
                  <a:cubicBezTo>
                    <a:pt x="69" y="47"/>
                    <a:pt x="69" y="47"/>
                    <a:pt x="69" y="47"/>
                  </a:cubicBezTo>
                  <a:cubicBezTo>
                    <a:pt x="69" y="48"/>
                    <a:pt x="68" y="49"/>
                    <a:pt x="67" y="50"/>
                  </a:cubicBezTo>
                  <a:cubicBezTo>
                    <a:pt x="66" y="51"/>
                    <a:pt x="65" y="51"/>
                    <a:pt x="64" y="51"/>
                  </a:cubicBezTo>
                  <a:lnTo>
                    <a:pt x="5" y="52"/>
                  </a:lnTo>
                  <a:close/>
                  <a:moveTo>
                    <a:pt x="6" y="6"/>
                  </a:moveTo>
                  <a:cubicBezTo>
                    <a:pt x="7" y="46"/>
                    <a:pt x="7" y="46"/>
                    <a:pt x="7" y="46"/>
                  </a:cubicBezTo>
                  <a:cubicBezTo>
                    <a:pt x="62" y="45"/>
                    <a:pt x="62" y="45"/>
                    <a:pt x="62" y="45"/>
                  </a:cubicBezTo>
                  <a:cubicBezTo>
                    <a:pt x="62" y="6"/>
                    <a:pt x="62" y="6"/>
                    <a:pt x="62" y="6"/>
                  </a:cubicBezTo>
                  <a:lnTo>
                    <a:pt x="6"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64" name="组合 263"/>
          <p:cNvGrpSpPr/>
          <p:nvPr/>
        </p:nvGrpSpPr>
        <p:grpSpPr>
          <a:xfrm>
            <a:off x="1151128" y="5556033"/>
            <a:ext cx="406299" cy="406299"/>
            <a:chOff x="1087439" y="4967288"/>
            <a:chExt cx="419100" cy="419100"/>
          </a:xfrm>
          <a:solidFill>
            <a:srgbClr val="35669B"/>
          </a:solidFill>
        </p:grpSpPr>
        <p:sp>
          <p:nvSpPr>
            <p:cNvPr id="213" name="Freeform 192"/>
            <p:cNvSpPr>
              <a:spLocks noEditPoints="1"/>
            </p:cNvSpPr>
            <p:nvPr/>
          </p:nvSpPr>
          <p:spPr bwMode="auto">
            <a:xfrm>
              <a:off x="1087439" y="4967288"/>
              <a:ext cx="419100" cy="419100"/>
            </a:xfrm>
            <a:custGeom>
              <a:avLst/>
              <a:gdLst>
                <a:gd name="T0" fmla="*/ 92 w 184"/>
                <a:gd name="T1" fmla="*/ 184 h 184"/>
                <a:gd name="T2" fmla="*/ 0 w 184"/>
                <a:gd name="T3" fmla="*/ 92 h 184"/>
                <a:gd name="T4" fmla="*/ 92 w 184"/>
                <a:gd name="T5" fmla="*/ 0 h 184"/>
                <a:gd name="T6" fmla="*/ 184 w 184"/>
                <a:gd name="T7" fmla="*/ 92 h 184"/>
                <a:gd name="T8" fmla="*/ 92 w 184"/>
                <a:gd name="T9" fmla="*/ 184 h 184"/>
                <a:gd name="T10" fmla="*/ 92 w 184"/>
                <a:gd name="T11" fmla="*/ 6 h 184"/>
                <a:gd name="T12" fmla="*/ 6 w 184"/>
                <a:gd name="T13" fmla="*/ 92 h 184"/>
                <a:gd name="T14" fmla="*/ 92 w 184"/>
                <a:gd name="T15" fmla="*/ 178 h 184"/>
                <a:gd name="T16" fmla="*/ 178 w 184"/>
                <a:gd name="T17" fmla="*/ 92 h 184"/>
                <a:gd name="T18" fmla="*/ 92 w 184"/>
                <a:gd name="T19" fmla="*/ 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184">
                  <a:moveTo>
                    <a:pt x="92" y="184"/>
                  </a:moveTo>
                  <a:cubicBezTo>
                    <a:pt x="41" y="184"/>
                    <a:pt x="0" y="143"/>
                    <a:pt x="0" y="92"/>
                  </a:cubicBezTo>
                  <a:cubicBezTo>
                    <a:pt x="0" y="41"/>
                    <a:pt x="41" y="0"/>
                    <a:pt x="92" y="0"/>
                  </a:cubicBezTo>
                  <a:cubicBezTo>
                    <a:pt x="143" y="0"/>
                    <a:pt x="184" y="41"/>
                    <a:pt x="184" y="92"/>
                  </a:cubicBezTo>
                  <a:cubicBezTo>
                    <a:pt x="184" y="143"/>
                    <a:pt x="143" y="184"/>
                    <a:pt x="92" y="184"/>
                  </a:cubicBezTo>
                  <a:close/>
                  <a:moveTo>
                    <a:pt x="92" y="6"/>
                  </a:moveTo>
                  <a:cubicBezTo>
                    <a:pt x="45" y="6"/>
                    <a:pt x="6" y="44"/>
                    <a:pt x="6" y="92"/>
                  </a:cubicBezTo>
                  <a:cubicBezTo>
                    <a:pt x="6" y="139"/>
                    <a:pt x="45" y="178"/>
                    <a:pt x="92" y="178"/>
                  </a:cubicBezTo>
                  <a:cubicBezTo>
                    <a:pt x="140" y="178"/>
                    <a:pt x="178" y="139"/>
                    <a:pt x="178" y="92"/>
                  </a:cubicBezTo>
                  <a:cubicBezTo>
                    <a:pt x="178" y="44"/>
                    <a:pt x="140" y="6"/>
                    <a:pt x="9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Freeform 193"/>
            <p:cNvSpPr>
              <a:spLocks noEditPoints="1"/>
            </p:cNvSpPr>
            <p:nvPr/>
          </p:nvSpPr>
          <p:spPr bwMode="auto">
            <a:xfrm>
              <a:off x="1154114" y="5022850"/>
              <a:ext cx="285750" cy="363538"/>
            </a:xfrm>
            <a:custGeom>
              <a:avLst/>
              <a:gdLst>
                <a:gd name="T0" fmla="*/ 2 w 126"/>
                <a:gd name="T1" fmla="*/ 137 h 160"/>
                <a:gd name="T2" fmla="*/ 2 w 126"/>
                <a:gd name="T3" fmla="*/ 133 h 160"/>
                <a:gd name="T4" fmla="*/ 40 w 126"/>
                <a:gd name="T5" fmla="*/ 111 h 160"/>
                <a:gd name="T6" fmla="*/ 43 w 126"/>
                <a:gd name="T7" fmla="*/ 92 h 160"/>
                <a:gd name="T8" fmla="*/ 28 w 126"/>
                <a:gd name="T9" fmla="*/ 66 h 160"/>
                <a:gd name="T10" fmla="*/ 36 w 126"/>
                <a:gd name="T11" fmla="*/ 11 h 160"/>
                <a:gd name="T12" fmla="*/ 65 w 126"/>
                <a:gd name="T13" fmla="*/ 0 h 160"/>
                <a:gd name="T14" fmla="*/ 81 w 126"/>
                <a:gd name="T15" fmla="*/ 7 h 160"/>
                <a:gd name="T16" fmla="*/ 97 w 126"/>
                <a:gd name="T17" fmla="*/ 56 h 160"/>
                <a:gd name="T18" fmla="*/ 91 w 126"/>
                <a:gd name="T19" fmla="*/ 75 h 160"/>
                <a:gd name="T20" fmla="*/ 83 w 126"/>
                <a:gd name="T21" fmla="*/ 105 h 160"/>
                <a:gd name="T22" fmla="*/ 88 w 126"/>
                <a:gd name="T23" fmla="*/ 113 h 160"/>
                <a:gd name="T24" fmla="*/ 124 w 126"/>
                <a:gd name="T25" fmla="*/ 133 h 160"/>
                <a:gd name="T26" fmla="*/ 124 w 126"/>
                <a:gd name="T27" fmla="*/ 137 h 160"/>
                <a:gd name="T28" fmla="*/ 9 w 126"/>
                <a:gd name="T29" fmla="*/ 135 h 160"/>
                <a:gd name="T30" fmla="*/ 117 w 126"/>
                <a:gd name="T31" fmla="*/ 135 h 160"/>
                <a:gd name="T32" fmla="*/ 84 w 126"/>
                <a:gd name="T33" fmla="*/ 117 h 160"/>
                <a:gd name="T34" fmla="*/ 77 w 126"/>
                <a:gd name="T35" fmla="*/ 106 h 160"/>
                <a:gd name="T36" fmla="*/ 78 w 126"/>
                <a:gd name="T37" fmla="*/ 89 h 160"/>
                <a:gd name="T38" fmla="*/ 87 w 126"/>
                <a:gd name="T39" fmla="*/ 67 h 160"/>
                <a:gd name="T40" fmla="*/ 92 w 126"/>
                <a:gd name="T41" fmla="*/ 65 h 160"/>
                <a:gd name="T42" fmla="*/ 90 w 126"/>
                <a:gd name="T43" fmla="*/ 59 h 160"/>
                <a:gd name="T44" fmla="*/ 90 w 126"/>
                <a:gd name="T45" fmla="*/ 17 h 160"/>
                <a:gd name="T46" fmla="*/ 80 w 126"/>
                <a:gd name="T47" fmla="*/ 13 h 160"/>
                <a:gd name="T48" fmla="*/ 75 w 126"/>
                <a:gd name="T49" fmla="*/ 9 h 160"/>
                <a:gd name="T50" fmla="*/ 64 w 126"/>
                <a:gd name="T51" fmla="*/ 7 h 160"/>
                <a:gd name="T52" fmla="*/ 36 w 126"/>
                <a:gd name="T53" fmla="*/ 57 h 160"/>
                <a:gd name="T54" fmla="*/ 34 w 126"/>
                <a:gd name="T55" fmla="*/ 60 h 160"/>
                <a:gd name="T56" fmla="*/ 37 w 126"/>
                <a:gd name="T57" fmla="*/ 70 h 160"/>
                <a:gd name="T58" fmla="*/ 40 w 126"/>
                <a:gd name="T59" fmla="*/ 72 h 160"/>
                <a:gd name="T60" fmla="*/ 49 w 126"/>
                <a:gd name="T61" fmla="*/ 89 h 160"/>
                <a:gd name="T62" fmla="*/ 49 w 126"/>
                <a:gd name="T63" fmla="*/ 107 h 160"/>
                <a:gd name="T64" fmla="*/ 33 w 126"/>
                <a:gd name="T65" fmla="*/ 12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6" h="160">
                  <a:moveTo>
                    <a:pt x="63" y="160"/>
                  </a:moveTo>
                  <a:cubicBezTo>
                    <a:pt x="41" y="160"/>
                    <a:pt x="19" y="152"/>
                    <a:pt x="2" y="137"/>
                  </a:cubicBezTo>
                  <a:cubicBezTo>
                    <a:pt x="0" y="135"/>
                    <a:pt x="0" y="135"/>
                    <a:pt x="0" y="135"/>
                  </a:cubicBezTo>
                  <a:cubicBezTo>
                    <a:pt x="2" y="133"/>
                    <a:pt x="2" y="133"/>
                    <a:pt x="2" y="133"/>
                  </a:cubicBezTo>
                  <a:cubicBezTo>
                    <a:pt x="8" y="126"/>
                    <a:pt x="18" y="120"/>
                    <a:pt x="31" y="116"/>
                  </a:cubicBezTo>
                  <a:cubicBezTo>
                    <a:pt x="36" y="114"/>
                    <a:pt x="38" y="113"/>
                    <a:pt x="40" y="111"/>
                  </a:cubicBezTo>
                  <a:cubicBezTo>
                    <a:pt x="42" y="110"/>
                    <a:pt x="43" y="108"/>
                    <a:pt x="43" y="106"/>
                  </a:cubicBezTo>
                  <a:cubicBezTo>
                    <a:pt x="43" y="105"/>
                    <a:pt x="43" y="98"/>
                    <a:pt x="43" y="92"/>
                  </a:cubicBezTo>
                  <a:cubicBezTo>
                    <a:pt x="40" y="88"/>
                    <a:pt x="37" y="83"/>
                    <a:pt x="34" y="75"/>
                  </a:cubicBezTo>
                  <a:cubicBezTo>
                    <a:pt x="32" y="74"/>
                    <a:pt x="29" y="70"/>
                    <a:pt x="28" y="66"/>
                  </a:cubicBezTo>
                  <a:cubicBezTo>
                    <a:pt x="27" y="62"/>
                    <a:pt x="28" y="58"/>
                    <a:pt x="29" y="56"/>
                  </a:cubicBezTo>
                  <a:cubicBezTo>
                    <a:pt x="26" y="36"/>
                    <a:pt x="28" y="21"/>
                    <a:pt x="36" y="11"/>
                  </a:cubicBezTo>
                  <a:cubicBezTo>
                    <a:pt x="42" y="4"/>
                    <a:pt x="52" y="0"/>
                    <a:pt x="64" y="0"/>
                  </a:cubicBezTo>
                  <a:cubicBezTo>
                    <a:pt x="65" y="0"/>
                    <a:pt x="65" y="0"/>
                    <a:pt x="65" y="0"/>
                  </a:cubicBezTo>
                  <a:cubicBezTo>
                    <a:pt x="75" y="0"/>
                    <a:pt x="78" y="2"/>
                    <a:pt x="80" y="6"/>
                  </a:cubicBezTo>
                  <a:cubicBezTo>
                    <a:pt x="80" y="6"/>
                    <a:pt x="81" y="7"/>
                    <a:pt x="81" y="7"/>
                  </a:cubicBezTo>
                  <a:cubicBezTo>
                    <a:pt x="87" y="7"/>
                    <a:pt x="92" y="9"/>
                    <a:pt x="95" y="14"/>
                  </a:cubicBezTo>
                  <a:cubicBezTo>
                    <a:pt x="101" y="22"/>
                    <a:pt x="102" y="38"/>
                    <a:pt x="97" y="56"/>
                  </a:cubicBezTo>
                  <a:cubicBezTo>
                    <a:pt x="99" y="58"/>
                    <a:pt x="99" y="62"/>
                    <a:pt x="98" y="66"/>
                  </a:cubicBezTo>
                  <a:cubicBezTo>
                    <a:pt x="97" y="71"/>
                    <a:pt x="94" y="74"/>
                    <a:pt x="91" y="75"/>
                  </a:cubicBezTo>
                  <a:cubicBezTo>
                    <a:pt x="89" y="83"/>
                    <a:pt x="87" y="88"/>
                    <a:pt x="83" y="92"/>
                  </a:cubicBezTo>
                  <a:cubicBezTo>
                    <a:pt x="83" y="105"/>
                    <a:pt x="83" y="105"/>
                    <a:pt x="83" y="105"/>
                  </a:cubicBezTo>
                  <a:cubicBezTo>
                    <a:pt x="84" y="108"/>
                    <a:pt x="85" y="109"/>
                    <a:pt x="87" y="111"/>
                  </a:cubicBezTo>
                  <a:cubicBezTo>
                    <a:pt x="88" y="113"/>
                    <a:pt x="88" y="113"/>
                    <a:pt x="88" y="113"/>
                  </a:cubicBezTo>
                  <a:cubicBezTo>
                    <a:pt x="90" y="114"/>
                    <a:pt x="91" y="114"/>
                    <a:pt x="96" y="116"/>
                  </a:cubicBezTo>
                  <a:cubicBezTo>
                    <a:pt x="108" y="120"/>
                    <a:pt x="119" y="126"/>
                    <a:pt x="124" y="133"/>
                  </a:cubicBezTo>
                  <a:cubicBezTo>
                    <a:pt x="126" y="135"/>
                    <a:pt x="126" y="135"/>
                    <a:pt x="126" y="135"/>
                  </a:cubicBezTo>
                  <a:cubicBezTo>
                    <a:pt x="124" y="137"/>
                    <a:pt x="124" y="137"/>
                    <a:pt x="124" y="137"/>
                  </a:cubicBezTo>
                  <a:cubicBezTo>
                    <a:pt x="107" y="152"/>
                    <a:pt x="86" y="160"/>
                    <a:pt x="63" y="160"/>
                  </a:cubicBezTo>
                  <a:close/>
                  <a:moveTo>
                    <a:pt x="9" y="135"/>
                  </a:moveTo>
                  <a:cubicBezTo>
                    <a:pt x="24" y="147"/>
                    <a:pt x="43" y="154"/>
                    <a:pt x="63" y="154"/>
                  </a:cubicBezTo>
                  <a:cubicBezTo>
                    <a:pt x="83" y="154"/>
                    <a:pt x="102" y="147"/>
                    <a:pt x="117" y="135"/>
                  </a:cubicBezTo>
                  <a:cubicBezTo>
                    <a:pt x="112" y="130"/>
                    <a:pt x="104" y="125"/>
                    <a:pt x="94" y="122"/>
                  </a:cubicBezTo>
                  <a:cubicBezTo>
                    <a:pt x="88" y="120"/>
                    <a:pt x="86" y="119"/>
                    <a:pt x="84" y="117"/>
                  </a:cubicBezTo>
                  <a:cubicBezTo>
                    <a:pt x="83" y="116"/>
                    <a:pt x="83" y="116"/>
                    <a:pt x="83" y="116"/>
                  </a:cubicBezTo>
                  <a:cubicBezTo>
                    <a:pt x="80" y="114"/>
                    <a:pt x="78" y="111"/>
                    <a:pt x="77" y="106"/>
                  </a:cubicBezTo>
                  <a:cubicBezTo>
                    <a:pt x="77" y="90"/>
                    <a:pt x="77" y="90"/>
                    <a:pt x="77" y="90"/>
                  </a:cubicBezTo>
                  <a:cubicBezTo>
                    <a:pt x="78" y="89"/>
                    <a:pt x="78" y="89"/>
                    <a:pt x="78" y="89"/>
                  </a:cubicBezTo>
                  <a:cubicBezTo>
                    <a:pt x="82" y="85"/>
                    <a:pt x="84" y="79"/>
                    <a:pt x="86" y="71"/>
                  </a:cubicBezTo>
                  <a:cubicBezTo>
                    <a:pt x="87" y="67"/>
                    <a:pt x="87" y="67"/>
                    <a:pt x="87" y="67"/>
                  </a:cubicBezTo>
                  <a:cubicBezTo>
                    <a:pt x="90" y="69"/>
                    <a:pt x="90" y="69"/>
                    <a:pt x="90" y="69"/>
                  </a:cubicBezTo>
                  <a:cubicBezTo>
                    <a:pt x="91" y="68"/>
                    <a:pt x="92" y="67"/>
                    <a:pt x="92" y="65"/>
                  </a:cubicBezTo>
                  <a:cubicBezTo>
                    <a:pt x="93" y="63"/>
                    <a:pt x="93" y="61"/>
                    <a:pt x="92" y="60"/>
                  </a:cubicBezTo>
                  <a:cubicBezTo>
                    <a:pt x="90" y="59"/>
                    <a:pt x="90" y="59"/>
                    <a:pt x="90" y="59"/>
                  </a:cubicBezTo>
                  <a:cubicBezTo>
                    <a:pt x="90" y="56"/>
                    <a:pt x="90" y="56"/>
                    <a:pt x="90" y="56"/>
                  </a:cubicBezTo>
                  <a:cubicBezTo>
                    <a:pt x="95" y="39"/>
                    <a:pt x="95" y="24"/>
                    <a:pt x="90" y="17"/>
                  </a:cubicBezTo>
                  <a:cubicBezTo>
                    <a:pt x="88" y="15"/>
                    <a:pt x="85" y="13"/>
                    <a:pt x="81" y="13"/>
                  </a:cubicBezTo>
                  <a:cubicBezTo>
                    <a:pt x="80" y="13"/>
                    <a:pt x="80" y="13"/>
                    <a:pt x="80" y="13"/>
                  </a:cubicBezTo>
                  <a:cubicBezTo>
                    <a:pt x="79" y="13"/>
                    <a:pt x="79" y="13"/>
                    <a:pt x="79" y="13"/>
                  </a:cubicBezTo>
                  <a:cubicBezTo>
                    <a:pt x="77" y="12"/>
                    <a:pt x="76" y="10"/>
                    <a:pt x="75" y="9"/>
                  </a:cubicBezTo>
                  <a:cubicBezTo>
                    <a:pt x="74" y="8"/>
                    <a:pt x="73" y="7"/>
                    <a:pt x="65" y="7"/>
                  </a:cubicBezTo>
                  <a:cubicBezTo>
                    <a:pt x="64" y="7"/>
                    <a:pt x="64" y="7"/>
                    <a:pt x="64" y="7"/>
                  </a:cubicBezTo>
                  <a:cubicBezTo>
                    <a:pt x="54" y="7"/>
                    <a:pt x="46" y="10"/>
                    <a:pt x="41" y="15"/>
                  </a:cubicBezTo>
                  <a:cubicBezTo>
                    <a:pt x="34" y="24"/>
                    <a:pt x="32" y="38"/>
                    <a:pt x="36" y="57"/>
                  </a:cubicBezTo>
                  <a:cubicBezTo>
                    <a:pt x="37" y="60"/>
                    <a:pt x="37" y="60"/>
                    <a:pt x="37" y="60"/>
                  </a:cubicBezTo>
                  <a:cubicBezTo>
                    <a:pt x="34" y="60"/>
                    <a:pt x="34" y="60"/>
                    <a:pt x="34" y="60"/>
                  </a:cubicBezTo>
                  <a:cubicBezTo>
                    <a:pt x="34" y="61"/>
                    <a:pt x="34" y="63"/>
                    <a:pt x="34" y="65"/>
                  </a:cubicBezTo>
                  <a:cubicBezTo>
                    <a:pt x="35" y="67"/>
                    <a:pt x="37" y="69"/>
                    <a:pt x="37" y="70"/>
                  </a:cubicBezTo>
                  <a:cubicBezTo>
                    <a:pt x="40" y="69"/>
                    <a:pt x="40" y="69"/>
                    <a:pt x="40" y="69"/>
                  </a:cubicBezTo>
                  <a:cubicBezTo>
                    <a:pt x="40" y="72"/>
                    <a:pt x="40" y="72"/>
                    <a:pt x="40" y="72"/>
                  </a:cubicBezTo>
                  <a:cubicBezTo>
                    <a:pt x="43" y="80"/>
                    <a:pt x="45" y="85"/>
                    <a:pt x="48" y="89"/>
                  </a:cubicBezTo>
                  <a:cubicBezTo>
                    <a:pt x="49" y="89"/>
                    <a:pt x="49" y="89"/>
                    <a:pt x="49" y="89"/>
                  </a:cubicBezTo>
                  <a:cubicBezTo>
                    <a:pt x="49" y="91"/>
                    <a:pt x="49" y="91"/>
                    <a:pt x="49" y="91"/>
                  </a:cubicBezTo>
                  <a:cubicBezTo>
                    <a:pt x="49" y="94"/>
                    <a:pt x="50" y="105"/>
                    <a:pt x="49" y="107"/>
                  </a:cubicBezTo>
                  <a:cubicBezTo>
                    <a:pt x="49" y="110"/>
                    <a:pt x="47" y="113"/>
                    <a:pt x="44" y="116"/>
                  </a:cubicBezTo>
                  <a:cubicBezTo>
                    <a:pt x="42" y="119"/>
                    <a:pt x="38" y="120"/>
                    <a:pt x="33" y="122"/>
                  </a:cubicBezTo>
                  <a:cubicBezTo>
                    <a:pt x="23" y="125"/>
                    <a:pt x="14" y="129"/>
                    <a:pt x="9" y="1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65" name="组合 264"/>
          <p:cNvGrpSpPr/>
          <p:nvPr/>
        </p:nvGrpSpPr>
        <p:grpSpPr>
          <a:xfrm>
            <a:off x="2008357" y="5545259"/>
            <a:ext cx="384753" cy="407838"/>
            <a:chOff x="1971676" y="4956175"/>
            <a:chExt cx="396875" cy="420688"/>
          </a:xfrm>
          <a:solidFill>
            <a:srgbClr val="35669B"/>
          </a:solidFill>
        </p:grpSpPr>
        <p:sp>
          <p:nvSpPr>
            <p:cNvPr id="215" name="Freeform 194"/>
            <p:cNvSpPr/>
            <p:nvPr/>
          </p:nvSpPr>
          <p:spPr bwMode="auto">
            <a:xfrm>
              <a:off x="2027239" y="4956175"/>
              <a:ext cx="44450" cy="41275"/>
            </a:xfrm>
            <a:custGeom>
              <a:avLst/>
              <a:gdLst>
                <a:gd name="T0" fmla="*/ 20 w 20"/>
                <a:gd name="T1" fmla="*/ 18 h 18"/>
                <a:gd name="T2" fmla="*/ 14 w 20"/>
                <a:gd name="T3" fmla="*/ 18 h 18"/>
                <a:gd name="T4" fmla="*/ 14 w 20"/>
                <a:gd name="T5" fmla="*/ 10 h 18"/>
                <a:gd name="T6" fmla="*/ 10 w 20"/>
                <a:gd name="T7" fmla="*/ 6 h 18"/>
                <a:gd name="T8" fmla="*/ 6 w 20"/>
                <a:gd name="T9" fmla="*/ 10 h 18"/>
                <a:gd name="T10" fmla="*/ 6 w 20"/>
                <a:gd name="T11" fmla="*/ 18 h 18"/>
                <a:gd name="T12" fmla="*/ 0 w 20"/>
                <a:gd name="T13" fmla="*/ 18 h 18"/>
                <a:gd name="T14" fmla="*/ 0 w 20"/>
                <a:gd name="T15" fmla="*/ 10 h 18"/>
                <a:gd name="T16" fmla="*/ 10 w 20"/>
                <a:gd name="T17" fmla="*/ 0 h 18"/>
                <a:gd name="T18" fmla="*/ 20 w 20"/>
                <a:gd name="T19" fmla="*/ 10 h 18"/>
                <a:gd name="T20" fmla="*/ 20 w 20"/>
                <a:gd name="T21"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18">
                  <a:moveTo>
                    <a:pt x="20" y="18"/>
                  </a:moveTo>
                  <a:cubicBezTo>
                    <a:pt x="14" y="18"/>
                    <a:pt x="14" y="18"/>
                    <a:pt x="14" y="18"/>
                  </a:cubicBezTo>
                  <a:cubicBezTo>
                    <a:pt x="14" y="10"/>
                    <a:pt x="14" y="10"/>
                    <a:pt x="14" y="10"/>
                  </a:cubicBezTo>
                  <a:cubicBezTo>
                    <a:pt x="14" y="8"/>
                    <a:pt x="12" y="6"/>
                    <a:pt x="10" y="6"/>
                  </a:cubicBezTo>
                  <a:cubicBezTo>
                    <a:pt x="8" y="6"/>
                    <a:pt x="6" y="8"/>
                    <a:pt x="6" y="10"/>
                  </a:cubicBezTo>
                  <a:cubicBezTo>
                    <a:pt x="6" y="18"/>
                    <a:pt x="6" y="18"/>
                    <a:pt x="6" y="18"/>
                  </a:cubicBezTo>
                  <a:cubicBezTo>
                    <a:pt x="0" y="18"/>
                    <a:pt x="0" y="18"/>
                    <a:pt x="0" y="18"/>
                  </a:cubicBezTo>
                  <a:cubicBezTo>
                    <a:pt x="0" y="10"/>
                    <a:pt x="0" y="10"/>
                    <a:pt x="0" y="10"/>
                  </a:cubicBezTo>
                  <a:cubicBezTo>
                    <a:pt x="0" y="4"/>
                    <a:pt x="4" y="0"/>
                    <a:pt x="10" y="0"/>
                  </a:cubicBezTo>
                  <a:cubicBezTo>
                    <a:pt x="15" y="0"/>
                    <a:pt x="20" y="4"/>
                    <a:pt x="20" y="10"/>
                  </a:cubicBezTo>
                  <a:lnTo>
                    <a:pt x="20"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Freeform 195"/>
            <p:cNvSpPr/>
            <p:nvPr/>
          </p:nvSpPr>
          <p:spPr bwMode="auto">
            <a:xfrm>
              <a:off x="2266951" y="4956175"/>
              <a:ext cx="49213" cy="41275"/>
            </a:xfrm>
            <a:custGeom>
              <a:avLst/>
              <a:gdLst>
                <a:gd name="T0" fmla="*/ 21 w 21"/>
                <a:gd name="T1" fmla="*/ 18 h 18"/>
                <a:gd name="T2" fmla="*/ 14 w 21"/>
                <a:gd name="T3" fmla="*/ 18 h 18"/>
                <a:gd name="T4" fmla="*/ 14 w 21"/>
                <a:gd name="T5" fmla="*/ 10 h 18"/>
                <a:gd name="T6" fmla="*/ 10 w 21"/>
                <a:gd name="T7" fmla="*/ 6 h 18"/>
                <a:gd name="T8" fmla="*/ 7 w 21"/>
                <a:gd name="T9" fmla="*/ 10 h 18"/>
                <a:gd name="T10" fmla="*/ 7 w 21"/>
                <a:gd name="T11" fmla="*/ 18 h 18"/>
                <a:gd name="T12" fmla="*/ 0 w 21"/>
                <a:gd name="T13" fmla="*/ 18 h 18"/>
                <a:gd name="T14" fmla="*/ 0 w 21"/>
                <a:gd name="T15" fmla="*/ 10 h 18"/>
                <a:gd name="T16" fmla="*/ 10 w 21"/>
                <a:gd name="T17" fmla="*/ 0 h 18"/>
                <a:gd name="T18" fmla="*/ 21 w 21"/>
                <a:gd name="T19" fmla="*/ 10 h 18"/>
                <a:gd name="T20" fmla="*/ 21 w 21"/>
                <a:gd name="T21"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8">
                  <a:moveTo>
                    <a:pt x="21" y="18"/>
                  </a:moveTo>
                  <a:cubicBezTo>
                    <a:pt x="14" y="18"/>
                    <a:pt x="14" y="18"/>
                    <a:pt x="14" y="18"/>
                  </a:cubicBezTo>
                  <a:cubicBezTo>
                    <a:pt x="14" y="10"/>
                    <a:pt x="14" y="10"/>
                    <a:pt x="14" y="10"/>
                  </a:cubicBezTo>
                  <a:cubicBezTo>
                    <a:pt x="14" y="8"/>
                    <a:pt x="13" y="6"/>
                    <a:pt x="10" y="6"/>
                  </a:cubicBezTo>
                  <a:cubicBezTo>
                    <a:pt x="8" y="6"/>
                    <a:pt x="7" y="8"/>
                    <a:pt x="7" y="10"/>
                  </a:cubicBezTo>
                  <a:cubicBezTo>
                    <a:pt x="7" y="18"/>
                    <a:pt x="7" y="18"/>
                    <a:pt x="7" y="18"/>
                  </a:cubicBezTo>
                  <a:cubicBezTo>
                    <a:pt x="0" y="18"/>
                    <a:pt x="0" y="18"/>
                    <a:pt x="0" y="18"/>
                  </a:cubicBezTo>
                  <a:cubicBezTo>
                    <a:pt x="0" y="10"/>
                    <a:pt x="0" y="10"/>
                    <a:pt x="0" y="10"/>
                  </a:cubicBezTo>
                  <a:cubicBezTo>
                    <a:pt x="0" y="4"/>
                    <a:pt x="5" y="0"/>
                    <a:pt x="10" y="0"/>
                  </a:cubicBezTo>
                  <a:cubicBezTo>
                    <a:pt x="16" y="0"/>
                    <a:pt x="21" y="4"/>
                    <a:pt x="21" y="10"/>
                  </a:cubicBezTo>
                  <a:lnTo>
                    <a:pt x="21"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Freeform 196"/>
            <p:cNvSpPr>
              <a:spLocks noEditPoints="1"/>
            </p:cNvSpPr>
            <p:nvPr/>
          </p:nvSpPr>
          <p:spPr bwMode="auto">
            <a:xfrm>
              <a:off x="1971676" y="4991100"/>
              <a:ext cx="396875" cy="385763"/>
            </a:xfrm>
            <a:custGeom>
              <a:avLst/>
              <a:gdLst>
                <a:gd name="T0" fmla="*/ 164 w 174"/>
                <a:gd name="T1" fmla="*/ 170 h 170"/>
                <a:gd name="T2" fmla="*/ 10 w 174"/>
                <a:gd name="T3" fmla="*/ 170 h 170"/>
                <a:gd name="T4" fmla="*/ 0 w 174"/>
                <a:gd name="T5" fmla="*/ 160 h 170"/>
                <a:gd name="T6" fmla="*/ 0 w 174"/>
                <a:gd name="T7" fmla="*/ 10 h 170"/>
                <a:gd name="T8" fmla="*/ 10 w 174"/>
                <a:gd name="T9" fmla="*/ 0 h 170"/>
                <a:gd name="T10" fmla="*/ 30 w 174"/>
                <a:gd name="T11" fmla="*/ 0 h 170"/>
                <a:gd name="T12" fmla="*/ 30 w 174"/>
                <a:gd name="T13" fmla="*/ 14 h 170"/>
                <a:gd name="T14" fmla="*/ 34 w 174"/>
                <a:gd name="T15" fmla="*/ 18 h 170"/>
                <a:gd name="T16" fmla="*/ 38 w 174"/>
                <a:gd name="T17" fmla="*/ 14 h 170"/>
                <a:gd name="T18" fmla="*/ 38 w 174"/>
                <a:gd name="T19" fmla="*/ 0 h 170"/>
                <a:gd name="T20" fmla="*/ 137 w 174"/>
                <a:gd name="T21" fmla="*/ 0 h 170"/>
                <a:gd name="T22" fmla="*/ 137 w 174"/>
                <a:gd name="T23" fmla="*/ 14 h 170"/>
                <a:gd name="T24" fmla="*/ 140 w 174"/>
                <a:gd name="T25" fmla="*/ 18 h 170"/>
                <a:gd name="T26" fmla="*/ 144 w 174"/>
                <a:gd name="T27" fmla="*/ 14 h 170"/>
                <a:gd name="T28" fmla="*/ 144 w 174"/>
                <a:gd name="T29" fmla="*/ 0 h 170"/>
                <a:gd name="T30" fmla="*/ 164 w 174"/>
                <a:gd name="T31" fmla="*/ 0 h 170"/>
                <a:gd name="T32" fmla="*/ 174 w 174"/>
                <a:gd name="T33" fmla="*/ 10 h 170"/>
                <a:gd name="T34" fmla="*/ 174 w 174"/>
                <a:gd name="T35" fmla="*/ 160 h 170"/>
                <a:gd name="T36" fmla="*/ 164 w 174"/>
                <a:gd name="T37" fmla="*/ 170 h 170"/>
                <a:gd name="T38" fmla="*/ 10 w 174"/>
                <a:gd name="T39" fmla="*/ 6 h 170"/>
                <a:gd name="T40" fmla="*/ 6 w 174"/>
                <a:gd name="T41" fmla="*/ 10 h 170"/>
                <a:gd name="T42" fmla="*/ 6 w 174"/>
                <a:gd name="T43" fmla="*/ 160 h 170"/>
                <a:gd name="T44" fmla="*/ 10 w 174"/>
                <a:gd name="T45" fmla="*/ 164 h 170"/>
                <a:gd name="T46" fmla="*/ 164 w 174"/>
                <a:gd name="T47" fmla="*/ 164 h 170"/>
                <a:gd name="T48" fmla="*/ 168 w 174"/>
                <a:gd name="T49" fmla="*/ 160 h 170"/>
                <a:gd name="T50" fmla="*/ 168 w 174"/>
                <a:gd name="T51" fmla="*/ 10 h 170"/>
                <a:gd name="T52" fmla="*/ 164 w 174"/>
                <a:gd name="T53" fmla="*/ 6 h 170"/>
                <a:gd name="T54" fmla="*/ 151 w 174"/>
                <a:gd name="T55" fmla="*/ 6 h 170"/>
                <a:gd name="T56" fmla="*/ 151 w 174"/>
                <a:gd name="T57" fmla="*/ 14 h 170"/>
                <a:gd name="T58" fmla="*/ 140 w 174"/>
                <a:gd name="T59" fmla="*/ 24 h 170"/>
                <a:gd name="T60" fmla="*/ 130 w 174"/>
                <a:gd name="T61" fmla="*/ 14 h 170"/>
                <a:gd name="T62" fmla="*/ 130 w 174"/>
                <a:gd name="T63" fmla="*/ 6 h 170"/>
                <a:gd name="T64" fmla="*/ 44 w 174"/>
                <a:gd name="T65" fmla="*/ 6 h 170"/>
                <a:gd name="T66" fmla="*/ 44 w 174"/>
                <a:gd name="T67" fmla="*/ 14 h 170"/>
                <a:gd name="T68" fmla="*/ 34 w 174"/>
                <a:gd name="T69" fmla="*/ 24 h 170"/>
                <a:gd name="T70" fmla="*/ 24 w 174"/>
                <a:gd name="T71" fmla="*/ 14 h 170"/>
                <a:gd name="T72" fmla="*/ 24 w 174"/>
                <a:gd name="T73" fmla="*/ 6 h 170"/>
                <a:gd name="T74" fmla="*/ 10 w 174"/>
                <a:gd name="T75" fmla="*/ 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4" h="170">
                  <a:moveTo>
                    <a:pt x="164" y="170"/>
                  </a:moveTo>
                  <a:cubicBezTo>
                    <a:pt x="10" y="170"/>
                    <a:pt x="10" y="170"/>
                    <a:pt x="10" y="170"/>
                  </a:cubicBezTo>
                  <a:cubicBezTo>
                    <a:pt x="5" y="170"/>
                    <a:pt x="0" y="166"/>
                    <a:pt x="0" y="160"/>
                  </a:cubicBezTo>
                  <a:cubicBezTo>
                    <a:pt x="0" y="10"/>
                    <a:pt x="0" y="10"/>
                    <a:pt x="0" y="10"/>
                  </a:cubicBezTo>
                  <a:cubicBezTo>
                    <a:pt x="0" y="5"/>
                    <a:pt x="5" y="0"/>
                    <a:pt x="10" y="0"/>
                  </a:cubicBezTo>
                  <a:cubicBezTo>
                    <a:pt x="30" y="0"/>
                    <a:pt x="30" y="0"/>
                    <a:pt x="30" y="0"/>
                  </a:cubicBezTo>
                  <a:cubicBezTo>
                    <a:pt x="30" y="14"/>
                    <a:pt x="30" y="14"/>
                    <a:pt x="30" y="14"/>
                  </a:cubicBezTo>
                  <a:cubicBezTo>
                    <a:pt x="30" y="16"/>
                    <a:pt x="32" y="18"/>
                    <a:pt x="34" y="18"/>
                  </a:cubicBezTo>
                  <a:cubicBezTo>
                    <a:pt x="36" y="18"/>
                    <a:pt x="38" y="16"/>
                    <a:pt x="38" y="14"/>
                  </a:cubicBezTo>
                  <a:cubicBezTo>
                    <a:pt x="38" y="0"/>
                    <a:pt x="38" y="0"/>
                    <a:pt x="38" y="0"/>
                  </a:cubicBezTo>
                  <a:cubicBezTo>
                    <a:pt x="137" y="0"/>
                    <a:pt x="137" y="0"/>
                    <a:pt x="137" y="0"/>
                  </a:cubicBezTo>
                  <a:cubicBezTo>
                    <a:pt x="137" y="14"/>
                    <a:pt x="137" y="14"/>
                    <a:pt x="137" y="14"/>
                  </a:cubicBezTo>
                  <a:cubicBezTo>
                    <a:pt x="137" y="16"/>
                    <a:pt x="138" y="18"/>
                    <a:pt x="140" y="18"/>
                  </a:cubicBezTo>
                  <a:cubicBezTo>
                    <a:pt x="143" y="18"/>
                    <a:pt x="144" y="16"/>
                    <a:pt x="144" y="14"/>
                  </a:cubicBezTo>
                  <a:cubicBezTo>
                    <a:pt x="144" y="0"/>
                    <a:pt x="144" y="0"/>
                    <a:pt x="144" y="0"/>
                  </a:cubicBezTo>
                  <a:cubicBezTo>
                    <a:pt x="164" y="0"/>
                    <a:pt x="164" y="0"/>
                    <a:pt x="164" y="0"/>
                  </a:cubicBezTo>
                  <a:cubicBezTo>
                    <a:pt x="170" y="0"/>
                    <a:pt x="174" y="5"/>
                    <a:pt x="174" y="10"/>
                  </a:cubicBezTo>
                  <a:cubicBezTo>
                    <a:pt x="174" y="160"/>
                    <a:pt x="174" y="160"/>
                    <a:pt x="174" y="160"/>
                  </a:cubicBezTo>
                  <a:cubicBezTo>
                    <a:pt x="174" y="166"/>
                    <a:pt x="170" y="170"/>
                    <a:pt x="164" y="170"/>
                  </a:cubicBezTo>
                  <a:close/>
                  <a:moveTo>
                    <a:pt x="10" y="6"/>
                  </a:moveTo>
                  <a:cubicBezTo>
                    <a:pt x="8" y="6"/>
                    <a:pt x="6" y="8"/>
                    <a:pt x="6" y="10"/>
                  </a:cubicBezTo>
                  <a:cubicBezTo>
                    <a:pt x="6" y="160"/>
                    <a:pt x="6" y="160"/>
                    <a:pt x="6" y="160"/>
                  </a:cubicBezTo>
                  <a:cubicBezTo>
                    <a:pt x="6" y="162"/>
                    <a:pt x="8" y="164"/>
                    <a:pt x="10" y="164"/>
                  </a:cubicBezTo>
                  <a:cubicBezTo>
                    <a:pt x="164" y="164"/>
                    <a:pt x="164" y="164"/>
                    <a:pt x="164" y="164"/>
                  </a:cubicBezTo>
                  <a:cubicBezTo>
                    <a:pt x="166" y="164"/>
                    <a:pt x="168" y="162"/>
                    <a:pt x="168" y="160"/>
                  </a:cubicBezTo>
                  <a:cubicBezTo>
                    <a:pt x="168" y="10"/>
                    <a:pt x="168" y="10"/>
                    <a:pt x="168" y="10"/>
                  </a:cubicBezTo>
                  <a:cubicBezTo>
                    <a:pt x="168" y="8"/>
                    <a:pt x="166" y="6"/>
                    <a:pt x="164" y="6"/>
                  </a:cubicBezTo>
                  <a:cubicBezTo>
                    <a:pt x="151" y="6"/>
                    <a:pt x="151" y="6"/>
                    <a:pt x="151" y="6"/>
                  </a:cubicBezTo>
                  <a:cubicBezTo>
                    <a:pt x="151" y="14"/>
                    <a:pt x="151" y="14"/>
                    <a:pt x="151" y="14"/>
                  </a:cubicBezTo>
                  <a:cubicBezTo>
                    <a:pt x="151" y="20"/>
                    <a:pt x="146" y="24"/>
                    <a:pt x="140" y="24"/>
                  </a:cubicBezTo>
                  <a:cubicBezTo>
                    <a:pt x="135" y="24"/>
                    <a:pt x="130" y="20"/>
                    <a:pt x="130" y="14"/>
                  </a:cubicBezTo>
                  <a:cubicBezTo>
                    <a:pt x="130" y="6"/>
                    <a:pt x="130" y="6"/>
                    <a:pt x="130" y="6"/>
                  </a:cubicBezTo>
                  <a:cubicBezTo>
                    <a:pt x="44" y="6"/>
                    <a:pt x="44" y="6"/>
                    <a:pt x="44" y="6"/>
                  </a:cubicBezTo>
                  <a:cubicBezTo>
                    <a:pt x="44" y="14"/>
                    <a:pt x="44" y="14"/>
                    <a:pt x="44" y="14"/>
                  </a:cubicBezTo>
                  <a:cubicBezTo>
                    <a:pt x="44" y="20"/>
                    <a:pt x="39" y="24"/>
                    <a:pt x="34" y="24"/>
                  </a:cubicBezTo>
                  <a:cubicBezTo>
                    <a:pt x="28" y="24"/>
                    <a:pt x="24" y="20"/>
                    <a:pt x="24" y="14"/>
                  </a:cubicBezTo>
                  <a:cubicBezTo>
                    <a:pt x="24" y="6"/>
                    <a:pt x="24" y="6"/>
                    <a:pt x="24" y="6"/>
                  </a:cubicBezTo>
                  <a:lnTo>
                    <a:pt x="1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Freeform 197"/>
            <p:cNvSpPr/>
            <p:nvPr/>
          </p:nvSpPr>
          <p:spPr bwMode="auto">
            <a:xfrm>
              <a:off x="2266951" y="4997450"/>
              <a:ext cx="49213" cy="47625"/>
            </a:xfrm>
            <a:custGeom>
              <a:avLst/>
              <a:gdLst>
                <a:gd name="T0" fmla="*/ 10 w 21"/>
                <a:gd name="T1" fmla="*/ 21 h 21"/>
                <a:gd name="T2" fmla="*/ 0 w 21"/>
                <a:gd name="T3" fmla="*/ 11 h 21"/>
                <a:gd name="T4" fmla="*/ 0 w 21"/>
                <a:gd name="T5" fmla="*/ 0 h 21"/>
                <a:gd name="T6" fmla="*/ 7 w 21"/>
                <a:gd name="T7" fmla="*/ 0 h 21"/>
                <a:gd name="T8" fmla="*/ 7 w 21"/>
                <a:gd name="T9" fmla="*/ 11 h 21"/>
                <a:gd name="T10" fmla="*/ 10 w 21"/>
                <a:gd name="T11" fmla="*/ 15 h 21"/>
                <a:gd name="T12" fmla="*/ 14 w 21"/>
                <a:gd name="T13" fmla="*/ 11 h 21"/>
                <a:gd name="T14" fmla="*/ 14 w 21"/>
                <a:gd name="T15" fmla="*/ 0 h 21"/>
                <a:gd name="T16" fmla="*/ 21 w 21"/>
                <a:gd name="T17" fmla="*/ 0 h 21"/>
                <a:gd name="T18" fmla="*/ 21 w 21"/>
                <a:gd name="T19" fmla="*/ 11 h 21"/>
                <a:gd name="T20" fmla="*/ 10 w 21"/>
                <a:gd name="T2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21">
                  <a:moveTo>
                    <a:pt x="10" y="21"/>
                  </a:moveTo>
                  <a:cubicBezTo>
                    <a:pt x="5" y="21"/>
                    <a:pt x="0" y="17"/>
                    <a:pt x="0" y="11"/>
                  </a:cubicBezTo>
                  <a:cubicBezTo>
                    <a:pt x="0" y="0"/>
                    <a:pt x="0" y="0"/>
                    <a:pt x="0" y="0"/>
                  </a:cubicBezTo>
                  <a:cubicBezTo>
                    <a:pt x="7" y="0"/>
                    <a:pt x="7" y="0"/>
                    <a:pt x="7" y="0"/>
                  </a:cubicBezTo>
                  <a:cubicBezTo>
                    <a:pt x="7" y="11"/>
                    <a:pt x="7" y="11"/>
                    <a:pt x="7" y="11"/>
                  </a:cubicBezTo>
                  <a:cubicBezTo>
                    <a:pt x="7" y="13"/>
                    <a:pt x="8" y="15"/>
                    <a:pt x="10" y="15"/>
                  </a:cubicBezTo>
                  <a:cubicBezTo>
                    <a:pt x="13" y="15"/>
                    <a:pt x="14" y="13"/>
                    <a:pt x="14" y="11"/>
                  </a:cubicBezTo>
                  <a:cubicBezTo>
                    <a:pt x="14" y="0"/>
                    <a:pt x="14" y="0"/>
                    <a:pt x="14" y="0"/>
                  </a:cubicBezTo>
                  <a:cubicBezTo>
                    <a:pt x="21" y="0"/>
                    <a:pt x="21" y="0"/>
                    <a:pt x="21" y="0"/>
                  </a:cubicBezTo>
                  <a:cubicBezTo>
                    <a:pt x="21" y="11"/>
                    <a:pt x="21" y="11"/>
                    <a:pt x="21" y="11"/>
                  </a:cubicBezTo>
                  <a:cubicBezTo>
                    <a:pt x="21" y="17"/>
                    <a:pt x="16" y="21"/>
                    <a:pt x="10"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Rectangle 198"/>
            <p:cNvSpPr>
              <a:spLocks noChangeArrowheads="1"/>
            </p:cNvSpPr>
            <p:nvPr/>
          </p:nvSpPr>
          <p:spPr bwMode="auto">
            <a:xfrm>
              <a:off x="1979614" y="5081588"/>
              <a:ext cx="381000"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nvGrpSpPr>
          <p:cNvPr id="266" name="组合 265"/>
          <p:cNvGrpSpPr/>
          <p:nvPr/>
        </p:nvGrpSpPr>
        <p:grpSpPr>
          <a:xfrm>
            <a:off x="2834807" y="5611437"/>
            <a:ext cx="423229" cy="315498"/>
            <a:chOff x="2824164" y="5024438"/>
            <a:chExt cx="436563" cy="325438"/>
          </a:xfrm>
          <a:solidFill>
            <a:srgbClr val="35669B"/>
          </a:solidFill>
        </p:grpSpPr>
        <p:sp>
          <p:nvSpPr>
            <p:cNvPr id="220" name="Freeform 199"/>
            <p:cNvSpPr/>
            <p:nvPr/>
          </p:nvSpPr>
          <p:spPr bwMode="auto">
            <a:xfrm>
              <a:off x="2824164" y="5024438"/>
              <a:ext cx="436563" cy="242888"/>
            </a:xfrm>
            <a:custGeom>
              <a:avLst/>
              <a:gdLst>
                <a:gd name="T0" fmla="*/ 275 w 275"/>
                <a:gd name="T1" fmla="*/ 153 h 153"/>
                <a:gd name="T2" fmla="*/ 221 w 275"/>
                <a:gd name="T3" fmla="*/ 153 h 153"/>
                <a:gd name="T4" fmla="*/ 221 w 275"/>
                <a:gd name="T5" fmla="*/ 145 h 153"/>
                <a:gd name="T6" fmla="*/ 265 w 275"/>
                <a:gd name="T7" fmla="*/ 145 h 153"/>
                <a:gd name="T8" fmla="*/ 265 w 275"/>
                <a:gd name="T9" fmla="*/ 10 h 153"/>
                <a:gd name="T10" fmla="*/ 9 w 275"/>
                <a:gd name="T11" fmla="*/ 10 h 153"/>
                <a:gd name="T12" fmla="*/ 9 w 275"/>
                <a:gd name="T13" fmla="*/ 145 h 153"/>
                <a:gd name="T14" fmla="*/ 53 w 275"/>
                <a:gd name="T15" fmla="*/ 145 h 153"/>
                <a:gd name="T16" fmla="*/ 53 w 275"/>
                <a:gd name="T17" fmla="*/ 153 h 153"/>
                <a:gd name="T18" fmla="*/ 0 w 275"/>
                <a:gd name="T19" fmla="*/ 153 h 153"/>
                <a:gd name="T20" fmla="*/ 0 w 275"/>
                <a:gd name="T21" fmla="*/ 0 h 153"/>
                <a:gd name="T22" fmla="*/ 275 w 275"/>
                <a:gd name="T23" fmla="*/ 0 h 153"/>
                <a:gd name="T24" fmla="*/ 275 w 275"/>
                <a:gd name="T25" fmla="*/ 153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5" h="153">
                  <a:moveTo>
                    <a:pt x="275" y="153"/>
                  </a:moveTo>
                  <a:lnTo>
                    <a:pt x="221" y="153"/>
                  </a:lnTo>
                  <a:lnTo>
                    <a:pt x="221" y="145"/>
                  </a:lnTo>
                  <a:lnTo>
                    <a:pt x="265" y="145"/>
                  </a:lnTo>
                  <a:lnTo>
                    <a:pt x="265" y="10"/>
                  </a:lnTo>
                  <a:lnTo>
                    <a:pt x="9" y="10"/>
                  </a:lnTo>
                  <a:lnTo>
                    <a:pt x="9" y="145"/>
                  </a:lnTo>
                  <a:lnTo>
                    <a:pt x="53" y="145"/>
                  </a:lnTo>
                  <a:lnTo>
                    <a:pt x="53" y="153"/>
                  </a:lnTo>
                  <a:lnTo>
                    <a:pt x="0" y="153"/>
                  </a:lnTo>
                  <a:lnTo>
                    <a:pt x="0" y="0"/>
                  </a:lnTo>
                  <a:lnTo>
                    <a:pt x="275" y="0"/>
                  </a:lnTo>
                  <a:lnTo>
                    <a:pt x="275" y="1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 name="Freeform 200"/>
            <p:cNvSpPr>
              <a:spLocks noEditPoints="1"/>
            </p:cNvSpPr>
            <p:nvPr/>
          </p:nvSpPr>
          <p:spPr bwMode="auto">
            <a:xfrm>
              <a:off x="2905126" y="5167313"/>
              <a:ext cx="274638" cy="182563"/>
            </a:xfrm>
            <a:custGeom>
              <a:avLst/>
              <a:gdLst>
                <a:gd name="T0" fmla="*/ 173 w 173"/>
                <a:gd name="T1" fmla="*/ 115 h 115"/>
                <a:gd name="T2" fmla="*/ 0 w 173"/>
                <a:gd name="T3" fmla="*/ 115 h 115"/>
                <a:gd name="T4" fmla="*/ 87 w 173"/>
                <a:gd name="T5" fmla="*/ 0 h 115"/>
                <a:gd name="T6" fmla="*/ 173 w 173"/>
                <a:gd name="T7" fmla="*/ 115 h 115"/>
                <a:gd name="T8" fmla="*/ 18 w 173"/>
                <a:gd name="T9" fmla="*/ 106 h 115"/>
                <a:gd name="T10" fmla="*/ 154 w 173"/>
                <a:gd name="T11" fmla="*/ 106 h 115"/>
                <a:gd name="T12" fmla="*/ 87 w 173"/>
                <a:gd name="T13" fmla="*/ 15 h 115"/>
                <a:gd name="T14" fmla="*/ 18 w 173"/>
                <a:gd name="T15" fmla="*/ 106 h 1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115">
                  <a:moveTo>
                    <a:pt x="173" y="115"/>
                  </a:moveTo>
                  <a:lnTo>
                    <a:pt x="0" y="115"/>
                  </a:lnTo>
                  <a:lnTo>
                    <a:pt x="87" y="0"/>
                  </a:lnTo>
                  <a:lnTo>
                    <a:pt x="173" y="115"/>
                  </a:lnTo>
                  <a:close/>
                  <a:moveTo>
                    <a:pt x="18" y="106"/>
                  </a:moveTo>
                  <a:lnTo>
                    <a:pt x="154" y="106"/>
                  </a:lnTo>
                  <a:lnTo>
                    <a:pt x="87" y="15"/>
                  </a:lnTo>
                  <a:lnTo>
                    <a:pt x="18"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22" name="Freeform 201"/>
          <p:cNvSpPr>
            <a:spLocks noEditPoints="1"/>
          </p:cNvSpPr>
          <p:nvPr/>
        </p:nvSpPr>
        <p:spPr bwMode="auto">
          <a:xfrm>
            <a:off x="11502516" y="2982002"/>
            <a:ext cx="249320" cy="410916"/>
          </a:xfrm>
          <a:custGeom>
            <a:avLst/>
            <a:gdLst>
              <a:gd name="T0" fmla="*/ 24 w 113"/>
              <a:gd name="T1" fmla="*/ 186 h 186"/>
              <a:gd name="T2" fmla="*/ 0 w 113"/>
              <a:gd name="T3" fmla="*/ 166 h 186"/>
              <a:gd name="T4" fmla="*/ 35 w 113"/>
              <a:gd name="T5" fmla="*/ 129 h 186"/>
              <a:gd name="T6" fmla="*/ 45 w 113"/>
              <a:gd name="T7" fmla="*/ 127 h 186"/>
              <a:gd name="T8" fmla="*/ 45 w 113"/>
              <a:gd name="T9" fmla="*/ 5 h 186"/>
              <a:gd name="T10" fmla="*/ 68 w 113"/>
              <a:gd name="T11" fmla="*/ 0 h 186"/>
              <a:gd name="T12" fmla="*/ 70 w 113"/>
              <a:gd name="T13" fmla="*/ 1 h 186"/>
              <a:gd name="T14" fmla="*/ 113 w 113"/>
              <a:gd name="T15" fmla="*/ 103 h 186"/>
              <a:gd name="T16" fmla="*/ 113 w 113"/>
              <a:gd name="T17" fmla="*/ 105 h 186"/>
              <a:gd name="T18" fmla="*/ 99 w 113"/>
              <a:gd name="T19" fmla="*/ 119 h 186"/>
              <a:gd name="T20" fmla="*/ 97 w 113"/>
              <a:gd name="T21" fmla="*/ 114 h 186"/>
              <a:gd name="T22" fmla="*/ 94 w 113"/>
              <a:gd name="T23" fmla="*/ 107 h 186"/>
              <a:gd name="T24" fmla="*/ 71 w 113"/>
              <a:gd name="T25" fmla="*/ 85 h 186"/>
              <a:gd name="T26" fmla="*/ 71 w 113"/>
              <a:gd name="T27" fmla="*/ 147 h 186"/>
              <a:gd name="T28" fmla="*/ 37 w 113"/>
              <a:gd name="T29" fmla="*/ 184 h 186"/>
              <a:gd name="T30" fmla="*/ 24 w 113"/>
              <a:gd name="T31" fmla="*/ 186 h 186"/>
              <a:gd name="T32" fmla="*/ 47 w 113"/>
              <a:gd name="T33" fmla="*/ 135 h 186"/>
              <a:gd name="T34" fmla="*/ 37 w 113"/>
              <a:gd name="T35" fmla="*/ 136 h 186"/>
              <a:gd name="T36" fmla="*/ 8 w 113"/>
              <a:gd name="T37" fmla="*/ 166 h 186"/>
              <a:gd name="T38" fmla="*/ 24 w 113"/>
              <a:gd name="T39" fmla="*/ 178 h 186"/>
              <a:gd name="T40" fmla="*/ 35 w 113"/>
              <a:gd name="T41" fmla="*/ 177 h 186"/>
              <a:gd name="T42" fmla="*/ 63 w 113"/>
              <a:gd name="T43" fmla="*/ 147 h 186"/>
              <a:gd name="T44" fmla="*/ 63 w 113"/>
              <a:gd name="T45" fmla="*/ 78 h 186"/>
              <a:gd name="T46" fmla="*/ 67 w 113"/>
              <a:gd name="T47" fmla="*/ 77 h 186"/>
              <a:gd name="T48" fmla="*/ 101 w 113"/>
              <a:gd name="T49" fmla="*/ 104 h 186"/>
              <a:gd name="T50" fmla="*/ 102 w 113"/>
              <a:gd name="T51" fmla="*/ 106 h 186"/>
              <a:gd name="T52" fmla="*/ 105 w 113"/>
              <a:gd name="T53" fmla="*/ 102 h 186"/>
              <a:gd name="T54" fmla="*/ 67 w 113"/>
              <a:gd name="T55" fmla="*/ 8 h 186"/>
              <a:gd name="T56" fmla="*/ 53 w 113"/>
              <a:gd name="T57" fmla="*/ 11 h 186"/>
              <a:gd name="T58" fmla="*/ 53 w 113"/>
              <a:gd name="T59" fmla="*/ 135 h 186"/>
              <a:gd name="T60" fmla="*/ 49 w 113"/>
              <a:gd name="T61" fmla="*/ 135 h 186"/>
              <a:gd name="T62" fmla="*/ 47 w 113"/>
              <a:gd name="T63" fmla="*/ 13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3" h="186">
                <a:moveTo>
                  <a:pt x="24" y="186"/>
                </a:moveTo>
                <a:cubicBezTo>
                  <a:pt x="10" y="186"/>
                  <a:pt x="0" y="178"/>
                  <a:pt x="0" y="166"/>
                </a:cubicBezTo>
                <a:cubicBezTo>
                  <a:pt x="0" y="150"/>
                  <a:pt x="15" y="134"/>
                  <a:pt x="35" y="129"/>
                </a:cubicBezTo>
                <a:cubicBezTo>
                  <a:pt x="38" y="128"/>
                  <a:pt x="42" y="127"/>
                  <a:pt x="45" y="127"/>
                </a:cubicBezTo>
                <a:cubicBezTo>
                  <a:pt x="45" y="5"/>
                  <a:pt x="45" y="5"/>
                  <a:pt x="45" y="5"/>
                </a:cubicBezTo>
                <a:cubicBezTo>
                  <a:pt x="68" y="0"/>
                  <a:pt x="68" y="0"/>
                  <a:pt x="68" y="0"/>
                </a:cubicBezTo>
                <a:cubicBezTo>
                  <a:pt x="70" y="1"/>
                  <a:pt x="70" y="1"/>
                  <a:pt x="70" y="1"/>
                </a:cubicBezTo>
                <a:cubicBezTo>
                  <a:pt x="103" y="23"/>
                  <a:pt x="110" y="65"/>
                  <a:pt x="113" y="103"/>
                </a:cubicBezTo>
                <a:cubicBezTo>
                  <a:pt x="113" y="105"/>
                  <a:pt x="113" y="105"/>
                  <a:pt x="113" y="105"/>
                </a:cubicBezTo>
                <a:cubicBezTo>
                  <a:pt x="99" y="119"/>
                  <a:pt x="99" y="119"/>
                  <a:pt x="99" y="119"/>
                </a:cubicBezTo>
                <a:cubicBezTo>
                  <a:pt x="97" y="114"/>
                  <a:pt x="97" y="114"/>
                  <a:pt x="97" y="114"/>
                </a:cubicBezTo>
                <a:cubicBezTo>
                  <a:pt x="96" y="112"/>
                  <a:pt x="95" y="110"/>
                  <a:pt x="94" y="107"/>
                </a:cubicBezTo>
                <a:cubicBezTo>
                  <a:pt x="89" y="96"/>
                  <a:pt x="85" y="86"/>
                  <a:pt x="71" y="85"/>
                </a:cubicBezTo>
                <a:cubicBezTo>
                  <a:pt x="71" y="147"/>
                  <a:pt x="71" y="147"/>
                  <a:pt x="71" y="147"/>
                </a:cubicBezTo>
                <a:cubicBezTo>
                  <a:pt x="71" y="163"/>
                  <a:pt x="56" y="179"/>
                  <a:pt x="37" y="184"/>
                </a:cubicBezTo>
                <a:cubicBezTo>
                  <a:pt x="33" y="186"/>
                  <a:pt x="28" y="186"/>
                  <a:pt x="24" y="186"/>
                </a:cubicBezTo>
                <a:close/>
                <a:moveTo>
                  <a:pt x="47" y="135"/>
                </a:moveTo>
                <a:cubicBezTo>
                  <a:pt x="44" y="135"/>
                  <a:pt x="40" y="135"/>
                  <a:pt x="37" y="136"/>
                </a:cubicBezTo>
                <a:cubicBezTo>
                  <a:pt x="21" y="141"/>
                  <a:pt x="8" y="154"/>
                  <a:pt x="8" y="166"/>
                </a:cubicBezTo>
                <a:cubicBezTo>
                  <a:pt x="8" y="175"/>
                  <a:pt x="17" y="178"/>
                  <a:pt x="24" y="178"/>
                </a:cubicBezTo>
                <a:cubicBezTo>
                  <a:pt x="28" y="178"/>
                  <a:pt x="31" y="178"/>
                  <a:pt x="35" y="177"/>
                </a:cubicBezTo>
                <a:cubicBezTo>
                  <a:pt x="50" y="172"/>
                  <a:pt x="63" y="159"/>
                  <a:pt x="63" y="147"/>
                </a:cubicBezTo>
                <a:cubicBezTo>
                  <a:pt x="63" y="78"/>
                  <a:pt x="63" y="78"/>
                  <a:pt x="63" y="78"/>
                </a:cubicBezTo>
                <a:cubicBezTo>
                  <a:pt x="67" y="77"/>
                  <a:pt x="67" y="77"/>
                  <a:pt x="67" y="77"/>
                </a:cubicBezTo>
                <a:cubicBezTo>
                  <a:pt x="89" y="76"/>
                  <a:pt x="96" y="91"/>
                  <a:pt x="101" y="104"/>
                </a:cubicBezTo>
                <a:cubicBezTo>
                  <a:pt x="101" y="105"/>
                  <a:pt x="102" y="105"/>
                  <a:pt x="102" y="106"/>
                </a:cubicBezTo>
                <a:cubicBezTo>
                  <a:pt x="105" y="102"/>
                  <a:pt x="105" y="102"/>
                  <a:pt x="105" y="102"/>
                </a:cubicBezTo>
                <a:cubicBezTo>
                  <a:pt x="102" y="67"/>
                  <a:pt x="95" y="28"/>
                  <a:pt x="67" y="8"/>
                </a:cubicBezTo>
                <a:cubicBezTo>
                  <a:pt x="53" y="11"/>
                  <a:pt x="53" y="11"/>
                  <a:pt x="53" y="11"/>
                </a:cubicBezTo>
                <a:cubicBezTo>
                  <a:pt x="53" y="135"/>
                  <a:pt x="53" y="135"/>
                  <a:pt x="53" y="135"/>
                </a:cubicBezTo>
                <a:cubicBezTo>
                  <a:pt x="49" y="135"/>
                  <a:pt x="49" y="135"/>
                  <a:pt x="49" y="135"/>
                </a:cubicBezTo>
                <a:cubicBezTo>
                  <a:pt x="48" y="135"/>
                  <a:pt x="48" y="135"/>
                  <a:pt x="47" y="135"/>
                </a:cubicBezTo>
                <a:close/>
              </a:path>
            </a:pathLst>
          </a:custGeom>
          <a:solidFill>
            <a:srgbClr val="35669B"/>
          </a:solidFill>
          <a:ln>
            <a:noFill/>
          </a:ln>
        </p:spPr>
        <p:txBody>
          <a:bodyPr vert="horz" wrap="square" lIns="91440" tIns="45720" rIns="91440" bIns="45720" numCol="1" anchor="t" anchorCtr="0" compatLnSpc="1"/>
          <a:lstStyle/>
          <a:p>
            <a:endParaRPr lang="zh-CN" altLang="en-US"/>
          </a:p>
        </p:txBody>
      </p:sp>
      <p:grpSp>
        <p:nvGrpSpPr>
          <p:cNvPr id="226" name="组合 225"/>
          <p:cNvGrpSpPr/>
          <p:nvPr/>
        </p:nvGrpSpPr>
        <p:grpSpPr>
          <a:xfrm>
            <a:off x="11420179" y="3971621"/>
            <a:ext cx="413994" cy="269326"/>
            <a:chOff x="9815514" y="5897563"/>
            <a:chExt cx="427038" cy="277812"/>
          </a:xfrm>
          <a:solidFill>
            <a:srgbClr val="35669B"/>
          </a:solidFill>
        </p:grpSpPr>
        <p:sp>
          <p:nvSpPr>
            <p:cNvPr id="223" name="Freeform 202"/>
            <p:cNvSpPr>
              <a:spLocks noEditPoints="1"/>
            </p:cNvSpPr>
            <p:nvPr/>
          </p:nvSpPr>
          <p:spPr bwMode="auto">
            <a:xfrm>
              <a:off x="9817101" y="5900738"/>
              <a:ext cx="423863" cy="273050"/>
            </a:xfrm>
            <a:custGeom>
              <a:avLst/>
              <a:gdLst>
                <a:gd name="T0" fmla="*/ 179 w 186"/>
                <a:gd name="T1" fmla="*/ 120 h 120"/>
                <a:gd name="T2" fmla="*/ 6 w 186"/>
                <a:gd name="T3" fmla="*/ 120 h 120"/>
                <a:gd name="T4" fmla="*/ 0 w 186"/>
                <a:gd name="T5" fmla="*/ 114 h 120"/>
                <a:gd name="T6" fmla="*/ 0 w 186"/>
                <a:gd name="T7" fmla="*/ 6 h 120"/>
                <a:gd name="T8" fmla="*/ 6 w 186"/>
                <a:gd name="T9" fmla="*/ 0 h 120"/>
                <a:gd name="T10" fmla="*/ 179 w 186"/>
                <a:gd name="T11" fmla="*/ 0 h 120"/>
                <a:gd name="T12" fmla="*/ 186 w 186"/>
                <a:gd name="T13" fmla="*/ 6 h 120"/>
                <a:gd name="T14" fmla="*/ 186 w 186"/>
                <a:gd name="T15" fmla="*/ 114 h 120"/>
                <a:gd name="T16" fmla="*/ 179 w 186"/>
                <a:gd name="T17" fmla="*/ 120 h 120"/>
                <a:gd name="T18" fmla="*/ 7 w 186"/>
                <a:gd name="T19" fmla="*/ 113 h 120"/>
                <a:gd name="T20" fmla="*/ 178 w 186"/>
                <a:gd name="T21" fmla="*/ 113 h 120"/>
                <a:gd name="T22" fmla="*/ 178 w 186"/>
                <a:gd name="T23" fmla="*/ 7 h 120"/>
                <a:gd name="T24" fmla="*/ 7 w 186"/>
                <a:gd name="T25" fmla="*/ 7 h 120"/>
                <a:gd name="T26" fmla="*/ 7 w 186"/>
                <a:gd name="T27" fmla="*/ 113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6" h="120">
                  <a:moveTo>
                    <a:pt x="179" y="120"/>
                  </a:moveTo>
                  <a:cubicBezTo>
                    <a:pt x="6" y="120"/>
                    <a:pt x="6" y="120"/>
                    <a:pt x="6" y="120"/>
                  </a:cubicBezTo>
                  <a:cubicBezTo>
                    <a:pt x="3" y="120"/>
                    <a:pt x="0" y="118"/>
                    <a:pt x="0" y="114"/>
                  </a:cubicBezTo>
                  <a:cubicBezTo>
                    <a:pt x="0" y="6"/>
                    <a:pt x="0" y="6"/>
                    <a:pt x="0" y="6"/>
                  </a:cubicBezTo>
                  <a:cubicBezTo>
                    <a:pt x="0" y="2"/>
                    <a:pt x="3" y="0"/>
                    <a:pt x="6" y="0"/>
                  </a:cubicBezTo>
                  <a:cubicBezTo>
                    <a:pt x="179" y="0"/>
                    <a:pt x="179" y="0"/>
                    <a:pt x="179" y="0"/>
                  </a:cubicBezTo>
                  <a:cubicBezTo>
                    <a:pt x="183" y="0"/>
                    <a:pt x="186" y="2"/>
                    <a:pt x="186" y="6"/>
                  </a:cubicBezTo>
                  <a:cubicBezTo>
                    <a:pt x="186" y="114"/>
                    <a:pt x="186" y="114"/>
                    <a:pt x="186" y="114"/>
                  </a:cubicBezTo>
                  <a:cubicBezTo>
                    <a:pt x="186" y="118"/>
                    <a:pt x="183" y="120"/>
                    <a:pt x="179" y="120"/>
                  </a:cubicBezTo>
                  <a:close/>
                  <a:moveTo>
                    <a:pt x="7" y="113"/>
                  </a:moveTo>
                  <a:cubicBezTo>
                    <a:pt x="178" y="113"/>
                    <a:pt x="178" y="113"/>
                    <a:pt x="178" y="113"/>
                  </a:cubicBezTo>
                  <a:cubicBezTo>
                    <a:pt x="178" y="7"/>
                    <a:pt x="178" y="7"/>
                    <a:pt x="178" y="7"/>
                  </a:cubicBezTo>
                  <a:cubicBezTo>
                    <a:pt x="7" y="7"/>
                    <a:pt x="7" y="7"/>
                    <a:pt x="7" y="7"/>
                  </a:cubicBezTo>
                  <a:lnTo>
                    <a:pt x="7" y="1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Freeform 203"/>
            <p:cNvSpPr>
              <a:spLocks noEditPoints="1"/>
            </p:cNvSpPr>
            <p:nvPr/>
          </p:nvSpPr>
          <p:spPr bwMode="auto">
            <a:xfrm>
              <a:off x="9815514" y="6026150"/>
              <a:ext cx="427038" cy="149225"/>
            </a:xfrm>
            <a:custGeom>
              <a:avLst/>
              <a:gdLst>
                <a:gd name="T0" fmla="*/ 180 w 188"/>
                <a:gd name="T1" fmla="*/ 66 h 66"/>
                <a:gd name="T2" fmla="*/ 7 w 188"/>
                <a:gd name="T3" fmla="*/ 66 h 66"/>
                <a:gd name="T4" fmla="*/ 3 w 188"/>
                <a:gd name="T5" fmla="*/ 64 h 66"/>
                <a:gd name="T6" fmla="*/ 0 w 188"/>
                <a:gd name="T7" fmla="*/ 62 h 66"/>
                <a:gd name="T8" fmla="*/ 62 w 188"/>
                <a:gd name="T9" fmla="*/ 0 h 66"/>
                <a:gd name="T10" fmla="*/ 94 w 188"/>
                <a:gd name="T11" fmla="*/ 32 h 66"/>
                <a:gd name="T12" fmla="*/ 126 w 188"/>
                <a:gd name="T13" fmla="*/ 0 h 66"/>
                <a:gd name="T14" fmla="*/ 188 w 188"/>
                <a:gd name="T15" fmla="*/ 62 h 66"/>
                <a:gd name="T16" fmla="*/ 184 w 188"/>
                <a:gd name="T17" fmla="*/ 64 h 66"/>
                <a:gd name="T18" fmla="*/ 180 w 188"/>
                <a:gd name="T19" fmla="*/ 66 h 66"/>
                <a:gd name="T20" fmla="*/ 62 w 188"/>
                <a:gd name="T21" fmla="*/ 10 h 66"/>
                <a:gd name="T22" fmla="*/ 14 w 188"/>
                <a:gd name="T23" fmla="*/ 58 h 66"/>
                <a:gd name="T24" fmla="*/ 173 w 188"/>
                <a:gd name="T25" fmla="*/ 58 h 66"/>
                <a:gd name="T26" fmla="*/ 126 w 188"/>
                <a:gd name="T27" fmla="*/ 10 h 66"/>
                <a:gd name="T28" fmla="*/ 98 w 188"/>
                <a:gd name="T29" fmla="*/ 38 h 66"/>
                <a:gd name="T30" fmla="*/ 89 w 188"/>
                <a:gd name="T31" fmla="*/ 38 h 66"/>
                <a:gd name="T32" fmla="*/ 62 w 188"/>
                <a:gd name="T33" fmla="*/ 1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8" h="66">
                  <a:moveTo>
                    <a:pt x="180" y="66"/>
                  </a:moveTo>
                  <a:cubicBezTo>
                    <a:pt x="7" y="66"/>
                    <a:pt x="7" y="66"/>
                    <a:pt x="7" y="66"/>
                  </a:cubicBezTo>
                  <a:cubicBezTo>
                    <a:pt x="6" y="66"/>
                    <a:pt x="5" y="65"/>
                    <a:pt x="3" y="64"/>
                  </a:cubicBezTo>
                  <a:cubicBezTo>
                    <a:pt x="0" y="62"/>
                    <a:pt x="0" y="62"/>
                    <a:pt x="0" y="62"/>
                  </a:cubicBezTo>
                  <a:cubicBezTo>
                    <a:pt x="62" y="0"/>
                    <a:pt x="62" y="0"/>
                    <a:pt x="62" y="0"/>
                  </a:cubicBezTo>
                  <a:cubicBezTo>
                    <a:pt x="94" y="32"/>
                    <a:pt x="94" y="32"/>
                    <a:pt x="94" y="32"/>
                  </a:cubicBezTo>
                  <a:cubicBezTo>
                    <a:pt x="126" y="0"/>
                    <a:pt x="126" y="0"/>
                    <a:pt x="126" y="0"/>
                  </a:cubicBezTo>
                  <a:cubicBezTo>
                    <a:pt x="188" y="62"/>
                    <a:pt x="188" y="62"/>
                    <a:pt x="188" y="62"/>
                  </a:cubicBezTo>
                  <a:cubicBezTo>
                    <a:pt x="184" y="64"/>
                    <a:pt x="184" y="64"/>
                    <a:pt x="184" y="64"/>
                  </a:cubicBezTo>
                  <a:cubicBezTo>
                    <a:pt x="183" y="65"/>
                    <a:pt x="181" y="66"/>
                    <a:pt x="180" y="66"/>
                  </a:cubicBezTo>
                  <a:close/>
                  <a:moveTo>
                    <a:pt x="62" y="10"/>
                  </a:moveTo>
                  <a:cubicBezTo>
                    <a:pt x="14" y="58"/>
                    <a:pt x="14" y="58"/>
                    <a:pt x="14" y="58"/>
                  </a:cubicBezTo>
                  <a:cubicBezTo>
                    <a:pt x="173" y="58"/>
                    <a:pt x="173" y="58"/>
                    <a:pt x="173" y="58"/>
                  </a:cubicBezTo>
                  <a:cubicBezTo>
                    <a:pt x="126" y="10"/>
                    <a:pt x="126" y="10"/>
                    <a:pt x="126" y="10"/>
                  </a:cubicBezTo>
                  <a:cubicBezTo>
                    <a:pt x="98" y="38"/>
                    <a:pt x="98" y="38"/>
                    <a:pt x="98" y="38"/>
                  </a:cubicBezTo>
                  <a:cubicBezTo>
                    <a:pt x="96" y="40"/>
                    <a:pt x="91" y="40"/>
                    <a:pt x="89" y="38"/>
                  </a:cubicBezTo>
                  <a:lnTo>
                    <a:pt x="62"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 name="Freeform 204"/>
            <p:cNvSpPr>
              <a:spLocks noEditPoints="1"/>
            </p:cNvSpPr>
            <p:nvPr/>
          </p:nvSpPr>
          <p:spPr bwMode="auto">
            <a:xfrm>
              <a:off x="9815514" y="5897563"/>
              <a:ext cx="425450" cy="215900"/>
            </a:xfrm>
            <a:custGeom>
              <a:avLst/>
              <a:gdLst>
                <a:gd name="T0" fmla="*/ 94 w 187"/>
                <a:gd name="T1" fmla="*/ 95 h 95"/>
                <a:gd name="T2" fmla="*/ 89 w 187"/>
                <a:gd name="T3" fmla="*/ 93 h 95"/>
                <a:gd name="T4" fmla="*/ 0 w 187"/>
                <a:gd name="T5" fmla="*/ 4 h 95"/>
                <a:gd name="T6" fmla="*/ 3 w 187"/>
                <a:gd name="T7" fmla="*/ 2 h 95"/>
                <a:gd name="T8" fmla="*/ 7 w 187"/>
                <a:gd name="T9" fmla="*/ 0 h 95"/>
                <a:gd name="T10" fmla="*/ 180 w 187"/>
                <a:gd name="T11" fmla="*/ 0 h 95"/>
                <a:gd name="T12" fmla="*/ 184 w 187"/>
                <a:gd name="T13" fmla="*/ 2 h 95"/>
                <a:gd name="T14" fmla="*/ 187 w 187"/>
                <a:gd name="T15" fmla="*/ 4 h 95"/>
                <a:gd name="T16" fmla="*/ 98 w 187"/>
                <a:gd name="T17" fmla="*/ 93 h 95"/>
                <a:gd name="T18" fmla="*/ 94 w 187"/>
                <a:gd name="T19" fmla="*/ 95 h 95"/>
                <a:gd name="T20" fmla="*/ 14 w 187"/>
                <a:gd name="T21" fmla="*/ 8 h 95"/>
                <a:gd name="T22" fmla="*/ 94 w 187"/>
                <a:gd name="T23" fmla="*/ 88 h 95"/>
                <a:gd name="T24" fmla="*/ 174 w 187"/>
                <a:gd name="T25" fmla="*/ 8 h 95"/>
                <a:gd name="T26" fmla="*/ 14 w 187"/>
                <a:gd name="T27" fmla="*/ 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7" h="95">
                  <a:moveTo>
                    <a:pt x="94" y="95"/>
                  </a:moveTo>
                  <a:cubicBezTo>
                    <a:pt x="92" y="95"/>
                    <a:pt x="90" y="95"/>
                    <a:pt x="89" y="93"/>
                  </a:cubicBezTo>
                  <a:cubicBezTo>
                    <a:pt x="0" y="4"/>
                    <a:pt x="0" y="4"/>
                    <a:pt x="0" y="4"/>
                  </a:cubicBezTo>
                  <a:cubicBezTo>
                    <a:pt x="3" y="2"/>
                    <a:pt x="3" y="2"/>
                    <a:pt x="3" y="2"/>
                  </a:cubicBezTo>
                  <a:cubicBezTo>
                    <a:pt x="4" y="1"/>
                    <a:pt x="6" y="0"/>
                    <a:pt x="7" y="0"/>
                  </a:cubicBezTo>
                  <a:cubicBezTo>
                    <a:pt x="180" y="0"/>
                    <a:pt x="180" y="0"/>
                    <a:pt x="180" y="0"/>
                  </a:cubicBezTo>
                  <a:cubicBezTo>
                    <a:pt x="182" y="0"/>
                    <a:pt x="183" y="1"/>
                    <a:pt x="184" y="2"/>
                  </a:cubicBezTo>
                  <a:cubicBezTo>
                    <a:pt x="187" y="4"/>
                    <a:pt x="187" y="4"/>
                    <a:pt x="187" y="4"/>
                  </a:cubicBezTo>
                  <a:cubicBezTo>
                    <a:pt x="98" y="93"/>
                    <a:pt x="98" y="93"/>
                    <a:pt x="98" y="93"/>
                  </a:cubicBezTo>
                  <a:cubicBezTo>
                    <a:pt x="97" y="95"/>
                    <a:pt x="95" y="95"/>
                    <a:pt x="94" y="95"/>
                  </a:cubicBezTo>
                  <a:close/>
                  <a:moveTo>
                    <a:pt x="14" y="8"/>
                  </a:moveTo>
                  <a:cubicBezTo>
                    <a:pt x="94" y="88"/>
                    <a:pt x="94" y="88"/>
                    <a:pt x="94" y="88"/>
                  </a:cubicBezTo>
                  <a:cubicBezTo>
                    <a:pt x="174" y="8"/>
                    <a:pt x="174" y="8"/>
                    <a:pt x="174" y="8"/>
                  </a:cubicBezTo>
                  <a:lnTo>
                    <a:pt x="14"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 name="Freeform 206"/>
          <p:cNvSpPr>
            <a:spLocks noEditPoints="1"/>
          </p:cNvSpPr>
          <p:nvPr/>
        </p:nvSpPr>
        <p:spPr bwMode="auto">
          <a:xfrm>
            <a:off x="11385992" y="4804996"/>
            <a:ext cx="413994" cy="270866"/>
          </a:xfrm>
          <a:custGeom>
            <a:avLst/>
            <a:gdLst>
              <a:gd name="T0" fmla="*/ 5 w 188"/>
              <a:gd name="T1" fmla="*/ 123 h 123"/>
              <a:gd name="T2" fmla="*/ 3 w 188"/>
              <a:gd name="T3" fmla="*/ 123 h 123"/>
              <a:gd name="T4" fmla="*/ 2 w 188"/>
              <a:gd name="T5" fmla="*/ 121 h 123"/>
              <a:gd name="T6" fmla="*/ 13 w 188"/>
              <a:gd name="T7" fmla="*/ 96 h 123"/>
              <a:gd name="T8" fmla="*/ 117 w 188"/>
              <a:gd name="T9" fmla="*/ 32 h 123"/>
              <a:gd name="T10" fmla="*/ 117 w 188"/>
              <a:gd name="T11" fmla="*/ 0 h 123"/>
              <a:gd name="T12" fmla="*/ 188 w 188"/>
              <a:gd name="T13" fmla="*/ 57 h 123"/>
              <a:gd name="T14" fmla="*/ 117 w 188"/>
              <a:gd name="T15" fmla="*/ 114 h 123"/>
              <a:gd name="T16" fmla="*/ 117 w 188"/>
              <a:gd name="T17" fmla="*/ 81 h 123"/>
              <a:gd name="T18" fmla="*/ 38 w 188"/>
              <a:gd name="T19" fmla="*/ 96 h 123"/>
              <a:gd name="T20" fmla="*/ 8 w 188"/>
              <a:gd name="T21" fmla="*/ 121 h 123"/>
              <a:gd name="T22" fmla="*/ 5 w 188"/>
              <a:gd name="T23" fmla="*/ 123 h 123"/>
              <a:gd name="T24" fmla="*/ 123 w 188"/>
              <a:gd name="T25" fmla="*/ 14 h 123"/>
              <a:gd name="T26" fmla="*/ 123 w 188"/>
              <a:gd name="T27" fmla="*/ 38 h 123"/>
              <a:gd name="T28" fmla="*/ 118 w 188"/>
              <a:gd name="T29" fmla="*/ 38 h 123"/>
              <a:gd name="T30" fmla="*/ 19 w 188"/>
              <a:gd name="T31" fmla="*/ 100 h 123"/>
              <a:gd name="T32" fmla="*/ 16 w 188"/>
              <a:gd name="T33" fmla="*/ 105 h 123"/>
              <a:gd name="T34" fmla="*/ 35 w 188"/>
              <a:gd name="T35" fmla="*/ 90 h 123"/>
              <a:gd name="T36" fmla="*/ 104 w 188"/>
              <a:gd name="T37" fmla="*/ 74 h 123"/>
              <a:gd name="T38" fmla="*/ 120 w 188"/>
              <a:gd name="T39" fmla="*/ 74 h 123"/>
              <a:gd name="T40" fmla="*/ 123 w 188"/>
              <a:gd name="T41" fmla="*/ 75 h 123"/>
              <a:gd name="T42" fmla="*/ 123 w 188"/>
              <a:gd name="T43" fmla="*/ 100 h 123"/>
              <a:gd name="T44" fmla="*/ 178 w 188"/>
              <a:gd name="T45" fmla="*/ 57 h 123"/>
              <a:gd name="T46" fmla="*/ 123 w 188"/>
              <a:gd name="T47" fmla="*/ 1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8" h="123">
                <a:moveTo>
                  <a:pt x="5" y="123"/>
                </a:moveTo>
                <a:cubicBezTo>
                  <a:pt x="3" y="123"/>
                  <a:pt x="3" y="123"/>
                  <a:pt x="3" y="123"/>
                </a:cubicBezTo>
                <a:cubicBezTo>
                  <a:pt x="2" y="121"/>
                  <a:pt x="2" y="121"/>
                  <a:pt x="2" y="121"/>
                </a:cubicBezTo>
                <a:cubicBezTo>
                  <a:pt x="1" y="120"/>
                  <a:pt x="0" y="119"/>
                  <a:pt x="13" y="96"/>
                </a:cubicBezTo>
                <a:cubicBezTo>
                  <a:pt x="37" y="58"/>
                  <a:pt x="72" y="36"/>
                  <a:pt x="117" y="32"/>
                </a:cubicBezTo>
                <a:cubicBezTo>
                  <a:pt x="117" y="0"/>
                  <a:pt x="117" y="0"/>
                  <a:pt x="117" y="0"/>
                </a:cubicBezTo>
                <a:cubicBezTo>
                  <a:pt x="188" y="57"/>
                  <a:pt x="188" y="57"/>
                  <a:pt x="188" y="57"/>
                </a:cubicBezTo>
                <a:cubicBezTo>
                  <a:pt x="117" y="114"/>
                  <a:pt x="117" y="114"/>
                  <a:pt x="117" y="114"/>
                </a:cubicBezTo>
                <a:cubicBezTo>
                  <a:pt x="117" y="81"/>
                  <a:pt x="117" y="81"/>
                  <a:pt x="117" y="81"/>
                </a:cubicBezTo>
                <a:cubicBezTo>
                  <a:pt x="87" y="78"/>
                  <a:pt x="61" y="84"/>
                  <a:pt x="38" y="96"/>
                </a:cubicBezTo>
                <a:cubicBezTo>
                  <a:pt x="27" y="102"/>
                  <a:pt x="12" y="117"/>
                  <a:pt x="8" y="121"/>
                </a:cubicBezTo>
                <a:cubicBezTo>
                  <a:pt x="7" y="122"/>
                  <a:pt x="6" y="123"/>
                  <a:pt x="5" y="123"/>
                </a:cubicBezTo>
                <a:close/>
                <a:moveTo>
                  <a:pt x="123" y="14"/>
                </a:moveTo>
                <a:cubicBezTo>
                  <a:pt x="123" y="38"/>
                  <a:pt x="123" y="38"/>
                  <a:pt x="123" y="38"/>
                </a:cubicBezTo>
                <a:cubicBezTo>
                  <a:pt x="118" y="38"/>
                  <a:pt x="118" y="38"/>
                  <a:pt x="118" y="38"/>
                </a:cubicBezTo>
                <a:cubicBezTo>
                  <a:pt x="74" y="42"/>
                  <a:pt x="42" y="62"/>
                  <a:pt x="19" y="100"/>
                </a:cubicBezTo>
                <a:cubicBezTo>
                  <a:pt x="18" y="101"/>
                  <a:pt x="17" y="103"/>
                  <a:pt x="16" y="105"/>
                </a:cubicBezTo>
                <a:cubicBezTo>
                  <a:pt x="22" y="99"/>
                  <a:pt x="29" y="94"/>
                  <a:pt x="35" y="90"/>
                </a:cubicBezTo>
                <a:cubicBezTo>
                  <a:pt x="55" y="79"/>
                  <a:pt x="78" y="74"/>
                  <a:pt x="104" y="74"/>
                </a:cubicBezTo>
                <a:cubicBezTo>
                  <a:pt x="109" y="74"/>
                  <a:pt x="115" y="74"/>
                  <a:pt x="120" y="74"/>
                </a:cubicBezTo>
                <a:cubicBezTo>
                  <a:pt x="123" y="75"/>
                  <a:pt x="123" y="75"/>
                  <a:pt x="123" y="75"/>
                </a:cubicBezTo>
                <a:cubicBezTo>
                  <a:pt x="123" y="100"/>
                  <a:pt x="123" y="100"/>
                  <a:pt x="123" y="100"/>
                </a:cubicBezTo>
                <a:cubicBezTo>
                  <a:pt x="178" y="57"/>
                  <a:pt x="178" y="57"/>
                  <a:pt x="178" y="57"/>
                </a:cubicBezTo>
                <a:lnTo>
                  <a:pt x="123" y="14"/>
                </a:lnTo>
                <a:close/>
              </a:path>
            </a:pathLst>
          </a:custGeom>
          <a:solidFill>
            <a:srgbClr val="35669B"/>
          </a:solidFill>
          <a:ln>
            <a:noFill/>
          </a:ln>
        </p:spPr>
        <p:txBody>
          <a:bodyPr vert="horz" wrap="square" lIns="91440" tIns="45720" rIns="91440" bIns="45720" numCol="1" anchor="t" anchorCtr="0" compatLnSpc="1"/>
          <a:lstStyle/>
          <a:p>
            <a:endParaRPr lang="zh-CN" altLang="en-US"/>
          </a:p>
        </p:txBody>
      </p:sp>
      <p:sp>
        <p:nvSpPr>
          <p:cNvPr id="8" name="Freeform 208"/>
          <p:cNvSpPr>
            <a:spLocks noEditPoints="1"/>
          </p:cNvSpPr>
          <p:nvPr/>
        </p:nvSpPr>
        <p:spPr bwMode="auto">
          <a:xfrm>
            <a:off x="393936" y="5696851"/>
            <a:ext cx="412455" cy="263171"/>
          </a:xfrm>
          <a:custGeom>
            <a:avLst/>
            <a:gdLst>
              <a:gd name="T0" fmla="*/ 158 w 187"/>
              <a:gd name="T1" fmla="*/ 119 h 119"/>
              <a:gd name="T2" fmla="*/ 39 w 187"/>
              <a:gd name="T3" fmla="*/ 119 h 119"/>
              <a:gd name="T4" fmla="*/ 0 w 187"/>
              <a:gd name="T5" fmla="*/ 76 h 119"/>
              <a:gd name="T6" fmla="*/ 42 w 187"/>
              <a:gd name="T7" fmla="*/ 33 h 119"/>
              <a:gd name="T8" fmla="*/ 70 w 187"/>
              <a:gd name="T9" fmla="*/ 10 h 119"/>
              <a:gd name="T10" fmla="*/ 87 w 187"/>
              <a:gd name="T11" fmla="*/ 16 h 119"/>
              <a:gd name="T12" fmla="*/ 121 w 187"/>
              <a:gd name="T13" fmla="*/ 0 h 119"/>
              <a:gd name="T14" fmla="*/ 166 w 187"/>
              <a:gd name="T15" fmla="*/ 45 h 119"/>
              <a:gd name="T16" fmla="*/ 163 w 187"/>
              <a:gd name="T17" fmla="*/ 61 h 119"/>
              <a:gd name="T18" fmla="*/ 187 w 187"/>
              <a:gd name="T19" fmla="*/ 90 h 119"/>
              <a:gd name="T20" fmla="*/ 158 w 187"/>
              <a:gd name="T21" fmla="*/ 119 h 119"/>
              <a:gd name="T22" fmla="*/ 43 w 187"/>
              <a:gd name="T23" fmla="*/ 113 h 119"/>
              <a:gd name="T24" fmla="*/ 158 w 187"/>
              <a:gd name="T25" fmla="*/ 113 h 119"/>
              <a:gd name="T26" fmla="*/ 181 w 187"/>
              <a:gd name="T27" fmla="*/ 90 h 119"/>
              <a:gd name="T28" fmla="*/ 159 w 187"/>
              <a:gd name="T29" fmla="*/ 67 h 119"/>
              <a:gd name="T30" fmla="*/ 154 w 187"/>
              <a:gd name="T31" fmla="*/ 67 h 119"/>
              <a:gd name="T32" fmla="*/ 156 w 187"/>
              <a:gd name="T33" fmla="*/ 62 h 119"/>
              <a:gd name="T34" fmla="*/ 160 w 187"/>
              <a:gd name="T35" fmla="*/ 45 h 119"/>
              <a:gd name="T36" fmla="*/ 121 w 187"/>
              <a:gd name="T37" fmla="*/ 6 h 119"/>
              <a:gd name="T38" fmla="*/ 90 w 187"/>
              <a:gd name="T39" fmla="*/ 22 h 119"/>
              <a:gd name="T40" fmla="*/ 88 w 187"/>
              <a:gd name="T41" fmla="*/ 25 h 119"/>
              <a:gd name="T42" fmla="*/ 85 w 187"/>
              <a:gd name="T43" fmla="*/ 22 h 119"/>
              <a:gd name="T44" fmla="*/ 70 w 187"/>
              <a:gd name="T45" fmla="*/ 16 h 119"/>
              <a:gd name="T46" fmla="*/ 48 w 187"/>
              <a:gd name="T47" fmla="*/ 36 h 119"/>
              <a:gd name="T48" fmla="*/ 48 w 187"/>
              <a:gd name="T49" fmla="*/ 39 h 119"/>
              <a:gd name="T50" fmla="*/ 43 w 187"/>
              <a:gd name="T51" fmla="*/ 39 h 119"/>
              <a:gd name="T52" fmla="*/ 6 w 187"/>
              <a:gd name="T53" fmla="*/ 76 h 119"/>
              <a:gd name="T54" fmla="*/ 42 w 187"/>
              <a:gd name="T55" fmla="*/ 113 h 119"/>
              <a:gd name="T56" fmla="*/ 43 w 187"/>
              <a:gd name="T57" fmla="*/ 11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7" h="119">
                <a:moveTo>
                  <a:pt x="158" y="119"/>
                </a:moveTo>
                <a:cubicBezTo>
                  <a:pt x="39" y="119"/>
                  <a:pt x="39" y="119"/>
                  <a:pt x="39" y="119"/>
                </a:cubicBezTo>
                <a:cubicBezTo>
                  <a:pt x="17" y="117"/>
                  <a:pt x="0" y="98"/>
                  <a:pt x="0" y="76"/>
                </a:cubicBezTo>
                <a:cubicBezTo>
                  <a:pt x="0" y="53"/>
                  <a:pt x="19" y="34"/>
                  <a:pt x="42" y="33"/>
                </a:cubicBezTo>
                <a:cubicBezTo>
                  <a:pt x="44" y="20"/>
                  <a:pt x="56" y="10"/>
                  <a:pt x="70" y="10"/>
                </a:cubicBezTo>
                <a:cubicBezTo>
                  <a:pt x="76" y="10"/>
                  <a:pt x="82" y="12"/>
                  <a:pt x="87" y="16"/>
                </a:cubicBezTo>
                <a:cubicBezTo>
                  <a:pt x="96" y="6"/>
                  <a:pt x="108" y="0"/>
                  <a:pt x="121" y="0"/>
                </a:cubicBezTo>
                <a:cubicBezTo>
                  <a:pt x="146" y="0"/>
                  <a:pt x="166" y="20"/>
                  <a:pt x="166" y="45"/>
                </a:cubicBezTo>
                <a:cubicBezTo>
                  <a:pt x="166" y="50"/>
                  <a:pt x="165" y="56"/>
                  <a:pt x="163" y="61"/>
                </a:cubicBezTo>
                <a:cubicBezTo>
                  <a:pt x="177" y="64"/>
                  <a:pt x="187" y="76"/>
                  <a:pt x="187" y="90"/>
                </a:cubicBezTo>
                <a:cubicBezTo>
                  <a:pt x="187" y="106"/>
                  <a:pt x="174" y="119"/>
                  <a:pt x="158" y="119"/>
                </a:cubicBezTo>
                <a:close/>
                <a:moveTo>
                  <a:pt x="43" y="113"/>
                </a:moveTo>
                <a:cubicBezTo>
                  <a:pt x="158" y="113"/>
                  <a:pt x="158" y="113"/>
                  <a:pt x="158" y="113"/>
                </a:cubicBezTo>
                <a:cubicBezTo>
                  <a:pt x="171" y="113"/>
                  <a:pt x="181" y="103"/>
                  <a:pt x="181" y="90"/>
                </a:cubicBezTo>
                <a:cubicBezTo>
                  <a:pt x="181" y="77"/>
                  <a:pt x="171" y="67"/>
                  <a:pt x="159" y="67"/>
                </a:cubicBezTo>
                <a:cubicBezTo>
                  <a:pt x="154" y="67"/>
                  <a:pt x="154" y="67"/>
                  <a:pt x="154" y="67"/>
                </a:cubicBezTo>
                <a:cubicBezTo>
                  <a:pt x="156" y="62"/>
                  <a:pt x="156" y="62"/>
                  <a:pt x="156" y="62"/>
                </a:cubicBezTo>
                <a:cubicBezTo>
                  <a:pt x="159" y="57"/>
                  <a:pt x="160" y="51"/>
                  <a:pt x="160" y="45"/>
                </a:cubicBezTo>
                <a:cubicBezTo>
                  <a:pt x="160" y="23"/>
                  <a:pt x="143" y="6"/>
                  <a:pt x="121" y="6"/>
                </a:cubicBezTo>
                <a:cubicBezTo>
                  <a:pt x="109" y="6"/>
                  <a:pt x="97" y="12"/>
                  <a:pt x="90" y="22"/>
                </a:cubicBezTo>
                <a:cubicBezTo>
                  <a:pt x="88" y="25"/>
                  <a:pt x="88" y="25"/>
                  <a:pt x="88" y="25"/>
                </a:cubicBezTo>
                <a:cubicBezTo>
                  <a:pt x="85" y="22"/>
                  <a:pt x="85" y="22"/>
                  <a:pt x="85" y="22"/>
                </a:cubicBezTo>
                <a:cubicBezTo>
                  <a:pt x="81" y="18"/>
                  <a:pt x="76" y="16"/>
                  <a:pt x="70" y="16"/>
                </a:cubicBezTo>
                <a:cubicBezTo>
                  <a:pt x="58" y="16"/>
                  <a:pt x="49" y="25"/>
                  <a:pt x="48" y="36"/>
                </a:cubicBezTo>
                <a:cubicBezTo>
                  <a:pt x="48" y="39"/>
                  <a:pt x="48" y="39"/>
                  <a:pt x="48" y="39"/>
                </a:cubicBezTo>
                <a:cubicBezTo>
                  <a:pt x="43" y="39"/>
                  <a:pt x="43" y="39"/>
                  <a:pt x="43" y="39"/>
                </a:cubicBezTo>
                <a:cubicBezTo>
                  <a:pt x="23" y="39"/>
                  <a:pt x="6" y="56"/>
                  <a:pt x="6" y="76"/>
                </a:cubicBezTo>
                <a:cubicBezTo>
                  <a:pt x="6" y="96"/>
                  <a:pt x="22" y="112"/>
                  <a:pt x="42" y="113"/>
                </a:cubicBezTo>
                <a:lnTo>
                  <a:pt x="43" y="113"/>
                </a:lnTo>
                <a:close/>
              </a:path>
            </a:pathLst>
          </a:custGeom>
          <a:solidFill>
            <a:srgbClr val="35669B"/>
          </a:solidFill>
          <a:ln>
            <a:noFill/>
          </a:ln>
        </p:spPr>
        <p:txBody>
          <a:bodyPr vert="horz" wrap="square" lIns="91440" tIns="45720" rIns="91440" bIns="45720" numCol="1" anchor="t" anchorCtr="0" compatLnSpc="1"/>
          <a:lstStyle/>
          <a:p>
            <a:endParaRPr lang="zh-CN" altLang="en-US"/>
          </a:p>
        </p:txBody>
      </p:sp>
      <p:grpSp>
        <p:nvGrpSpPr>
          <p:cNvPr id="267" name="组合 266"/>
          <p:cNvGrpSpPr/>
          <p:nvPr/>
        </p:nvGrpSpPr>
        <p:grpSpPr>
          <a:xfrm>
            <a:off x="11386266" y="2202918"/>
            <a:ext cx="409377" cy="372442"/>
            <a:chOff x="5451476" y="5838825"/>
            <a:chExt cx="422275" cy="384176"/>
          </a:xfrm>
          <a:solidFill>
            <a:srgbClr val="35669B"/>
          </a:solidFill>
        </p:grpSpPr>
        <p:sp>
          <p:nvSpPr>
            <p:cNvPr id="9" name="Freeform 209"/>
            <p:cNvSpPr/>
            <p:nvPr/>
          </p:nvSpPr>
          <p:spPr bwMode="auto">
            <a:xfrm>
              <a:off x="5451476" y="5838825"/>
              <a:ext cx="422275" cy="271463"/>
            </a:xfrm>
            <a:custGeom>
              <a:avLst/>
              <a:gdLst>
                <a:gd name="T0" fmla="*/ 157 w 186"/>
                <a:gd name="T1" fmla="*/ 119 h 119"/>
                <a:gd name="T2" fmla="*/ 102 w 186"/>
                <a:gd name="T3" fmla="*/ 119 h 119"/>
                <a:gd name="T4" fmla="*/ 102 w 186"/>
                <a:gd name="T5" fmla="*/ 113 h 119"/>
                <a:gd name="T6" fmla="*/ 157 w 186"/>
                <a:gd name="T7" fmla="*/ 113 h 119"/>
                <a:gd name="T8" fmla="*/ 180 w 186"/>
                <a:gd name="T9" fmla="*/ 90 h 119"/>
                <a:gd name="T10" fmla="*/ 158 w 186"/>
                <a:gd name="T11" fmla="*/ 67 h 119"/>
                <a:gd name="T12" fmla="*/ 153 w 186"/>
                <a:gd name="T13" fmla="*/ 66 h 119"/>
                <a:gd name="T14" fmla="*/ 155 w 186"/>
                <a:gd name="T15" fmla="*/ 62 h 119"/>
                <a:gd name="T16" fmla="*/ 159 w 186"/>
                <a:gd name="T17" fmla="*/ 45 h 119"/>
                <a:gd name="T18" fmla="*/ 121 w 186"/>
                <a:gd name="T19" fmla="*/ 6 h 119"/>
                <a:gd name="T20" fmla="*/ 89 w 186"/>
                <a:gd name="T21" fmla="*/ 22 h 119"/>
                <a:gd name="T22" fmla="*/ 87 w 186"/>
                <a:gd name="T23" fmla="*/ 25 h 119"/>
                <a:gd name="T24" fmla="*/ 85 w 186"/>
                <a:gd name="T25" fmla="*/ 22 h 119"/>
                <a:gd name="T26" fmla="*/ 69 w 186"/>
                <a:gd name="T27" fmla="*/ 16 h 119"/>
                <a:gd name="T28" fmla="*/ 47 w 186"/>
                <a:gd name="T29" fmla="*/ 36 h 119"/>
                <a:gd name="T30" fmla="*/ 47 w 186"/>
                <a:gd name="T31" fmla="*/ 39 h 119"/>
                <a:gd name="T32" fmla="*/ 43 w 186"/>
                <a:gd name="T33" fmla="*/ 39 h 119"/>
                <a:gd name="T34" fmla="*/ 6 w 186"/>
                <a:gd name="T35" fmla="*/ 76 h 119"/>
                <a:gd name="T36" fmla="*/ 41 w 186"/>
                <a:gd name="T37" fmla="*/ 113 h 119"/>
                <a:gd name="T38" fmla="*/ 42 w 186"/>
                <a:gd name="T39" fmla="*/ 113 h 119"/>
                <a:gd name="T40" fmla="*/ 83 w 186"/>
                <a:gd name="T41" fmla="*/ 113 h 119"/>
                <a:gd name="T42" fmla="*/ 83 w 186"/>
                <a:gd name="T43" fmla="*/ 119 h 119"/>
                <a:gd name="T44" fmla="*/ 38 w 186"/>
                <a:gd name="T45" fmla="*/ 119 h 119"/>
                <a:gd name="T46" fmla="*/ 0 w 186"/>
                <a:gd name="T47" fmla="*/ 76 h 119"/>
                <a:gd name="T48" fmla="*/ 42 w 186"/>
                <a:gd name="T49" fmla="*/ 33 h 119"/>
                <a:gd name="T50" fmla="*/ 69 w 186"/>
                <a:gd name="T51" fmla="*/ 10 h 119"/>
                <a:gd name="T52" fmla="*/ 86 w 186"/>
                <a:gd name="T53" fmla="*/ 16 h 119"/>
                <a:gd name="T54" fmla="*/ 121 w 186"/>
                <a:gd name="T55" fmla="*/ 0 h 119"/>
                <a:gd name="T56" fmla="*/ 165 w 186"/>
                <a:gd name="T57" fmla="*/ 45 h 119"/>
                <a:gd name="T58" fmla="*/ 162 w 186"/>
                <a:gd name="T59" fmla="*/ 61 h 119"/>
                <a:gd name="T60" fmla="*/ 186 w 186"/>
                <a:gd name="T61" fmla="*/ 90 h 119"/>
                <a:gd name="T62" fmla="*/ 157 w 186"/>
                <a:gd name="T63"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6" h="119">
                  <a:moveTo>
                    <a:pt x="157" y="119"/>
                  </a:moveTo>
                  <a:cubicBezTo>
                    <a:pt x="102" y="119"/>
                    <a:pt x="102" y="119"/>
                    <a:pt x="102" y="119"/>
                  </a:cubicBezTo>
                  <a:cubicBezTo>
                    <a:pt x="102" y="113"/>
                    <a:pt x="102" y="113"/>
                    <a:pt x="102" y="113"/>
                  </a:cubicBezTo>
                  <a:cubicBezTo>
                    <a:pt x="157" y="113"/>
                    <a:pt x="157" y="113"/>
                    <a:pt x="157" y="113"/>
                  </a:cubicBezTo>
                  <a:cubicBezTo>
                    <a:pt x="170" y="113"/>
                    <a:pt x="180" y="102"/>
                    <a:pt x="180" y="90"/>
                  </a:cubicBezTo>
                  <a:cubicBezTo>
                    <a:pt x="180" y="77"/>
                    <a:pt x="170" y="67"/>
                    <a:pt x="158" y="67"/>
                  </a:cubicBezTo>
                  <a:cubicBezTo>
                    <a:pt x="153" y="66"/>
                    <a:pt x="153" y="66"/>
                    <a:pt x="153" y="66"/>
                  </a:cubicBezTo>
                  <a:cubicBezTo>
                    <a:pt x="155" y="62"/>
                    <a:pt x="155" y="62"/>
                    <a:pt x="155" y="62"/>
                  </a:cubicBezTo>
                  <a:cubicBezTo>
                    <a:pt x="158" y="57"/>
                    <a:pt x="159" y="51"/>
                    <a:pt x="159" y="45"/>
                  </a:cubicBezTo>
                  <a:cubicBezTo>
                    <a:pt x="159" y="23"/>
                    <a:pt x="142" y="6"/>
                    <a:pt x="121" y="6"/>
                  </a:cubicBezTo>
                  <a:cubicBezTo>
                    <a:pt x="108" y="6"/>
                    <a:pt x="96" y="12"/>
                    <a:pt x="89" y="22"/>
                  </a:cubicBezTo>
                  <a:cubicBezTo>
                    <a:pt x="87" y="25"/>
                    <a:pt x="87" y="25"/>
                    <a:pt x="87" y="25"/>
                  </a:cubicBezTo>
                  <a:cubicBezTo>
                    <a:pt x="85" y="22"/>
                    <a:pt x="85" y="22"/>
                    <a:pt x="85" y="22"/>
                  </a:cubicBezTo>
                  <a:cubicBezTo>
                    <a:pt x="81" y="18"/>
                    <a:pt x="75" y="16"/>
                    <a:pt x="69" y="16"/>
                  </a:cubicBezTo>
                  <a:cubicBezTo>
                    <a:pt x="58" y="16"/>
                    <a:pt x="48" y="25"/>
                    <a:pt x="47" y="36"/>
                  </a:cubicBezTo>
                  <a:cubicBezTo>
                    <a:pt x="47" y="39"/>
                    <a:pt x="47" y="39"/>
                    <a:pt x="47" y="39"/>
                  </a:cubicBezTo>
                  <a:cubicBezTo>
                    <a:pt x="43" y="39"/>
                    <a:pt x="43" y="39"/>
                    <a:pt x="43" y="39"/>
                  </a:cubicBezTo>
                  <a:cubicBezTo>
                    <a:pt x="23" y="39"/>
                    <a:pt x="6" y="56"/>
                    <a:pt x="6" y="76"/>
                  </a:cubicBezTo>
                  <a:cubicBezTo>
                    <a:pt x="6" y="96"/>
                    <a:pt x="22" y="112"/>
                    <a:pt x="41" y="113"/>
                  </a:cubicBezTo>
                  <a:cubicBezTo>
                    <a:pt x="42" y="113"/>
                    <a:pt x="42" y="113"/>
                    <a:pt x="42" y="113"/>
                  </a:cubicBezTo>
                  <a:cubicBezTo>
                    <a:pt x="83" y="113"/>
                    <a:pt x="83" y="113"/>
                    <a:pt x="83" y="113"/>
                  </a:cubicBezTo>
                  <a:cubicBezTo>
                    <a:pt x="83" y="119"/>
                    <a:pt x="83" y="119"/>
                    <a:pt x="83" y="119"/>
                  </a:cubicBezTo>
                  <a:cubicBezTo>
                    <a:pt x="38" y="119"/>
                    <a:pt x="38" y="119"/>
                    <a:pt x="38" y="119"/>
                  </a:cubicBezTo>
                  <a:cubicBezTo>
                    <a:pt x="17" y="116"/>
                    <a:pt x="0" y="98"/>
                    <a:pt x="0" y="76"/>
                  </a:cubicBezTo>
                  <a:cubicBezTo>
                    <a:pt x="0" y="53"/>
                    <a:pt x="19" y="34"/>
                    <a:pt x="42" y="33"/>
                  </a:cubicBezTo>
                  <a:cubicBezTo>
                    <a:pt x="44" y="20"/>
                    <a:pt x="55" y="10"/>
                    <a:pt x="69" y="10"/>
                  </a:cubicBezTo>
                  <a:cubicBezTo>
                    <a:pt x="75" y="10"/>
                    <a:pt x="81" y="12"/>
                    <a:pt x="86" y="16"/>
                  </a:cubicBezTo>
                  <a:cubicBezTo>
                    <a:pt x="95" y="6"/>
                    <a:pt x="107" y="0"/>
                    <a:pt x="121" y="0"/>
                  </a:cubicBezTo>
                  <a:cubicBezTo>
                    <a:pt x="145" y="0"/>
                    <a:pt x="165" y="20"/>
                    <a:pt x="165" y="45"/>
                  </a:cubicBezTo>
                  <a:cubicBezTo>
                    <a:pt x="165" y="50"/>
                    <a:pt x="164" y="56"/>
                    <a:pt x="162" y="61"/>
                  </a:cubicBezTo>
                  <a:cubicBezTo>
                    <a:pt x="176" y="64"/>
                    <a:pt x="186" y="75"/>
                    <a:pt x="186" y="90"/>
                  </a:cubicBezTo>
                  <a:cubicBezTo>
                    <a:pt x="186" y="106"/>
                    <a:pt x="173" y="119"/>
                    <a:pt x="157"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210"/>
            <p:cNvSpPr/>
            <p:nvPr/>
          </p:nvSpPr>
          <p:spPr bwMode="auto">
            <a:xfrm>
              <a:off x="5592764" y="5949950"/>
              <a:ext cx="141288" cy="79375"/>
            </a:xfrm>
            <a:custGeom>
              <a:avLst/>
              <a:gdLst>
                <a:gd name="T0" fmla="*/ 5 w 89"/>
                <a:gd name="T1" fmla="*/ 50 h 50"/>
                <a:gd name="T2" fmla="*/ 0 w 89"/>
                <a:gd name="T3" fmla="*/ 45 h 50"/>
                <a:gd name="T4" fmla="*/ 44 w 89"/>
                <a:gd name="T5" fmla="*/ 0 h 50"/>
                <a:gd name="T6" fmla="*/ 89 w 89"/>
                <a:gd name="T7" fmla="*/ 45 h 50"/>
                <a:gd name="T8" fmla="*/ 83 w 89"/>
                <a:gd name="T9" fmla="*/ 50 h 50"/>
                <a:gd name="T10" fmla="*/ 44 w 89"/>
                <a:gd name="T11" fmla="*/ 12 h 50"/>
                <a:gd name="T12" fmla="*/ 5 w 89"/>
                <a:gd name="T13" fmla="*/ 50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5" y="50"/>
                  </a:moveTo>
                  <a:lnTo>
                    <a:pt x="0" y="45"/>
                  </a:lnTo>
                  <a:lnTo>
                    <a:pt x="44" y="0"/>
                  </a:lnTo>
                  <a:lnTo>
                    <a:pt x="89" y="45"/>
                  </a:lnTo>
                  <a:lnTo>
                    <a:pt x="83" y="50"/>
                  </a:lnTo>
                  <a:lnTo>
                    <a:pt x="44" y="12"/>
                  </a:lnTo>
                  <a:lnTo>
                    <a:pt x="5"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Rectangle 211"/>
            <p:cNvSpPr>
              <a:spLocks noChangeArrowheads="1"/>
            </p:cNvSpPr>
            <p:nvPr/>
          </p:nvSpPr>
          <p:spPr bwMode="auto">
            <a:xfrm>
              <a:off x="5656264" y="5964238"/>
              <a:ext cx="12700" cy="2587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nvGrpSpPr>
          <p:cNvPr id="268" name="组合 267"/>
          <p:cNvGrpSpPr/>
          <p:nvPr/>
        </p:nvGrpSpPr>
        <p:grpSpPr>
          <a:xfrm>
            <a:off x="11357850" y="5579118"/>
            <a:ext cx="410916" cy="398604"/>
            <a:chOff x="6319839" y="5838825"/>
            <a:chExt cx="423863" cy="411163"/>
          </a:xfrm>
          <a:solidFill>
            <a:srgbClr val="35669B"/>
          </a:solidFill>
        </p:grpSpPr>
        <p:sp>
          <p:nvSpPr>
            <p:cNvPr id="12" name="Freeform 212"/>
            <p:cNvSpPr/>
            <p:nvPr/>
          </p:nvSpPr>
          <p:spPr bwMode="auto">
            <a:xfrm>
              <a:off x="6319839" y="5838825"/>
              <a:ext cx="423863" cy="271463"/>
            </a:xfrm>
            <a:custGeom>
              <a:avLst/>
              <a:gdLst>
                <a:gd name="T0" fmla="*/ 157 w 186"/>
                <a:gd name="T1" fmla="*/ 119 h 119"/>
                <a:gd name="T2" fmla="*/ 102 w 186"/>
                <a:gd name="T3" fmla="*/ 119 h 119"/>
                <a:gd name="T4" fmla="*/ 102 w 186"/>
                <a:gd name="T5" fmla="*/ 113 h 119"/>
                <a:gd name="T6" fmla="*/ 157 w 186"/>
                <a:gd name="T7" fmla="*/ 113 h 119"/>
                <a:gd name="T8" fmla="*/ 180 w 186"/>
                <a:gd name="T9" fmla="*/ 90 h 119"/>
                <a:gd name="T10" fmla="*/ 158 w 186"/>
                <a:gd name="T11" fmla="*/ 67 h 119"/>
                <a:gd name="T12" fmla="*/ 153 w 186"/>
                <a:gd name="T13" fmla="*/ 66 h 119"/>
                <a:gd name="T14" fmla="*/ 155 w 186"/>
                <a:gd name="T15" fmla="*/ 62 h 119"/>
                <a:gd name="T16" fmla="*/ 159 w 186"/>
                <a:gd name="T17" fmla="*/ 45 h 119"/>
                <a:gd name="T18" fmla="*/ 121 w 186"/>
                <a:gd name="T19" fmla="*/ 6 h 119"/>
                <a:gd name="T20" fmla="*/ 89 w 186"/>
                <a:gd name="T21" fmla="*/ 22 h 119"/>
                <a:gd name="T22" fmla="*/ 87 w 186"/>
                <a:gd name="T23" fmla="*/ 25 h 119"/>
                <a:gd name="T24" fmla="*/ 85 w 186"/>
                <a:gd name="T25" fmla="*/ 22 h 119"/>
                <a:gd name="T26" fmla="*/ 69 w 186"/>
                <a:gd name="T27" fmla="*/ 16 h 119"/>
                <a:gd name="T28" fmla="*/ 47 w 186"/>
                <a:gd name="T29" fmla="*/ 36 h 119"/>
                <a:gd name="T30" fmla="*/ 47 w 186"/>
                <a:gd name="T31" fmla="*/ 39 h 119"/>
                <a:gd name="T32" fmla="*/ 43 w 186"/>
                <a:gd name="T33" fmla="*/ 39 h 119"/>
                <a:gd name="T34" fmla="*/ 6 w 186"/>
                <a:gd name="T35" fmla="*/ 76 h 119"/>
                <a:gd name="T36" fmla="*/ 41 w 186"/>
                <a:gd name="T37" fmla="*/ 113 h 119"/>
                <a:gd name="T38" fmla="*/ 42 w 186"/>
                <a:gd name="T39" fmla="*/ 113 h 119"/>
                <a:gd name="T40" fmla="*/ 83 w 186"/>
                <a:gd name="T41" fmla="*/ 113 h 119"/>
                <a:gd name="T42" fmla="*/ 83 w 186"/>
                <a:gd name="T43" fmla="*/ 119 h 119"/>
                <a:gd name="T44" fmla="*/ 38 w 186"/>
                <a:gd name="T45" fmla="*/ 119 h 119"/>
                <a:gd name="T46" fmla="*/ 0 w 186"/>
                <a:gd name="T47" fmla="*/ 76 h 119"/>
                <a:gd name="T48" fmla="*/ 42 w 186"/>
                <a:gd name="T49" fmla="*/ 33 h 119"/>
                <a:gd name="T50" fmla="*/ 69 w 186"/>
                <a:gd name="T51" fmla="*/ 10 h 119"/>
                <a:gd name="T52" fmla="*/ 86 w 186"/>
                <a:gd name="T53" fmla="*/ 16 h 119"/>
                <a:gd name="T54" fmla="*/ 121 w 186"/>
                <a:gd name="T55" fmla="*/ 0 h 119"/>
                <a:gd name="T56" fmla="*/ 165 w 186"/>
                <a:gd name="T57" fmla="*/ 45 h 119"/>
                <a:gd name="T58" fmla="*/ 162 w 186"/>
                <a:gd name="T59" fmla="*/ 61 h 119"/>
                <a:gd name="T60" fmla="*/ 186 w 186"/>
                <a:gd name="T61" fmla="*/ 90 h 119"/>
                <a:gd name="T62" fmla="*/ 157 w 186"/>
                <a:gd name="T63"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6" h="119">
                  <a:moveTo>
                    <a:pt x="157" y="119"/>
                  </a:moveTo>
                  <a:cubicBezTo>
                    <a:pt x="102" y="119"/>
                    <a:pt x="102" y="119"/>
                    <a:pt x="102" y="119"/>
                  </a:cubicBezTo>
                  <a:cubicBezTo>
                    <a:pt x="102" y="113"/>
                    <a:pt x="102" y="113"/>
                    <a:pt x="102" y="113"/>
                  </a:cubicBezTo>
                  <a:cubicBezTo>
                    <a:pt x="157" y="113"/>
                    <a:pt x="157" y="113"/>
                    <a:pt x="157" y="113"/>
                  </a:cubicBezTo>
                  <a:cubicBezTo>
                    <a:pt x="169" y="113"/>
                    <a:pt x="180" y="102"/>
                    <a:pt x="180" y="90"/>
                  </a:cubicBezTo>
                  <a:cubicBezTo>
                    <a:pt x="180" y="77"/>
                    <a:pt x="170" y="67"/>
                    <a:pt x="158" y="67"/>
                  </a:cubicBezTo>
                  <a:cubicBezTo>
                    <a:pt x="153" y="66"/>
                    <a:pt x="153" y="66"/>
                    <a:pt x="153" y="66"/>
                  </a:cubicBezTo>
                  <a:cubicBezTo>
                    <a:pt x="155" y="62"/>
                    <a:pt x="155" y="62"/>
                    <a:pt x="155" y="62"/>
                  </a:cubicBezTo>
                  <a:cubicBezTo>
                    <a:pt x="158" y="57"/>
                    <a:pt x="159" y="51"/>
                    <a:pt x="159" y="45"/>
                  </a:cubicBezTo>
                  <a:cubicBezTo>
                    <a:pt x="159" y="23"/>
                    <a:pt x="142" y="6"/>
                    <a:pt x="121" y="6"/>
                  </a:cubicBezTo>
                  <a:cubicBezTo>
                    <a:pt x="108" y="6"/>
                    <a:pt x="96" y="12"/>
                    <a:pt x="89" y="22"/>
                  </a:cubicBezTo>
                  <a:cubicBezTo>
                    <a:pt x="87" y="25"/>
                    <a:pt x="87" y="25"/>
                    <a:pt x="87" y="25"/>
                  </a:cubicBezTo>
                  <a:cubicBezTo>
                    <a:pt x="85" y="22"/>
                    <a:pt x="85" y="22"/>
                    <a:pt x="85" y="22"/>
                  </a:cubicBezTo>
                  <a:cubicBezTo>
                    <a:pt x="80" y="18"/>
                    <a:pt x="75" y="16"/>
                    <a:pt x="69" y="16"/>
                  </a:cubicBezTo>
                  <a:cubicBezTo>
                    <a:pt x="58" y="16"/>
                    <a:pt x="48" y="25"/>
                    <a:pt x="47" y="36"/>
                  </a:cubicBezTo>
                  <a:cubicBezTo>
                    <a:pt x="47" y="39"/>
                    <a:pt x="47" y="39"/>
                    <a:pt x="47" y="39"/>
                  </a:cubicBezTo>
                  <a:cubicBezTo>
                    <a:pt x="43" y="39"/>
                    <a:pt x="43" y="39"/>
                    <a:pt x="43" y="39"/>
                  </a:cubicBezTo>
                  <a:cubicBezTo>
                    <a:pt x="22" y="39"/>
                    <a:pt x="6" y="56"/>
                    <a:pt x="6" y="76"/>
                  </a:cubicBezTo>
                  <a:cubicBezTo>
                    <a:pt x="6" y="96"/>
                    <a:pt x="21" y="112"/>
                    <a:pt x="41" y="113"/>
                  </a:cubicBezTo>
                  <a:cubicBezTo>
                    <a:pt x="42" y="113"/>
                    <a:pt x="42" y="113"/>
                    <a:pt x="42" y="113"/>
                  </a:cubicBezTo>
                  <a:cubicBezTo>
                    <a:pt x="83" y="113"/>
                    <a:pt x="83" y="113"/>
                    <a:pt x="83" y="113"/>
                  </a:cubicBezTo>
                  <a:cubicBezTo>
                    <a:pt x="83" y="119"/>
                    <a:pt x="83" y="119"/>
                    <a:pt x="83" y="119"/>
                  </a:cubicBezTo>
                  <a:cubicBezTo>
                    <a:pt x="38" y="119"/>
                    <a:pt x="38" y="119"/>
                    <a:pt x="38" y="119"/>
                  </a:cubicBezTo>
                  <a:cubicBezTo>
                    <a:pt x="17" y="116"/>
                    <a:pt x="0" y="98"/>
                    <a:pt x="0" y="76"/>
                  </a:cubicBezTo>
                  <a:cubicBezTo>
                    <a:pt x="0" y="53"/>
                    <a:pt x="19" y="34"/>
                    <a:pt x="42" y="33"/>
                  </a:cubicBezTo>
                  <a:cubicBezTo>
                    <a:pt x="44" y="20"/>
                    <a:pt x="55" y="10"/>
                    <a:pt x="69" y="10"/>
                  </a:cubicBezTo>
                  <a:cubicBezTo>
                    <a:pt x="75" y="10"/>
                    <a:pt x="81" y="12"/>
                    <a:pt x="86" y="16"/>
                  </a:cubicBezTo>
                  <a:cubicBezTo>
                    <a:pt x="95" y="6"/>
                    <a:pt x="107" y="0"/>
                    <a:pt x="121" y="0"/>
                  </a:cubicBezTo>
                  <a:cubicBezTo>
                    <a:pt x="145" y="0"/>
                    <a:pt x="165" y="20"/>
                    <a:pt x="165" y="45"/>
                  </a:cubicBezTo>
                  <a:cubicBezTo>
                    <a:pt x="165" y="50"/>
                    <a:pt x="164" y="56"/>
                    <a:pt x="162" y="61"/>
                  </a:cubicBezTo>
                  <a:cubicBezTo>
                    <a:pt x="176" y="64"/>
                    <a:pt x="186" y="75"/>
                    <a:pt x="186" y="90"/>
                  </a:cubicBezTo>
                  <a:cubicBezTo>
                    <a:pt x="186" y="106"/>
                    <a:pt x="173" y="119"/>
                    <a:pt x="157"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213"/>
            <p:cNvSpPr/>
            <p:nvPr/>
          </p:nvSpPr>
          <p:spPr bwMode="auto">
            <a:xfrm>
              <a:off x="6461126" y="6170613"/>
              <a:ext cx="141288" cy="79375"/>
            </a:xfrm>
            <a:custGeom>
              <a:avLst/>
              <a:gdLst>
                <a:gd name="T0" fmla="*/ 44 w 89"/>
                <a:gd name="T1" fmla="*/ 50 h 50"/>
                <a:gd name="T2" fmla="*/ 0 w 89"/>
                <a:gd name="T3" fmla="*/ 6 h 50"/>
                <a:gd name="T4" fmla="*/ 6 w 89"/>
                <a:gd name="T5" fmla="*/ 0 h 50"/>
                <a:gd name="T6" fmla="*/ 44 w 89"/>
                <a:gd name="T7" fmla="*/ 38 h 50"/>
                <a:gd name="T8" fmla="*/ 83 w 89"/>
                <a:gd name="T9" fmla="*/ 0 h 50"/>
                <a:gd name="T10" fmla="*/ 89 w 89"/>
                <a:gd name="T11" fmla="*/ 6 h 50"/>
                <a:gd name="T12" fmla="*/ 44 w 89"/>
                <a:gd name="T13" fmla="*/ 50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44" y="50"/>
                  </a:moveTo>
                  <a:lnTo>
                    <a:pt x="0" y="6"/>
                  </a:lnTo>
                  <a:lnTo>
                    <a:pt x="6" y="0"/>
                  </a:lnTo>
                  <a:lnTo>
                    <a:pt x="44" y="38"/>
                  </a:lnTo>
                  <a:lnTo>
                    <a:pt x="83" y="0"/>
                  </a:lnTo>
                  <a:lnTo>
                    <a:pt x="89" y="6"/>
                  </a:lnTo>
                  <a:lnTo>
                    <a:pt x="44"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Rectangle 214"/>
            <p:cNvSpPr>
              <a:spLocks noChangeArrowheads="1"/>
            </p:cNvSpPr>
            <p:nvPr/>
          </p:nvSpPr>
          <p:spPr bwMode="auto">
            <a:xfrm>
              <a:off x="6524626" y="5975350"/>
              <a:ext cx="14288" cy="2619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nvGrpSpPr>
          <p:cNvPr id="270" name="组合 269"/>
          <p:cNvGrpSpPr/>
          <p:nvPr/>
        </p:nvGrpSpPr>
        <p:grpSpPr>
          <a:xfrm>
            <a:off x="395474" y="2982806"/>
            <a:ext cx="300108" cy="401682"/>
            <a:chOff x="307977" y="2312988"/>
            <a:chExt cx="309563" cy="414338"/>
          </a:xfrm>
          <a:solidFill>
            <a:srgbClr val="35669B"/>
          </a:solidFill>
        </p:grpSpPr>
        <p:sp>
          <p:nvSpPr>
            <p:cNvPr id="15" name="Freeform 215"/>
            <p:cNvSpPr/>
            <p:nvPr/>
          </p:nvSpPr>
          <p:spPr bwMode="auto">
            <a:xfrm>
              <a:off x="392114" y="2509838"/>
              <a:ext cx="141288" cy="80963"/>
            </a:xfrm>
            <a:custGeom>
              <a:avLst/>
              <a:gdLst>
                <a:gd name="T0" fmla="*/ 45 w 89"/>
                <a:gd name="T1" fmla="*/ 51 h 51"/>
                <a:gd name="T2" fmla="*/ 0 w 89"/>
                <a:gd name="T3" fmla="*/ 5 h 51"/>
                <a:gd name="T4" fmla="*/ 6 w 89"/>
                <a:gd name="T5" fmla="*/ 0 h 51"/>
                <a:gd name="T6" fmla="*/ 45 w 89"/>
                <a:gd name="T7" fmla="*/ 38 h 51"/>
                <a:gd name="T8" fmla="*/ 84 w 89"/>
                <a:gd name="T9" fmla="*/ 0 h 51"/>
                <a:gd name="T10" fmla="*/ 89 w 89"/>
                <a:gd name="T11" fmla="*/ 5 h 51"/>
                <a:gd name="T12" fmla="*/ 45 w 89"/>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89" h="51">
                  <a:moveTo>
                    <a:pt x="45" y="51"/>
                  </a:moveTo>
                  <a:lnTo>
                    <a:pt x="0" y="5"/>
                  </a:lnTo>
                  <a:lnTo>
                    <a:pt x="6" y="0"/>
                  </a:lnTo>
                  <a:lnTo>
                    <a:pt x="45" y="38"/>
                  </a:lnTo>
                  <a:lnTo>
                    <a:pt x="84" y="0"/>
                  </a:lnTo>
                  <a:lnTo>
                    <a:pt x="89" y="5"/>
                  </a:lnTo>
                  <a:lnTo>
                    <a:pt x="45" y="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Rectangle 216"/>
            <p:cNvSpPr>
              <a:spLocks noChangeArrowheads="1"/>
            </p:cNvSpPr>
            <p:nvPr/>
          </p:nvSpPr>
          <p:spPr bwMode="auto">
            <a:xfrm>
              <a:off x="457202" y="2312988"/>
              <a:ext cx="12700" cy="2619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7" name="Freeform 217"/>
            <p:cNvSpPr/>
            <p:nvPr/>
          </p:nvSpPr>
          <p:spPr bwMode="auto">
            <a:xfrm>
              <a:off x="307977" y="2417763"/>
              <a:ext cx="309563" cy="309563"/>
            </a:xfrm>
            <a:custGeom>
              <a:avLst/>
              <a:gdLst>
                <a:gd name="T0" fmla="*/ 195 w 195"/>
                <a:gd name="T1" fmla="*/ 195 h 195"/>
                <a:gd name="T2" fmla="*/ 0 w 195"/>
                <a:gd name="T3" fmla="*/ 195 h 195"/>
                <a:gd name="T4" fmla="*/ 0 w 195"/>
                <a:gd name="T5" fmla="*/ 0 h 195"/>
                <a:gd name="T6" fmla="*/ 74 w 195"/>
                <a:gd name="T7" fmla="*/ 0 h 195"/>
                <a:gd name="T8" fmla="*/ 74 w 195"/>
                <a:gd name="T9" fmla="*/ 9 h 195"/>
                <a:gd name="T10" fmla="*/ 11 w 195"/>
                <a:gd name="T11" fmla="*/ 9 h 195"/>
                <a:gd name="T12" fmla="*/ 11 w 195"/>
                <a:gd name="T13" fmla="*/ 185 h 195"/>
                <a:gd name="T14" fmla="*/ 187 w 195"/>
                <a:gd name="T15" fmla="*/ 185 h 195"/>
                <a:gd name="T16" fmla="*/ 187 w 195"/>
                <a:gd name="T17" fmla="*/ 9 h 195"/>
                <a:gd name="T18" fmla="*/ 125 w 195"/>
                <a:gd name="T19" fmla="*/ 9 h 195"/>
                <a:gd name="T20" fmla="*/ 125 w 195"/>
                <a:gd name="T21" fmla="*/ 0 h 195"/>
                <a:gd name="T22" fmla="*/ 195 w 195"/>
                <a:gd name="T23" fmla="*/ 0 h 195"/>
                <a:gd name="T24" fmla="*/ 195 w 195"/>
                <a:gd name="T25" fmla="*/ 195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5" h="195">
                  <a:moveTo>
                    <a:pt x="195" y="195"/>
                  </a:moveTo>
                  <a:lnTo>
                    <a:pt x="0" y="195"/>
                  </a:lnTo>
                  <a:lnTo>
                    <a:pt x="0" y="0"/>
                  </a:lnTo>
                  <a:lnTo>
                    <a:pt x="74" y="0"/>
                  </a:lnTo>
                  <a:lnTo>
                    <a:pt x="74" y="9"/>
                  </a:lnTo>
                  <a:lnTo>
                    <a:pt x="11" y="9"/>
                  </a:lnTo>
                  <a:lnTo>
                    <a:pt x="11" y="185"/>
                  </a:lnTo>
                  <a:lnTo>
                    <a:pt x="187" y="185"/>
                  </a:lnTo>
                  <a:lnTo>
                    <a:pt x="187" y="9"/>
                  </a:lnTo>
                  <a:lnTo>
                    <a:pt x="125" y="9"/>
                  </a:lnTo>
                  <a:lnTo>
                    <a:pt x="125" y="0"/>
                  </a:lnTo>
                  <a:lnTo>
                    <a:pt x="195" y="0"/>
                  </a:lnTo>
                  <a:lnTo>
                    <a:pt x="195" y="19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71" name="组合 270"/>
          <p:cNvGrpSpPr/>
          <p:nvPr/>
        </p:nvGrpSpPr>
        <p:grpSpPr>
          <a:xfrm>
            <a:off x="401629" y="3823875"/>
            <a:ext cx="306264" cy="421690"/>
            <a:chOff x="314326" y="3180556"/>
            <a:chExt cx="315913" cy="434976"/>
          </a:xfrm>
          <a:solidFill>
            <a:srgbClr val="35669B"/>
          </a:solidFill>
        </p:grpSpPr>
        <p:sp>
          <p:nvSpPr>
            <p:cNvPr id="18" name="Freeform 218"/>
            <p:cNvSpPr/>
            <p:nvPr/>
          </p:nvSpPr>
          <p:spPr bwMode="auto">
            <a:xfrm>
              <a:off x="398464" y="3180556"/>
              <a:ext cx="147638" cy="84138"/>
            </a:xfrm>
            <a:custGeom>
              <a:avLst/>
              <a:gdLst>
                <a:gd name="T0" fmla="*/ 7 w 93"/>
                <a:gd name="T1" fmla="*/ 53 h 53"/>
                <a:gd name="T2" fmla="*/ 0 w 93"/>
                <a:gd name="T3" fmla="*/ 48 h 53"/>
                <a:gd name="T4" fmla="*/ 46 w 93"/>
                <a:gd name="T5" fmla="*/ 0 h 53"/>
                <a:gd name="T6" fmla="*/ 93 w 93"/>
                <a:gd name="T7" fmla="*/ 48 h 53"/>
                <a:gd name="T8" fmla="*/ 86 w 93"/>
                <a:gd name="T9" fmla="*/ 53 h 53"/>
                <a:gd name="T10" fmla="*/ 46 w 93"/>
                <a:gd name="T11" fmla="*/ 15 h 53"/>
                <a:gd name="T12" fmla="*/ 7 w 93"/>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93" h="53">
                  <a:moveTo>
                    <a:pt x="7" y="53"/>
                  </a:moveTo>
                  <a:lnTo>
                    <a:pt x="0" y="48"/>
                  </a:lnTo>
                  <a:lnTo>
                    <a:pt x="46" y="0"/>
                  </a:lnTo>
                  <a:lnTo>
                    <a:pt x="93" y="48"/>
                  </a:lnTo>
                  <a:lnTo>
                    <a:pt x="86" y="53"/>
                  </a:lnTo>
                  <a:lnTo>
                    <a:pt x="46" y="15"/>
                  </a:lnTo>
                  <a:lnTo>
                    <a:pt x="7" y="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Rectangle 219"/>
            <p:cNvSpPr>
              <a:spLocks noChangeArrowheads="1"/>
            </p:cNvSpPr>
            <p:nvPr/>
          </p:nvSpPr>
          <p:spPr bwMode="auto">
            <a:xfrm>
              <a:off x="463551" y="3196431"/>
              <a:ext cx="15875" cy="268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 name="Freeform 220"/>
            <p:cNvSpPr/>
            <p:nvPr/>
          </p:nvSpPr>
          <p:spPr bwMode="auto">
            <a:xfrm>
              <a:off x="314326" y="3296444"/>
              <a:ext cx="315913" cy="319088"/>
            </a:xfrm>
            <a:custGeom>
              <a:avLst/>
              <a:gdLst>
                <a:gd name="T0" fmla="*/ 199 w 199"/>
                <a:gd name="T1" fmla="*/ 201 h 201"/>
                <a:gd name="T2" fmla="*/ 0 w 199"/>
                <a:gd name="T3" fmla="*/ 201 h 201"/>
                <a:gd name="T4" fmla="*/ 0 w 199"/>
                <a:gd name="T5" fmla="*/ 0 h 201"/>
                <a:gd name="T6" fmla="*/ 74 w 199"/>
                <a:gd name="T7" fmla="*/ 0 h 201"/>
                <a:gd name="T8" fmla="*/ 74 w 199"/>
                <a:gd name="T9" fmla="*/ 10 h 201"/>
                <a:gd name="T10" fmla="*/ 8 w 199"/>
                <a:gd name="T11" fmla="*/ 10 h 201"/>
                <a:gd name="T12" fmla="*/ 8 w 199"/>
                <a:gd name="T13" fmla="*/ 192 h 201"/>
                <a:gd name="T14" fmla="*/ 190 w 199"/>
                <a:gd name="T15" fmla="*/ 192 h 201"/>
                <a:gd name="T16" fmla="*/ 190 w 199"/>
                <a:gd name="T17" fmla="*/ 10 h 201"/>
                <a:gd name="T18" fmla="*/ 127 w 199"/>
                <a:gd name="T19" fmla="*/ 10 h 201"/>
                <a:gd name="T20" fmla="*/ 127 w 199"/>
                <a:gd name="T21" fmla="*/ 0 h 201"/>
                <a:gd name="T22" fmla="*/ 199 w 199"/>
                <a:gd name="T23" fmla="*/ 0 h 201"/>
                <a:gd name="T24" fmla="*/ 199 w 199"/>
                <a:gd name="T25" fmla="*/ 20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9" h="201">
                  <a:moveTo>
                    <a:pt x="199" y="201"/>
                  </a:moveTo>
                  <a:lnTo>
                    <a:pt x="0" y="201"/>
                  </a:lnTo>
                  <a:lnTo>
                    <a:pt x="0" y="0"/>
                  </a:lnTo>
                  <a:lnTo>
                    <a:pt x="74" y="0"/>
                  </a:lnTo>
                  <a:lnTo>
                    <a:pt x="74" y="10"/>
                  </a:lnTo>
                  <a:lnTo>
                    <a:pt x="8" y="10"/>
                  </a:lnTo>
                  <a:lnTo>
                    <a:pt x="8" y="192"/>
                  </a:lnTo>
                  <a:lnTo>
                    <a:pt x="190" y="192"/>
                  </a:lnTo>
                  <a:lnTo>
                    <a:pt x="190" y="10"/>
                  </a:lnTo>
                  <a:lnTo>
                    <a:pt x="127" y="10"/>
                  </a:lnTo>
                  <a:lnTo>
                    <a:pt x="127" y="0"/>
                  </a:lnTo>
                  <a:lnTo>
                    <a:pt x="199" y="0"/>
                  </a:lnTo>
                  <a:lnTo>
                    <a:pt x="199" y="2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1" name="Freeform 221"/>
          <p:cNvSpPr>
            <a:spLocks noEditPoints="1"/>
          </p:cNvSpPr>
          <p:nvPr/>
        </p:nvSpPr>
        <p:spPr bwMode="auto">
          <a:xfrm>
            <a:off x="412403" y="4721085"/>
            <a:ext cx="277022" cy="424767"/>
          </a:xfrm>
          <a:custGeom>
            <a:avLst/>
            <a:gdLst>
              <a:gd name="T0" fmla="*/ 19 w 126"/>
              <a:gd name="T1" fmla="*/ 193 h 193"/>
              <a:gd name="T2" fmla="*/ 14 w 126"/>
              <a:gd name="T3" fmla="*/ 192 h 193"/>
              <a:gd name="T4" fmla="*/ 10 w 126"/>
              <a:gd name="T5" fmla="*/ 180 h 193"/>
              <a:gd name="T6" fmla="*/ 32 w 126"/>
              <a:gd name="T7" fmla="*/ 115 h 193"/>
              <a:gd name="T8" fmla="*/ 10 w 126"/>
              <a:gd name="T9" fmla="*/ 115 h 193"/>
              <a:gd name="T10" fmla="*/ 2 w 126"/>
              <a:gd name="T11" fmla="*/ 111 h 193"/>
              <a:gd name="T12" fmla="*/ 1 w 126"/>
              <a:gd name="T13" fmla="*/ 102 h 193"/>
              <a:gd name="T14" fmla="*/ 37 w 126"/>
              <a:gd name="T15" fmla="*/ 7 h 193"/>
              <a:gd name="T16" fmla="*/ 46 w 126"/>
              <a:gd name="T17" fmla="*/ 0 h 193"/>
              <a:gd name="T18" fmla="*/ 116 w 126"/>
              <a:gd name="T19" fmla="*/ 0 h 193"/>
              <a:gd name="T20" fmla="*/ 126 w 126"/>
              <a:gd name="T21" fmla="*/ 10 h 193"/>
              <a:gd name="T22" fmla="*/ 124 w 126"/>
              <a:gd name="T23" fmla="*/ 15 h 193"/>
              <a:gd name="T24" fmla="*/ 88 w 126"/>
              <a:gd name="T25" fmla="*/ 68 h 193"/>
              <a:gd name="T26" fmla="*/ 106 w 126"/>
              <a:gd name="T27" fmla="*/ 68 h 193"/>
              <a:gd name="T28" fmla="*/ 114 w 126"/>
              <a:gd name="T29" fmla="*/ 74 h 193"/>
              <a:gd name="T30" fmla="*/ 113 w 126"/>
              <a:gd name="T31" fmla="*/ 84 h 193"/>
              <a:gd name="T32" fmla="*/ 26 w 126"/>
              <a:gd name="T33" fmla="*/ 190 h 193"/>
              <a:gd name="T34" fmla="*/ 19 w 126"/>
              <a:gd name="T35" fmla="*/ 193 h 193"/>
              <a:gd name="T36" fmla="*/ 46 w 126"/>
              <a:gd name="T37" fmla="*/ 8 h 193"/>
              <a:gd name="T38" fmla="*/ 44 w 126"/>
              <a:gd name="T39" fmla="*/ 9 h 193"/>
              <a:gd name="T40" fmla="*/ 9 w 126"/>
              <a:gd name="T41" fmla="*/ 105 h 193"/>
              <a:gd name="T42" fmla="*/ 9 w 126"/>
              <a:gd name="T43" fmla="*/ 106 h 193"/>
              <a:gd name="T44" fmla="*/ 10 w 126"/>
              <a:gd name="T45" fmla="*/ 107 h 193"/>
              <a:gd name="T46" fmla="*/ 43 w 126"/>
              <a:gd name="T47" fmla="*/ 107 h 193"/>
              <a:gd name="T48" fmla="*/ 17 w 126"/>
              <a:gd name="T49" fmla="*/ 183 h 193"/>
              <a:gd name="T50" fmla="*/ 18 w 126"/>
              <a:gd name="T51" fmla="*/ 185 h 193"/>
              <a:gd name="T52" fmla="*/ 20 w 126"/>
              <a:gd name="T53" fmla="*/ 185 h 193"/>
              <a:gd name="T54" fmla="*/ 107 w 126"/>
              <a:gd name="T55" fmla="*/ 79 h 193"/>
              <a:gd name="T56" fmla="*/ 107 w 126"/>
              <a:gd name="T57" fmla="*/ 77 h 193"/>
              <a:gd name="T58" fmla="*/ 106 w 126"/>
              <a:gd name="T59" fmla="*/ 76 h 193"/>
              <a:gd name="T60" fmla="*/ 73 w 126"/>
              <a:gd name="T61" fmla="*/ 76 h 193"/>
              <a:gd name="T62" fmla="*/ 117 w 126"/>
              <a:gd name="T63" fmla="*/ 11 h 193"/>
              <a:gd name="T64" fmla="*/ 118 w 126"/>
              <a:gd name="T65" fmla="*/ 10 h 193"/>
              <a:gd name="T66" fmla="*/ 116 w 126"/>
              <a:gd name="T67" fmla="*/ 8 h 193"/>
              <a:gd name="T68" fmla="*/ 46 w 126"/>
              <a:gd name="T69" fmla="*/ 8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6" h="193">
                <a:moveTo>
                  <a:pt x="19" y="193"/>
                </a:moveTo>
                <a:cubicBezTo>
                  <a:pt x="17" y="193"/>
                  <a:pt x="16" y="193"/>
                  <a:pt x="14" y="192"/>
                </a:cubicBezTo>
                <a:cubicBezTo>
                  <a:pt x="10" y="190"/>
                  <a:pt x="8" y="185"/>
                  <a:pt x="10" y="180"/>
                </a:cubicBezTo>
                <a:cubicBezTo>
                  <a:pt x="32" y="115"/>
                  <a:pt x="32" y="115"/>
                  <a:pt x="32" y="115"/>
                </a:cubicBezTo>
                <a:cubicBezTo>
                  <a:pt x="10" y="115"/>
                  <a:pt x="10" y="115"/>
                  <a:pt x="10" y="115"/>
                </a:cubicBezTo>
                <a:cubicBezTo>
                  <a:pt x="7" y="115"/>
                  <a:pt x="4" y="113"/>
                  <a:pt x="2" y="111"/>
                </a:cubicBezTo>
                <a:cubicBezTo>
                  <a:pt x="0" y="108"/>
                  <a:pt x="0" y="105"/>
                  <a:pt x="1" y="102"/>
                </a:cubicBezTo>
                <a:cubicBezTo>
                  <a:pt x="37" y="7"/>
                  <a:pt x="37" y="7"/>
                  <a:pt x="37" y="7"/>
                </a:cubicBezTo>
                <a:cubicBezTo>
                  <a:pt x="38" y="3"/>
                  <a:pt x="42" y="0"/>
                  <a:pt x="46" y="0"/>
                </a:cubicBezTo>
                <a:cubicBezTo>
                  <a:pt x="116" y="0"/>
                  <a:pt x="116" y="0"/>
                  <a:pt x="116" y="0"/>
                </a:cubicBezTo>
                <a:cubicBezTo>
                  <a:pt x="122" y="0"/>
                  <a:pt x="126" y="5"/>
                  <a:pt x="126" y="10"/>
                </a:cubicBezTo>
                <a:cubicBezTo>
                  <a:pt x="126" y="12"/>
                  <a:pt x="125" y="14"/>
                  <a:pt x="124" y="15"/>
                </a:cubicBezTo>
                <a:cubicBezTo>
                  <a:pt x="88" y="68"/>
                  <a:pt x="88" y="68"/>
                  <a:pt x="88" y="68"/>
                </a:cubicBezTo>
                <a:cubicBezTo>
                  <a:pt x="106" y="68"/>
                  <a:pt x="106" y="68"/>
                  <a:pt x="106" y="68"/>
                </a:cubicBezTo>
                <a:cubicBezTo>
                  <a:pt x="109" y="68"/>
                  <a:pt x="113" y="70"/>
                  <a:pt x="114" y="74"/>
                </a:cubicBezTo>
                <a:cubicBezTo>
                  <a:pt x="116" y="77"/>
                  <a:pt x="115" y="81"/>
                  <a:pt x="113" y="84"/>
                </a:cubicBezTo>
                <a:cubicBezTo>
                  <a:pt x="26" y="190"/>
                  <a:pt x="26" y="190"/>
                  <a:pt x="26" y="190"/>
                </a:cubicBezTo>
                <a:cubicBezTo>
                  <a:pt x="25" y="192"/>
                  <a:pt x="22" y="193"/>
                  <a:pt x="19" y="193"/>
                </a:cubicBezTo>
                <a:close/>
                <a:moveTo>
                  <a:pt x="46" y="8"/>
                </a:moveTo>
                <a:cubicBezTo>
                  <a:pt x="45" y="8"/>
                  <a:pt x="44" y="9"/>
                  <a:pt x="44" y="9"/>
                </a:cubicBezTo>
                <a:cubicBezTo>
                  <a:pt x="9" y="105"/>
                  <a:pt x="9" y="105"/>
                  <a:pt x="9" y="105"/>
                </a:cubicBezTo>
                <a:cubicBezTo>
                  <a:pt x="8" y="105"/>
                  <a:pt x="9" y="106"/>
                  <a:pt x="9" y="106"/>
                </a:cubicBezTo>
                <a:cubicBezTo>
                  <a:pt x="9" y="107"/>
                  <a:pt x="10" y="107"/>
                  <a:pt x="10" y="107"/>
                </a:cubicBezTo>
                <a:cubicBezTo>
                  <a:pt x="43" y="107"/>
                  <a:pt x="43" y="107"/>
                  <a:pt x="43" y="107"/>
                </a:cubicBezTo>
                <a:cubicBezTo>
                  <a:pt x="17" y="183"/>
                  <a:pt x="17" y="183"/>
                  <a:pt x="17" y="183"/>
                </a:cubicBezTo>
                <a:cubicBezTo>
                  <a:pt x="17" y="184"/>
                  <a:pt x="18" y="185"/>
                  <a:pt x="18" y="185"/>
                </a:cubicBezTo>
                <a:cubicBezTo>
                  <a:pt x="19" y="186"/>
                  <a:pt x="20" y="185"/>
                  <a:pt x="20" y="185"/>
                </a:cubicBezTo>
                <a:cubicBezTo>
                  <a:pt x="107" y="79"/>
                  <a:pt x="107" y="79"/>
                  <a:pt x="107" y="79"/>
                </a:cubicBezTo>
                <a:cubicBezTo>
                  <a:pt x="107" y="78"/>
                  <a:pt x="107" y="77"/>
                  <a:pt x="107" y="77"/>
                </a:cubicBezTo>
                <a:cubicBezTo>
                  <a:pt x="107" y="76"/>
                  <a:pt x="106" y="76"/>
                  <a:pt x="106" y="76"/>
                </a:cubicBezTo>
                <a:cubicBezTo>
                  <a:pt x="73" y="76"/>
                  <a:pt x="73" y="76"/>
                  <a:pt x="73" y="76"/>
                </a:cubicBezTo>
                <a:cubicBezTo>
                  <a:pt x="117" y="11"/>
                  <a:pt x="117" y="11"/>
                  <a:pt x="117" y="11"/>
                </a:cubicBezTo>
                <a:cubicBezTo>
                  <a:pt x="118" y="11"/>
                  <a:pt x="118" y="10"/>
                  <a:pt x="118" y="10"/>
                </a:cubicBezTo>
                <a:cubicBezTo>
                  <a:pt x="118" y="9"/>
                  <a:pt x="117" y="8"/>
                  <a:pt x="116" y="8"/>
                </a:cubicBezTo>
                <a:lnTo>
                  <a:pt x="46" y="8"/>
                </a:lnTo>
                <a:close/>
              </a:path>
            </a:pathLst>
          </a:custGeom>
          <a:solidFill>
            <a:srgbClr val="35669B"/>
          </a:solidFill>
          <a:ln>
            <a:noFill/>
          </a:ln>
        </p:spPr>
        <p:txBody>
          <a:bodyPr vert="horz" wrap="square" lIns="91440" tIns="45720" rIns="91440" bIns="45720" numCol="1" anchor="t" anchorCtr="0" compatLnSpc="1"/>
          <a:lstStyle/>
          <a:p>
            <a:endParaRPr lang="zh-CN" altLang="en-US"/>
          </a:p>
        </p:txBody>
      </p:sp>
      <p:sp>
        <p:nvSpPr>
          <p:cNvPr id="25" name="Freeform 225"/>
          <p:cNvSpPr>
            <a:spLocks noEditPoints="1"/>
          </p:cNvSpPr>
          <p:nvPr/>
        </p:nvSpPr>
        <p:spPr bwMode="auto">
          <a:xfrm>
            <a:off x="343308" y="2175595"/>
            <a:ext cx="404760" cy="407838"/>
          </a:xfrm>
          <a:custGeom>
            <a:avLst/>
            <a:gdLst>
              <a:gd name="T0" fmla="*/ 130 w 184"/>
              <a:gd name="T1" fmla="*/ 185 h 185"/>
              <a:gd name="T2" fmla="*/ 54 w 184"/>
              <a:gd name="T3" fmla="*/ 185 h 185"/>
              <a:gd name="T4" fmla="*/ 39 w 184"/>
              <a:gd name="T5" fmla="*/ 170 h 185"/>
              <a:gd name="T6" fmla="*/ 39 w 184"/>
              <a:gd name="T7" fmla="*/ 104 h 185"/>
              <a:gd name="T8" fmla="*/ 16 w 184"/>
              <a:gd name="T9" fmla="*/ 104 h 185"/>
              <a:gd name="T10" fmla="*/ 2 w 184"/>
              <a:gd name="T11" fmla="*/ 95 h 185"/>
              <a:gd name="T12" fmla="*/ 5 w 184"/>
              <a:gd name="T13" fmla="*/ 79 h 185"/>
              <a:gd name="T14" fmla="*/ 81 w 184"/>
              <a:gd name="T15" fmla="*/ 5 h 185"/>
              <a:gd name="T16" fmla="*/ 92 w 184"/>
              <a:gd name="T17" fmla="*/ 0 h 185"/>
              <a:gd name="T18" fmla="*/ 103 w 184"/>
              <a:gd name="T19" fmla="*/ 5 h 185"/>
              <a:gd name="T20" fmla="*/ 178 w 184"/>
              <a:gd name="T21" fmla="*/ 79 h 185"/>
              <a:gd name="T22" fmla="*/ 181 w 184"/>
              <a:gd name="T23" fmla="*/ 95 h 185"/>
              <a:gd name="T24" fmla="*/ 168 w 184"/>
              <a:gd name="T25" fmla="*/ 104 h 185"/>
              <a:gd name="T26" fmla="*/ 145 w 184"/>
              <a:gd name="T27" fmla="*/ 104 h 185"/>
              <a:gd name="T28" fmla="*/ 145 w 184"/>
              <a:gd name="T29" fmla="*/ 170 h 185"/>
              <a:gd name="T30" fmla="*/ 130 w 184"/>
              <a:gd name="T31" fmla="*/ 185 h 185"/>
              <a:gd name="T32" fmla="*/ 92 w 184"/>
              <a:gd name="T33" fmla="*/ 8 h 185"/>
              <a:gd name="T34" fmla="*/ 87 w 184"/>
              <a:gd name="T35" fmla="*/ 10 h 185"/>
              <a:gd name="T36" fmla="*/ 11 w 184"/>
              <a:gd name="T37" fmla="*/ 84 h 185"/>
              <a:gd name="T38" fmla="*/ 9 w 184"/>
              <a:gd name="T39" fmla="*/ 92 h 185"/>
              <a:gd name="T40" fmla="*/ 16 w 184"/>
              <a:gd name="T41" fmla="*/ 96 h 185"/>
              <a:gd name="T42" fmla="*/ 47 w 184"/>
              <a:gd name="T43" fmla="*/ 96 h 185"/>
              <a:gd name="T44" fmla="*/ 47 w 184"/>
              <a:gd name="T45" fmla="*/ 170 h 185"/>
              <a:gd name="T46" fmla="*/ 54 w 184"/>
              <a:gd name="T47" fmla="*/ 177 h 185"/>
              <a:gd name="T48" fmla="*/ 130 w 184"/>
              <a:gd name="T49" fmla="*/ 177 h 185"/>
              <a:gd name="T50" fmla="*/ 137 w 184"/>
              <a:gd name="T51" fmla="*/ 170 h 185"/>
              <a:gd name="T52" fmla="*/ 137 w 184"/>
              <a:gd name="T53" fmla="*/ 96 h 185"/>
              <a:gd name="T54" fmla="*/ 168 w 184"/>
              <a:gd name="T55" fmla="*/ 96 h 185"/>
              <a:gd name="T56" fmla="*/ 174 w 184"/>
              <a:gd name="T57" fmla="*/ 92 h 185"/>
              <a:gd name="T58" fmla="*/ 173 w 184"/>
              <a:gd name="T59" fmla="*/ 84 h 185"/>
              <a:gd name="T60" fmla="*/ 97 w 184"/>
              <a:gd name="T61" fmla="*/ 10 h 185"/>
              <a:gd name="T62" fmla="*/ 92 w 184"/>
              <a:gd name="T63" fmla="*/ 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4" h="185">
                <a:moveTo>
                  <a:pt x="130" y="185"/>
                </a:moveTo>
                <a:cubicBezTo>
                  <a:pt x="54" y="185"/>
                  <a:pt x="54" y="185"/>
                  <a:pt x="54" y="185"/>
                </a:cubicBezTo>
                <a:cubicBezTo>
                  <a:pt x="45" y="185"/>
                  <a:pt x="39" y="179"/>
                  <a:pt x="39" y="170"/>
                </a:cubicBezTo>
                <a:cubicBezTo>
                  <a:pt x="39" y="104"/>
                  <a:pt x="39" y="104"/>
                  <a:pt x="39" y="104"/>
                </a:cubicBezTo>
                <a:cubicBezTo>
                  <a:pt x="16" y="104"/>
                  <a:pt x="16" y="104"/>
                  <a:pt x="16" y="104"/>
                </a:cubicBezTo>
                <a:cubicBezTo>
                  <a:pt x="10" y="104"/>
                  <a:pt x="4" y="100"/>
                  <a:pt x="2" y="95"/>
                </a:cubicBezTo>
                <a:cubicBezTo>
                  <a:pt x="0" y="89"/>
                  <a:pt x="1" y="83"/>
                  <a:pt x="5" y="79"/>
                </a:cubicBezTo>
                <a:cubicBezTo>
                  <a:pt x="81" y="5"/>
                  <a:pt x="81" y="5"/>
                  <a:pt x="81" y="5"/>
                </a:cubicBezTo>
                <a:cubicBezTo>
                  <a:pt x="84" y="2"/>
                  <a:pt x="88" y="0"/>
                  <a:pt x="92" y="0"/>
                </a:cubicBezTo>
                <a:cubicBezTo>
                  <a:pt x="96" y="0"/>
                  <a:pt x="100" y="2"/>
                  <a:pt x="103" y="5"/>
                </a:cubicBezTo>
                <a:cubicBezTo>
                  <a:pt x="178" y="79"/>
                  <a:pt x="178" y="79"/>
                  <a:pt x="178" y="79"/>
                </a:cubicBezTo>
                <a:cubicBezTo>
                  <a:pt x="183" y="83"/>
                  <a:pt x="184" y="89"/>
                  <a:pt x="181" y="95"/>
                </a:cubicBezTo>
                <a:cubicBezTo>
                  <a:pt x="179" y="100"/>
                  <a:pt x="174" y="104"/>
                  <a:pt x="168" y="104"/>
                </a:cubicBezTo>
                <a:cubicBezTo>
                  <a:pt x="145" y="104"/>
                  <a:pt x="145" y="104"/>
                  <a:pt x="145" y="104"/>
                </a:cubicBezTo>
                <a:cubicBezTo>
                  <a:pt x="145" y="170"/>
                  <a:pt x="145" y="170"/>
                  <a:pt x="145" y="170"/>
                </a:cubicBezTo>
                <a:cubicBezTo>
                  <a:pt x="145" y="179"/>
                  <a:pt x="138" y="185"/>
                  <a:pt x="130" y="185"/>
                </a:cubicBezTo>
                <a:close/>
                <a:moveTo>
                  <a:pt x="92" y="8"/>
                </a:moveTo>
                <a:cubicBezTo>
                  <a:pt x="90" y="8"/>
                  <a:pt x="88" y="9"/>
                  <a:pt x="87" y="10"/>
                </a:cubicBezTo>
                <a:cubicBezTo>
                  <a:pt x="11" y="84"/>
                  <a:pt x="11" y="84"/>
                  <a:pt x="11" y="84"/>
                </a:cubicBezTo>
                <a:cubicBezTo>
                  <a:pt x="9" y="86"/>
                  <a:pt x="8" y="89"/>
                  <a:pt x="9" y="92"/>
                </a:cubicBezTo>
                <a:cubicBezTo>
                  <a:pt x="10" y="94"/>
                  <a:pt x="13" y="96"/>
                  <a:pt x="16" y="96"/>
                </a:cubicBezTo>
                <a:cubicBezTo>
                  <a:pt x="47" y="96"/>
                  <a:pt x="47" y="96"/>
                  <a:pt x="47" y="96"/>
                </a:cubicBezTo>
                <a:cubicBezTo>
                  <a:pt x="47" y="170"/>
                  <a:pt x="47" y="170"/>
                  <a:pt x="47" y="170"/>
                </a:cubicBezTo>
                <a:cubicBezTo>
                  <a:pt x="47" y="174"/>
                  <a:pt x="50" y="177"/>
                  <a:pt x="54" y="177"/>
                </a:cubicBezTo>
                <a:cubicBezTo>
                  <a:pt x="130" y="177"/>
                  <a:pt x="130" y="177"/>
                  <a:pt x="130" y="177"/>
                </a:cubicBezTo>
                <a:cubicBezTo>
                  <a:pt x="133" y="177"/>
                  <a:pt x="137" y="174"/>
                  <a:pt x="137" y="170"/>
                </a:cubicBezTo>
                <a:cubicBezTo>
                  <a:pt x="137" y="96"/>
                  <a:pt x="137" y="96"/>
                  <a:pt x="137" y="96"/>
                </a:cubicBezTo>
                <a:cubicBezTo>
                  <a:pt x="168" y="96"/>
                  <a:pt x="168" y="96"/>
                  <a:pt x="168" y="96"/>
                </a:cubicBezTo>
                <a:cubicBezTo>
                  <a:pt x="170" y="96"/>
                  <a:pt x="173" y="94"/>
                  <a:pt x="174" y="92"/>
                </a:cubicBezTo>
                <a:cubicBezTo>
                  <a:pt x="175" y="89"/>
                  <a:pt x="175" y="86"/>
                  <a:pt x="173" y="84"/>
                </a:cubicBezTo>
                <a:cubicBezTo>
                  <a:pt x="97" y="10"/>
                  <a:pt x="97" y="10"/>
                  <a:pt x="97" y="10"/>
                </a:cubicBezTo>
                <a:cubicBezTo>
                  <a:pt x="95" y="9"/>
                  <a:pt x="94" y="8"/>
                  <a:pt x="92" y="8"/>
                </a:cubicBezTo>
                <a:close/>
              </a:path>
            </a:pathLst>
          </a:custGeom>
          <a:solidFill>
            <a:srgbClr val="35669B"/>
          </a:solidFill>
          <a:ln>
            <a:noFill/>
          </a:ln>
        </p:spPr>
        <p:txBody>
          <a:bodyPr vert="horz" wrap="square" lIns="91440" tIns="45720" rIns="91440" bIns="45720" numCol="1" anchor="t" anchorCtr="0" compatLnSpc="1"/>
          <a:lstStyle/>
          <a:p>
            <a:endParaRPr lang="zh-CN" altLang="en-US"/>
          </a:p>
        </p:txBody>
      </p:sp>
      <p:sp>
        <p:nvSpPr>
          <p:cNvPr id="269" name="矩形 268"/>
          <p:cNvSpPr/>
          <p:nvPr/>
        </p:nvSpPr>
        <p:spPr>
          <a:xfrm>
            <a:off x="405986" y="763932"/>
            <a:ext cx="11387746" cy="1064871"/>
          </a:xfrm>
          <a:prstGeom prst="rect">
            <a:avLst/>
          </a:prstGeom>
          <a:solidFill>
            <a:srgbClr val="3566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2" name="Text Box 3"/>
          <p:cNvSpPr txBox="1">
            <a:spLocks noChangeArrowheads="1"/>
          </p:cNvSpPr>
          <p:nvPr/>
        </p:nvSpPr>
        <p:spPr bwMode="auto">
          <a:xfrm>
            <a:off x="598457" y="1011306"/>
            <a:ext cx="2709116"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lnSpc>
                <a:spcPct val="90000"/>
              </a:lnSpc>
              <a:buFont typeface="Arial" panose="020B0604020202020204" pitchFamily="34" charset="0"/>
              <a:buNone/>
            </a:pPr>
            <a:r>
              <a:rPr lang="zh-CN" altLang="en-US" sz="4800" dirty="0">
                <a:solidFill>
                  <a:schemeClr val="bg1"/>
                </a:solidFill>
                <a:latin typeface="方正兰亭粗黑简体" panose="02000000000000000000" pitchFamily="2" charset="-122"/>
                <a:ea typeface="方正兰亭粗黑简体" panose="02000000000000000000" pitchFamily="2" charset="-122"/>
              </a:rPr>
              <a:t>赠送图标</a:t>
            </a:r>
          </a:p>
        </p:txBody>
      </p:sp>
      <p:sp>
        <p:nvSpPr>
          <p:cNvPr id="296" name="矩形 295"/>
          <p:cNvSpPr/>
          <p:nvPr/>
        </p:nvSpPr>
        <p:spPr>
          <a:xfrm>
            <a:off x="3416308" y="1220784"/>
            <a:ext cx="8223983" cy="477054"/>
          </a:xfrm>
          <a:prstGeom prst="rect">
            <a:avLst/>
          </a:prstGeom>
        </p:spPr>
        <p:txBody>
          <a:bodyPr wrap="none">
            <a:spAutoFit/>
          </a:bodyPr>
          <a:lstStyle/>
          <a:p>
            <a:pPr fontAlgn="base"/>
            <a:r>
              <a:rPr lang="en-US" altLang="zh-CN" sz="2500" dirty="0">
                <a:solidFill>
                  <a:schemeClr val="bg1"/>
                </a:solidFill>
                <a:latin typeface="微软雅黑" panose="020B0503020204020204" pitchFamily="34" charset="-122"/>
                <a:ea typeface="微软雅黑" panose="020B0503020204020204" pitchFamily="34" charset="-122"/>
              </a:rPr>
              <a:t>500+</a:t>
            </a:r>
            <a:r>
              <a:rPr lang="zh-CN" altLang="en-US" sz="2500" dirty="0">
                <a:solidFill>
                  <a:schemeClr val="bg1"/>
                </a:solidFill>
                <a:latin typeface="微软雅黑" panose="020B0503020204020204" pitchFamily="34" charset="-122"/>
                <a:ea typeface="微软雅黑" panose="020B0503020204020204" pitchFamily="34" charset="-122"/>
              </a:rPr>
              <a:t>超实用</a:t>
            </a:r>
            <a:r>
              <a:rPr lang="en-US" altLang="zh-CN" sz="2500" dirty="0">
                <a:solidFill>
                  <a:schemeClr val="bg1"/>
                </a:solidFill>
                <a:latin typeface="微软雅黑" panose="020B0503020204020204" pitchFamily="34" charset="-122"/>
                <a:ea typeface="微软雅黑" panose="020B0503020204020204" pitchFamily="34" charset="-122"/>
              </a:rPr>
              <a:t>ICON</a:t>
            </a:r>
            <a:r>
              <a:rPr lang="zh-CN" altLang="en-US" sz="2500" dirty="0">
                <a:solidFill>
                  <a:schemeClr val="bg1"/>
                </a:solidFill>
                <a:latin typeface="微软雅黑" panose="020B0503020204020204" pitchFamily="34" charset="-122"/>
                <a:ea typeface="微软雅黑" panose="020B0503020204020204" pitchFamily="34" charset="-122"/>
              </a:rPr>
              <a:t>集合，可随意编辑图形大小，更换颜色</a:t>
            </a:r>
            <a:endParaRPr lang="zh-CN" altLang="en-US" sz="2500" b="0" i="0" dirty="0">
              <a:solidFill>
                <a:schemeClr val="bg1"/>
              </a:solidFill>
              <a:effectLst/>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72"/>
                                        </p:tgtEl>
                                        <p:attrNameLst>
                                          <p:attrName>style.visibility</p:attrName>
                                        </p:attrNameLst>
                                      </p:cBhvr>
                                      <p:to>
                                        <p:strVal val="visible"/>
                                      </p:to>
                                    </p:set>
                                    <p:anim calcmode="lin" valueType="num">
                                      <p:cBhvr>
                                        <p:cTn id="7" dur="750" fill="hold"/>
                                        <p:tgtEl>
                                          <p:spTgt spid="272"/>
                                        </p:tgtEl>
                                        <p:attrNameLst>
                                          <p:attrName>ppt_x</p:attrName>
                                        </p:attrNameLst>
                                      </p:cBhvr>
                                      <p:tavLst>
                                        <p:tav tm="0">
                                          <p:val>
                                            <p:strVal val="#ppt_x"/>
                                          </p:val>
                                        </p:tav>
                                        <p:tav tm="50000">
                                          <p:val>
                                            <p:strVal val="#ppt_x+.1"/>
                                          </p:val>
                                        </p:tav>
                                        <p:tav tm="100000">
                                          <p:val>
                                            <p:strVal val="#ppt_x"/>
                                          </p:val>
                                        </p:tav>
                                      </p:tavLst>
                                    </p:anim>
                                    <p:anim calcmode="lin" valueType="num">
                                      <p:cBhvr>
                                        <p:cTn id="8" dur="750" fill="hold"/>
                                        <p:tgtEl>
                                          <p:spTgt spid="272"/>
                                        </p:tgtEl>
                                        <p:attrNameLst>
                                          <p:attrName>ppt_y</p:attrName>
                                        </p:attrNameLst>
                                      </p:cBhvr>
                                      <p:tavLst>
                                        <p:tav tm="0">
                                          <p:val>
                                            <p:strVal val="#ppt_y"/>
                                          </p:val>
                                        </p:tav>
                                        <p:tav tm="100000">
                                          <p:val>
                                            <p:strVal val="#ppt_y"/>
                                          </p:val>
                                        </p:tav>
                                      </p:tavLst>
                                    </p:anim>
                                    <p:anim calcmode="lin" valueType="num">
                                      <p:cBhvr>
                                        <p:cTn id="9" dur="750" fill="hold"/>
                                        <p:tgtEl>
                                          <p:spTgt spid="272"/>
                                        </p:tgtEl>
                                        <p:attrNameLst>
                                          <p:attrName>ppt_h</p:attrName>
                                        </p:attrNameLst>
                                      </p:cBhvr>
                                      <p:tavLst>
                                        <p:tav tm="0">
                                          <p:val>
                                            <p:strVal val="#ppt_h/10"/>
                                          </p:val>
                                        </p:tav>
                                        <p:tav tm="50000">
                                          <p:val>
                                            <p:strVal val="#ppt_h+.01"/>
                                          </p:val>
                                        </p:tav>
                                        <p:tav tm="100000">
                                          <p:val>
                                            <p:strVal val="#ppt_h"/>
                                          </p:val>
                                        </p:tav>
                                      </p:tavLst>
                                    </p:anim>
                                    <p:anim calcmode="lin" valueType="num">
                                      <p:cBhvr>
                                        <p:cTn id="10" dur="750" fill="hold"/>
                                        <p:tgtEl>
                                          <p:spTgt spid="27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750" tmFilter="0,0; .5, 1; 1, 1"/>
                                        <p:tgtEl>
                                          <p:spTgt spid="2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
          <p:cNvSpPr/>
          <p:nvPr/>
        </p:nvSpPr>
        <p:spPr bwMode="auto">
          <a:xfrm>
            <a:off x="394363" y="2218657"/>
            <a:ext cx="1164195" cy="1162662"/>
          </a:xfrm>
          <a:custGeom>
            <a:avLst/>
            <a:gdLst>
              <a:gd name="T0" fmla="*/ 111 w 623"/>
              <a:gd name="T1" fmla="*/ 111 h 622"/>
              <a:gd name="T2" fmla="*/ 512 w 623"/>
              <a:gd name="T3" fmla="*/ 111 h 622"/>
              <a:gd name="T4" fmla="*/ 512 w 623"/>
              <a:gd name="T5" fmla="*/ 512 h 622"/>
              <a:gd name="T6" fmla="*/ 111 w 623"/>
              <a:gd name="T7" fmla="*/ 512 h 622"/>
              <a:gd name="T8" fmla="*/ 111 w 623"/>
              <a:gd name="T9" fmla="*/ 111 h 622"/>
            </a:gdLst>
            <a:ahLst/>
            <a:cxnLst>
              <a:cxn ang="0">
                <a:pos x="T0" y="T1"/>
              </a:cxn>
              <a:cxn ang="0">
                <a:pos x="T2" y="T3"/>
              </a:cxn>
              <a:cxn ang="0">
                <a:pos x="T4" y="T5"/>
              </a:cxn>
              <a:cxn ang="0">
                <a:pos x="T6" y="T7"/>
              </a:cxn>
              <a:cxn ang="0">
                <a:pos x="T8" y="T9"/>
              </a:cxn>
            </a:cxnLst>
            <a:rect l="0" t="0" r="r" b="b"/>
            <a:pathLst>
              <a:path w="623" h="622">
                <a:moveTo>
                  <a:pt x="111" y="111"/>
                </a:moveTo>
                <a:cubicBezTo>
                  <a:pt x="222" y="0"/>
                  <a:pt x="401" y="0"/>
                  <a:pt x="512" y="111"/>
                </a:cubicBezTo>
                <a:cubicBezTo>
                  <a:pt x="623" y="221"/>
                  <a:pt x="623" y="401"/>
                  <a:pt x="512" y="512"/>
                </a:cubicBezTo>
                <a:cubicBezTo>
                  <a:pt x="401" y="622"/>
                  <a:pt x="222" y="622"/>
                  <a:pt x="111" y="512"/>
                </a:cubicBezTo>
                <a:cubicBezTo>
                  <a:pt x="0" y="401"/>
                  <a:pt x="0" y="221"/>
                  <a:pt x="111" y="111"/>
                </a:cubicBezTo>
              </a:path>
            </a:pathLst>
          </a:custGeom>
          <a:solidFill>
            <a:srgbClr val="35669B"/>
          </a:solidFill>
          <a:ln>
            <a:noFill/>
          </a:ln>
        </p:spPr>
        <p:txBody>
          <a:bodyPr vert="horz" wrap="square" lIns="91440" tIns="45720" rIns="91440" bIns="45720" numCol="1" anchor="t" anchorCtr="0" compatLnSpc="1"/>
          <a:lstStyle/>
          <a:p>
            <a:endParaRPr lang="zh-CN" altLang="en-US"/>
          </a:p>
        </p:txBody>
      </p:sp>
      <p:grpSp>
        <p:nvGrpSpPr>
          <p:cNvPr id="7" name="组合 6"/>
          <p:cNvGrpSpPr/>
          <p:nvPr/>
        </p:nvGrpSpPr>
        <p:grpSpPr>
          <a:xfrm>
            <a:off x="699600" y="2660408"/>
            <a:ext cx="550654" cy="279162"/>
            <a:chOff x="1636718" y="1981206"/>
            <a:chExt cx="569914" cy="288926"/>
          </a:xfrm>
          <a:solidFill>
            <a:schemeClr val="bg1"/>
          </a:solidFill>
        </p:grpSpPr>
        <p:sp>
          <p:nvSpPr>
            <p:cNvPr id="8" name="Rectangle 5"/>
            <p:cNvSpPr>
              <a:spLocks noChangeArrowheads="1"/>
            </p:cNvSpPr>
            <p:nvPr/>
          </p:nvSpPr>
          <p:spPr bwMode="auto">
            <a:xfrm>
              <a:off x="1924056" y="2125669"/>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 name="Freeform 7"/>
            <p:cNvSpPr/>
            <p:nvPr/>
          </p:nvSpPr>
          <p:spPr bwMode="auto">
            <a:xfrm>
              <a:off x="1636718" y="1981206"/>
              <a:ext cx="569914" cy="288926"/>
            </a:xfrm>
            <a:custGeom>
              <a:avLst/>
              <a:gdLst>
                <a:gd name="T0" fmla="*/ 29 w 295"/>
                <a:gd name="T1" fmla="*/ 85 h 150"/>
                <a:gd name="T2" fmla="*/ 29 w 295"/>
                <a:gd name="T3" fmla="*/ 75 h 150"/>
                <a:gd name="T4" fmla="*/ 18 w 295"/>
                <a:gd name="T5" fmla="*/ 0 h 150"/>
                <a:gd name="T6" fmla="*/ 0 w 295"/>
                <a:gd name="T7" fmla="*/ 0 h 150"/>
                <a:gd name="T8" fmla="*/ 0 w 295"/>
                <a:gd name="T9" fmla="*/ 85 h 150"/>
                <a:gd name="T10" fmla="*/ 0 w 295"/>
                <a:gd name="T11" fmla="*/ 113 h 150"/>
                <a:gd name="T12" fmla="*/ 0 w 295"/>
                <a:gd name="T13" fmla="*/ 150 h 150"/>
                <a:gd name="T14" fmla="*/ 18 w 295"/>
                <a:gd name="T15" fmla="*/ 150 h 150"/>
                <a:gd name="T16" fmla="*/ 27 w 295"/>
                <a:gd name="T17" fmla="*/ 113 h 150"/>
                <a:gd name="T18" fmla="*/ 267 w 295"/>
                <a:gd name="T19" fmla="*/ 113 h 150"/>
                <a:gd name="T20" fmla="*/ 277 w 295"/>
                <a:gd name="T21" fmla="*/ 150 h 150"/>
                <a:gd name="T22" fmla="*/ 295 w 295"/>
                <a:gd name="T23" fmla="*/ 150 h 150"/>
                <a:gd name="T24" fmla="*/ 295 w 295"/>
                <a:gd name="T25" fmla="*/ 113 h 150"/>
                <a:gd name="T26" fmla="*/ 295 w 295"/>
                <a:gd name="T27" fmla="*/ 85 h 150"/>
                <a:gd name="T28" fmla="*/ 29 w 295"/>
                <a:gd name="T29" fmla="*/ 8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5" h="150">
                  <a:moveTo>
                    <a:pt x="29" y="85"/>
                  </a:moveTo>
                  <a:cubicBezTo>
                    <a:pt x="29" y="82"/>
                    <a:pt x="29" y="78"/>
                    <a:pt x="29" y="75"/>
                  </a:cubicBezTo>
                  <a:cubicBezTo>
                    <a:pt x="29" y="33"/>
                    <a:pt x="24" y="0"/>
                    <a:pt x="18" y="0"/>
                  </a:cubicBezTo>
                  <a:cubicBezTo>
                    <a:pt x="0" y="0"/>
                    <a:pt x="0" y="0"/>
                    <a:pt x="0" y="0"/>
                  </a:cubicBezTo>
                  <a:cubicBezTo>
                    <a:pt x="0" y="85"/>
                    <a:pt x="0" y="85"/>
                    <a:pt x="0" y="85"/>
                  </a:cubicBezTo>
                  <a:cubicBezTo>
                    <a:pt x="0" y="113"/>
                    <a:pt x="0" y="113"/>
                    <a:pt x="0" y="113"/>
                  </a:cubicBezTo>
                  <a:cubicBezTo>
                    <a:pt x="0" y="150"/>
                    <a:pt x="0" y="150"/>
                    <a:pt x="0" y="150"/>
                  </a:cubicBezTo>
                  <a:cubicBezTo>
                    <a:pt x="18" y="150"/>
                    <a:pt x="18" y="150"/>
                    <a:pt x="18" y="150"/>
                  </a:cubicBezTo>
                  <a:cubicBezTo>
                    <a:pt x="22" y="150"/>
                    <a:pt x="25" y="135"/>
                    <a:pt x="27" y="113"/>
                  </a:cubicBezTo>
                  <a:cubicBezTo>
                    <a:pt x="267" y="113"/>
                    <a:pt x="267" y="113"/>
                    <a:pt x="267" y="113"/>
                  </a:cubicBezTo>
                  <a:cubicBezTo>
                    <a:pt x="277" y="150"/>
                    <a:pt x="277" y="150"/>
                    <a:pt x="277" y="150"/>
                  </a:cubicBezTo>
                  <a:cubicBezTo>
                    <a:pt x="295" y="150"/>
                    <a:pt x="295" y="150"/>
                    <a:pt x="295" y="150"/>
                  </a:cubicBezTo>
                  <a:cubicBezTo>
                    <a:pt x="295" y="113"/>
                    <a:pt x="295" y="113"/>
                    <a:pt x="295" y="113"/>
                  </a:cubicBezTo>
                  <a:cubicBezTo>
                    <a:pt x="295" y="85"/>
                    <a:pt x="295" y="85"/>
                    <a:pt x="295" y="85"/>
                  </a:cubicBezTo>
                  <a:lnTo>
                    <a:pt x="29"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8"/>
            <p:cNvSpPr/>
            <p:nvPr/>
          </p:nvSpPr>
          <p:spPr bwMode="auto">
            <a:xfrm>
              <a:off x="1709743" y="2071694"/>
              <a:ext cx="100013" cy="52388"/>
            </a:xfrm>
            <a:custGeom>
              <a:avLst/>
              <a:gdLst>
                <a:gd name="T0" fmla="*/ 52 w 52"/>
                <a:gd name="T1" fmla="*/ 27 h 27"/>
                <a:gd name="T2" fmla="*/ 25 w 52"/>
                <a:gd name="T3" fmla="*/ 0 h 27"/>
                <a:gd name="T4" fmla="*/ 0 w 52"/>
                <a:gd name="T5" fmla="*/ 0 h 27"/>
                <a:gd name="T6" fmla="*/ 0 w 52"/>
                <a:gd name="T7" fmla="*/ 27 h 27"/>
                <a:gd name="T8" fmla="*/ 52 w 52"/>
                <a:gd name="T9" fmla="*/ 27 h 27"/>
              </a:gdLst>
              <a:ahLst/>
              <a:cxnLst>
                <a:cxn ang="0">
                  <a:pos x="T0" y="T1"/>
                </a:cxn>
                <a:cxn ang="0">
                  <a:pos x="T2" y="T3"/>
                </a:cxn>
                <a:cxn ang="0">
                  <a:pos x="T4" y="T5"/>
                </a:cxn>
                <a:cxn ang="0">
                  <a:pos x="T6" y="T7"/>
                </a:cxn>
                <a:cxn ang="0">
                  <a:pos x="T8" y="T9"/>
                </a:cxn>
              </a:cxnLst>
              <a:rect l="0" t="0" r="r" b="b"/>
              <a:pathLst>
                <a:path w="52" h="27">
                  <a:moveTo>
                    <a:pt x="52" y="27"/>
                  </a:moveTo>
                  <a:cubicBezTo>
                    <a:pt x="51" y="12"/>
                    <a:pt x="39" y="0"/>
                    <a:pt x="25" y="0"/>
                  </a:cubicBezTo>
                  <a:cubicBezTo>
                    <a:pt x="0" y="0"/>
                    <a:pt x="0" y="0"/>
                    <a:pt x="0" y="0"/>
                  </a:cubicBezTo>
                  <a:cubicBezTo>
                    <a:pt x="0" y="27"/>
                    <a:pt x="0" y="27"/>
                    <a:pt x="0" y="27"/>
                  </a:cubicBezTo>
                  <a:lnTo>
                    <a:pt x="52"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9"/>
            <p:cNvSpPr/>
            <p:nvPr/>
          </p:nvSpPr>
          <p:spPr bwMode="auto">
            <a:xfrm>
              <a:off x="1833569" y="2071694"/>
              <a:ext cx="373063" cy="52388"/>
            </a:xfrm>
            <a:custGeom>
              <a:avLst/>
              <a:gdLst>
                <a:gd name="T0" fmla="*/ 193 w 193"/>
                <a:gd name="T1" fmla="*/ 27 h 27"/>
                <a:gd name="T2" fmla="*/ 166 w 193"/>
                <a:gd name="T3" fmla="*/ 0 h 27"/>
                <a:gd name="T4" fmla="*/ 27 w 193"/>
                <a:gd name="T5" fmla="*/ 0 h 27"/>
                <a:gd name="T6" fmla="*/ 0 w 193"/>
                <a:gd name="T7" fmla="*/ 27 h 27"/>
                <a:gd name="T8" fmla="*/ 193 w 193"/>
                <a:gd name="T9" fmla="*/ 27 h 27"/>
              </a:gdLst>
              <a:ahLst/>
              <a:cxnLst>
                <a:cxn ang="0">
                  <a:pos x="T0" y="T1"/>
                </a:cxn>
                <a:cxn ang="0">
                  <a:pos x="T2" y="T3"/>
                </a:cxn>
                <a:cxn ang="0">
                  <a:pos x="T4" y="T5"/>
                </a:cxn>
                <a:cxn ang="0">
                  <a:pos x="T6" y="T7"/>
                </a:cxn>
                <a:cxn ang="0">
                  <a:pos x="T8" y="T9"/>
                </a:cxn>
              </a:cxnLst>
              <a:rect l="0" t="0" r="r" b="b"/>
              <a:pathLst>
                <a:path w="193" h="27">
                  <a:moveTo>
                    <a:pt x="193" y="27"/>
                  </a:moveTo>
                  <a:cubicBezTo>
                    <a:pt x="192" y="12"/>
                    <a:pt x="180" y="0"/>
                    <a:pt x="166" y="0"/>
                  </a:cubicBezTo>
                  <a:cubicBezTo>
                    <a:pt x="27" y="0"/>
                    <a:pt x="27" y="0"/>
                    <a:pt x="27" y="0"/>
                  </a:cubicBezTo>
                  <a:cubicBezTo>
                    <a:pt x="12" y="0"/>
                    <a:pt x="0" y="12"/>
                    <a:pt x="0" y="27"/>
                  </a:cubicBezTo>
                  <a:lnTo>
                    <a:pt x="193"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2" name="Oval 10"/>
          <p:cNvSpPr>
            <a:spLocks noChangeArrowheads="1"/>
          </p:cNvSpPr>
          <p:nvPr/>
        </p:nvSpPr>
        <p:spPr bwMode="auto">
          <a:xfrm>
            <a:off x="2474981" y="2269274"/>
            <a:ext cx="1059894" cy="1059894"/>
          </a:xfrm>
          <a:prstGeom prst="ellipse">
            <a:avLst/>
          </a:prstGeom>
          <a:solidFill>
            <a:srgbClr val="35669B"/>
          </a:solidFill>
          <a:ln>
            <a:noFill/>
          </a:ln>
        </p:spPr>
        <p:txBody>
          <a:bodyPr vert="horz" wrap="square" lIns="91440" tIns="45720" rIns="91440" bIns="45720" numCol="1" anchor="t" anchorCtr="0" compatLnSpc="1"/>
          <a:lstStyle/>
          <a:p>
            <a:endParaRPr lang="zh-CN" altLang="en-US"/>
          </a:p>
        </p:txBody>
      </p:sp>
      <p:grpSp>
        <p:nvGrpSpPr>
          <p:cNvPr id="13" name="组合 12"/>
          <p:cNvGrpSpPr/>
          <p:nvPr/>
        </p:nvGrpSpPr>
        <p:grpSpPr>
          <a:xfrm>
            <a:off x="2729600" y="2502421"/>
            <a:ext cx="550654" cy="489300"/>
            <a:chOff x="3390909" y="1817693"/>
            <a:chExt cx="569914" cy="506414"/>
          </a:xfrm>
          <a:solidFill>
            <a:schemeClr val="bg1"/>
          </a:solidFill>
        </p:grpSpPr>
        <p:sp>
          <p:nvSpPr>
            <p:cNvPr id="14" name="Freeform 11"/>
            <p:cNvSpPr/>
            <p:nvPr/>
          </p:nvSpPr>
          <p:spPr bwMode="auto">
            <a:xfrm>
              <a:off x="3390909" y="2033594"/>
              <a:ext cx="569914" cy="290513"/>
            </a:xfrm>
            <a:custGeom>
              <a:avLst/>
              <a:gdLst>
                <a:gd name="T0" fmla="*/ 29 w 295"/>
                <a:gd name="T1" fmla="*/ 86 h 151"/>
                <a:gd name="T2" fmla="*/ 29 w 295"/>
                <a:gd name="T3" fmla="*/ 75 h 151"/>
                <a:gd name="T4" fmla="*/ 18 w 295"/>
                <a:gd name="T5" fmla="*/ 0 h 151"/>
                <a:gd name="T6" fmla="*/ 0 w 295"/>
                <a:gd name="T7" fmla="*/ 0 h 151"/>
                <a:gd name="T8" fmla="*/ 0 w 295"/>
                <a:gd name="T9" fmla="*/ 86 h 151"/>
                <a:gd name="T10" fmla="*/ 0 w 295"/>
                <a:gd name="T11" fmla="*/ 113 h 151"/>
                <a:gd name="T12" fmla="*/ 0 w 295"/>
                <a:gd name="T13" fmla="*/ 151 h 151"/>
                <a:gd name="T14" fmla="*/ 18 w 295"/>
                <a:gd name="T15" fmla="*/ 151 h 151"/>
                <a:gd name="T16" fmla="*/ 28 w 295"/>
                <a:gd name="T17" fmla="*/ 113 h 151"/>
                <a:gd name="T18" fmla="*/ 268 w 295"/>
                <a:gd name="T19" fmla="*/ 113 h 151"/>
                <a:gd name="T20" fmla="*/ 277 w 295"/>
                <a:gd name="T21" fmla="*/ 150 h 151"/>
                <a:gd name="T22" fmla="*/ 295 w 295"/>
                <a:gd name="T23" fmla="*/ 150 h 151"/>
                <a:gd name="T24" fmla="*/ 295 w 295"/>
                <a:gd name="T25" fmla="*/ 113 h 151"/>
                <a:gd name="T26" fmla="*/ 295 w 295"/>
                <a:gd name="T27" fmla="*/ 86 h 151"/>
                <a:gd name="T28" fmla="*/ 29 w 295"/>
                <a:gd name="T29" fmla="*/ 86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5" h="151">
                  <a:moveTo>
                    <a:pt x="29" y="86"/>
                  </a:moveTo>
                  <a:cubicBezTo>
                    <a:pt x="29" y="82"/>
                    <a:pt x="29" y="79"/>
                    <a:pt x="29" y="75"/>
                  </a:cubicBezTo>
                  <a:cubicBezTo>
                    <a:pt x="29" y="34"/>
                    <a:pt x="24" y="0"/>
                    <a:pt x="18" y="0"/>
                  </a:cubicBezTo>
                  <a:cubicBezTo>
                    <a:pt x="0" y="0"/>
                    <a:pt x="0" y="0"/>
                    <a:pt x="0" y="0"/>
                  </a:cubicBezTo>
                  <a:cubicBezTo>
                    <a:pt x="0" y="86"/>
                    <a:pt x="0" y="86"/>
                    <a:pt x="0" y="86"/>
                  </a:cubicBezTo>
                  <a:cubicBezTo>
                    <a:pt x="0" y="113"/>
                    <a:pt x="0" y="113"/>
                    <a:pt x="0" y="113"/>
                  </a:cubicBezTo>
                  <a:cubicBezTo>
                    <a:pt x="0" y="151"/>
                    <a:pt x="0" y="151"/>
                    <a:pt x="0" y="151"/>
                  </a:cubicBezTo>
                  <a:cubicBezTo>
                    <a:pt x="18" y="151"/>
                    <a:pt x="18" y="151"/>
                    <a:pt x="18" y="151"/>
                  </a:cubicBezTo>
                  <a:cubicBezTo>
                    <a:pt x="22" y="151"/>
                    <a:pt x="26" y="136"/>
                    <a:pt x="28" y="113"/>
                  </a:cubicBezTo>
                  <a:cubicBezTo>
                    <a:pt x="268" y="113"/>
                    <a:pt x="268" y="113"/>
                    <a:pt x="268" y="113"/>
                  </a:cubicBezTo>
                  <a:cubicBezTo>
                    <a:pt x="277" y="150"/>
                    <a:pt x="277" y="150"/>
                    <a:pt x="277" y="150"/>
                  </a:cubicBezTo>
                  <a:cubicBezTo>
                    <a:pt x="295" y="150"/>
                    <a:pt x="295" y="150"/>
                    <a:pt x="295" y="150"/>
                  </a:cubicBezTo>
                  <a:cubicBezTo>
                    <a:pt x="295" y="113"/>
                    <a:pt x="295" y="113"/>
                    <a:pt x="295" y="113"/>
                  </a:cubicBezTo>
                  <a:cubicBezTo>
                    <a:pt x="295" y="86"/>
                    <a:pt x="295" y="86"/>
                    <a:pt x="295" y="86"/>
                  </a:cubicBezTo>
                  <a:lnTo>
                    <a:pt x="29"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2"/>
            <p:cNvSpPr/>
            <p:nvPr/>
          </p:nvSpPr>
          <p:spPr bwMode="auto">
            <a:xfrm>
              <a:off x="3465522" y="2125669"/>
              <a:ext cx="100013" cy="50800"/>
            </a:xfrm>
            <a:custGeom>
              <a:avLst/>
              <a:gdLst>
                <a:gd name="T0" fmla="*/ 51 w 51"/>
                <a:gd name="T1" fmla="*/ 26 h 26"/>
                <a:gd name="T2" fmla="*/ 24 w 51"/>
                <a:gd name="T3" fmla="*/ 0 h 26"/>
                <a:gd name="T4" fmla="*/ 0 w 51"/>
                <a:gd name="T5" fmla="*/ 0 h 26"/>
                <a:gd name="T6" fmla="*/ 0 w 51"/>
                <a:gd name="T7" fmla="*/ 26 h 26"/>
                <a:gd name="T8" fmla="*/ 51 w 51"/>
                <a:gd name="T9" fmla="*/ 26 h 26"/>
              </a:gdLst>
              <a:ahLst/>
              <a:cxnLst>
                <a:cxn ang="0">
                  <a:pos x="T0" y="T1"/>
                </a:cxn>
                <a:cxn ang="0">
                  <a:pos x="T2" y="T3"/>
                </a:cxn>
                <a:cxn ang="0">
                  <a:pos x="T4" y="T5"/>
                </a:cxn>
                <a:cxn ang="0">
                  <a:pos x="T6" y="T7"/>
                </a:cxn>
                <a:cxn ang="0">
                  <a:pos x="T8" y="T9"/>
                </a:cxn>
              </a:cxnLst>
              <a:rect l="0" t="0" r="r" b="b"/>
              <a:pathLst>
                <a:path w="51" h="26">
                  <a:moveTo>
                    <a:pt x="51" y="26"/>
                  </a:moveTo>
                  <a:cubicBezTo>
                    <a:pt x="51" y="12"/>
                    <a:pt x="39" y="0"/>
                    <a:pt x="24" y="0"/>
                  </a:cubicBezTo>
                  <a:cubicBezTo>
                    <a:pt x="0" y="0"/>
                    <a:pt x="0" y="0"/>
                    <a:pt x="0" y="0"/>
                  </a:cubicBezTo>
                  <a:cubicBezTo>
                    <a:pt x="0" y="26"/>
                    <a:pt x="0" y="26"/>
                    <a:pt x="0" y="26"/>
                  </a:cubicBezTo>
                  <a:lnTo>
                    <a:pt x="51"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3"/>
            <p:cNvSpPr/>
            <p:nvPr/>
          </p:nvSpPr>
          <p:spPr bwMode="auto">
            <a:xfrm>
              <a:off x="3587760" y="2125669"/>
              <a:ext cx="373063" cy="50800"/>
            </a:xfrm>
            <a:custGeom>
              <a:avLst/>
              <a:gdLst>
                <a:gd name="T0" fmla="*/ 193 w 193"/>
                <a:gd name="T1" fmla="*/ 26 h 26"/>
                <a:gd name="T2" fmla="*/ 166 w 193"/>
                <a:gd name="T3" fmla="*/ 0 h 26"/>
                <a:gd name="T4" fmla="*/ 27 w 193"/>
                <a:gd name="T5" fmla="*/ 0 h 26"/>
                <a:gd name="T6" fmla="*/ 0 w 193"/>
                <a:gd name="T7" fmla="*/ 26 h 26"/>
                <a:gd name="T8" fmla="*/ 193 w 193"/>
                <a:gd name="T9" fmla="*/ 26 h 26"/>
              </a:gdLst>
              <a:ahLst/>
              <a:cxnLst>
                <a:cxn ang="0">
                  <a:pos x="T0" y="T1"/>
                </a:cxn>
                <a:cxn ang="0">
                  <a:pos x="T2" y="T3"/>
                </a:cxn>
                <a:cxn ang="0">
                  <a:pos x="T4" y="T5"/>
                </a:cxn>
                <a:cxn ang="0">
                  <a:pos x="T6" y="T7"/>
                </a:cxn>
                <a:cxn ang="0">
                  <a:pos x="T8" y="T9"/>
                </a:cxn>
              </a:cxnLst>
              <a:rect l="0" t="0" r="r" b="b"/>
              <a:pathLst>
                <a:path w="193" h="26">
                  <a:moveTo>
                    <a:pt x="193" y="26"/>
                  </a:moveTo>
                  <a:cubicBezTo>
                    <a:pt x="193" y="12"/>
                    <a:pt x="181" y="0"/>
                    <a:pt x="166" y="0"/>
                  </a:cubicBezTo>
                  <a:cubicBezTo>
                    <a:pt x="27" y="0"/>
                    <a:pt x="27" y="0"/>
                    <a:pt x="27" y="0"/>
                  </a:cubicBezTo>
                  <a:cubicBezTo>
                    <a:pt x="13" y="0"/>
                    <a:pt x="1" y="12"/>
                    <a:pt x="0" y="26"/>
                  </a:cubicBezTo>
                  <a:lnTo>
                    <a:pt x="193"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4"/>
            <p:cNvSpPr/>
            <p:nvPr/>
          </p:nvSpPr>
          <p:spPr bwMode="auto">
            <a:xfrm>
              <a:off x="3695710" y="1817693"/>
              <a:ext cx="115888" cy="111125"/>
            </a:xfrm>
            <a:custGeom>
              <a:avLst/>
              <a:gdLst>
                <a:gd name="T0" fmla="*/ 37 w 73"/>
                <a:gd name="T1" fmla="*/ 0 h 70"/>
                <a:gd name="T2" fmla="*/ 45 w 73"/>
                <a:gd name="T3" fmla="*/ 27 h 70"/>
                <a:gd name="T4" fmla="*/ 73 w 73"/>
                <a:gd name="T5" fmla="*/ 27 h 70"/>
                <a:gd name="T6" fmla="*/ 50 w 73"/>
                <a:gd name="T7" fmla="*/ 43 h 70"/>
                <a:gd name="T8" fmla="*/ 59 w 73"/>
                <a:gd name="T9" fmla="*/ 70 h 70"/>
                <a:gd name="T10" fmla="*/ 37 w 73"/>
                <a:gd name="T11" fmla="*/ 53 h 70"/>
                <a:gd name="T12" fmla="*/ 14 w 73"/>
                <a:gd name="T13" fmla="*/ 70 h 70"/>
                <a:gd name="T14" fmla="*/ 22 w 73"/>
                <a:gd name="T15" fmla="*/ 43 h 70"/>
                <a:gd name="T16" fmla="*/ 0 w 73"/>
                <a:gd name="T17" fmla="*/ 27 h 70"/>
                <a:gd name="T18" fmla="*/ 28 w 73"/>
                <a:gd name="T19" fmla="*/ 27 h 70"/>
                <a:gd name="T20" fmla="*/ 37 w 73"/>
                <a:gd name="T21"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70">
                  <a:moveTo>
                    <a:pt x="37" y="0"/>
                  </a:moveTo>
                  <a:lnTo>
                    <a:pt x="45" y="27"/>
                  </a:lnTo>
                  <a:lnTo>
                    <a:pt x="73" y="27"/>
                  </a:lnTo>
                  <a:lnTo>
                    <a:pt x="50" y="43"/>
                  </a:lnTo>
                  <a:lnTo>
                    <a:pt x="59" y="70"/>
                  </a:lnTo>
                  <a:lnTo>
                    <a:pt x="37" y="53"/>
                  </a:lnTo>
                  <a:lnTo>
                    <a:pt x="14" y="70"/>
                  </a:lnTo>
                  <a:lnTo>
                    <a:pt x="22" y="43"/>
                  </a:lnTo>
                  <a:lnTo>
                    <a:pt x="0" y="27"/>
                  </a:lnTo>
                  <a:lnTo>
                    <a:pt x="28" y="27"/>
                  </a:ln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5"/>
            <p:cNvSpPr/>
            <p:nvPr/>
          </p:nvSpPr>
          <p:spPr bwMode="auto">
            <a:xfrm>
              <a:off x="3835410" y="1892306"/>
              <a:ext cx="115888" cy="107950"/>
            </a:xfrm>
            <a:custGeom>
              <a:avLst/>
              <a:gdLst>
                <a:gd name="T0" fmla="*/ 37 w 73"/>
                <a:gd name="T1" fmla="*/ 0 h 68"/>
                <a:gd name="T2" fmla="*/ 45 w 73"/>
                <a:gd name="T3" fmla="*/ 25 h 68"/>
                <a:gd name="T4" fmla="*/ 73 w 73"/>
                <a:gd name="T5" fmla="*/ 25 h 68"/>
                <a:gd name="T6" fmla="*/ 51 w 73"/>
                <a:gd name="T7" fmla="*/ 42 h 68"/>
                <a:gd name="T8" fmla="*/ 60 w 73"/>
                <a:gd name="T9" fmla="*/ 68 h 68"/>
                <a:gd name="T10" fmla="*/ 37 w 73"/>
                <a:gd name="T11" fmla="*/ 52 h 68"/>
                <a:gd name="T12" fmla="*/ 15 w 73"/>
                <a:gd name="T13" fmla="*/ 68 h 68"/>
                <a:gd name="T14" fmla="*/ 23 w 73"/>
                <a:gd name="T15" fmla="*/ 42 h 68"/>
                <a:gd name="T16" fmla="*/ 0 w 73"/>
                <a:gd name="T17" fmla="*/ 25 h 68"/>
                <a:gd name="T18" fmla="*/ 28 w 73"/>
                <a:gd name="T19" fmla="*/ 25 h 68"/>
                <a:gd name="T20" fmla="*/ 37 w 73"/>
                <a:gd name="T21"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68">
                  <a:moveTo>
                    <a:pt x="37" y="0"/>
                  </a:moveTo>
                  <a:lnTo>
                    <a:pt x="45" y="25"/>
                  </a:lnTo>
                  <a:lnTo>
                    <a:pt x="73" y="25"/>
                  </a:lnTo>
                  <a:lnTo>
                    <a:pt x="51" y="42"/>
                  </a:lnTo>
                  <a:lnTo>
                    <a:pt x="60" y="68"/>
                  </a:lnTo>
                  <a:lnTo>
                    <a:pt x="37" y="52"/>
                  </a:lnTo>
                  <a:lnTo>
                    <a:pt x="15" y="68"/>
                  </a:lnTo>
                  <a:lnTo>
                    <a:pt x="23" y="42"/>
                  </a:lnTo>
                  <a:lnTo>
                    <a:pt x="0" y="25"/>
                  </a:lnTo>
                  <a:lnTo>
                    <a:pt x="28" y="25"/>
                  </a:ln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6"/>
            <p:cNvSpPr/>
            <p:nvPr/>
          </p:nvSpPr>
          <p:spPr bwMode="auto">
            <a:xfrm>
              <a:off x="3548072" y="1817693"/>
              <a:ext cx="115888" cy="111125"/>
            </a:xfrm>
            <a:custGeom>
              <a:avLst/>
              <a:gdLst>
                <a:gd name="T0" fmla="*/ 36 w 73"/>
                <a:gd name="T1" fmla="*/ 0 h 70"/>
                <a:gd name="T2" fmla="*/ 28 w 73"/>
                <a:gd name="T3" fmla="*/ 27 h 70"/>
                <a:gd name="T4" fmla="*/ 0 w 73"/>
                <a:gd name="T5" fmla="*/ 27 h 70"/>
                <a:gd name="T6" fmla="*/ 22 w 73"/>
                <a:gd name="T7" fmla="*/ 43 h 70"/>
                <a:gd name="T8" fmla="*/ 13 w 73"/>
                <a:gd name="T9" fmla="*/ 70 h 70"/>
                <a:gd name="T10" fmla="*/ 36 w 73"/>
                <a:gd name="T11" fmla="*/ 53 h 70"/>
                <a:gd name="T12" fmla="*/ 58 w 73"/>
                <a:gd name="T13" fmla="*/ 70 h 70"/>
                <a:gd name="T14" fmla="*/ 50 w 73"/>
                <a:gd name="T15" fmla="*/ 43 h 70"/>
                <a:gd name="T16" fmla="*/ 73 w 73"/>
                <a:gd name="T17" fmla="*/ 27 h 70"/>
                <a:gd name="T18" fmla="*/ 45 w 73"/>
                <a:gd name="T19" fmla="*/ 27 h 70"/>
                <a:gd name="T20" fmla="*/ 36 w 73"/>
                <a:gd name="T21"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70">
                  <a:moveTo>
                    <a:pt x="36" y="0"/>
                  </a:moveTo>
                  <a:lnTo>
                    <a:pt x="28" y="27"/>
                  </a:lnTo>
                  <a:lnTo>
                    <a:pt x="0" y="27"/>
                  </a:lnTo>
                  <a:lnTo>
                    <a:pt x="22" y="43"/>
                  </a:lnTo>
                  <a:lnTo>
                    <a:pt x="13" y="70"/>
                  </a:lnTo>
                  <a:lnTo>
                    <a:pt x="36" y="53"/>
                  </a:lnTo>
                  <a:lnTo>
                    <a:pt x="58" y="70"/>
                  </a:lnTo>
                  <a:lnTo>
                    <a:pt x="50" y="43"/>
                  </a:lnTo>
                  <a:lnTo>
                    <a:pt x="73" y="27"/>
                  </a:lnTo>
                  <a:lnTo>
                    <a:pt x="45" y="27"/>
                  </a:lnTo>
                  <a:lnTo>
                    <a:pt x="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7"/>
            <p:cNvSpPr/>
            <p:nvPr/>
          </p:nvSpPr>
          <p:spPr bwMode="auto">
            <a:xfrm>
              <a:off x="3408372" y="1892306"/>
              <a:ext cx="114300" cy="107950"/>
            </a:xfrm>
            <a:custGeom>
              <a:avLst/>
              <a:gdLst>
                <a:gd name="T0" fmla="*/ 35 w 72"/>
                <a:gd name="T1" fmla="*/ 0 h 68"/>
                <a:gd name="T2" fmla="*/ 27 w 72"/>
                <a:gd name="T3" fmla="*/ 25 h 68"/>
                <a:gd name="T4" fmla="*/ 0 w 72"/>
                <a:gd name="T5" fmla="*/ 25 h 68"/>
                <a:gd name="T6" fmla="*/ 22 w 72"/>
                <a:gd name="T7" fmla="*/ 42 h 68"/>
                <a:gd name="T8" fmla="*/ 13 w 72"/>
                <a:gd name="T9" fmla="*/ 68 h 68"/>
                <a:gd name="T10" fmla="*/ 35 w 72"/>
                <a:gd name="T11" fmla="*/ 52 h 68"/>
                <a:gd name="T12" fmla="*/ 58 w 72"/>
                <a:gd name="T13" fmla="*/ 68 h 68"/>
                <a:gd name="T14" fmla="*/ 50 w 72"/>
                <a:gd name="T15" fmla="*/ 42 h 68"/>
                <a:gd name="T16" fmla="*/ 72 w 72"/>
                <a:gd name="T17" fmla="*/ 25 h 68"/>
                <a:gd name="T18" fmla="*/ 44 w 72"/>
                <a:gd name="T19" fmla="*/ 25 h 68"/>
                <a:gd name="T20" fmla="*/ 35 w 72"/>
                <a:gd name="T21"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 h="68">
                  <a:moveTo>
                    <a:pt x="35" y="0"/>
                  </a:moveTo>
                  <a:lnTo>
                    <a:pt x="27" y="25"/>
                  </a:lnTo>
                  <a:lnTo>
                    <a:pt x="0" y="25"/>
                  </a:lnTo>
                  <a:lnTo>
                    <a:pt x="22" y="42"/>
                  </a:lnTo>
                  <a:lnTo>
                    <a:pt x="13" y="68"/>
                  </a:lnTo>
                  <a:lnTo>
                    <a:pt x="35" y="52"/>
                  </a:lnTo>
                  <a:lnTo>
                    <a:pt x="58" y="68"/>
                  </a:lnTo>
                  <a:lnTo>
                    <a:pt x="50" y="42"/>
                  </a:lnTo>
                  <a:lnTo>
                    <a:pt x="72" y="25"/>
                  </a:lnTo>
                  <a:lnTo>
                    <a:pt x="44" y="25"/>
                  </a:lnTo>
                  <a:lnTo>
                    <a:pt x="3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1" name="Oval 18"/>
          <p:cNvSpPr>
            <a:spLocks noChangeArrowheads="1"/>
          </p:cNvSpPr>
          <p:nvPr/>
        </p:nvSpPr>
        <p:spPr bwMode="auto">
          <a:xfrm>
            <a:off x="4525923" y="2269274"/>
            <a:ext cx="1058360" cy="1059894"/>
          </a:xfrm>
          <a:prstGeom prst="ellipse">
            <a:avLst/>
          </a:prstGeom>
          <a:solidFill>
            <a:srgbClr val="35669B"/>
          </a:solidFill>
          <a:ln>
            <a:noFill/>
          </a:ln>
        </p:spPr>
        <p:txBody>
          <a:bodyPr vert="horz" wrap="square" lIns="91440" tIns="45720" rIns="91440" bIns="45720" numCol="1" anchor="t" anchorCtr="0" compatLnSpc="1"/>
          <a:lstStyle/>
          <a:p>
            <a:endParaRPr lang="zh-CN" altLang="en-US"/>
          </a:p>
        </p:txBody>
      </p:sp>
      <p:grpSp>
        <p:nvGrpSpPr>
          <p:cNvPr id="22" name="组合 21"/>
          <p:cNvGrpSpPr/>
          <p:nvPr/>
        </p:nvGrpSpPr>
        <p:grpSpPr>
          <a:xfrm>
            <a:off x="4779008" y="2537700"/>
            <a:ext cx="550654" cy="457089"/>
            <a:chOff x="5143513" y="1854206"/>
            <a:chExt cx="569914" cy="473076"/>
          </a:xfrm>
          <a:solidFill>
            <a:schemeClr val="bg1"/>
          </a:solidFill>
        </p:grpSpPr>
        <p:sp>
          <p:nvSpPr>
            <p:cNvPr id="23" name="Rectangle 19"/>
            <p:cNvSpPr>
              <a:spLocks noChangeArrowheads="1"/>
            </p:cNvSpPr>
            <p:nvPr/>
          </p:nvSpPr>
          <p:spPr bwMode="auto">
            <a:xfrm>
              <a:off x="5143513" y="2300294"/>
              <a:ext cx="569914"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4" name="Rectangle 20"/>
            <p:cNvSpPr>
              <a:spLocks noChangeArrowheads="1"/>
            </p:cNvSpPr>
            <p:nvPr/>
          </p:nvSpPr>
          <p:spPr bwMode="auto">
            <a:xfrm>
              <a:off x="5210188" y="2197106"/>
              <a:ext cx="44450" cy="857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5" name="Rectangle 21"/>
            <p:cNvSpPr>
              <a:spLocks noChangeArrowheads="1"/>
            </p:cNvSpPr>
            <p:nvPr/>
          </p:nvSpPr>
          <p:spPr bwMode="auto">
            <a:xfrm>
              <a:off x="5272101" y="2197106"/>
              <a:ext cx="46038" cy="857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6" name="Rectangle 22"/>
            <p:cNvSpPr>
              <a:spLocks noChangeArrowheads="1"/>
            </p:cNvSpPr>
            <p:nvPr/>
          </p:nvSpPr>
          <p:spPr bwMode="auto">
            <a:xfrm>
              <a:off x="5603889" y="2197106"/>
              <a:ext cx="46038" cy="857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7" name="Rectangle 23"/>
            <p:cNvSpPr>
              <a:spLocks noChangeArrowheads="1"/>
            </p:cNvSpPr>
            <p:nvPr/>
          </p:nvSpPr>
          <p:spPr bwMode="auto">
            <a:xfrm>
              <a:off x="5540389" y="2197106"/>
              <a:ext cx="46038" cy="857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 name="Freeform 24"/>
            <p:cNvSpPr/>
            <p:nvPr/>
          </p:nvSpPr>
          <p:spPr bwMode="auto">
            <a:xfrm>
              <a:off x="5337188" y="2197106"/>
              <a:ext cx="185738" cy="85725"/>
            </a:xfrm>
            <a:custGeom>
              <a:avLst/>
              <a:gdLst>
                <a:gd name="T0" fmla="*/ 58 w 117"/>
                <a:gd name="T1" fmla="*/ 0 h 54"/>
                <a:gd name="T2" fmla="*/ 34 w 117"/>
                <a:gd name="T3" fmla="*/ 0 h 54"/>
                <a:gd name="T4" fmla="*/ 0 w 117"/>
                <a:gd name="T5" fmla="*/ 0 h 54"/>
                <a:gd name="T6" fmla="*/ 0 w 117"/>
                <a:gd name="T7" fmla="*/ 54 h 54"/>
                <a:gd name="T8" fmla="*/ 34 w 117"/>
                <a:gd name="T9" fmla="*/ 54 h 54"/>
                <a:gd name="T10" fmla="*/ 34 w 117"/>
                <a:gd name="T11" fmla="*/ 17 h 54"/>
                <a:gd name="T12" fmla="*/ 58 w 117"/>
                <a:gd name="T13" fmla="*/ 17 h 54"/>
                <a:gd name="T14" fmla="*/ 82 w 117"/>
                <a:gd name="T15" fmla="*/ 17 h 54"/>
                <a:gd name="T16" fmla="*/ 82 w 117"/>
                <a:gd name="T17" fmla="*/ 54 h 54"/>
                <a:gd name="T18" fmla="*/ 117 w 117"/>
                <a:gd name="T19" fmla="*/ 54 h 54"/>
                <a:gd name="T20" fmla="*/ 117 w 117"/>
                <a:gd name="T21" fmla="*/ 0 h 54"/>
                <a:gd name="T22" fmla="*/ 82 w 117"/>
                <a:gd name="T23" fmla="*/ 0 h 54"/>
                <a:gd name="T24" fmla="*/ 58 w 117"/>
                <a:gd name="T25"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7" h="54">
                  <a:moveTo>
                    <a:pt x="58" y="0"/>
                  </a:moveTo>
                  <a:lnTo>
                    <a:pt x="34" y="0"/>
                  </a:lnTo>
                  <a:lnTo>
                    <a:pt x="0" y="0"/>
                  </a:lnTo>
                  <a:lnTo>
                    <a:pt x="0" y="54"/>
                  </a:lnTo>
                  <a:lnTo>
                    <a:pt x="34" y="54"/>
                  </a:lnTo>
                  <a:lnTo>
                    <a:pt x="34" y="17"/>
                  </a:lnTo>
                  <a:lnTo>
                    <a:pt x="58" y="17"/>
                  </a:lnTo>
                  <a:lnTo>
                    <a:pt x="82" y="17"/>
                  </a:lnTo>
                  <a:lnTo>
                    <a:pt x="82" y="54"/>
                  </a:lnTo>
                  <a:lnTo>
                    <a:pt x="117" y="54"/>
                  </a:lnTo>
                  <a:lnTo>
                    <a:pt x="117" y="0"/>
                  </a:lnTo>
                  <a:lnTo>
                    <a:pt x="82" y="0"/>
                  </a:lnTo>
                  <a:lnTo>
                    <a:pt x="5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5"/>
            <p:cNvSpPr/>
            <p:nvPr/>
          </p:nvSpPr>
          <p:spPr bwMode="auto">
            <a:xfrm>
              <a:off x="5143513" y="2105031"/>
              <a:ext cx="569914" cy="92075"/>
            </a:xfrm>
            <a:custGeom>
              <a:avLst/>
              <a:gdLst>
                <a:gd name="T0" fmla="*/ 275 w 295"/>
                <a:gd name="T1" fmla="*/ 28 h 48"/>
                <a:gd name="T2" fmla="*/ 266 w 295"/>
                <a:gd name="T3" fmla="*/ 16 h 48"/>
                <a:gd name="T4" fmla="*/ 256 w 295"/>
                <a:gd name="T5" fmla="*/ 28 h 48"/>
                <a:gd name="T6" fmla="*/ 247 w 295"/>
                <a:gd name="T7" fmla="*/ 0 h 48"/>
                <a:gd name="T8" fmla="*/ 237 w 295"/>
                <a:gd name="T9" fmla="*/ 28 h 48"/>
                <a:gd name="T10" fmla="*/ 228 w 295"/>
                <a:gd name="T11" fmla="*/ 0 h 48"/>
                <a:gd name="T12" fmla="*/ 218 w 295"/>
                <a:gd name="T13" fmla="*/ 28 h 48"/>
                <a:gd name="T14" fmla="*/ 209 w 295"/>
                <a:gd name="T15" fmla="*/ 0 h 48"/>
                <a:gd name="T16" fmla="*/ 199 w 295"/>
                <a:gd name="T17" fmla="*/ 28 h 48"/>
                <a:gd name="T18" fmla="*/ 190 w 295"/>
                <a:gd name="T19" fmla="*/ 0 h 48"/>
                <a:gd name="T20" fmla="*/ 180 w 295"/>
                <a:gd name="T21" fmla="*/ 28 h 48"/>
                <a:gd name="T22" fmla="*/ 172 w 295"/>
                <a:gd name="T23" fmla="*/ 0 h 48"/>
                <a:gd name="T24" fmla="*/ 161 w 295"/>
                <a:gd name="T25" fmla="*/ 28 h 48"/>
                <a:gd name="T26" fmla="*/ 153 w 295"/>
                <a:gd name="T27" fmla="*/ 0 h 48"/>
                <a:gd name="T28" fmla="*/ 142 w 295"/>
                <a:gd name="T29" fmla="*/ 28 h 48"/>
                <a:gd name="T30" fmla="*/ 134 w 295"/>
                <a:gd name="T31" fmla="*/ 0 h 48"/>
                <a:gd name="T32" fmla="*/ 124 w 295"/>
                <a:gd name="T33" fmla="*/ 28 h 48"/>
                <a:gd name="T34" fmla="*/ 115 w 295"/>
                <a:gd name="T35" fmla="*/ 0 h 48"/>
                <a:gd name="T36" fmla="*/ 105 w 295"/>
                <a:gd name="T37" fmla="*/ 28 h 48"/>
                <a:gd name="T38" fmla="*/ 96 w 295"/>
                <a:gd name="T39" fmla="*/ 0 h 48"/>
                <a:gd name="T40" fmla="*/ 86 w 295"/>
                <a:gd name="T41" fmla="*/ 28 h 48"/>
                <a:gd name="T42" fmla="*/ 77 w 295"/>
                <a:gd name="T43" fmla="*/ 0 h 48"/>
                <a:gd name="T44" fmla="*/ 67 w 295"/>
                <a:gd name="T45" fmla="*/ 28 h 48"/>
                <a:gd name="T46" fmla="*/ 58 w 295"/>
                <a:gd name="T47" fmla="*/ 0 h 48"/>
                <a:gd name="T48" fmla="*/ 48 w 295"/>
                <a:gd name="T49" fmla="*/ 28 h 48"/>
                <a:gd name="T50" fmla="*/ 39 w 295"/>
                <a:gd name="T51" fmla="*/ 11 h 48"/>
                <a:gd name="T52" fmla="*/ 29 w 295"/>
                <a:gd name="T53" fmla="*/ 28 h 48"/>
                <a:gd name="T54" fmla="*/ 20 w 295"/>
                <a:gd name="T55" fmla="*/ 19 h 48"/>
                <a:gd name="T56" fmla="*/ 0 w 295"/>
                <a:gd name="T57" fmla="*/ 28 h 48"/>
                <a:gd name="T58" fmla="*/ 29 w 295"/>
                <a:gd name="T59" fmla="*/ 39 h 48"/>
                <a:gd name="T60" fmla="*/ 275 w 295"/>
                <a:gd name="T61" fmla="*/ 48 h 48"/>
                <a:gd name="T62" fmla="*/ 295 w 295"/>
                <a:gd name="T63"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5" h="48">
                  <a:moveTo>
                    <a:pt x="275" y="19"/>
                  </a:moveTo>
                  <a:cubicBezTo>
                    <a:pt x="275" y="28"/>
                    <a:pt x="275" y="28"/>
                    <a:pt x="275" y="28"/>
                  </a:cubicBezTo>
                  <a:cubicBezTo>
                    <a:pt x="266" y="28"/>
                    <a:pt x="266" y="28"/>
                    <a:pt x="266" y="28"/>
                  </a:cubicBezTo>
                  <a:cubicBezTo>
                    <a:pt x="266" y="16"/>
                    <a:pt x="266" y="16"/>
                    <a:pt x="266" y="16"/>
                  </a:cubicBezTo>
                  <a:cubicBezTo>
                    <a:pt x="262" y="14"/>
                    <a:pt x="258" y="12"/>
                    <a:pt x="256" y="10"/>
                  </a:cubicBezTo>
                  <a:cubicBezTo>
                    <a:pt x="256" y="28"/>
                    <a:pt x="256" y="28"/>
                    <a:pt x="256" y="28"/>
                  </a:cubicBezTo>
                  <a:cubicBezTo>
                    <a:pt x="247" y="28"/>
                    <a:pt x="247" y="28"/>
                    <a:pt x="247" y="28"/>
                  </a:cubicBezTo>
                  <a:cubicBezTo>
                    <a:pt x="247" y="0"/>
                    <a:pt x="247" y="0"/>
                    <a:pt x="247" y="0"/>
                  </a:cubicBezTo>
                  <a:cubicBezTo>
                    <a:pt x="237" y="0"/>
                    <a:pt x="237" y="0"/>
                    <a:pt x="237" y="0"/>
                  </a:cubicBezTo>
                  <a:cubicBezTo>
                    <a:pt x="237" y="28"/>
                    <a:pt x="237" y="28"/>
                    <a:pt x="237" y="28"/>
                  </a:cubicBezTo>
                  <a:cubicBezTo>
                    <a:pt x="228" y="28"/>
                    <a:pt x="228" y="28"/>
                    <a:pt x="228" y="28"/>
                  </a:cubicBezTo>
                  <a:cubicBezTo>
                    <a:pt x="228" y="0"/>
                    <a:pt x="228" y="0"/>
                    <a:pt x="228" y="0"/>
                  </a:cubicBezTo>
                  <a:cubicBezTo>
                    <a:pt x="218" y="0"/>
                    <a:pt x="218" y="0"/>
                    <a:pt x="218" y="0"/>
                  </a:cubicBezTo>
                  <a:cubicBezTo>
                    <a:pt x="218" y="28"/>
                    <a:pt x="218" y="28"/>
                    <a:pt x="218" y="28"/>
                  </a:cubicBezTo>
                  <a:cubicBezTo>
                    <a:pt x="209" y="28"/>
                    <a:pt x="209" y="28"/>
                    <a:pt x="209" y="28"/>
                  </a:cubicBezTo>
                  <a:cubicBezTo>
                    <a:pt x="209" y="0"/>
                    <a:pt x="209" y="0"/>
                    <a:pt x="209" y="0"/>
                  </a:cubicBezTo>
                  <a:cubicBezTo>
                    <a:pt x="199" y="0"/>
                    <a:pt x="199" y="0"/>
                    <a:pt x="199" y="0"/>
                  </a:cubicBezTo>
                  <a:cubicBezTo>
                    <a:pt x="199" y="28"/>
                    <a:pt x="199" y="28"/>
                    <a:pt x="199" y="28"/>
                  </a:cubicBezTo>
                  <a:cubicBezTo>
                    <a:pt x="190" y="28"/>
                    <a:pt x="190" y="28"/>
                    <a:pt x="190" y="28"/>
                  </a:cubicBezTo>
                  <a:cubicBezTo>
                    <a:pt x="190" y="0"/>
                    <a:pt x="190" y="0"/>
                    <a:pt x="190" y="0"/>
                  </a:cubicBezTo>
                  <a:cubicBezTo>
                    <a:pt x="180" y="0"/>
                    <a:pt x="180" y="0"/>
                    <a:pt x="180" y="0"/>
                  </a:cubicBezTo>
                  <a:cubicBezTo>
                    <a:pt x="180" y="28"/>
                    <a:pt x="180" y="28"/>
                    <a:pt x="180" y="28"/>
                  </a:cubicBezTo>
                  <a:cubicBezTo>
                    <a:pt x="172" y="28"/>
                    <a:pt x="172" y="28"/>
                    <a:pt x="172" y="28"/>
                  </a:cubicBezTo>
                  <a:cubicBezTo>
                    <a:pt x="172" y="0"/>
                    <a:pt x="172" y="0"/>
                    <a:pt x="172" y="0"/>
                  </a:cubicBezTo>
                  <a:cubicBezTo>
                    <a:pt x="161" y="0"/>
                    <a:pt x="161" y="0"/>
                    <a:pt x="161" y="0"/>
                  </a:cubicBezTo>
                  <a:cubicBezTo>
                    <a:pt x="161" y="28"/>
                    <a:pt x="161" y="28"/>
                    <a:pt x="161" y="28"/>
                  </a:cubicBezTo>
                  <a:cubicBezTo>
                    <a:pt x="153" y="28"/>
                    <a:pt x="153" y="28"/>
                    <a:pt x="153" y="28"/>
                  </a:cubicBezTo>
                  <a:cubicBezTo>
                    <a:pt x="153" y="0"/>
                    <a:pt x="153" y="0"/>
                    <a:pt x="153" y="0"/>
                  </a:cubicBezTo>
                  <a:cubicBezTo>
                    <a:pt x="142" y="0"/>
                    <a:pt x="142" y="0"/>
                    <a:pt x="142" y="0"/>
                  </a:cubicBezTo>
                  <a:cubicBezTo>
                    <a:pt x="142" y="28"/>
                    <a:pt x="142" y="28"/>
                    <a:pt x="142" y="28"/>
                  </a:cubicBezTo>
                  <a:cubicBezTo>
                    <a:pt x="134" y="28"/>
                    <a:pt x="134" y="28"/>
                    <a:pt x="134" y="28"/>
                  </a:cubicBezTo>
                  <a:cubicBezTo>
                    <a:pt x="134" y="0"/>
                    <a:pt x="134" y="0"/>
                    <a:pt x="134" y="0"/>
                  </a:cubicBezTo>
                  <a:cubicBezTo>
                    <a:pt x="124" y="0"/>
                    <a:pt x="124" y="0"/>
                    <a:pt x="124" y="0"/>
                  </a:cubicBezTo>
                  <a:cubicBezTo>
                    <a:pt x="124" y="28"/>
                    <a:pt x="124" y="28"/>
                    <a:pt x="124" y="28"/>
                  </a:cubicBezTo>
                  <a:cubicBezTo>
                    <a:pt x="115" y="28"/>
                    <a:pt x="115" y="28"/>
                    <a:pt x="115" y="28"/>
                  </a:cubicBezTo>
                  <a:cubicBezTo>
                    <a:pt x="115" y="0"/>
                    <a:pt x="115" y="0"/>
                    <a:pt x="115" y="0"/>
                  </a:cubicBezTo>
                  <a:cubicBezTo>
                    <a:pt x="105" y="0"/>
                    <a:pt x="105" y="0"/>
                    <a:pt x="105" y="0"/>
                  </a:cubicBezTo>
                  <a:cubicBezTo>
                    <a:pt x="105" y="28"/>
                    <a:pt x="105" y="28"/>
                    <a:pt x="105" y="28"/>
                  </a:cubicBezTo>
                  <a:cubicBezTo>
                    <a:pt x="96" y="28"/>
                    <a:pt x="96" y="28"/>
                    <a:pt x="96" y="28"/>
                  </a:cubicBezTo>
                  <a:cubicBezTo>
                    <a:pt x="96" y="0"/>
                    <a:pt x="96" y="0"/>
                    <a:pt x="96" y="0"/>
                  </a:cubicBezTo>
                  <a:cubicBezTo>
                    <a:pt x="86" y="0"/>
                    <a:pt x="86" y="0"/>
                    <a:pt x="86" y="0"/>
                  </a:cubicBezTo>
                  <a:cubicBezTo>
                    <a:pt x="86" y="28"/>
                    <a:pt x="86" y="28"/>
                    <a:pt x="86" y="28"/>
                  </a:cubicBezTo>
                  <a:cubicBezTo>
                    <a:pt x="77" y="28"/>
                    <a:pt x="77" y="28"/>
                    <a:pt x="77" y="28"/>
                  </a:cubicBezTo>
                  <a:cubicBezTo>
                    <a:pt x="77" y="0"/>
                    <a:pt x="77" y="0"/>
                    <a:pt x="77" y="0"/>
                  </a:cubicBezTo>
                  <a:cubicBezTo>
                    <a:pt x="67" y="0"/>
                    <a:pt x="67" y="0"/>
                    <a:pt x="67" y="0"/>
                  </a:cubicBezTo>
                  <a:cubicBezTo>
                    <a:pt x="67" y="28"/>
                    <a:pt x="67" y="28"/>
                    <a:pt x="67" y="28"/>
                  </a:cubicBezTo>
                  <a:cubicBezTo>
                    <a:pt x="58" y="28"/>
                    <a:pt x="58" y="28"/>
                    <a:pt x="58" y="28"/>
                  </a:cubicBezTo>
                  <a:cubicBezTo>
                    <a:pt x="58" y="0"/>
                    <a:pt x="58" y="0"/>
                    <a:pt x="58" y="0"/>
                  </a:cubicBezTo>
                  <a:cubicBezTo>
                    <a:pt x="48" y="0"/>
                    <a:pt x="48" y="0"/>
                    <a:pt x="48" y="0"/>
                  </a:cubicBezTo>
                  <a:cubicBezTo>
                    <a:pt x="48" y="28"/>
                    <a:pt x="48" y="28"/>
                    <a:pt x="48" y="28"/>
                  </a:cubicBezTo>
                  <a:cubicBezTo>
                    <a:pt x="39" y="28"/>
                    <a:pt x="39" y="28"/>
                    <a:pt x="39" y="28"/>
                  </a:cubicBezTo>
                  <a:cubicBezTo>
                    <a:pt x="39" y="11"/>
                    <a:pt x="39" y="11"/>
                    <a:pt x="39" y="11"/>
                  </a:cubicBezTo>
                  <a:cubicBezTo>
                    <a:pt x="37" y="13"/>
                    <a:pt x="33" y="14"/>
                    <a:pt x="29" y="16"/>
                  </a:cubicBezTo>
                  <a:cubicBezTo>
                    <a:pt x="29" y="28"/>
                    <a:pt x="29" y="28"/>
                    <a:pt x="29" y="28"/>
                  </a:cubicBezTo>
                  <a:cubicBezTo>
                    <a:pt x="20" y="28"/>
                    <a:pt x="20" y="28"/>
                    <a:pt x="20" y="28"/>
                  </a:cubicBezTo>
                  <a:cubicBezTo>
                    <a:pt x="20" y="19"/>
                    <a:pt x="20" y="19"/>
                    <a:pt x="20" y="19"/>
                  </a:cubicBezTo>
                  <a:cubicBezTo>
                    <a:pt x="14" y="21"/>
                    <a:pt x="8" y="22"/>
                    <a:pt x="0" y="24"/>
                  </a:cubicBezTo>
                  <a:cubicBezTo>
                    <a:pt x="0" y="28"/>
                    <a:pt x="0" y="28"/>
                    <a:pt x="0" y="28"/>
                  </a:cubicBezTo>
                  <a:cubicBezTo>
                    <a:pt x="20" y="48"/>
                    <a:pt x="20" y="48"/>
                    <a:pt x="20" y="48"/>
                  </a:cubicBezTo>
                  <a:cubicBezTo>
                    <a:pt x="29" y="39"/>
                    <a:pt x="29" y="39"/>
                    <a:pt x="29" y="39"/>
                  </a:cubicBezTo>
                  <a:cubicBezTo>
                    <a:pt x="266" y="39"/>
                    <a:pt x="266" y="39"/>
                    <a:pt x="266" y="39"/>
                  </a:cubicBezTo>
                  <a:cubicBezTo>
                    <a:pt x="275" y="48"/>
                    <a:pt x="275" y="48"/>
                    <a:pt x="275" y="48"/>
                  </a:cubicBezTo>
                  <a:cubicBezTo>
                    <a:pt x="295" y="28"/>
                    <a:pt x="295" y="28"/>
                    <a:pt x="295" y="28"/>
                  </a:cubicBezTo>
                  <a:cubicBezTo>
                    <a:pt x="295" y="24"/>
                    <a:pt x="295" y="24"/>
                    <a:pt x="295" y="24"/>
                  </a:cubicBezTo>
                  <a:cubicBezTo>
                    <a:pt x="288" y="22"/>
                    <a:pt x="281" y="21"/>
                    <a:pt x="275" y="1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Rectangle 26"/>
            <p:cNvSpPr>
              <a:spLocks noChangeArrowheads="1"/>
            </p:cNvSpPr>
            <p:nvPr/>
          </p:nvSpPr>
          <p:spPr bwMode="auto">
            <a:xfrm>
              <a:off x="5245113" y="2060581"/>
              <a:ext cx="368301"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1" name="Freeform 27"/>
            <p:cNvSpPr>
              <a:spLocks noEditPoints="1"/>
            </p:cNvSpPr>
            <p:nvPr/>
          </p:nvSpPr>
          <p:spPr bwMode="auto">
            <a:xfrm>
              <a:off x="5143513" y="1854206"/>
              <a:ext cx="569914" cy="206375"/>
            </a:xfrm>
            <a:custGeom>
              <a:avLst/>
              <a:gdLst>
                <a:gd name="T0" fmla="*/ 275 w 295"/>
                <a:gd name="T1" fmla="*/ 85 h 106"/>
                <a:gd name="T2" fmla="*/ 266 w 295"/>
                <a:gd name="T3" fmla="*/ 65 h 106"/>
                <a:gd name="T4" fmla="*/ 256 w 295"/>
                <a:gd name="T5" fmla="*/ 85 h 106"/>
                <a:gd name="T6" fmla="*/ 247 w 295"/>
                <a:gd name="T7" fmla="*/ 25 h 106"/>
                <a:gd name="T8" fmla="*/ 248 w 295"/>
                <a:gd name="T9" fmla="*/ 7 h 106"/>
                <a:gd name="T10" fmla="*/ 234 w 295"/>
                <a:gd name="T11" fmla="*/ 14 h 106"/>
                <a:gd name="T12" fmla="*/ 61 w 295"/>
                <a:gd name="T13" fmla="*/ 0 h 106"/>
                <a:gd name="T14" fmla="*/ 48 w 295"/>
                <a:gd name="T15" fmla="*/ 25 h 106"/>
                <a:gd name="T16" fmla="*/ 48 w 295"/>
                <a:gd name="T17" fmla="*/ 85 h 106"/>
                <a:gd name="T18" fmla="*/ 39 w 295"/>
                <a:gd name="T19" fmla="*/ 54 h 106"/>
                <a:gd name="T20" fmla="*/ 29 w 295"/>
                <a:gd name="T21" fmla="*/ 85 h 106"/>
                <a:gd name="T22" fmla="*/ 20 w 295"/>
                <a:gd name="T23" fmla="*/ 71 h 106"/>
                <a:gd name="T24" fmla="*/ 0 w 295"/>
                <a:gd name="T25" fmla="*/ 86 h 106"/>
                <a:gd name="T26" fmla="*/ 53 w 295"/>
                <a:gd name="T27" fmla="*/ 96 h 106"/>
                <a:gd name="T28" fmla="*/ 257 w 295"/>
                <a:gd name="T29" fmla="*/ 106 h 106"/>
                <a:gd name="T30" fmla="*/ 295 w 295"/>
                <a:gd name="T31" fmla="*/ 86 h 106"/>
                <a:gd name="T32" fmla="*/ 275 w 295"/>
                <a:gd name="T33" fmla="*/ 71 h 106"/>
                <a:gd name="T34" fmla="*/ 58 w 295"/>
                <a:gd name="T35" fmla="*/ 85 h 106"/>
                <a:gd name="T36" fmla="*/ 67 w 295"/>
                <a:gd name="T37" fmla="*/ 25 h 106"/>
                <a:gd name="T38" fmla="*/ 86 w 295"/>
                <a:gd name="T39" fmla="*/ 85 h 106"/>
                <a:gd name="T40" fmla="*/ 77 w 295"/>
                <a:gd name="T41" fmla="*/ 25 h 106"/>
                <a:gd name="T42" fmla="*/ 86 w 295"/>
                <a:gd name="T43" fmla="*/ 85 h 106"/>
                <a:gd name="T44" fmla="*/ 96 w 295"/>
                <a:gd name="T45" fmla="*/ 85 h 106"/>
                <a:gd name="T46" fmla="*/ 105 w 295"/>
                <a:gd name="T47" fmla="*/ 25 h 106"/>
                <a:gd name="T48" fmla="*/ 124 w 295"/>
                <a:gd name="T49" fmla="*/ 85 h 106"/>
                <a:gd name="T50" fmla="*/ 115 w 295"/>
                <a:gd name="T51" fmla="*/ 25 h 106"/>
                <a:gd name="T52" fmla="*/ 124 w 295"/>
                <a:gd name="T53" fmla="*/ 85 h 106"/>
                <a:gd name="T54" fmla="*/ 134 w 295"/>
                <a:gd name="T55" fmla="*/ 85 h 106"/>
                <a:gd name="T56" fmla="*/ 142 w 295"/>
                <a:gd name="T57" fmla="*/ 25 h 106"/>
                <a:gd name="T58" fmla="*/ 161 w 295"/>
                <a:gd name="T59" fmla="*/ 85 h 106"/>
                <a:gd name="T60" fmla="*/ 153 w 295"/>
                <a:gd name="T61" fmla="*/ 25 h 106"/>
                <a:gd name="T62" fmla="*/ 161 w 295"/>
                <a:gd name="T63" fmla="*/ 85 h 106"/>
                <a:gd name="T64" fmla="*/ 172 w 295"/>
                <a:gd name="T65" fmla="*/ 85 h 106"/>
                <a:gd name="T66" fmla="*/ 180 w 295"/>
                <a:gd name="T67" fmla="*/ 25 h 106"/>
                <a:gd name="T68" fmla="*/ 199 w 295"/>
                <a:gd name="T69" fmla="*/ 85 h 106"/>
                <a:gd name="T70" fmla="*/ 190 w 295"/>
                <a:gd name="T71" fmla="*/ 25 h 106"/>
                <a:gd name="T72" fmla="*/ 199 w 295"/>
                <a:gd name="T73" fmla="*/ 85 h 106"/>
                <a:gd name="T74" fmla="*/ 209 w 295"/>
                <a:gd name="T75" fmla="*/ 85 h 106"/>
                <a:gd name="T76" fmla="*/ 218 w 295"/>
                <a:gd name="T77" fmla="*/ 25 h 106"/>
                <a:gd name="T78" fmla="*/ 237 w 295"/>
                <a:gd name="T79" fmla="*/ 85 h 106"/>
                <a:gd name="T80" fmla="*/ 228 w 295"/>
                <a:gd name="T81" fmla="*/ 25 h 106"/>
                <a:gd name="T82" fmla="*/ 237 w 295"/>
                <a:gd name="T83" fmla="*/ 8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5" h="106">
                  <a:moveTo>
                    <a:pt x="275" y="71"/>
                  </a:moveTo>
                  <a:cubicBezTo>
                    <a:pt x="275" y="85"/>
                    <a:pt x="275" y="85"/>
                    <a:pt x="275" y="85"/>
                  </a:cubicBezTo>
                  <a:cubicBezTo>
                    <a:pt x="266" y="85"/>
                    <a:pt x="266" y="85"/>
                    <a:pt x="266" y="85"/>
                  </a:cubicBezTo>
                  <a:cubicBezTo>
                    <a:pt x="266" y="65"/>
                    <a:pt x="266" y="65"/>
                    <a:pt x="266" y="65"/>
                  </a:cubicBezTo>
                  <a:cubicBezTo>
                    <a:pt x="262" y="61"/>
                    <a:pt x="259" y="58"/>
                    <a:pt x="256" y="54"/>
                  </a:cubicBezTo>
                  <a:cubicBezTo>
                    <a:pt x="256" y="85"/>
                    <a:pt x="256" y="85"/>
                    <a:pt x="256" y="85"/>
                  </a:cubicBezTo>
                  <a:cubicBezTo>
                    <a:pt x="247" y="85"/>
                    <a:pt x="247" y="85"/>
                    <a:pt x="247" y="85"/>
                  </a:cubicBezTo>
                  <a:cubicBezTo>
                    <a:pt x="247" y="25"/>
                    <a:pt x="247" y="25"/>
                    <a:pt x="247" y="25"/>
                  </a:cubicBezTo>
                  <a:cubicBezTo>
                    <a:pt x="248" y="25"/>
                    <a:pt x="248" y="25"/>
                    <a:pt x="248" y="25"/>
                  </a:cubicBezTo>
                  <a:cubicBezTo>
                    <a:pt x="248" y="7"/>
                    <a:pt x="248" y="7"/>
                    <a:pt x="248" y="7"/>
                  </a:cubicBezTo>
                  <a:cubicBezTo>
                    <a:pt x="234" y="0"/>
                    <a:pt x="234" y="0"/>
                    <a:pt x="234" y="0"/>
                  </a:cubicBezTo>
                  <a:cubicBezTo>
                    <a:pt x="234" y="14"/>
                    <a:pt x="234" y="14"/>
                    <a:pt x="234" y="14"/>
                  </a:cubicBezTo>
                  <a:cubicBezTo>
                    <a:pt x="61" y="14"/>
                    <a:pt x="61" y="14"/>
                    <a:pt x="61" y="14"/>
                  </a:cubicBezTo>
                  <a:cubicBezTo>
                    <a:pt x="61" y="0"/>
                    <a:pt x="61" y="0"/>
                    <a:pt x="61" y="0"/>
                  </a:cubicBezTo>
                  <a:cubicBezTo>
                    <a:pt x="48" y="7"/>
                    <a:pt x="48" y="7"/>
                    <a:pt x="48" y="7"/>
                  </a:cubicBezTo>
                  <a:cubicBezTo>
                    <a:pt x="48" y="25"/>
                    <a:pt x="48" y="25"/>
                    <a:pt x="48" y="25"/>
                  </a:cubicBezTo>
                  <a:cubicBezTo>
                    <a:pt x="48" y="25"/>
                    <a:pt x="48" y="25"/>
                    <a:pt x="48" y="25"/>
                  </a:cubicBezTo>
                  <a:cubicBezTo>
                    <a:pt x="48" y="85"/>
                    <a:pt x="48" y="85"/>
                    <a:pt x="48" y="85"/>
                  </a:cubicBezTo>
                  <a:cubicBezTo>
                    <a:pt x="39" y="85"/>
                    <a:pt x="39" y="85"/>
                    <a:pt x="39" y="85"/>
                  </a:cubicBezTo>
                  <a:cubicBezTo>
                    <a:pt x="39" y="54"/>
                    <a:pt x="39" y="54"/>
                    <a:pt x="39" y="54"/>
                  </a:cubicBezTo>
                  <a:cubicBezTo>
                    <a:pt x="36" y="58"/>
                    <a:pt x="33" y="62"/>
                    <a:pt x="29" y="65"/>
                  </a:cubicBezTo>
                  <a:cubicBezTo>
                    <a:pt x="29" y="85"/>
                    <a:pt x="29" y="85"/>
                    <a:pt x="29" y="85"/>
                  </a:cubicBezTo>
                  <a:cubicBezTo>
                    <a:pt x="20" y="85"/>
                    <a:pt x="20" y="85"/>
                    <a:pt x="20" y="85"/>
                  </a:cubicBezTo>
                  <a:cubicBezTo>
                    <a:pt x="20" y="71"/>
                    <a:pt x="20" y="71"/>
                    <a:pt x="20" y="71"/>
                  </a:cubicBezTo>
                  <a:cubicBezTo>
                    <a:pt x="14" y="75"/>
                    <a:pt x="7" y="78"/>
                    <a:pt x="0" y="80"/>
                  </a:cubicBezTo>
                  <a:cubicBezTo>
                    <a:pt x="0" y="86"/>
                    <a:pt x="0" y="86"/>
                    <a:pt x="0" y="86"/>
                  </a:cubicBezTo>
                  <a:cubicBezTo>
                    <a:pt x="34" y="106"/>
                    <a:pt x="34" y="106"/>
                    <a:pt x="34" y="106"/>
                  </a:cubicBezTo>
                  <a:cubicBezTo>
                    <a:pt x="53" y="96"/>
                    <a:pt x="53" y="96"/>
                    <a:pt x="53" y="96"/>
                  </a:cubicBezTo>
                  <a:cubicBezTo>
                    <a:pt x="242" y="96"/>
                    <a:pt x="242" y="96"/>
                    <a:pt x="242" y="96"/>
                  </a:cubicBezTo>
                  <a:cubicBezTo>
                    <a:pt x="257" y="106"/>
                    <a:pt x="257" y="106"/>
                    <a:pt x="257" y="106"/>
                  </a:cubicBezTo>
                  <a:cubicBezTo>
                    <a:pt x="261" y="106"/>
                    <a:pt x="261" y="106"/>
                    <a:pt x="261" y="106"/>
                  </a:cubicBezTo>
                  <a:cubicBezTo>
                    <a:pt x="295" y="86"/>
                    <a:pt x="295" y="86"/>
                    <a:pt x="295" y="86"/>
                  </a:cubicBezTo>
                  <a:cubicBezTo>
                    <a:pt x="295" y="80"/>
                    <a:pt x="295" y="80"/>
                    <a:pt x="295" y="80"/>
                  </a:cubicBezTo>
                  <a:cubicBezTo>
                    <a:pt x="288" y="78"/>
                    <a:pt x="281" y="75"/>
                    <a:pt x="275" y="71"/>
                  </a:cubicBezTo>
                  <a:moveTo>
                    <a:pt x="67" y="85"/>
                  </a:moveTo>
                  <a:cubicBezTo>
                    <a:pt x="58" y="85"/>
                    <a:pt x="58" y="85"/>
                    <a:pt x="58" y="85"/>
                  </a:cubicBezTo>
                  <a:cubicBezTo>
                    <a:pt x="58" y="25"/>
                    <a:pt x="58" y="25"/>
                    <a:pt x="58" y="25"/>
                  </a:cubicBezTo>
                  <a:cubicBezTo>
                    <a:pt x="67" y="25"/>
                    <a:pt x="67" y="25"/>
                    <a:pt x="67" y="25"/>
                  </a:cubicBezTo>
                  <a:lnTo>
                    <a:pt x="67" y="85"/>
                  </a:lnTo>
                  <a:close/>
                  <a:moveTo>
                    <a:pt x="86" y="85"/>
                  </a:moveTo>
                  <a:cubicBezTo>
                    <a:pt x="77" y="85"/>
                    <a:pt x="77" y="85"/>
                    <a:pt x="77" y="85"/>
                  </a:cubicBezTo>
                  <a:cubicBezTo>
                    <a:pt x="77" y="25"/>
                    <a:pt x="77" y="25"/>
                    <a:pt x="77" y="25"/>
                  </a:cubicBezTo>
                  <a:cubicBezTo>
                    <a:pt x="86" y="25"/>
                    <a:pt x="86" y="25"/>
                    <a:pt x="86" y="25"/>
                  </a:cubicBezTo>
                  <a:lnTo>
                    <a:pt x="86" y="85"/>
                  </a:lnTo>
                  <a:close/>
                  <a:moveTo>
                    <a:pt x="105" y="85"/>
                  </a:moveTo>
                  <a:cubicBezTo>
                    <a:pt x="96" y="85"/>
                    <a:pt x="96" y="85"/>
                    <a:pt x="96" y="85"/>
                  </a:cubicBezTo>
                  <a:cubicBezTo>
                    <a:pt x="96" y="25"/>
                    <a:pt x="96" y="25"/>
                    <a:pt x="96" y="25"/>
                  </a:cubicBezTo>
                  <a:cubicBezTo>
                    <a:pt x="105" y="25"/>
                    <a:pt x="105" y="25"/>
                    <a:pt x="105" y="25"/>
                  </a:cubicBezTo>
                  <a:lnTo>
                    <a:pt x="105" y="85"/>
                  </a:lnTo>
                  <a:close/>
                  <a:moveTo>
                    <a:pt x="124" y="85"/>
                  </a:moveTo>
                  <a:cubicBezTo>
                    <a:pt x="115" y="85"/>
                    <a:pt x="115" y="85"/>
                    <a:pt x="115" y="85"/>
                  </a:cubicBezTo>
                  <a:cubicBezTo>
                    <a:pt x="115" y="25"/>
                    <a:pt x="115" y="25"/>
                    <a:pt x="115" y="25"/>
                  </a:cubicBezTo>
                  <a:cubicBezTo>
                    <a:pt x="124" y="25"/>
                    <a:pt x="124" y="25"/>
                    <a:pt x="124" y="25"/>
                  </a:cubicBezTo>
                  <a:lnTo>
                    <a:pt x="124" y="85"/>
                  </a:lnTo>
                  <a:close/>
                  <a:moveTo>
                    <a:pt x="142" y="85"/>
                  </a:moveTo>
                  <a:cubicBezTo>
                    <a:pt x="134" y="85"/>
                    <a:pt x="134" y="85"/>
                    <a:pt x="134" y="85"/>
                  </a:cubicBezTo>
                  <a:cubicBezTo>
                    <a:pt x="134" y="25"/>
                    <a:pt x="134" y="25"/>
                    <a:pt x="134" y="25"/>
                  </a:cubicBezTo>
                  <a:cubicBezTo>
                    <a:pt x="142" y="25"/>
                    <a:pt x="142" y="25"/>
                    <a:pt x="142" y="25"/>
                  </a:cubicBezTo>
                  <a:lnTo>
                    <a:pt x="142" y="85"/>
                  </a:lnTo>
                  <a:close/>
                  <a:moveTo>
                    <a:pt x="161" y="85"/>
                  </a:moveTo>
                  <a:cubicBezTo>
                    <a:pt x="153" y="85"/>
                    <a:pt x="153" y="85"/>
                    <a:pt x="153" y="85"/>
                  </a:cubicBezTo>
                  <a:cubicBezTo>
                    <a:pt x="153" y="25"/>
                    <a:pt x="153" y="25"/>
                    <a:pt x="153" y="25"/>
                  </a:cubicBezTo>
                  <a:cubicBezTo>
                    <a:pt x="161" y="25"/>
                    <a:pt x="161" y="25"/>
                    <a:pt x="161" y="25"/>
                  </a:cubicBezTo>
                  <a:lnTo>
                    <a:pt x="161" y="85"/>
                  </a:lnTo>
                  <a:close/>
                  <a:moveTo>
                    <a:pt x="180" y="85"/>
                  </a:moveTo>
                  <a:cubicBezTo>
                    <a:pt x="172" y="85"/>
                    <a:pt x="172" y="85"/>
                    <a:pt x="172" y="85"/>
                  </a:cubicBezTo>
                  <a:cubicBezTo>
                    <a:pt x="172" y="25"/>
                    <a:pt x="172" y="25"/>
                    <a:pt x="172" y="25"/>
                  </a:cubicBezTo>
                  <a:cubicBezTo>
                    <a:pt x="180" y="25"/>
                    <a:pt x="180" y="25"/>
                    <a:pt x="180" y="25"/>
                  </a:cubicBezTo>
                  <a:lnTo>
                    <a:pt x="180" y="85"/>
                  </a:lnTo>
                  <a:close/>
                  <a:moveTo>
                    <a:pt x="199" y="85"/>
                  </a:moveTo>
                  <a:cubicBezTo>
                    <a:pt x="190" y="85"/>
                    <a:pt x="190" y="85"/>
                    <a:pt x="190" y="85"/>
                  </a:cubicBezTo>
                  <a:cubicBezTo>
                    <a:pt x="190" y="25"/>
                    <a:pt x="190" y="25"/>
                    <a:pt x="190" y="25"/>
                  </a:cubicBezTo>
                  <a:cubicBezTo>
                    <a:pt x="199" y="25"/>
                    <a:pt x="199" y="25"/>
                    <a:pt x="199" y="25"/>
                  </a:cubicBezTo>
                  <a:lnTo>
                    <a:pt x="199" y="85"/>
                  </a:lnTo>
                  <a:close/>
                  <a:moveTo>
                    <a:pt x="218" y="85"/>
                  </a:moveTo>
                  <a:cubicBezTo>
                    <a:pt x="209" y="85"/>
                    <a:pt x="209" y="85"/>
                    <a:pt x="209" y="85"/>
                  </a:cubicBezTo>
                  <a:cubicBezTo>
                    <a:pt x="209" y="25"/>
                    <a:pt x="209" y="25"/>
                    <a:pt x="209" y="25"/>
                  </a:cubicBezTo>
                  <a:cubicBezTo>
                    <a:pt x="218" y="25"/>
                    <a:pt x="218" y="25"/>
                    <a:pt x="218" y="25"/>
                  </a:cubicBezTo>
                  <a:lnTo>
                    <a:pt x="218" y="85"/>
                  </a:lnTo>
                  <a:close/>
                  <a:moveTo>
                    <a:pt x="237" y="85"/>
                  </a:moveTo>
                  <a:cubicBezTo>
                    <a:pt x="228" y="85"/>
                    <a:pt x="228" y="85"/>
                    <a:pt x="228" y="85"/>
                  </a:cubicBezTo>
                  <a:cubicBezTo>
                    <a:pt x="228" y="25"/>
                    <a:pt x="228" y="25"/>
                    <a:pt x="228" y="25"/>
                  </a:cubicBezTo>
                  <a:cubicBezTo>
                    <a:pt x="237" y="25"/>
                    <a:pt x="237" y="25"/>
                    <a:pt x="237" y="25"/>
                  </a:cubicBezTo>
                  <a:lnTo>
                    <a:pt x="237"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2" name="Oval 28"/>
          <p:cNvSpPr>
            <a:spLocks noChangeArrowheads="1"/>
          </p:cNvSpPr>
          <p:nvPr/>
        </p:nvSpPr>
        <p:spPr bwMode="auto">
          <a:xfrm>
            <a:off x="446514" y="3676969"/>
            <a:ext cx="1059894" cy="1058360"/>
          </a:xfrm>
          <a:prstGeom prst="ellipse">
            <a:avLst/>
          </a:prstGeom>
          <a:solidFill>
            <a:srgbClr val="35669B"/>
          </a:solidFill>
          <a:ln>
            <a:noFill/>
          </a:ln>
        </p:spPr>
        <p:txBody>
          <a:bodyPr vert="horz" wrap="square" lIns="91440" tIns="45720" rIns="91440" bIns="45720" numCol="1" anchor="t" anchorCtr="0" compatLnSpc="1"/>
          <a:lstStyle/>
          <a:p>
            <a:endParaRPr lang="zh-CN" altLang="en-US"/>
          </a:p>
        </p:txBody>
      </p:sp>
      <p:grpSp>
        <p:nvGrpSpPr>
          <p:cNvPr id="33" name="组合 32"/>
          <p:cNvGrpSpPr/>
          <p:nvPr/>
        </p:nvGrpSpPr>
        <p:grpSpPr>
          <a:xfrm>
            <a:off x="701134" y="3953062"/>
            <a:ext cx="550654" cy="443284"/>
            <a:chOff x="1638306" y="3616334"/>
            <a:chExt cx="569914" cy="458789"/>
          </a:xfrm>
          <a:solidFill>
            <a:schemeClr val="bg1"/>
          </a:solidFill>
        </p:grpSpPr>
        <p:sp>
          <p:nvSpPr>
            <p:cNvPr id="34" name="Freeform 29"/>
            <p:cNvSpPr/>
            <p:nvPr/>
          </p:nvSpPr>
          <p:spPr bwMode="auto">
            <a:xfrm>
              <a:off x="1638306" y="4017973"/>
              <a:ext cx="569914" cy="57150"/>
            </a:xfrm>
            <a:custGeom>
              <a:avLst/>
              <a:gdLst>
                <a:gd name="T0" fmla="*/ 335 w 359"/>
                <a:gd name="T1" fmla="*/ 19 h 36"/>
                <a:gd name="T2" fmla="*/ 326 w 359"/>
                <a:gd name="T3" fmla="*/ 0 h 36"/>
                <a:gd name="T4" fmla="*/ 33 w 359"/>
                <a:gd name="T5" fmla="*/ 0 h 36"/>
                <a:gd name="T6" fmla="*/ 25 w 359"/>
                <a:gd name="T7" fmla="*/ 19 h 36"/>
                <a:gd name="T8" fmla="*/ 0 w 359"/>
                <a:gd name="T9" fmla="*/ 19 h 36"/>
                <a:gd name="T10" fmla="*/ 0 w 359"/>
                <a:gd name="T11" fmla="*/ 36 h 36"/>
                <a:gd name="T12" fmla="*/ 359 w 359"/>
                <a:gd name="T13" fmla="*/ 36 h 36"/>
                <a:gd name="T14" fmla="*/ 359 w 359"/>
                <a:gd name="T15" fmla="*/ 19 h 36"/>
                <a:gd name="T16" fmla="*/ 335 w 359"/>
                <a:gd name="T17" fmla="*/ 1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9" h="36">
                  <a:moveTo>
                    <a:pt x="335" y="19"/>
                  </a:moveTo>
                  <a:lnTo>
                    <a:pt x="326" y="0"/>
                  </a:lnTo>
                  <a:lnTo>
                    <a:pt x="33" y="0"/>
                  </a:lnTo>
                  <a:lnTo>
                    <a:pt x="25" y="19"/>
                  </a:lnTo>
                  <a:lnTo>
                    <a:pt x="0" y="19"/>
                  </a:lnTo>
                  <a:lnTo>
                    <a:pt x="0" y="36"/>
                  </a:lnTo>
                  <a:lnTo>
                    <a:pt x="359" y="36"/>
                  </a:lnTo>
                  <a:lnTo>
                    <a:pt x="359" y="19"/>
                  </a:lnTo>
                  <a:lnTo>
                    <a:pt x="335"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30"/>
            <p:cNvSpPr>
              <a:spLocks noEditPoints="1"/>
            </p:cNvSpPr>
            <p:nvPr/>
          </p:nvSpPr>
          <p:spPr bwMode="auto">
            <a:xfrm>
              <a:off x="1666881" y="3616334"/>
              <a:ext cx="512764" cy="115888"/>
            </a:xfrm>
            <a:custGeom>
              <a:avLst/>
              <a:gdLst>
                <a:gd name="T0" fmla="*/ 133 w 265"/>
                <a:gd name="T1" fmla="*/ 0 h 60"/>
                <a:gd name="T2" fmla="*/ 0 w 265"/>
                <a:gd name="T3" fmla="*/ 49 h 60"/>
                <a:gd name="T4" fmla="*/ 0 w 265"/>
                <a:gd name="T5" fmla="*/ 60 h 60"/>
                <a:gd name="T6" fmla="*/ 265 w 265"/>
                <a:gd name="T7" fmla="*/ 60 h 60"/>
                <a:gd name="T8" fmla="*/ 265 w 265"/>
                <a:gd name="T9" fmla="*/ 49 h 60"/>
                <a:gd name="T10" fmla="*/ 133 w 265"/>
                <a:gd name="T11" fmla="*/ 0 h 60"/>
                <a:gd name="T12" fmla="*/ 111 w 265"/>
                <a:gd name="T13" fmla="*/ 46 h 60"/>
                <a:gd name="T14" fmla="*/ 133 w 265"/>
                <a:gd name="T15" fmla="*/ 24 h 60"/>
                <a:gd name="T16" fmla="*/ 155 w 265"/>
                <a:gd name="T17" fmla="*/ 46 h 60"/>
                <a:gd name="T18" fmla="*/ 111 w 265"/>
                <a:gd name="T19" fmla="*/ 4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5" h="60">
                  <a:moveTo>
                    <a:pt x="133" y="0"/>
                  </a:moveTo>
                  <a:cubicBezTo>
                    <a:pt x="0" y="49"/>
                    <a:pt x="0" y="49"/>
                    <a:pt x="0" y="49"/>
                  </a:cubicBezTo>
                  <a:cubicBezTo>
                    <a:pt x="0" y="60"/>
                    <a:pt x="0" y="60"/>
                    <a:pt x="0" y="60"/>
                  </a:cubicBezTo>
                  <a:cubicBezTo>
                    <a:pt x="265" y="60"/>
                    <a:pt x="265" y="60"/>
                    <a:pt x="265" y="60"/>
                  </a:cubicBezTo>
                  <a:cubicBezTo>
                    <a:pt x="265" y="49"/>
                    <a:pt x="265" y="49"/>
                    <a:pt x="265" y="49"/>
                  </a:cubicBezTo>
                  <a:lnTo>
                    <a:pt x="133" y="0"/>
                  </a:lnTo>
                  <a:close/>
                  <a:moveTo>
                    <a:pt x="111" y="46"/>
                  </a:moveTo>
                  <a:cubicBezTo>
                    <a:pt x="111" y="34"/>
                    <a:pt x="121" y="24"/>
                    <a:pt x="133" y="24"/>
                  </a:cubicBezTo>
                  <a:cubicBezTo>
                    <a:pt x="145" y="24"/>
                    <a:pt x="155" y="34"/>
                    <a:pt x="155" y="46"/>
                  </a:cubicBezTo>
                  <a:lnTo>
                    <a:pt x="111"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31"/>
            <p:cNvSpPr/>
            <p:nvPr/>
          </p:nvSpPr>
          <p:spPr bwMode="auto">
            <a:xfrm>
              <a:off x="1682756" y="3752860"/>
              <a:ext cx="90488" cy="247651"/>
            </a:xfrm>
            <a:custGeom>
              <a:avLst/>
              <a:gdLst>
                <a:gd name="T0" fmla="*/ 57 w 57"/>
                <a:gd name="T1" fmla="*/ 0 h 156"/>
                <a:gd name="T2" fmla="*/ 0 w 57"/>
                <a:gd name="T3" fmla="*/ 0 h 156"/>
                <a:gd name="T4" fmla="*/ 0 w 57"/>
                <a:gd name="T5" fmla="*/ 16 h 156"/>
                <a:gd name="T6" fmla="*/ 12 w 57"/>
                <a:gd name="T7" fmla="*/ 16 h 156"/>
                <a:gd name="T8" fmla="*/ 12 w 57"/>
                <a:gd name="T9" fmla="*/ 156 h 156"/>
                <a:gd name="T10" fmla="*/ 45 w 57"/>
                <a:gd name="T11" fmla="*/ 156 h 156"/>
                <a:gd name="T12" fmla="*/ 45 w 57"/>
                <a:gd name="T13" fmla="*/ 16 h 156"/>
                <a:gd name="T14" fmla="*/ 57 w 57"/>
                <a:gd name="T15" fmla="*/ 16 h 156"/>
                <a:gd name="T16" fmla="*/ 57 w 57"/>
                <a:gd name="T1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156">
                  <a:moveTo>
                    <a:pt x="57" y="0"/>
                  </a:moveTo>
                  <a:lnTo>
                    <a:pt x="0" y="0"/>
                  </a:lnTo>
                  <a:lnTo>
                    <a:pt x="0" y="16"/>
                  </a:lnTo>
                  <a:lnTo>
                    <a:pt x="12" y="16"/>
                  </a:lnTo>
                  <a:lnTo>
                    <a:pt x="12" y="156"/>
                  </a:lnTo>
                  <a:lnTo>
                    <a:pt x="45" y="156"/>
                  </a:lnTo>
                  <a:lnTo>
                    <a:pt x="45" y="16"/>
                  </a:lnTo>
                  <a:lnTo>
                    <a:pt x="57" y="16"/>
                  </a:lnTo>
                  <a:lnTo>
                    <a:pt x="5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32"/>
            <p:cNvSpPr/>
            <p:nvPr/>
          </p:nvSpPr>
          <p:spPr bwMode="auto">
            <a:xfrm>
              <a:off x="1811344" y="3752860"/>
              <a:ext cx="92075" cy="247651"/>
            </a:xfrm>
            <a:custGeom>
              <a:avLst/>
              <a:gdLst>
                <a:gd name="T0" fmla="*/ 58 w 58"/>
                <a:gd name="T1" fmla="*/ 0 h 156"/>
                <a:gd name="T2" fmla="*/ 0 w 58"/>
                <a:gd name="T3" fmla="*/ 0 h 156"/>
                <a:gd name="T4" fmla="*/ 0 w 58"/>
                <a:gd name="T5" fmla="*/ 16 h 156"/>
                <a:gd name="T6" fmla="*/ 14 w 58"/>
                <a:gd name="T7" fmla="*/ 16 h 156"/>
                <a:gd name="T8" fmla="*/ 14 w 58"/>
                <a:gd name="T9" fmla="*/ 156 h 156"/>
                <a:gd name="T10" fmla="*/ 45 w 58"/>
                <a:gd name="T11" fmla="*/ 156 h 156"/>
                <a:gd name="T12" fmla="*/ 45 w 58"/>
                <a:gd name="T13" fmla="*/ 16 h 156"/>
                <a:gd name="T14" fmla="*/ 58 w 58"/>
                <a:gd name="T15" fmla="*/ 16 h 156"/>
                <a:gd name="T16" fmla="*/ 58 w 58"/>
                <a:gd name="T1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156">
                  <a:moveTo>
                    <a:pt x="58" y="0"/>
                  </a:moveTo>
                  <a:lnTo>
                    <a:pt x="0" y="0"/>
                  </a:lnTo>
                  <a:lnTo>
                    <a:pt x="0" y="16"/>
                  </a:lnTo>
                  <a:lnTo>
                    <a:pt x="14" y="16"/>
                  </a:lnTo>
                  <a:lnTo>
                    <a:pt x="14" y="156"/>
                  </a:lnTo>
                  <a:lnTo>
                    <a:pt x="45" y="156"/>
                  </a:lnTo>
                  <a:lnTo>
                    <a:pt x="45" y="16"/>
                  </a:lnTo>
                  <a:lnTo>
                    <a:pt x="58" y="16"/>
                  </a:lnTo>
                  <a:lnTo>
                    <a:pt x="5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33"/>
            <p:cNvSpPr/>
            <p:nvPr/>
          </p:nvSpPr>
          <p:spPr bwMode="auto">
            <a:xfrm>
              <a:off x="1943106" y="3752860"/>
              <a:ext cx="90488" cy="247651"/>
            </a:xfrm>
            <a:custGeom>
              <a:avLst/>
              <a:gdLst>
                <a:gd name="T0" fmla="*/ 57 w 57"/>
                <a:gd name="T1" fmla="*/ 0 h 156"/>
                <a:gd name="T2" fmla="*/ 0 w 57"/>
                <a:gd name="T3" fmla="*/ 0 h 156"/>
                <a:gd name="T4" fmla="*/ 0 w 57"/>
                <a:gd name="T5" fmla="*/ 16 h 156"/>
                <a:gd name="T6" fmla="*/ 12 w 57"/>
                <a:gd name="T7" fmla="*/ 16 h 156"/>
                <a:gd name="T8" fmla="*/ 12 w 57"/>
                <a:gd name="T9" fmla="*/ 156 h 156"/>
                <a:gd name="T10" fmla="*/ 45 w 57"/>
                <a:gd name="T11" fmla="*/ 156 h 156"/>
                <a:gd name="T12" fmla="*/ 45 w 57"/>
                <a:gd name="T13" fmla="*/ 16 h 156"/>
                <a:gd name="T14" fmla="*/ 57 w 57"/>
                <a:gd name="T15" fmla="*/ 16 h 156"/>
                <a:gd name="T16" fmla="*/ 57 w 57"/>
                <a:gd name="T1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156">
                  <a:moveTo>
                    <a:pt x="57" y="0"/>
                  </a:moveTo>
                  <a:lnTo>
                    <a:pt x="0" y="0"/>
                  </a:lnTo>
                  <a:lnTo>
                    <a:pt x="0" y="16"/>
                  </a:lnTo>
                  <a:lnTo>
                    <a:pt x="12" y="16"/>
                  </a:lnTo>
                  <a:lnTo>
                    <a:pt x="12" y="156"/>
                  </a:lnTo>
                  <a:lnTo>
                    <a:pt x="45" y="156"/>
                  </a:lnTo>
                  <a:lnTo>
                    <a:pt x="45" y="16"/>
                  </a:lnTo>
                  <a:lnTo>
                    <a:pt x="57" y="16"/>
                  </a:lnTo>
                  <a:lnTo>
                    <a:pt x="5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34"/>
            <p:cNvSpPr/>
            <p:nvPr/>
          </p:nvSpPr>
          <p:spPr bwMode="auto">
            <a:xfrm>
              <a:off x="2073282" y="3752860"/>
              <a:ext cx="90488" cy="247651"/>
            </a:xfrm>
            <a:custGeom>
              <a:avLst/>
              <a:gdLst>
                <a:gd name="T0" fmla="*/ 57 w 57"/>
                <a:gd name="T1" fmla="*/ 0 h 156"/>
                <a:gd name="T2" fmla="*/ 0 w 57"/>
                <a:gd name="T3" fmla="*/ 0 h 156"/>
                <a:gd name="T4" fmla="*/ 0 w 57"/>
                <a:gd name="T5" fmla="*/ 16 h 156"/>
                <a:gd name="T6" fmla="*/ 13 w 57"/>
                <a:gd name="T7" fmla="*/ 16 h 156"/>
                <a:gd name="T8" fmla="*/ 13 w 57"/>
                <a:gd name="T9" fmla="*/ 156 h 156"/>
                <a:gd name="T10" fmla="*/ 45 w 57"/>
                <a:gd name="T11" fmla="*/ 156 h 156"/>
                <a:gd name="T12" fmla="*/ 45 w 57"/>
                <a:gd name="T13" fmla="*/ 16 h 156"/>
                <a:gd name="T14" fmla="*/ 57 w 57"/>
                <a:gd name="T15" fmla="*/ 16 h 156"/>
                <a:gd name="T16" fmla="*/ 57 w 57"/>
                <a:gd name="T1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156">
                  <a:moveTo>
                    <a:pt x="57" y="0"/>
                  </a:moveTo>
                  <a:lnTo>
                    <a:pt x="0" y="0"/>
                  </a:lnTo>
                  <a:lnTo>
                    <a:pt x="0" y="16"/>
                  </a:lnTo>
                  <a:lnTo>
                    <a:pt x="13" y="16"/>
                  </a:lnTo>
                  <a:lnTo>
                    <a:pt x="13" y="156"/>
                  </a:lnTo>
                  <a:lnTo>
                    <a:pt x="45" y="156"/>
                  </a:lnTo>
                  <a:lnTo>
                    <a:pt x="45" y="16"/>
                  </a:lnTo>
                  <a:lnTo>
                    <a:pt x="57" y="16"/>
                  </a:lnTo>
                  <a:lnTo>
                    <a:pt x="5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0" name="Oval 35"/>
          <p:cNvSpPr>
            <a:spLocks noChangeArrowheads="1"/>
          </p:cNvSpPr>
          <p:nvPr/>
        </p:nvSpPr>
        <p:spPr bwMode="auto">
          <a:xfrm>
            <a:off x="2474981" y="3676969"/>
            <a:ext cx="1059894" cy="1058360"/>
          </a:xfrm>
          <a:prstGeom prst="ellipse">
            <a:avLst/>
          </a:prstGeom>
          <a:solidFill>
            <a:srgbClr val="35669B"/>
          </a:solidFill>
          <a:ln>
            <a:noFill/>
          </a:ln>
        </p:spPr>
        <p:txBody>
          <a:bodyPr vert="horz" wrap="square" lIns="91440" tIns="45720" rIns="91440" bIns="45720" numCol="1" anchor="t" anchorCtr="0" compatLnSpc="1"/>
          <a:lstStyle/>
          <a:p>
            <a:endParaRPr lang="zh-CN" altLang="en-US"/>
          </a:p>
        </p:txBody>
      </p:sp>
      <p:sp>
        <p:nvSpPr>
          <p:cNvPr id="41" name="Freeform 36"/>
          <p:cNvSpPr/>
          <p:nvPr/>
        </p:nvSpPr>
        <p:spPr bwMode="auto">
          <a:xfrm>
            <a:off x="2712728" y="3968401"/>
            <a:ext cx="585932" cy="477030"/>
          </a:xfrm>
          <a:custGeom>
            <a:avLst/>
            <a:gdLst>
              <a:gd name="T0" fmla="*/ 281 w 314"/>
              <a:gd name="T1" fmla="*/ 109 h 256"/>
              <a:gd name="T2" fmla="*/ 206 w 314"/>
              <a:gd name="T3" fmla="*/ 110 h 256"/>
              <a:gd name="T4" fmla="*/ 131 w 314"/>
              <a:gd name="T5" fmla="*/ 0 h 256"/>
              <a:gd name="T6" fmla="*/ 106 w 314"/>
              <a:gd name="T7" fmla="*/ 0 h 256"/>
              <a:gd name="T8" fmla="*/ 146 w 314"/>
              <a:gd name="T9" fmla="*/ 111 h 256"/>
              <a:gd name="T10" fmla="*/ 55 w 314"/>
              <a:gd name="T11" fmla="*/ 112 h 256"/>
              <a:gd name="T12" fmla="*/ 24 w 314"/>
              <a:gd name="T13" fmla="*/ 76 h 256"/>
              <a:gd name="T14" fmla="*/ 0 w 314"/>
              <a:gd name="T15" fmla="*/ 76 h 256"/>
              <a:gd name="T16" fmla="*/ 25 w 314"/>
              <a:gd name="T17" fmla="*/ 128 h 256"/>
              <a:gd name="T18" fmla="*/ 0 w 314"/>
              <a:gd name="T19" fmla="*/ 180 h 256"/>
              <a:gd name="T20" fmla="*/ 24 w 314"/>
              <a:gd name="T21" fmla="*/ 180 h 256"/>
              <a:gd name="T22" fmla="*/ 55 w 314"/>
              <a:gd name="T23" fmla="*/ 144 h 256"/>
              <a:gd name="T24" fmla="*/ 146 w 314"/>
              <a:gd name="T25" fmla="*/ 145 h 256"/>
              <a:gd name="T26" fmla="*/ 106 w 314"/>
              <a:gd name="T27" fmla="*/ 256 h 256"/>
              <a:gd name="T28" fmla="*/ 131 w 314"/>
              <a:gd name="T29" fmla="*/ 256 h 256"/>
              <a:gd name="T30" fmla="*/ 206 w 314"/>
              <a:gd name="T31" fmla="*/ 146 h 256"/>
              <a:gd name="T32" fmla="*/ 281 w 314"/>
              <a:gd name="T33" fmla="*/ 147 h 256"/>
              <a:gd name="T34" fmla="*/ 314 w 314"/>
              <a:gd name="T35" fmla="*/ 128 h 256"/>
              <a:gd name="T36" fmla="*/ 281 w 314"/>
              <a:gd name="T37" fmla="*/ 109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4" h="256">
                <a:moveTo>
                  <a:pt x="281" y="109"/>
                </a:moveTo>
                <a:cubicBezTo>
                  <a:pt x="206" y="110"/>
                  <a:pt x="206" y="110"/>
                  <a:pt x="206" y="110"/>
                </a:cubicBezTo>
                <a:cubicBezTo>
                  <a:pt x="131" y="0"/>
                  <a:pt x="131" y="0"/>
                  <a:pt x="131" y="0"/>
                </a:cubicBezTo>
                <a:cubicBezTo>
                  <a:pt x="106" y="0"/>
                  <a:pt x="106" y="0"/>
                  <a:pt x="106" y="0"/>
                </a:cubicBezTo>
                <a:cubicBezTo>
                  <a:pt x="146" y="111"/>
                  <a:pt x="146" y="111"/>
                  <a:pt x="146" y="111"/>
                </a:cubicBezTo>
                <a:cubicBezTo>
                  <a:pt x="55" y="112"/>
                  <a:pt x="55" y="112"/>
                  <a:pt x="55" y="112"/>
                </a:cubicBezTo>
                <a:cubicBezTo>
                  <a:pt x="24" y="76"/>
                  <a:pt x="24" y="76"/>
                  <a:pt x="24" y="76"/>
                </a:cubicBezTo>
                <a:cubicBezTo>
                  <a:pt x="0" y="76"/>
                  <a:pt x="0" y="76"/>
                  <a:pt x="0" y="76"/>
                </a:cubicBezTo>
                <a:cubicBezTo>
                  <a:pt x="25" y="128"/>
                  <a:pt x="25" y="128"/>
                  <a:pt x="25" y="128"/>
                </a:cubicBezTo>
                <a:cubicBezTo>
                  <a:pt x="0" y="180"/>
                  <a:pt x="0" y="180"/>
                  <a:pt x="0" y="180"/>
                </a:cubicBezTo>
                <a:cubicBezTo>
                  <a:pt x="24" y="180"/>
                  <a:pt x="24" y="180"/>
                  <a:pt x="24" y="180"/>
                </a:cubicBezTo>
                <a:cubicBezTo>
                  <a:pt x="55" y="144"/>
                  <a:pt x="55" y="144"/>
                  <a:pt x="55" y="144"/>
                </a:cubicBezTo>
                <a:cubicBezTo>
                  <a:pt x="146" y="145"/>
                  <a:pt x="146" y="145"/>
                  <a:pt x="146" y="145"/>
                </a:cubicBezTo>
                <a:cubicBezTo>
                  <a:pt x="106" y="256"/>
                  <a:pt x="106" y="256"/>
                  <a:pt x="106" y="256"/>
                </a:cubicBezTo>
                <a:cubicBezTo>
                  <a:pt x="131" y="256"/>
                  <a:pt x="131" y="256"/>
                  <a:pt x="131" y="256"/>
                </a:cubicBezTo>
                <a:cubicBezTo>
                  <a:pt x="206" y="146"/>
                  <a:pt x="206" y="146"/>
                  <a:pt x="206" y="146"/>
                </a:cubicBezTo>
                <a:cubicBezTo>
                  <a:pt x="281" y="147"/>
                  <a:pt x="281" y="147"/>
                  <a:pt x="281" y="147"/>
                </a:cubicBezTo>
                <a:cubicBezTo>
                  <a:pt x="299" y="147"/>
                  <a:pt x="314" y="138"/>
                  <a:pt x="314" y="128"/>
                </a:cubicBezTo>
                <a:cubicBezTo>
                  <a:pt x="314" y="118"/>
                  <a:pt x="299" y="109"/>
                  <a:pt x="281" y="109"/>
                </a:cubicBezTo>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42" name="Oval 37"/>
          <p:cNvSpPr>
            <a:spLocks noChangeArrowheads="1"/>
          </p:cNvSpPr>
          <p:nvPr/>
        </p:nvSpPr>
        <p:spPr bwMode="auto">
          <a:xfrm>
            <a:off x="4525923" y="3676969"/>
            <a:ext cx="1058360" cy="1058360"/>
          </a:xfrm>
          <a:prstGeom prst="ellipse">
            <a:avLst/>
          </a:prstGeom>
          <a:solidFill>
            <a:srgbClr val="35669B"/>
          </a:solidFill>
          <a:ln>
            <a:noFill/>
          </a:ln>
        </p:spPr>
        <p:txBody>
          <a:bodyPr vert="horz" wrap="square" lIns="91440" tIns="45720" rIns="91440" bIns="45720" numCol="1" anchor="t" anchorCtr="0" compatLnSpc="1"/>
          <a:lstStyle/>
          <a:p>
            <a:endParaRPr lang="zh-CN" altLang="en-US"/>
          </a:p>
        </p:txBody>
      </p:sp>
      <p:grpSp>
        <p:nvGrpSpPr>
          <p:cNvPr id="43" name="组合 42"/>
          <p:cNvGrpSpPr/>
          <p:nvPr/>
        </p:nvGrpSpPr>
        <p:grpSpPr>
          <a:xfrm>
            <a:off x="4760603" y="3945393"/>
            <a:ext cx="589000" cy="450954"/>
            <a:chOff x="5124463" y="3608397"/>
            <a:chExt cx="609601" cy="466726"/>
          </a:xfrm>
          <a:solidFill>
            <a:schemeClr val="bg1"/>
          </a:solidFill>
        </p:grpSpPr>
        <p:sp>
          <p:nvSpPr>
            <p:cNvPr id="44" name="Freeform 38"/>
            <p:cNvSpPr/>
            <p:nvPr/>
          </p:nvSpPr>
          <p:spPr bwMode="auto">
            <a:xfrm>
              <a:off x="5124463" y="4035435"/>
              <a:ext cx="193675" cy="36513"/>
            </a:xfrm>
            <a:custGeom>
              <a:avLst/>
              <a:gdLst>
                <a:gd name="T0" fmla="*/ 90 w 100"/>
                <a:gd name="T1" fmla="*/ 0 h 19"/>
                <a:gd name="T2" fmla="*/ 11 w 100"/>
                <a:gd name="T3" fmla="*/ 0 h 19"/>
                <a:gd name="T4" fmla="*/ 0 w 100"/>
                <a:gd name="T5" fmla="*/ 11 h 19"/>
                <a:gd name="T6" fmla="*/ 0 w 100"/>
                <a:gd name="T7" fmla="*/ 19 h 19"/>
                <a:gd name="T8" fmla="*/ 100 w 100"/>
                <a:gd name="T9" fmla="*/ 19 h 19"/>
                <a:gd name="T10" fmla="*/ 100 w 100"/>
                <a:gd name="T11" fmla="*/ 11 h 19"/>
                <a:gd name="T12" fmla="*/ 90 w 100"/>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100" h="19">
                  <a:moveTo>
                    <a:pt x="90" y="0"/>
                  </a:moveTo>
                  <a:cubicBezTo>
                    <a:pt x="11" y="0"/>
                    <a:pt x="11" y="0"/>
                    <a:pt x="11" y="0"/>
                  </a:cubicBezTo>
                  <a:cubicBezTo>
                    <a:pt x="5" y="0"/>
                    <a:pt x="0" y="5"/>
                    <a:pt x="0" y="11"/>
                  </a:cubicBezTo>
                  <a:cubicBezTo>
                    <a:pt x="0" y="19"/>
                    <a:pt x="0" y="19"/>
                    <a:pt x="0" y="19"/>
                  </a:cubicBezTo>
                  <a:cubicBezTo>
                    <a:pt x="100" y="19"/>
                    <a:pt x="100" y="19"/>
                    <a:pt x="100" y="19"/>
                  </a:cubicBezTo>
                  <a:cubicBezTo>
                    <a:pt x="100" y="11"/>
                    <a:pt x="100" y="11"/>
                    <a:pt x="100" y="11"/>
                  </a:cubicBezTo>
                  <a:cubicBezTo>
                    <a:pt x="100" y="5"/>
                    <a:pt x="96" y="0"/>
                    <a:pt x="9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39"/>
            <p:cNvSpPr/>
            <p:nvPr/>
          </p:nvSpPr>
          <p:spPr bwMode="auto">
            <a:xfrm>
              <a:off x="5302263" y="3787785"/>
              <a:ext cx="98425" cy="30163"/>
            </a:xfrm>
            <a:custGeom>
              <a:avLst/>
              <a:gdLst>
                <a:gd name="T0" fmla="*/ 46 w 62"/>
                <a:gd name="T1" fmla="*/ 19 h 19"/>
                <a:gd name="T2" fmla="*/ 62 w 62"/>
                <a:gd name="T3" fmla="*/ 0 h 19"/>
                <a:gd name="T4" fmla="*/ 16 w 62"/>
                <a:gd name="T5" fmla="*/ 0 h 19"/>
                <a:gd name="T6" fmla="*/ 0 w 62"/>
                <a:gd name="T7" fmla="*/ 19 h 19"/>
                <a:gd name="T8" fmla="*/ 46 w 62"/>
                <a:gd name="T9" fmla="*/ 19 h 19"/>
              </a:gdLst>
              <a:ahLst/>
              <a:cxnLst>
                <a:cxn ang="0">
                  <a:pos x="T0" y="T1"/>
                </a:cxn>
                <a:cxn ang="0">
                  <a:pos x="T2" y="T3"/>
                </a:cxn>
                <a:cxn ang="0">
                  <a:pos x="T4" y="T5"/>
                </a:cxn>
                <a:cxn ang="0">
                  <a:pos x="T6" y="T7"/>
                </a:cxn>
                <a:cxn ang="0">
                  <a:pos x="T8" y="T9"/>
                </a:cxn>
              </a:cxnLst>
              <a:rect l="0" t="0" r="r" b="b"/>
              <a:pathLst>
                <a:path w="62" h="19">
                  <a:moveTo>
                    <a:pt x="46" y="19"/>
                  </a:moveTo>
                  <a:lnTo>
                    <a:pt x="62" y="0"/>
                  </a:lnTo>
                  <a:lnTo>
                    <a:pt x="16" y="0"/>
                  </a:lnTo>
                  <a:lnTo>
                    <a:pt x="0" y="19"/>
                  </a:lnTo>
                  <a:lnTo>
                    <a:pt x="46"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40"/>
            <p:cNvSpPr/>
            <p:nvPr/>
          </p:nvSpPr>
          <p:spPr bwMode="auto">
            <a:xfrm>
              <a:off x="5353063" y="3730635"/>
              <a:ext cx="98425" cy="28575"/>
            </a:xfrm>
            <a:custGeom>
              <a:avLst/>
              <a:gdLst>
                <a:gd name="T0" fmla="*/ 16 w 62"/>
                <a:gd name="T1" fmla="*/ 0 h 18"/>
                <a:gd name="T2" fmla="*/ 0 w 62"/>
                <a:gd name="T3" fmla="*/ 18 h 18"/>
                <a:gd name="T4" fmla="*/ 46 w 62"/>
                <a:gd name="T5" fmla="*/ 18 h 18"/>
                <a:gd name="T6" fmla="*/ 62 w 62"/>
                <a:gd name="T7" fmla="*/ 0 h 18"/>
                <a:gd name="T8" fmla="*/ 16 w 62"/>
                <a:gd name="T9" fmla="*/ 0 h 18"/>
              </a:gdLst>
              <a:ahLst/>
              <a:cxnLst>
                <a:cxn ang="0">
                  <a:pos x="T0" y="T1"/>
                </a:cxn>
                <a:cxn ang="0">
                  <a:pos x="T2" y="T3"/>
                </a:cxn>
                <a:cxn ang="0">
                  <a:pos x="T4" y="T5"/>
                </a:cxn>
                <a:cxn ang="0">
                  <a:pos x="T6" y="T7"/>
                </a:cxn>
                <a:cxn ang="0">
                  <a:pos x="T8" y="T9"/>
                </a:cxn>
              </a:cxnLst>
              <a:rect l="0" t="0" r="r" b="b"/>
              <a:pathLst>
                <a:path w="62" h="18">
                  <a:moveTo>
                    <a:pt x="16" y="0"/>
                  </a:moveTo>
                  <a:lnTo>
                    <a:pt x="0" y="18"/>
                  </a:lnTo>
                  <a:lnTo>
                    <a:pt x="46" y="18"/>
                  </a:lnTo>
                  <a:lnTo>
                    <a:pt x="62" y="0"/>
                  </a:ln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41"/>
            <p:cNvSpPr/>
            <p:nvPr/>
          </p:nvSpPr>
          <p:spPr bwMode="auto">
            <a:xfrm>
              <a:off x="5451488" y="3608397"/>
              <a:ext cx="73025" cy="36513"/>
            </a:xfrm>
            <a:custGeom>
              <a:avLst/>
              <a:gdLst>
                <a:gd name="T0" fmla="*/ 46 w 46"/>
                <a:gd name="T1" fmla="*/ 23 h 23"/>
                <a:gd name="T2" fmla="*/ 21 w 46"/>
                <a:gd name="T3" fmla="*/ 0 h 23"/>
                <a:gd name="T4" fmla="*/ 0 w 46"/>
                <a:gd name="T5" fmla="*/ 23 h 23"/>
                <a:gd name="T6" fmla="*/ 46 w 46"/>
                <a:gd name="T7" fmla="*/ 23 h 23"/>
              </a:gdLst>
              <a:ahLst/>
              <a:cxnLst>
                <a:cxn ang="0">
                  <a:pos x="T0" y="T1"/>
                </a:cxn>
                <a:cxn ang="0">
                  <a:pos x="T2" y="T3"/>
                </a:cxn>
                <a:cxn ang="0">
                  <a:pos x="T4" y="T5"/>
                </a:cxn>
                <a:cxn ang="0">
                  <a:pos x="T6" y="T7"/>
                </a:cxn>
              </a:cxnLst>
              <a:rect l="0" t="0" r="r" b="b"/>
              <a:pathLst>
                <a:path w="46" h="23">
                  <a:moveTo>
                    <a:pt x="46" y="23"/>
                  </a:moveTo>
                  <a:lnTo>
                    <a:pt x="21" y="0"/>
                  </a:lnTo>
                  <a:lnTo>
                    <a:pt x="0" y="23"/>
                  </a:lnTo>
                  <a:lnTo>
                    <a:pt x="46"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42"/>
            <p:cNvSpPr>
              <a:spLocks noEditPoints="1"/>
            </p:cNvSpPr>
            <p:nvPr/>
          </p:nvSpPr>
          <p:spPr bwMode="auto">
            <a:xfrm>
              <a:off x="5141925" y="3649672"/>
              <a:ext cx="209550" cy="368301"/>
            </a:xfrm>
            <a:custGeom>
              <a:avLst/>
              <a:gdLst>
                <a:gd name="T0" fmla="*/ 108 w 108"/>
                <a:gd name="T1" fmla="*/ 102 h 191"/>
                <a:gd name="T2" fmla="*/ 82 w 108"/>
                <a:gd name="T3" fmla="*/ 102 h 191"/>
                <a:gd name="T4" fmla="*/ 82 w 108"/>
                <a:gd name="T5" fmla="*/ 7 h 191"/>
                <a:gd name="T6" fmla="*/ 75 w 108"/>
                <a:gd name="T7" fmla="*/ 0 h 191"/>
                <a:gd name="T8" fmla="*/ 7 w 108"/>
                <a:gd name="T9" fmla="*/ 0 h 191"/>
                <a:gd name="T10" fmla="*/ 0 w 108"/>
                <a:gd name="T11" fmla="*/ 7 h 191"/>
                <a:gd name="T12" fmla="*/ 0 w 108"/>
                <a:gd name="T13" fmla="*/ 184 h 191"/>
                <a:gd name="T14" fmla="*/ 7 w 108"/>
                <a:gd name="T15" fmla="*/ 191 h 191"/>
                <a:gd name="T16" fmla="*/ 75 w 108"/>
                <a:gd name="T17" fmla="*/ 191 h 191"/>
                <a:gd name="T18" fmla="*/ 82 w 108"/>
                <a:gd name="T19" fmla="*/ 184 h 191"/>
                <a:gd name="T20" fmla="*/ 82 w 108"/>
                <a:gd name="T21" fmla="*/ 131 h 191"/>
                <a:gd name="T22" fmla="*/ 108 w 108"/>
                <a:gd name="T23" fmla="*/ 102 h 191"/>
                <a:gd name="T24" fmla="*/ 16 w 108"/>
                <a:gd name="T25" fmla="*/ 86 h 191"/>
                <a:gd name="T26" fmla="*/ 16 w 108"/>
                <a:gd name="T27" fmla="*/ 27 h 191"/>
                <a:gd name="T28" fmla="*/ 30 w 108"/>
                <a:gd name="T29" fmla="*/ 14 h 191"/>
                <a:gd name="T30" fmla="*/ 53 w 108"/>
                <a:gd name="T31" fmla="*/ 14 h 191"/>
                <a:gd name="T32" fmla="*/ 66 w 108"/>
                <a:gd name="T33" fmla="*/ 27 h 191"/>
                <a:gd name="T34" fmla="*/ 66 w 108"/>
                <a:gd name="T35" fmla="*/ 86 h 191"/>
                <a:gd name="T36" fmla="*/ 53 w 108"/>
                <a:gd name="T37" fmla="*/ 99 h 191"/>
                <a:gd name="T38" fmla="*/ 30 w 108"/>
                <a:gd name="T39" fmla="*/ 99 h 191"/>
                <a:gd name="T40" fmla="*/ 16 w 108"/>
                <a:gd name="T41" fmla="*/ 8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8" h="191">
                  <a:moveTo>
                    <a:pt x="108" y="102"/>
                  </a:moveTo>
                  <a:cubicBezTo>
                    <a:pt x="82" y="102"/>
                    <a:pt x="82" y="102"/>
                    <a:pt x="82" y="102"/>
                  </a:cubicBezTo>
                  <a:cubicBezTo>
                    <a:pt x="82" y="7"/>
                    <a:pt x="82" y="7"/>
                    <a:pt x="82" y="7"/>
                  </a:cubicBezTo>
                  <a:cubicBezTo>
                    <a:pt x="82" y="3"/>
                    <a:pt x="79" y="0"/>
                    <a:pt x="75" y="0"/>
                  </a:cubicBezTo>
                  <a:cubicBezTo>
                    <a:pt x="7" y="0"/>
                    <a:pt x="7" y="0"/>
                    <a:pt x="7" y="0"/>
                  </a:cubicBezTo>
                  <a:cubicBezTo>
                    <a:pt x="4" y="0"/>
                    <a:pt x="0" y="3"/>
                    <a:pt x="0" y="7"/>
                  </a:cubicBezTo>
                  <a:cubicBezTo>
                    <a:pt x="0" y="184"/>
                    <a:pt x="0" y="184"/>
                    <a:pt x="0" y="184"/>
                  </a:cubicBezTo>
                  <a:cubicBezTo>
                    <a:pt x="0" y="188"/>
                    <a:pt x="4" y="191"/>
                    <a:pt x="7" y="191"/>
                  </a:cubicBezTo>
                  <a:cubicBezTo>
                    <a:pt x="75" y="191"/>
                    <a:pt x="75" y="191"/>
                    <a:pt x="75" y="191"/>
                  </a:cubicBezTo>
                  <a:cubicBezTo>
                    <a:pt x="79" y="191"/>
                    <a:pt x="82" y="188"/>
                    <a:pt x="82" y="184"/>
                  </a:cubicBezTo>
                  <a:cubicBezTo>
                    <a:pt x="82" y="131"/>
                    <a:pt x="82" y="131"/>
                    <a:pt x="82" y="131"/>
                  </a:cubicBezTo>
                  <a:lnTo>
                    <a:pt x="108" y="102"/>
                  </a:lnTo>
                  <a:close/>
                  <a:moveTo>
                    <a:pt x="16" y="86"/>
                  </a:moveTo>
                  <a:cubicBezTo>
                    <a:pt x="16" y="27"/>
                    <a:pt x="16" y="27"/>
                    <a:pt x="16" y="27"/>
                  </a:cubicBezTo>
                  <a:cubicBezTo>
                    <a:pt x="16" y="20"/>
                    <a:pt x="22" y="14"/>
                    <a:pt x="30" y="14"/>
                  </a:cubicBezTo>
                  <a:cubicBezTo>
                    <a:pt x="53" y="14"/>
                    <a:pt x="53" y="14"/>
                    <a:pt x="53" y="14"/>
                  </a:cubicBezTo>
                  <a:cubicBezTo>
                    <a:pt x="60" y="14"/>
                    <a:pt x="66" y="20"/>
                    <a:pt x="66" y="27"/>
                  </a:cubicBezTo>
                  <a:cubicBezTo>
                    <a:pt x="66" y="86"/>
                    <a:pt x="66" y="86"/>
                    <a:pt x="66" y="86"/>
                  </a:cubicBezTo>
                  <a:cubicBezTo>
                    <a:pt x="66" y="93"/>
                    <a:pt x="60" y="99"/>
                    <a:pt x="53" y="99"/>
                  </a:cubicBezTo>
                  <a:cubicBezTo>
                    <a:pt x="30" y="99"/>
                    <a:pt x="30" y="99"/>
                    <a:pt x="30" y="99"/>
                  </a:cubicBezTo>
                  <a:cubicBezTo>
                    <a:pt x="22" y="99"/>
                    <a:pt x="16" y="93"/>
                    <a:pt x="16" y="8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43"/>
            <p:cNvSpPr/>
            <p:nvPr/>
          </p:nvSpPr>
          <p:spPr bwMode="auto">
            <a:xfrm>
              <a:off x="5400688" y="3671897"/>
              <a:ext cx="100013" cy="31750"/>
            </a:xfrm>
            <a:custGeom>
              <a:avLst/>
              <a:gdLst>
                <a:gd name="T0" fmla="*/ 17 w 63"/>
                <a:gd name="T1" fmla="*/ 0 h 20"/>
                <a:gd name="T2" fmla="*/ 0 w 63"/>
                <a:gd name="T3" fmla="*/ 20 h 20"/>
                <a:gd name="T4" fmla="*/ 48 w 63"/>
                <a:gd name="T5" fmla="*/ 20 h 20"/>
                <a:gd name="T6" fmla="*/ 63 w 63"/>
                <a:gd name="T7" fmla="*/ 0 h 20"/>
                <a:gd name="T8" fmla="*/ 17 w 63"/>
                <a:gd name="T9" fmla="*/ 0 h 20"/>
              </a:gdLst>
              <a:ahLst/>
              <a:cxnLst>
                <a:cxn ang="0">
                  <a:pos x="T0" y="T1"/>
                </a:cxn>
                <a:cxn ang="0">
                  <a:pos x="T2" y="T3"/>
                </a:cxn>
                <a:cxn ang="0">
                  <a:pos x="T4" y="T5"/>
                </a:cxn>
                <a:cxn ang="0">
                  <a:pos x="T6" y="T7"/>
                </a:cxn>
                <a:cxn ang="0">
                  <a:pos x="T8" y="T9"/>
                </a:cxn>
              </a:cxnLst>
              <a:rect l="0" t="0" r="r" b="b"/>
              <a:pathLst>
                <a:path w="63" h="20">
                  <a:moveTo>
                    <a:pt x="17" y="0"/>
                  </a:moveTo>
                  <a:lnTo>
                    <a:pt x="0" y="20"/>
                  </a:lnTo>
                  <a:lnTo>
                    <a:pt x="48" y="20"/>
                  </a:lnTo>
                  <a:lnTo>
                    <a:pt x="63" y="0"/>
                  </a:lnTo>
                  <a:lnTo>
                    <a:pt x="1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44"/>
            <p:cNvSpPr>
              <a:spLocks noEditPoints="1"/>
            </p:cNvSpPr>
            <p:nvPr/>
          </p:nvSpPr>
          <p:spPr bwMode="auto">
            <a:xfrm>
              <a:off x="5365763" y="3787785"/>
              <a:ext cx="368301" cy="287338"/>
            </a:xfrm>
            <a:custGeom>
              <a:avLst/>
              <a:gdLst>
                <a:gd name="T0" fmla="*/ 176 w 190"/>
                <a:gd name="T1" fmla="*/ 52 h 148"/>
                <a:gd name="T2" fmla="*/ 172 w 190"/>
                <a:gd name="T3" fmla="*/ 52 h 148"/>
                <a:gd name="T4" fmla="*/ 152 w 190"/>
                <a:gd name="T5" fmla="*/ 4 h 148"/>
                <a:gd name="T6" fmla="*/ 146 w 190"/>
                <a:gd name="T7" fmla="*/ 0 h 148"/>
                <a:gd name="T8" fmla="*/ 99 w 190"/>
                <a:gd name="T9" fmla="*/ 0 h 148"/>
                <a:gd name="T10" fmla="*/ 91 w 190"/>
                <a:gd name="T11" fmla="*/ 0 h 148"/>
                <a:gd name="T12" fmla="*/ 43 w 190"/>
                <a:gd name="T13" fmla="*/ 0 h 148"/>
                <a:gd name="T14" fmla="*/ 38 w 190"/>
                <a:gd name="T15" fmla="*/ 4 h 148"/>
                <a:gd name="T16" fmla="*/ 18 w 190"/>
                <a:gd name="T17" fmla="*/ 52 h 148"/>
                <a:gd name="T18" fmla="*/ 14 w 190"/>
                <a:gd name="T19" fmla="*/ 52 h 148"/>
                <a:gd name="T20" fmla="*/ 0 w 190"/>
                <a:gd name="T21" fmla="*/ 66 h 148"/>
                <a:gd name="T22" fmla="*/ 0 w 190"/>
                <a:gd name="T23" fmla="*/ 119 h 148"/>
                <a:gd name="T24" fmla="*/ 13 w 190"/>
                <a:gd name="T25" fmla="*/ 119 h 148"/>
                <a:gd name="T26" fmla="*/ 13 w 190"/>
                <a:gd name="T27" fmla="*/ 137 h 148"/>
                <a:gd name="T28" fmla="*/ 24 w 190"/>
                <a:gd name="T29" fmla="*/ 148 h 148"/>
                <a:gd name="T30" fmla="*/ 32 w 190"/>
                <a:gd name="T31" fmla="*/ 148 h 148"/>
                <a:gd name="T32" fmla="*/ 43 w 190"/>
                <a:gd name="T33" fmla="*/ 137 h 148"/>
                <a:gd name="T34" fmla="*/ 43 w 190"/>
                <a:gd name="T35" fmla="*/ 119 h 148"/>
                <a:gd name="T36" fmla="*/ 147 w 190"/>
                <a:gd name="T37" fmla="*/ 119 h 148"/>
                <a:gd name="T38" fmla="*/ 147 w 190"/>
                <a:gd name="T39" fmla="*/ 137 h 148"/>
                <a:gd name="T40" fmla="*/ 158 w 190"/>
                <a:gd name="T41" fmla="*/ 148 h 148"/>
                <a:gd name="T42" fmla="*/ 166 w 190"/>
                <a:gd name="T43" fmla="*/ 148 h 148"/>
                <a:gd name="T44" fmla="*/ 177 w 190"/>
                <a:gd name="T45" fmla="*/ 137 h 148"/>
                <a:gd name="T46" fmla="*/ 177 w 190"/>
                <a:gd name="T47" fmla="*/ 119 h 148"/>
                <a:gd name="T48" fmla="*/ 190 w 190"/>
                <a:gd name="T49" fmla="*/ 119 h 148"/>
                <a:gd name="T50" fmla="*/ 190 w 190"/>
                <a:gd name="T51" fmla="*/ 66 h 148"/>
                <a:gd name="T52" fmla="*/ 176 w 190"/>
                <a:gd name="T53" fmla="*/ 52 h 148"/>
                <a:gd name="T54" fmla="*/ 48 w 190"/>
                <a:gd name="T55" fmla="*/ 12 h 148"/>
                <a:gd name="T56" fmla="*/ 91 w 190"/>
                <a:gd name="T57" fmla="*/ 12 h 148"/>
                <a:gd name="T58" fmla="*/ 99 w 190"/>
                <a:gd name="T59" fmla="*/ 12 h 148"/>
                <a:gd name="T60" fmla="*/ 142 w 190"/>
                <a:gd name="T61" fmla="*/ 12 h 148"/>
                <a:gd name="T62" fmla="*/ 158 w 190"/>
                <a:gd name="T63" fmla="*/ 52 h 148"/>
                <a:gd name="T64" fmla="*/ 31 w 190"/>
                <a:gd name="T65" fmla="*/ 52 h 148"/>
                <a:gd name="T66" fmla="*/ 48 w 190"/>
                <a:gd name="T67" fmla="*/ 12 h 148"/>
                <a:gd name="T68" fmla="*/ 33 w 190"/>
                <a:gd name="T69" fmla="*/ 98 h 148"/>
                <a:gd name="T70" fmla="*/ 19 w 190"/>
                <a:gd name="T71" fmla="*/ 85 h 148"/>
                <a:gd name="T72" fmla="*/ 33 w 190"/>
                <a:gd name="T73" fmla="*/ 71 h 148"/>
                <a:gd name="T74" fmla="*/ 46 w 190"/>
                <a:gd name="T75" fmla="*/ 85 h 148"/>
                <a:gd name="T76" fmla="*/ 33 w 190"/>
                <a:gd name="T77" fmla="*/ 98 h 148"/>
                <a:gd name="T78" fmla="*/ 157 w 190"/>
                <a:gd name="T79" fmla="*/ 98 h 148"/>
                <a:gd name="T80" fmla="*/ 144 w 190"/>
                <a:gd name="T81" fmla="*/ 85 h 148"/>
                <a:gd name="T82" fmla="*/ 157 w 190"/>
                <a:gd name="T83" fmla="*/ 71 h 148"/>
                <a:gd name="T84" fmla="*/ 171 w 190"/>
                <a:gd name="T85" fmla="*/ 85 h 148"/>
                <a:gd name="T86" fmla="*/ 157 w 190"/>
                <a:gd name="T87" fmla="*/ 98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0" h="148">
                  <a:moveTo>
                    <a:pt x="176" y="52"/>
                  </a:moveTo>
                  <a:cubicBezTo>
                    <a:pt x="172" y="52"/>
                    <a:pt x="172" y="52"/>
                    <a:pt x="172" y="52"/>
                  </a:cubicBezTo>
                  <a:cubicBezTo>
                    <a:pt x="152" y="4"/>
                    <a:pt x="152" y="4"/>
                    <a:pt x="152" y="4"/>
                  </a:cubicBezTo>
                  <a:cubicBezTo>
                    <a:pt x="151" y="1"/>
                    <a:pt x="149" y="0"/>
                    <a:pt x="146" y="0"/>
                  </a:cubicBezTo>
                  <a:cubicBezTo>
                    <a:pt x="99" y="0"/>
                    <a:pt x="99" y="0"/>
                    <a:pt x="99" y="0"/>
                  </a:cubicBezTo>
                  <a:cubicBezTo>
                    <a:pt x="91" y="0"/>
                    <a:pt x="91" y="0"/>
                    <a:pt x="91" y="0"/>
                  </a:cubicBezTo>
                  <a:cubicBezTo>
                    <a:pt x="43" y="0"/>
                    <a:pt x="43" y="0"/>
                    <a:pt x="43" y="0"/>
                  </a:cubicBezTo>
                  <a:cubicBezTo>
                    <a:pt x="41" y="0"/>
                    <a:pt x="38" y="1"/>
                    <a:pt x="38" y="4"/>
                  </a:cubicBezTo>
                  <a:cubicBezTo>
                    <a:pt x="18" y="52"/>
                    <a:pt x="18" y="52"/>
                    <a:pt x="18" y="52"/>
                  </a:cubicBezTo>
                  <a:cubicBezTo>
                    <a:pt x="14" y="52"/>
                    <a:pt x="14" y="52"/>
                    <a:pt x="14" y="52"/>
                  </a:cubicBezTo>
                  <a:cubicBezTo>
                    <a:pt x="6" y="52"/>
                    <a:pt x="0" y="59"/>
                    <a:pt x="0" y="66"/>
                  </a:cubicBezTo>
                  <a:cubicBezTo>
                    <a:pt x="0" y="119"/>
                    <a:pt x="0" y="119"/>
                    <a:pt x="0" y="119"/>
                  </a:cubicBezTo>
                  <a:cubicBezTo>
                    <a:pt x="13" y="119"/>
                    <a:pt x="13" y="119"/>
                    <a:pt x="13" y="119"/>
                  </a:cubicBezTo>
                  <a:cubicBezTo>
                    <a:pt x="13" y="137"/>
                    <a:pt x="13" y="137"/>
                    <a:pt x="13" y="137"/>
                  </a:cubicBezTo>
                  <a:cubicBezTo>
                    <a:pt x="13" y="143"/>
                    <a:pt x="18" y="148"/>
                    <a:pt x="24" y="148"/>
                  </a:cubicBezTo>
                  <a:cubicBezTo>
                    <a:pt x="32" y="148"/>
                    <a:pt x="32" y="148"/>
                    <a:pt x="32" y="148"/>
                  </a:cubicBezTo>
                  <a:cubicBezTo>
                    <a:pt x="38" y="148"/>
                    <a:pt x="43" y="143"/>
                    <a:pt x="43" y="137"/>
                  </a:cubicBezTo>
                  <a:cubicBezTo>
                    <a:pt x="43" y="119"/>
                    <a:pt x="43" y="119"/>
                    <a:pt x="43" y="119"/>
                  </a:cubicBezTo>
                  <a:cubicBezTo>
                    <a:pt x="147" y="119"/>
                    <a:pt x="147" y="119"/>
                    <a:pt x="147" y="119"/>
                  </a:cubicBezTo>
                  <a:cubicBezTo>
                    <a:pt x="147" y="137"/>
                    <a:pt x="147" y="137"/>
                    <a:pt x="147" y="137"/>
                  </a:cubicBezTo>
                  <a:cubicBezTo>
                    <a:pt x="147" y="143"/>
                    <a:pt x="152" y="148"/>
                    <a:pt x="158" y="148"/>
                  </a:cubicBezTo>
                  <a:cubicBezTo>
                    <a:pt x="166" y="148"/>
                    <a:pt x="166" y="148"/>
                    <a:pt x="166" y="148"/>
                  </a:cubicBezTo>
                  <a:cubicBezTo>
                    <a:pt x="172" y="148"/>
                    <a:pt x="177" y="143"/>
                    <a:pt x="177" y="137"/>
                  </a:cubicBezTo>
                  <a:cubicBezTo>
                    <a:pt x="177" y="119"/>
                    <a:pt x="177" y="119"/>
                    <a:pt x="177" y="119"/>
                  </a:cubicBezTo>
                  <a:cubicBezTo>
                    <a:pt x="190" y="119"/>
                    <a:pt x="190" y="119"/>
                    <a:pt x="190" y="119"/>
                  </a:cubicBezTo>
                  <a:cubicBezTo>
                    <a:pt x="190" y="66"/>
                    <a:pt x="190" y="66"/>
                    <a:pt x="190" y="66"/>
                  </a:cubicBezTo>
                  <a:cubicBezTo>
                    <a:pt x="190" y="59"/>
                    <a:pt x="184" y="52"/>
                    <a:pt x="176" y="52"/>
                  </a:cubicBezTo>
                  <a:moveTo>
                    <a:pt x="48" y="12"/>
                  </a:moveTo>
                  <a:cubicBezTo>
                    <a:pt x="91" y="12"/>
                    <a:pt x="91" y="12"/>
                    <a:pt x="91" y="12"/>
                  </a:cubicBezTo>
                  <a:cubicBezTo>
                    <a:pt x="99" y="12"/>
                    <a:pt x="99" y="12"/>
                    <a:pt x="99" y="12"/>
                  </a:cubicBezTo>
                  <a:cubicBezTo>
                    <a:pt x="142" y="12"/>
                    <a:pt x="142" y="12"/>
                    <a:pt x="142" y="12"/>
                  </a:cubicBezTo>
                  <a:cubicBezTo>
                    <a:pt x="158" y="52"/>
                    <a:pt x="158" y="52"/>
                    <a:pt x="158" y="52"/>
                  </a:cubicBezTo>
                  <a:cubicBezTo>
                    <a:pt x="31" y="52"/>
                    <a:pt x="31" y="52"/>
                    <a:pt x="31" y="52"/>
                  </a:cubicBezTo>
                  <a:lnTo>
                    <a:pt x="48" y="12"/>
                  </a:lnTo>
                  <a:close/>
                  <a:moveTo>
                    <a:pt x="33" y="98"/>
                  </a:moveTo>
                  <a:cubicBezTo>
                    <a:pt x="25" y="98"/>
                    <a:pt x="19" y="92"/>
                    <a:pt x="19" y="85"/>
                  </a:cubicBezTo>
                  <a:cubicBezTo>
                    <a:pt x="19" y="77"/>
                    <a:pt x="25" y="71"/>
                    <a:pt x="33" y="71"/>
                  </a:cubicBezTo>
                  <a:cubicBezTo>
                    <a:pt x="40" y="71"/>
                    <a:pt x="46" y="77"/>
                    <a:pt x="46" y="85"/>
                  </a:cubicBezTo>
                  <a:cubicBezTo>
                    <a:pt x="46" y="92"/>
                    <a:pt x="40" y="98"/>
                    <a:pt x="33" y="98"/>
                  </a:cubicBezTo>
                  <a:moveTo>
                    <a:pt x="157" y="98"/>
                  </a:moveTo>
                  <a:cubicBezTo>
                    <a:pt x="150" y="98"/>
                    <a:pt x="144" y="92"/>
                    <a:pt x="144" y="85"/>
                  </a:cubicBezTo>
                  <a:cubicBezTo>
                    <a:pt x="144" y="77"/>
                    <a:pt x="150" y="71"/>
                    <a:pt x="157" y="71"/>
                  </a:cubicBezTo>
                  <a:cubicBezTo>
                    <a:pt x="164" y="71"/>
                    <a:pt x="171" y="77"/>
                    <a:pt x="171" y="85"/>
                  </a:cubicBezTo>
                  <a:cubicBezTo>
                    <a:pt x="171" y="92"/>
                    <a:pt x="164" y="98"/>
                    <a:pt x="157" y="9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1" name="Freeform 48"/>
          <p:cNvSpPr/>
          <p:nvPr/>
        </p:nvSpPr>
        <p:spPr bwMode="auto">
          <a:xfrm>
            <a:off x="6611758" y="2204630"/>
            <a:ext cx="1162660" cy="1162660"/>
          </a:xfrm>
          <a:custGeom>
            <a:avLst/>
            <a:gdLst>
              <a:gd name="T0" fmla="*/ 110 w 622"/>
              <a:gd name="T1" fmla="*/ 110 h 622"/>
              <a:gd name="T2" fmla="*/ 511 w 622"/>
              <a:gd name="T3" fmla="*/ 110 h 622"/>
              <a:gd name="T4" fmla="*/ 511 w 622"/>
              <a:gd name="T5" fmla="*/ 511 h 622"/>
              <a:gd name="T6" fmla="*/ 110 w 622"/>
              <a:gd name="T7" fmla="*/ 511 h 622"/>
              <a:gd name="T8" fmla="*/ 110 w 622"/>
              <a:gd name="T9" fmla="*/ 110 h 622"/>
            </a:gdLst>
            <a:ahLst/>
            <a:cxnLst>
              <a:cxn ang="0">
                <a:pos x="T0" y="T1"/>
              </a:cxn>
              <a:cxn ang="0">
                <a:pos x="T2" y="T3"/>
              </a:cxn>
              <a:cxn ang="0">
                <a:pos x="T4" y="T5"/>
              </a:cxn>
              <a:cxn ang="0">
                <a:pos x="T6" y="T7"/>
              </a:cxn>
              <a:cxn ang="0">
                <a:pos x="T8" y="T9"/>
              </a:cxn>
            </a:cxnLst>
            <a:rect l="0" t="0" r="r" b="b"/>
            <a:pathLst>
              <a:path w="622" h="622">
                <a:moveTo>
                  <a:pt x="110" y="110"/>
                </a:moveTo>
                <a:cubicBezTo>
                  <a:pt x="221" y="0"/>
                  <a:pt x="400" y="0"/>
                  <a:pt x="511" y="110"/>
                </a:cubicBezTo>
                <a:cubicBezTo>
                  <a:pt x="622" y="221"/>
                  <a:pt x="622" y="401"/>
                  <a:pt x="511" y="511"/>
                </a:cubicBezTo>
                <a:cubicBezTo>
                  <a:pt x="400" y="622"/>
                  <a:pt x="221" y="622"/>
                  <a:pt x="110" y="511"/>
                </a:cubicBezTo>
                <a:cubicBezTo>
                  <a:pt x="0" y="401"/>
                  <a:pt x="0" y="221"/>
                  <a:pt x="110" y="110"/>
                </a:cubicBezTo>
              </a:path>
            </a:pathLst>
          </a:custGeom>
          <a:solidFill>
            <a:srgbClr val="35669B"/>
          </a:solidFill>
          <a:ln>
            <a:noFill/>
          </a:ln>
        </p:spPr>
        <p:txBody>
          <a:bodyPr vert="horz" wrap="square" lIns="91440" tIns="45720" rIns="91440" bIns="45720" numCol="1" anchor="t" anchorCtr="0" compatLnSpc="1"/>
          <a:lstStyle/>
          <a:p>
            <a:endParaRPr lang="zh-CN" altLang="en-US"/>
          </a:p>
        </p:txBody>
      </p:sp>
      <p:grpSp>
        <p:nvGrpSpPr>
          <p:cNvPr id="52" name="组合 51"/>
          <p:cNvGrpSpPr/>
          <p:nvPr/>
        </p:nvGrpSpPr>
        <p:grpSpPr>
          <a:xfrm>
            <a:off x="6936934" y="2540543"/>
            <a:ext cx="510773" cy="484698"/>
            <a:chOff x="6733044" y="1857149"/>
            <a:chExt cx="528638" cy="501651"/>
          </a:xfrm>
          <a:solidFill>
            <a:schemeClr val="bg1"/>
          </a:solidFill>
        </p:grpSpPr>
        <p:sp>
          <p:nvSpPr>
            <p:cNvPr id="53" name="Freeform 49"/>
            <p:cNvSpPr>
              <a:spLocks noEditPoints="1"/>
            </p:cNvSpPr>
            <p:nvPr/>
          </p:nvSpPr>
          <p:spPr bwMode="auto">
            <a:xfrm>
              <a:off x="6733044" y="1857149"/>
              <a:ext cx="528638" cy="336550"/>
            </a:xfrm>
            <a:custGeom>
              <a:avLst/>
              <a:gdLst>
                <a:gd name="T0" fmla="*/ 259 w 273"/>
                <a:gd name="T1" fmla="*/ 0 h 174"/>
                <a:gd name="T2" fmla="*/ 13 w 273"/>
                <a:gd name="T3" fmla="*/ 0 h 174"/>
                <a:gd name="T4" fmla="*/ 0 w 273"/>
                <a:gd name="T5" fmla="*/ 13 h 174"/>
                <a:gd name="T6" fmla="*/ 0 w 273"/>
                <a:gd name="T7" fmla="*/ 160 h 174"/>
                <a:gd name="T8" fmla="*/ 13 w 273"/>
                <a:gd name="T9" fmla="*/ 174 h 174"/>
                <a:gd name="T10" fmla="*/ 259 w 273"/>
                <a:gd name="T11" fmla="*/ 174 h 174"/>
                <a:gd name="T12" fmla="*/ 273 w 273"/>
                <a:gd name="T13" fmla="*/ 160 h 174"/>
                <a:gd name="T14" fmla="*/ 273 w 273"/>
                <a:gd name="T15" fmla="*/ 13 h 174"/>
                <a:gd name="T16" fmla="*/ 259 w 273"/>
                <a:gd name="T17" fmla="*/ 0 h 174"/>
                <a:gd name="T18" fmla="*/ 136 w 273"/>
                <a:gd name="T19" fmla="*/ 167 h 174"/>
                <a:gd name="T20" fmla="*/ 130 w 273"/>
                <a:gd name="T21" fmla="*/ 160 h 174"/>
                <a:gd name="T22" fmla="*/ 136 w 273"/>
                <a:gd name="T23" fmla="*/ 153 h 174"/>
                <a:gd name="T24" fmla="*/ 143 w 273"/>
                <a:gd name="T25" fmla="*/ 160 h 174"/>
                <a:gd name="T26" fmla="*/ 136 w 273"/>
                <a:gd name="T27" fmla="*/ 167 h 174"/>
                <a:gd name="T28" fmla="*/ 261 w 273"/>
                <a:gd name="T29" fmla="*/ 145 h 174"/>
                <a:gd name="T30" fmla="*/ 11 w 273"/>
                <a:gd name="T31" fmla="*/ 145 h 174"/>
                <a:gd name="T32" fmla="*/ 11 w 273"/>
                <a:gd name="T33" fmla="*/ 11 h 174"/>
                <a:gd name="T34" fmla="*/ 261 w 273"/>
                <a:gd name="T35" fmla="*/ 11 h 174"/>
                <a:gd name="T36" fmla="*/ 261 w 273"/>
                <a:gd name="T37" fmla="*/ 14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3" h="174">
                  <a:moveTo>
                    <a:pt x="259" y="0"/>
                  </a:moveTo>
                  <a:cubicBezTo>
                    <a:pt x="13" y="0"/>
                    <a:pt x="13" y="0"/>
                    <a:pt x="13" y="0"/>
                  </a:cubicBezTo>
                  <a:cubicBezTo>
                    <a:pt x="6" y="0"/>
                    <a:pt x="0" y="6"/>
                    <a:pt x="0" y="13"/>
                  </a:cubicBezTo>
                  <a:cubicBezTo>
                    <a:pt x="0" y="160"/>
                    <a:pt x="0" y="160"/>
                    <a:pt x="0" y="160"/>
                  </a:cubicBezTo>
                  <a:cubicBezTo>
                    <a:pt x="0" y="168"/>
                    <a:pt x="6" y="174"/>
                    <a:pt x="13" y="174"/>
                  </a:cubicBezTo>
                  <a:cubicBezTo>
                    <a:pt x="259" y="174"/>
                    <a:pt x="259" y="174"/>
                    <a:pt x="259" y="174"/>
                  </a:cubicBezTo>
                  <a:cubicBezTo>
                    <a:pt x="267" y="174"/>
                    <a:pt x="273" y="168"/>
                    <a:pt x="273" y="160"/>
                  </a:cubicBezTo>
                  <a:cubicBezTo>
                    <a:pt x="273" y="13"/>
                    <a:pt x="273" y="13"/>
                    <a:pt x="273" y="13"/>
                  </a:cubicBezTo>
                  <a:cubicBezTo>
                    <a:pt x="273" y="6"/>
                    <a:pt x="267" y="0"/>
                    <a:pt x="259" y="0"/>
                  </a:cubicBezTo>
                  <a:moveTo>
                    <a:pt x="136" y="167"/>
                  </a:moveTo>
                  <a:cubicBezTo>
                    <a:pt x="133" y="167"/>
                    <a:pt x="130" y="164"/>
                    <a:pt x="130" y="160"/>
                  </a:cubicBezTo>
                  <a:cubicBezTo>
                    <a:pt x="130" y="156"/>
                    <a:pt x="133" y="153"/>
                    <a:pt x="136" y="153"/>
                  </a:cubicBezTo>
                  <a:cubicBezTo>
                    <a:pt x="140" y="153"/>
                    <a:pt x="143" y="156"/>
                    <a:pt x="143" y="160"/>
                  </a:cubicBezTo>
                  <a:cubicBezTo>
                    <a:pt x="143" y="164"/>
                    <a:pt x="140" y="167"/>
                    <a:pt x="136" y="167"/>
                  </a:cubicBezTo>
                  <a:moveTo>
                    <a:pt x="261" y="145"/>
                  </a:moveTo>
                  <a:cubicBezTo>
                    <a:pt x="11" y="145"/>
                    <a:pt x="11" y="145"/>
                    <a:pt x="11" y="145"/>
                  </a:cubicBezTo>
                  <a:cubicBezTo>
                    <a:pt x="11" y="11"/>
                    <a:pt x="11" y="11"/>
                    <a:pt x="11" y="11"/>
                  </a:cubicBezTo>
                  <a:cubicBezTo>
                    <a:pt x="261" y="11"/>
                    <a:pt x="261" y="11"/>
                    <a:pt x="261" y="11"/>
                  </a:cubicBezTo>
                  <a:lnTo>
                    <a:pt x="261" y="1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50"/>
            <p:cNvSpPr/>
            <p:nvPr/>
          </p:nvSpPr>
          <p:spPr bwMode="auto">
            <a:xfrm>
              <a:off x="6925132" y="2211162"/>
              <a:ext cx="144463" cy="57150"/>
            </a:xfrm>
            <a:custGeom>
              <a:avLst/>
              <a:gdLst>
                <a:gd name="T0" fmla="*/ 91 w 91"/>
                <a:gd name="T1" fmla="*/ 36 h 36"/>
                <a:gd name="T2" fmla="*/ 0 w 91"/>
                <a:gd name="T3" fmla="*/ 36 h 36"/>
                <a:gd name="T4" fmla="*/ 7 w 91"/>
                <a:gd name="T5" fmla="*/ 0 h 36"/>
                <a:gd name="T6" fmla="*/ 83 w 91"/>
                <a:gd name="T7" fmla="*/ 0 h 36"/>
                <a:gd name="T8" fmla="*/ 91 w 91"/>
                <a:gd name="T9" fmla="*/ 36 h 36"/>
              </a:gdLst>
              <a:ahLst/>
              <a:cxnLst>
                <a:cxn ang="0">
                  <a:pos x="T0" y="T1"/>
                </a:cxn>
                <a:cxn ang="0">
                  <a:pos x="T2" y="T3"/>
                </a:cxn>
                <a:cxn ang="0">
                  <a:pos x="T4" y="T5"/>
                </a:cxn>
                <a:cxn ang="0">
                  <a:pos x="T6" y="T7"/>
                </a:cxn>
                <a:cxn ang="0">
                  <a:pos x="T8" y="T9"/>
                </a:cxn>
              </a:cxnLst>
              <a:rect l="0" t="0" r="r" b="b"/>
              <a:pathLst>
                <a:path w="91" h="36">
                  <a:moveTo>
                    <a:pt x="91" y="36"/>
                  </a:moveTo>
                  <a:lnTo>
                    <a:pt x="0" y="36"/>
                  </a:lnTo>
                  <a:lnTo>
                    <a:pt x="7" y="0"/>
                  </a:lnTo>
                  <a:lnTo>
                    <a:pt x="83" y="0"/>
                  </a:lnTo>
                  <a:lnTo>
                    <a:pt x="91"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51"/>
            <p:cNvSpPr>
              <a:spLocks noEditPoints="1"/>
            </p:cNvSpPr>
            <p:nvPr/>
          </p:nvSpPr>
          <p:spPr bwMode="auto">
            <a:xfrm>
              <a:off x="6769557" y="2296887"/>
              <a:ext cx="454025" cy="61913"/>
            </a:xfrm>
            <a:custGeom>
              <a:avLst/>
              <a:gdLst>
                <a:gd name="T0" fmla="*/ 273 w 286"/>
                <a:gd name="T1" fmla="*/ 17 h 39"/>
                <a:gd name="T2" fmla="*/ 229 w 286"/>
                <a:gd name="T3" fmla="*/ 0 h 39"/>
                <a:gd name="T4" fmla="*/ 206 w 286"/>
                <a:gd name="T5" fmla="*/ 0 h 39"/>
                <a:gd name="T6" fmla="*/ 184 w 286"/>
                <a:gd name="T7" fmla="*/ 0 h 39"/>
                <a:gd name="T8" fmla="*/ 161 w 286"/>
                <a:gd name="T9" fmla="*/ 0 h 39"/>
                <a:gd name="T10" fmla="*/ 137 w 286"/>
                <a:gd name="T11" fmla="*/ 0 h 39"/>
                <a:gd name="T12" fmla="*/ 114 w 286"/>
                <a:gd name="T13" fmla="*/ 0 h 39"/>
                <a:gd name="T14" fmla="*/ 90 w 286"/>
                <a:gd name="T15" fmla="*/ 0 h 39"/>
                <a:gd name="T16" fmla="*/ 67 w 286"/>
                <a:gd name="T17" fmla="*/ 0 h 39"/>
                <a:gd name="T18" fmla="*/ 33 w 286"/>
                <a:gd name="T19" fmla="*/ 0 h 39"/>
                <a:gd name="T20" fmla="*/ 14 w 286"/>
                <a:gd name="T21" fmla="*/ 17 h 39"/>
                <a:gd name="T22" fmla="*/ 0 w 286"/>
                <a:gd name="T23" fmla="*/ 39 h 39"/>
                <a:gd name="T24" fmla="*/ 286 w 286"/>
                <a:gd name="T25" fmla="*/ 30 h 39"/>
                <a:gd name="T26" fmla="*/ 268 w 286"/>
                <a:gd name="T27" fmla="*/ 23 h 39"/>
                <a:gd name="T28" fmla="*/ 244 w 286"/>
                <a:gd name="T29" fmla="*/ 17 h 39"/>
                <a:gd name="T30" fmla="*/ 268 w 286"/>
                <a:gd name="T31" fmla="*/ 23 h 39"/>
                <a:gd name="T32" fmla="*/ 43 w 286"/>
                <a:gd name="T33" fmla="*/ 17 h 39"/>
                <a:gd name="T34" fmla="*/ 19 w 286"/>
                <a:gd name="T35" fmla="*/ 23 h 39"/>
                <a:gd name="T36" fmla="*/ 53 w 286"/>
                <a:gd name="T37" fmla="*/ 17 h 39"/>
                <a:gd name="T38" fmla="*/ 67 w 286"/>
                <a:gd name="T39" fmla="*/ 23 h 39"/>
                <a:gd name="T40" fmla="*/ 53 w 286"/>
                <a:gd name="T41" fmla="*/ 17 h 39"/>
                <a:gd name="T42" fmla="*/ 100 w 286"/>
                <a:gd name="T43" fmla="*/ 17 h 39"/>
                <a:gd name="T44" fmla="*/ 76 w 286"/>
                <a:gd name="T45" fmla="*/ 23 h 39"/>
                <a:gd name="T46" fmla="*/ 107 w 286"/>
                <a:gd name="T47" fmla="*/ 17 h 39"/>
                <a:gd name="T48" fmla="*/ 127 w 286"/>
                <a:gd name="T49" fmla="*/ 23 h 39"/>
                <a:gd name="T50" fmla="*/ 107 w 286"/>
                <a:gd name="T51" fmla="*/ 17 h 39"/>
                <a:gd name="T52" fmla="*/ 156 w 286"/>
                <a:gd name="T53" fmla="*/ 17 h 39"/>
                <a:gd name="T54" fmla="*/ 134 w 286"/>
                <a:gd name="T55" fmla="*/ 23 h 39"/>
                <a:gd name="T56" fmla="*/ 162 w 286"/>
                <a:gd name="T57" fmla="*/ 17 h 39"/>
                <a:gd name="T58" fmla="*/ 183 w 286"/>
                <a:gd name="T59" fmla="*/ 23 h 39"/>
                <a:gd name="T60" fmla="*/ 162 w 286"/>
                <a:gd name="T61" fmla="*/ 17 h 39"/>
                <a:gd name="T62" fmla="*/ 209 w 286"/>
                <a:gd name="T63" fmla="*/ 17 h 39"/>
                <a:gd name="T64" fmla="*/ 193 w 286"/>
                <a:gd name="T65" fmla="*/ 23 h 39"/>
                <a:gd name="T66" fmla="*/ 216 w 286"/>
                <a:gd name="T67" fmla="*/ 17 h 39"/>
                <a:gd name="T68" fmla="*/ 240 w 286"/>
                <a:gd name="T69" fmla="*/ 23 h 39"/>
                <a:gd name="T70" fmla="*/ 216 w 286"/>
                <a:gd name="T71" fmla="*/ 17 h 39"/>
                <a:gd name="T72" fmla="*/ 255 w 286"/>
                <a:gd name="T73" fmla="*/ 11 h 39"/>
                <a:gd name="T74" fmla="*/ 235 w 286"/>
                <a:gd name="T75" fmla="*/ 7 h 39"/>
                <a:gd name="T76" fmla="*/ 227 w 286"/>
                <a:gd name="T77" fmla="*/ 7 h 39"/>
                <a:gd name="T78" fmla="*/ 212 w 286"/>
                <a:gd name="T79" fmla="*/ 11 h 39"/>
                <a:gd name="T80" fmla="*/ 227 w 286"/>
                <a:gd name="T81" fmla="*/ 7 h 39"/>
                <a:gd name="T82" fmla="*/ 204 w 286"/>
                <a:gd name="T83" fmla="*/ 11 h 39"/>
                <a:gd name="T84" fmla="*/ 187 w 286"/>
                <a:gd name="T85" fmla="*/ 7 h 39"/>
                <a:gd name="T86" fmla="*/ 177 w 286"/>
                <a:gd name="T87" fmla="*/ 7 h 39"/>
                <a:gd name="T88" fmla="*/ 162 w 286"/>
                <a:gd name="T89" fmla="*/ 11 h 39"/>
                <a:gd name="T90" fmla="*/ 177 w 286"/>
                <a:gd name="T91" fmla="*/ 7 h 39"/>
                <a:gd name="T92" fmla="*/ 155 w 286"/>
                <a:gd name="T93" fmla="*/ 11 h 39"/>
                <a:gd name="T94" fmla="*/ 135 w 286"/>
                <a:gd name="T95" fmla="*/ 7 h 39"/>
                <a:gd name="T96" fmla="*/ 129 w 286"/>
                <a:gd name="T97" fmla="*/ 7 h 39"/>
                <a:gd name="T98" fmla="*/ 110 w 286"/>
                <a:gd name="T99" fmla="*/ 11 h 39"/>
                <a:gd name="T100" fmla="*/ 129 w 286"/>
                <a:gd name="T101" fmla="*/ 7 h 39"/>
                <a:gd name="T102" fmla="*/ 103 w 286"/>
                <a:gd name="T103" fmla="*/ 11 h 39"/>
                <a:gd name="T104" fmla="*/ 86 w 286"/>
                <a:gd name="T105" fmla="*/ 7 h 39"/>
                <a:gd name="T106" fmla="*/ 77 w 286"/>
                <a:gd name="T107" fmla="*/ 7 h 39"/>
                <a:gd name="T108" fmla="*/ 58 w 286"/>
                <a:gd name="T109" fmla="*/ 11 h 39"/>
                <a:gd name="T110" fmla="*/ 77 w 286"/>
                <a:gd name="T111" fmla="*/ 7 h 39"/>
                <a:gd name="T112" fmla="*/ 49 w 286"/>
                <a:gd name="T113" fmla="*/ 11 h 39"/>
                <a:gd name="T114" fmla="*/ 36 w 286"/>
                <a:gd name="T115" fmla="*/ 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6" h="39">
                  <a:moveTo>
                    <a:pt x="273" y="17"/>
                  </a:moveTo>
                  <a:lnTo>
                    <a:pt x="273" y="17"/>
                  </a:lnTo>
                  <a:lnTo>
                    <a:pt x="254" y="0"/>
                  </a:lnTo>
                  <a:lnTo>
                    <a:pt x="229" y="0"/>
                  </a:lnTo>
                  <a:lnTo>
                    <a:pt x="221" y="0"/>
                  </a:lnTo>
                  <a:lnTo>
                    <a:pt x="206" y="0"/>
                  </a:lnTo>
                  <a:lnTo>
                    <a:pt x="198" y="0"/>
                  </a:lnTo>
                  <a:lnTo>
                    <a:pt x="184" y="0"/>
                  </a:lnTo>
                  <a:lnTo>
                    <a:pt x="174" y="0"/>
                  </a:lnTo>
                  <a:lnTo>
                    <a:pt x="161" y="0"/>
                  </a:lnTo>
                  <a:lnTo>
                    <a:pt x="154" y="0"/>
                  </a:lnTo>
                  <a:lnTo>
                    <a:pt x="137" y="0"/>
                  </a:lnTo>
                  <a:lnTo>
                    <a:pt x="129" y="0"/>
                  </a:lnTo>
                  <a:lnTo>
                    <a:pt x="114" y="0"/>
                  </a:lnTo>
                  <a:lnTo>
                    <a:pt x="106" y="0"/>
                  </a:lnTo>
                  <a:lnTo>
                    <a:pt x="90" y="0"/>
                  </a:lnTo>
                  <a:lnTo>
                    <a:pt x="82" y="0"/>
                  </a:lnTo>
                  <a:lnTo>
                    <a:pt x="67" y="0"/>
                  </a:lnTo>
                  <a:lnTo>
                    <a:pt x="58" y="0"/>
                  </a:lnTo>
                  <a:lnTo>
                    <a:pt x="33" y="0"/>
                  </a:lnTo>
                  <a:lnTo>
                    <a:pt x="33" y="0"/>
                  </a:lnTo>
                  <a:lnTo>
                    <a:pt x="14" y="17"/>
                  </a:lnTo>
                  <a:lnTo>
                    <a:pt x="0" y="30"/>
                  </a:lnTo>
                  <a:lnTo>
                    <a:pt x="0" y="39"/>
                  </a:lnTo>
                  <a:lnTo>
                    <a:pt x="286" y="39"/>
                  </a:lnTo>
                  <a:lnTo>
                    <a:pt x="286" y="30"/>
                  </a:lnTo>
                  <a:lnTo>
                    <a:pt x="273" y="17"/>
                  </a:lnTo>
                  <a:close/>
                  <a:moveTo>
                    <a:pt x="268" y="23"/>
                  </a:moveTo>
                  <a:lnTo>
                    <a:pt x="249" y="23"/>
                  </a:lnTo>
                  <a:lnTo>
                    <a:pt x="244" y="17"/>
                  </a:lnTo>
                  <a:lnTo>
                    <a:pt x="262" y="17"/>
                  </a:lnTo>
                  <a:lnTo>
                    <a:pt x="268" y="23"/>
                  </a:lnTo>
                  <a:close/>
                  <a:moveTo>
                    <a:pt x="25" y="17"/>
                  </a:moveTo>
                  <a:lnTo>
                    <a:pt x="43" y="17"/>
                  </a:lnTo>
                  <a:lnTo>
                    <a:pt x="38" y="23"/>
                  </a:lnTo>
                  <a:lnTo>
                    <a:pt x="19" y="23"/>
                  </a:lnTo>
                  <a:lnTo>
                    <a:pt x="25" y="17"/>
                  </a:lnTo>
                  <a:close/>
                  <a:moveTo>
                    <a:pt x="53" y="17"/>
                  </a:moveTo>
                  <a:lnTo>
                    <a:pt x="71" y="17"/>
                  </a:lnTo>
                  <a:lnTo>
                    <a:pt x="67" y="23"/>
                  </a:lnTo>
                  <a:lnTo>
                    <a:pt x="47" y="23"/>
                  </a:lnTo>
                  <a:lnTo>
                    <a:pt x="53" y="17"/>
                  </a:lnTo>
                  <a:close/>
                  <a:moveTo>
                    <a:pt x="79" y="17"/>
                  </a:moveTo>
                  <a:lnTo>
                    <a:pt x="100" y="17"/>
                  </a:lnTo>
                  <a:lnTo>
                    <a:pt x="98" y="23"/>
                  </a:lnTo>
                  <a:lnTo>
                    <a:pt x="76" y="23"/>
                  </a:lnTo>
                  <a:lnTo>
                    <a:pt x="79" y="17"/>
                  </a:lnTo>
                  <a:close/>
                  <a:moveTo>
                    <a:pt x="107" y="17"/>
                  </a:moveTo>
                  <a:lnTo>
                    <a:pt x="128" y="17"/>
                  </a:lnTo>
                  <a:lnTo>
                    <a:pt x="127" y="23"/>
                  </a:lnTo>
                  <a:lnTo>
                    <a:pt x="105" y="23"/>
                  </a:lnTo>
                  <a:lnTo>
                    <a:pt x="107" y="17"/>
                  </a:lnTo>
                  <a:close/>
                  <a:moveTo>
                    <a:pt x="134" y="17"/>
                  </a:moveTo>
                  <a:lnTo>
                    <a:pt x="156" y="17"/>
                  </a:lnTo>
                  <a:lnTo>
                    <a:pt x="156" y="23"/>
                  </a:lnTo>
                  <a:lnTo>
                    <a:pt x="134" y="23"/>
                  </a:lnTo>
                  <a:lnTo>
                    <a:pt x="134" y="17"/>
                  </a:lnTo>
                  <a:close/>
                  <a:moveTo>
                    <a:pt x="162" y="17"/>
                  </a:moveTo>
                  <a:lnTo>
                    <a:pt x="181" y="17"/>
                  </a:lnTo>
                  <a:lnTo>
                    <a:pt x="183" y="23"/>
                  </a:lnTo>
                  <a:lnTo>
                    <a:pt x="163" y="23"/>
                  </a:lnTo>
                  <a:lnTo>
                    <a:pt x="162" y="17"/>
                  </a:lnTo>
                  <a:close/>
                  <a:moveTo>
                    <a:pt x="190" y="17"/>
                  </a:moveTo>
                  <a:lnTo>
                    <a:pt x="209" y="17"/>
                  </a:lnTo>
                  <a:lnTo>
                    <a:pt x="212" y="23"/>
                  </a:lnTo>
                  <a:lnTo>
                    <a:pt x="193" y="23"/>
                  </a:lnTo>
                  <a:lnTo>
                    <a:pt x="190" y="17"/>
                  </a:lnTo>
                  <a:close/>
                  <a:moveTo>
                    <a:pt x="216" y="17"/>
                  </a:moveTo>
                  <a:lnTo>
                    <a:pt x="235" y="17"/>
                  </a:lnTo>
                  <a:lnTo>
                    <a:pt x="240" y="23"/>
                  </a:lnTo>
                  <a:lnTo>
                    <a:pt x="219" y="23"/>
                  </a:lnTo>
                  <a:lnTo>
                    <a:pt x="216" y="17"/>
                  </a:lnTo>
                  <a:close/>
                  <a:moveTo>
                    <a:pt x="251" y="7"/>
                  </a:moveTo>
                  <a:lnTo>
                    <a:pt x="255" y="11"/>
                  </a:lnTo>
                  <a:lnTo>
                    <a:pt x="239" y="11"/>
                  </a:lnTo>
                  <a:lnTo>
                    <a:pt x="235" y="7"/>
                  </a:lnTo>
                  <a:lnTo>
                    <a:pt x="251" y="7"/>
                  </a:lnTo>
                  <a:close/>
                  <a:moveTo>
                    <a:pt x="227" y="7"/>
                  </a:moveTo>
                  <a:lnTo>
                    <a:pt x="229" y="11"/>
                  </a:lnTo>
                  <a:lnTo>
                    <a:pt x="212" y="11"/>
                  </a:lnTo>
                  <a:lnTo>
                    <a:pt x="210" y="7"/>
                  </a:lnTo>
                  <a:lnTo>
                    <a:pt x="227" y="7"/>
                  </a:lnTo>
                  <a:close/>
                  <a:moveTo>
                    <a:pt x="202" y="7"/>
                  </a:moveTo>
                  <a:lnTo>
                    <a:pt x="204" y="11"/>
                  </a:lnTo>
                  <a:lnTo>
                    <a:pt x="188" y="11"/>
                  </a:lnTo>
                  <a:lnTo>
                    <a:pt x="187" y="7"/>
                  </a:lnTo>
                  <a:lnTo>
                    <a:pt x="202" y="7"/>
                  </a:lnTo>
                  <a:close/>
                  <a:moveTo>
                    <a:pt x="177" y="7"/>
                  </a:moveTo>
                  <a:lnTo>
                    <a:pt x="178" y="11"/>
                  </a:lnTo>
                  <a:lnTo>
                    <a:pt x="162" y="11"/>
                  </a:lnTo>
                  <a:lnTo>
                    <a:pt x="161" y="7"/>
                  </a:lnTo>
                  <a:lnTo>
                    <a:pt x="177" y="7"/>
                  </a:lnTo>
                  <a:close/>
                  <a:moveTo>
                    <a:pt x="155" y="7"/>
                  </a:moveTo>
                  <a:lnTo>
                    <a:pt x="155" y="11"/>
                  </a:lnTo>
                  <a:lnTo>
                    <a:pt x="135" y="11"/>
                  </a:lnTo>
                  <a:lnTo>
                    <a:pt x="135" y="7"/>
                  </a:lnTo>
                  <a:lnTo>
                    <a:pt x="155" y="7"/>
                  </a:lnTo>
                  <a:close/>
                  <a:moveTo>
                    <a:pt x="129" y="7"/>
                  </a:moveTo>
                  <a:lnTo>
                    <a:pt x="128" y="11"/>
                  </a:lnTo>
                  <a:lnTo>
                    <a:pt x="110" y="11"/>
                  </a:lnTo>
                  <a:lnTo>
                    <a:pt x="111" y="7"/>
                  </a:lnTo>
                  <a:lnTo>
                    <a:pt x="129" y="7"/>
                  </a:lnTo>
                  <a:close/>
                  <a:moveTo>
                    <a:pt x="104" y="7"/>
                  </a:moveTo>
                  <a:lnTo>
                    <a:pt x="103" y="11"/>
                  </a:lnTo>
                  <a:lnTo>
                    <a:pt x="84" y="11"/>
                  </a:lnTo>
                  <a:lnTo>
                    <a:pt x="86" y="7"/>
                  </a:lnTo>
                  <a:lnTo>
                    <a:pt x="104" y="7"/>
                  </a:lnTo>
                  <a:close/>
                  <a:moveTo>
                    <a:pt x="77" y="7"/>
                  </a:moveTo>
                  <a:lnTo>
                    <a:pt x="76" y="11"/>
                  </a:lnTo>
                  <a:lnTo>
                    <a:pt x="58" y="11"/>
                  </a:lnTo>
                  <a:lnTo>
                    <a:pt x="61" y="7"/>
                  </a:lnTo>
                  <a:lnTo>
                    <a:pt x="77" y="7"/>
                  </a:lnTo>
                  <a:close/>
                  <a:moveTo>
                    <a:pt x="51" y="7"/>
                  </a:moveTo>
                  <a:lnTo>
                    <a:pt x="49" y="11"/>
                  </a:lnTo>
                  <a:lnTo>
                    <a:pt x="32" y="11"/>
                  </a:lnTo>
                  <a:lnTo>
                    <a:pt x="36" y="7"/>
                  </a:lnTo>
                  <a:lnTo>
                    <a:pt x="51"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6" name="Oval 52"/>
          <p:cNvSpPr>
            <a:spLocks noChangeArrowheads="1"/>
          </p:cNvSpPr>
          <p:nvPr/>
        </p:nvSpPr>
        <p:spPr bwMode="auto">
          <a:xfrm>
            <a:off x="8690838" y="2255246"/>
            <a:ext cx="1059892" cy="1059892"/>
          </a:xfrm>
          <a:prstGeom prst="ellipse">
            <a:avLst/>
          </a:prstGeom>
          <a:solidFill>
            <a:srgbClr val="35669B"/>
          </a:solidFill>
          <a:ln>
            <a:noFill/>
          </a:ln>
        </p:spPr>
        <p:txBody>
          <a:bodyPr vert="horz" wrap="square" lIns="91440" tIns="45720" rIns="91440" bIns="45720" numCol="1" anchor="t" anchorCtr="0" compatLnSpc="1"/>
          <a:lstStyle/>
          <a:p>
            <a:endParaRPr lang="zh-CN" altLang="en-US"/>
          </a:p>
        </p:txBody>
      </p:sp>
      <p:grpSp>
        <p:nvGrpSpPr>
          <p:cNvPr id="57" name="组合 56"/>
          <p:cNvGrpSpPr/>
          <p:nvPr/>
        </p:nvGrpSpPr>
        <p:grpSpPr>
          <a:xfrm>
            <a:off x="8968465" y="2540543"/>
            <a:ext cx="512308" cy="443283"/>
            <a:chOff x="8488819" y="1857149"/>
            <a:chExt cx="530226" cy="458788"/>
          </a:xfrm>
          <a:solidFill>
            <a:schemeClr val="bg1"/>
          </a:solidFill>
        </p:grpSpPr>
        <p:sp>
          <p:nvSpPr>
            <p:cNvPr id="58" name="Oval 53"/>
            <p:cNvSpPr>
              <a:spLocks noChangeArrowheads="1"/>
            </p:cNvSpPr>
            <p:nvPr/>
          </p:nvSpPr>
          <p:spPr bwMode="auto">
            <a:xfrm>
              <a:off x="8623757" y="1882549"/>
              <a:ext cx="144463" cy="1428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54"/>
            <p:cNvSpPr/>
            <p:nvPr/>
          </p:nvSpPr>
          <p:spPr bwMode="auto">
            <a:xfrm>
              <a:off x="8488819" y="2198462"/>
              <a:ext cx="528638" cy="63500"/>
            </a:xfrm>
            <a:custGeom>
              <a:avLst/>
              <a:gdLst>
                <a:gd name="T0" fmla="*/ 245 w 274"/>
                <a:gd name="T1" fmla="*/ 25 h 33"/>
                <a:gd name="T2" fmla="*/ 208 w 274"/>
                <a:gd name="T3" fmla="*/ 16 h 33"/>
                <a:gd name="T4" fmla="*/ 137 w 274"/>
                <a:gd name="T5" fmla="*/ 16 h 33"/>
                <a:gd name="T6" fmla="*/ 67 w 274"/>
                <a:gd name="T7" fmla="*/ 16 h 33"/>
                <a:gd name="T8" fmla="*/ 0 w 274"/>
                <a:gd name="T9" fmla="*/ 16 h 33"/>
                <a:gd name="T10" fmla="*/ 0 w 274"/>
                <a:gd name="T11" fmla="*/ 3 h 33"/>
                <a:gd name="T12" fmla="*/ 0 w 274"/>
                <a:gd name="T13" fmla="*/ 0 h 33"/>
                <a:gd name="T14" fmla="*/ 62 w 274"/>
                <a:gd name="T15" fmla="*/ 3 h 33"/>
                <a:gd name="T16" fmla="*/ 67 w 274"/>
                <a:gd name="T17" fmla="*/ 0 h 33"/>
                <a:gd name="T18" fmla="*/ 71 w 274"/>
                <a:gd name="T19" fmla="*/ 3 h 33"/>
                <a:gd name="T20" fmla="*/ 133 w 274"/>
                <a:gd name="T21" fmla="*/ 3 h 33"/>
                <a:gd name="T22" fmla="*/ 137 w 274"/>
                <a:gd name="T23" fmla="*/ 0 h 33"/>
                <a:gd name="T24" fmla="*/ 141 w 274"/>
                <a:gd name="T25" fmla="*/ 3 h 33"/>
                <a:gd name="T26" fmla="*/ 204 w 274"/>
                <a:gd name="T27" fmla="*/ 3 h 33"/>
                <a:gd name="T28" fmla="*/ 208 w 274"/>
                <a:gd name="T29" fmla="*/ 0 h 33"/>
                <a:gd name="T30" fmla="*/ 212 w 274"/>
                <a:gd name="T31" fmla="*/ 3 h 33"/>
                <a:gd name="T32" fmla="*/ 274 w 274"/>
                <a:gd name="T33" fmla="*/ 0 h 33"/>
                <a:gd name="T34" fmla="*/ 274 w 274"/>
                <a:gd name="T35" fmla="*/ 16 h 33"/>
                <a:gd name="T36" fmla="*/ 245 w 274"/>
                <a:gd name="T37"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 h="33">
                  <a:moveTo>
                    <a:pt x="245" y="25"/>
                  </a:moveTo>
                  <a:cubicBezTo>
                    <a:pt x="230" y="25"/>
                    <a:pt x="217" y="20"/>
                    <a:pt x="208" y="16"/>
                  </a:cubicBezTo>
                  <a:cubicBezTo>
                    <a:pt x="181" y="31"/>
                    <a:pt x="153" y="24"/>
                    <a:pt x="137" y="16"/>
                  </a:cubicBezTo>
                  <a:cubicBezTo>
                    <a:pt x="111" y="31"/>
                    <a:pt x="82" y="24"/>
                    <a:pt x="67" y="16"/>
                  </a:cubicBezTo>
                  <a:cubicBezTo>
                    <a:pt x="37" y="33"/>
                    <a:pt x="13" y="24"/>
                    <a:pt x="0" y="16"/>
                  </a:cubicBezTo>
                  <a:cubicBezTo>
                    <a:pt x="0" y="3"/>
                    <a:pt x="0" y="3"/>
                    <a:pt x="0" y="3"/>
                  </a:cubicBezTo>
                  <a:cubicBezTo>
                    <a:pt x="0" y="0"/>
                    <a:pt x="0" y="0"/>
                    <a:pt x="0" y="0"/>
                  </a:cubicBezTo>
                  <a:cubicBezTo>
                    <a:pt x="1" y="1"/>
                    <a:pt x="32" y="23"/>
                    <a:pt x="62" y="3"/>
                  </a:cubicBezTo>
                  <a:cubicBezTo>
                    <a:pt x="67" y="0"/>
                    <a:pt x="67" y="0"/>
                    <a:pt x="67" y="0"/>
                  </a:cubicBezTo>
                  <a:cubicBezTo>
                    <a:pt x="71" y="3"/>
                    <a:pt x="71" y="3"/>
                    <a:pt x="71" y="3"/>
                  </a:cubicBezTo>
                  <a:cubicBezTo>
                    <a:pt x="72" y="4"/>
                    <a:pt x="103" y="23"/>
                    <a:pt x="133" y="3"/>
                  </a:cubicBezTo>
                  <a:cubicBezTo>
                    <a:pt x="137" y="0"/>
                    <a:pt x="137" y="0"/>
                    <a:pt x="137" y="0"/>
                  </a:cubicBezTo>
                  <a:cubicBezTo>
                    <a:pt x="141" y="3"/>
                    <a:pt x="141" y="3"/>
                    <a:pt x="141" y="3"/>
                  </a:cubicBezTo>
                  <a:cubicBezTo>
                    <a:pt x="143" y="4"/>
                    <a:pt x="174" y="23"/>
                    <a:pt x="204" y="3"/>
                  </a:cubicBezTo>
                  <a:cubicBezTo>
                    <a:pt x="208" y="0"/>
                    <a:pt x="208" y="0"/>
                    <a:pt x="208" y="0"/>
                  </a:cubicBezTo>
                  <a:cubicBezTo>
                    <a:pt x="212" y="3"/>
                    <a:pt x="212" y="3"/>
                    <a:pt x="212" y="3"/>
                  </a:cubicBezTo>
                  <a:cubicBezTo>
                    <a:pt x="213" y="4"/>
                    <a:pt x="245" y="20"/>
                    <a:pt x="274" y="0"/>
                  </a:cubicBezTo>
                  <a:cubicBezTo>
                    <a:pt x="274" y="16"/>
                    <a:pt x="274" y="16"/>
                    <a:pt x="274" y="16"/>
                  </a:cubicBezTo>
                  <a:cubicBezTo>
                    <a:pt x="262" y="24"/>
                    <a:pt x="257" y="25"/>
                    <a:pt x="245" y="2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55"/>
            <p:cNvSpPr/>
            <p:nvPr/>
          </p:nvSpPr>
          <p:spPr bwMode="auto">
            <a:xfrm>
              <a:off x="8488819" y="2252437"/>
              <a:ext cx="528638" cy="63500"/>
            </a:xfrm>
            <a:custGeom>
              <a:avLst/>
              <a:gdLst>
                <a:gd name="T0" fmla="*/ 245 w 274"/>
                <a:gd name="T1" fmla="*/ 25 h 33"/>
                <a:gd name="T2" fmla="*/ 208 w 274"/>
                <a:gd name="T3" fmla="*/ 16 h 33"/>
                <a:gd name="T4" fmla="*/ 137 w 274"/>
                <a:gd name="T5" fmla="*/ 16 h 33"/>
                <a:gd name="T6" fmla="*/ 67 w 274"/>
                <a:gd name="T7" fmla="*/ 16 h 33"/>
                <a:gd name="T8" fmla="*/ 0 w 274"/>
                <a:gd name="T9" fmla="*/ 16 h 33"/>
                <a:gd name="T10" fmla="*/ 0 w 274"/>
                <a:gd name="T11" fmla="*/ 3 h 33"/>
                <a:gd name="T12" fmla="*/ 0 w 274"/>
                <a:gd name="T13" fmla="*/ 0 h 33"/>
                <a:gd name="T14" fmla="*/ 62 w 274"/>
                <a:gd name="T15" fmla="*/ 3 h 33"/>
                <a:gd name="T16" fmla="*/ 67 w 274"/>
                <a:gd name="T17" fmla="*/ 0 h 33"/>
                <a:gd name="T18" fmla="*/ 71 w 274"/>
                <a:gd name="T19" fmla="*/ 3 h 33"/>
                <a:gd name="T20" fmla="*/ 133 w 274"/>
                <a:gd name="T21" fmla="*/ 3 h 33"/>
                <a:gd name="T22" fmla="*/ 137 w 274"/>
                <a:gd name="T23" fmla="*/ 0 h 33"/>
                <a:gd name="T24" fmla="*/ 141 w 274"/>
                <a:gd name="T25" fmla="*/ 3 h 33"/>
                <a:gd name="T26" fmla="*/ 204 w 274"/>
                <a:gd name="T27" fmla="*/ 3 h 33"/>
                <a:gd name="T28" fmla="*/ 208 w 274"/>
                <a:gd name="T29" fmla="*/ 0 h 33"/>
                <a:gd name="T30" fmla="*/ 212 w 274"/>
                <a:gd name="T31" fmla="*/ 3 h 33"/>
                <a:gd name="T32" fmla="*/ 274 w 274"/>
                <a:gd name="T33" fmla="*/ 0 h 33"/>
                <a:gd name="T34" fmla="*/ 274 w 274"/>
                <a:gd name="T35" fmla="*/ 16 h 33"/>
                <a:gd name="T36" fmla="*/ 245 w 274"/>
                <a:gd name="T37"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 h="33">
                  <a:moveTo>
                    <a:pt x="245" y="25"/>
                  </a:moveTo>
                  <a:cubicBezTo>
                    <a:pt x="230" y="25"/>
                    <a:pt x="217" y="20"/>
                    <a:pt x="208" y="16"/>
                  </a:cubicBezTo>
                  <a:cubicBezTo>
                    <a:pt x="181" y="31"/>
                    <a:pt x="153" y="24"/>
                    <a:pt x="137" y="16"/>
                  </a:cubicBezTo>
                  <a:cubicBezTo>
                    <a:pt x="111" y="31"/>
                    <a:pt x="82" y="24"/>
                    <a:pt x="67" y="16"/>
                  </a:cubicBezTo>
                  <a:cubicBezTo>
                    <a:pt x="37" y="33"/>
                    <a:pt x="13" y="24"/>
                    <a:pt x="0" y="16"/>
                  </a:cubicBezTo>
                  <a:cubicBezTo>
                    <a:pt x="0" y="3"/>
                    <a:pt x="0" y="3"/>
                    <a:pt x="0" y="3"/>
                  </a:cubicBezTo>
                  <a:cubicBezTo>
                    <a:pt x="0" y="0"/>
                    <a:pt x="0" y="0"/>
                    <a:pt x="0" y="0"/>
                  </a:cubicBezTo>
                  <a:cubicBezTo>
                    <a:pt x="1" y="1"/>
                    <a:pt x="32" y="23"/>
                    <a:pt x="62" y="3"/>
                  </a:cubicBezTo>
                  <a:cubicBezTo>
                    <a:pt x="67" y="0"/>
                    <a:pt x="67" y="0"/>
                    <a:pt x="67" y="0"/>
                  </a:cubicBezTo>
                  <a:cubicBezTo>
                    <a:pt x="71" y="3"/>
                    <a:pt x="71" y="3"/>
                    <a:pt x="71" y="3"/>
                  </a:cubicBezTo>
                  <a:cubicBezTo>
                    <a:pt x="72" y="4"/>
                    <a:pt x="103" y="23"/>
                    <a:pt x="133" y="3"/>
                  </a:cubicBezTo>
                  <a:cubicBezTo>
                    <a:pt x="137" y="0"/>
                    <a:pt x="137" y="0"/>
                    <a:pt x="137" y="0"/>
                  </a:cubicBezTo>
                  <a:cubicBezTo>
                    <a:pt x="141" y="3"/>
                    <a:pt x="141" y="3"/>
                    <a:pt x="141" y="3"/>
                  </a:cubicBezTo>
                  <a:cubicBezTo>
                    <a:pt x="143" y="4"/>
                    <a:pt x="174" y="23"/>
                    <a:pt x="204" y="3"/>
                  </a:cubicBezTo>
                  <a:cubicBezTo>
                    <a:pt x="208" y="0"/>
                    <a:pt x="208" y="0"/>
                    <a:pt x="208" y="0"/>
                  </a:cubicBezTo>
                  <a:cubicBezTo>
                    <a:pt x="212" y="3"/>
                    <a:pt x="212" y="3"/>
                    <a:pt x="212" y="3"/>
                  </a:cubicBezTo>
                  <a:cubicBezTo>
                    <a:pt x="213" y="4"/>
                    <a:pt x="245" y="20"/>
                    <a:pt x="274" y="0"/>
                  </a:cubicBezTo>
                  <a:cubicBezTo>
                    <a:pt x="274" y="16"/>
                    <a:pt x="274" y="16"/>
                    <a:pt x="274" y="16"/>
                  </a:cubicBezTo>
                  <a:cubicBezTo>
                    <a:pt x="262" y="24"/>
                    <a:pt x="257" y="25"/>
                    <a:pt x="245" y="2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56"/>
            <p:cNvSpPr/>
            <p:nvPr/>
          </p:nvSpPr>
          <p:spPr bwMode="auto">
            <a:xfrm>
              <a:off x="8526919" y="2050824"/>
              <a:ext cx="339725" cy="166688"/>
            </a:xfrm>
            <a:custGeom>
              <a:avLst/>
              <a:gdLst>
                <a:gd name="T0" fmla="*/ 30 w 176"/>
                <a:gd name="T1" fmla="*/ 72 h 86"/>
                <a:gd name="T2" fmla="*/ 30 w 176"/>
                <a:gd name="T3" fmla="*/ 42 h 86"/>
                <a:gd name="T4" fmla="*/ 40 w 176"/>
                <a:gd name="T5" fmla="*/ 42 h 86"/>
                <a:gd name="T6" fmla="*/ 40 w 176"/>
                <a:gd name="T7" fmla="*/ 67 h 86"/>
                <a:gd name="T8" fmla="*/ 42 w 176"/>
                <a:gd name="T9" fmla="*/ 66 h 86"/>
                <a:gd name="T10" fmla="*/ 47 w 176"/>
                <a:gd name="T11" fmla="*/ 63 h 86"/>
                <a:gd name="T12" fmla="*/ 51 w 176"/>
                <a:gd name="T13" fmla="*/ 66 h 86"/>
                <a:gd name="T14" fmla="*/ 113 w 176"/>
                <a:gd name="T15" fmla="*/ 66 h 86"/>
                <a:gd name="T16" fmla="*/ 117 w 176"/>
                <a:gd name="T17" fmla="*/ 63 h 86"/>
                <a:gd name="T18" fmla="*/ 121 w 176"/>
                <a:gd name="T19" fmla="*/ 66 h 86"/>
                <a:gd name="T20" fmla="*/ 135 w 176"/>
                <a:gd name="T21" fmla="*/ 72 h 86"/>
                <a:gd name="T22" fmla="*/ 135 w 176"/>
                <a:gd name="T23" fmla="*/ 42 h 86"/>
                <a:gd name="T24" fmla="*/ 145 w 176"/>
                <a:gd name="T25" fmla="*/ 42 h 86"/>
                <a:gd name="T26" fmla="*/ 145 w 176"/>
                <a:gd name="T27" fmla="*/ 75 h 86"/>
                <a:gd name="T28" fmla="*/ 176 w 176"/>
                <a:gd name="T29" fmla="*/ 70 h 86"/>
                <a:gd name="T30" fmla="*/ 176 w 176"/>
                <a:gd name="T31" fmla="*/ 41 h 86"/>
                <a:gd name="T32" fmla="*/ 135 w 176"/>
                <a:gd name="T33" fmla="*/ 0 h 86"/>
                <a:gd name="T34" fmla="*/ 40 w 176"/>
                <a:gd name="T35" fmla="*/ 0 h 86"/>
                <a:gd name="T36" fmla="*/ 0 w 176"/>
                <a:gd name="T37" fmla="*/ 41 h 86"/>
                <a:gd name="T38" fmla="*/ 0 w 176"/>
                <a:gd name="T39" fmla="*/ 72 h 86"/>
                <a:gd name="T40" fmla="*/ 30 w 176"/>
                <a:gd name="T41" fmla="*/ 7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6" h="86">
                  <a:moveTo>
                    <a:pt x="30" y="72"/>
                  </a:moveTo>
                  <a:cubicBezTo>
                    <a:pt x="30" y="42"/>
                    <a:pt x="30" y="42"/>
                    <a:pt x="30" y="42"/>
                  </a:cubicBezTo>
                  <a:cubicBezTo>
                    <a:pt x="40" y="42"/>
                    <a:pt x="40" y="42"/>
                    <a:pt x="40" y="42"/>
                  </a:cubicBezTo>
                  <a:cubicBezTo>
                    <a:pt x="40" y="67"/>
                    <a:pt x="40" y="67"/>
                    <a:pt x="40" y="67"/>
                  </a:cubicBezTo>
                  <a:cubicBezTo>
                    <a:pt x="41" y="67"/>
                    <a:pt x="41" y="67"/>
                    <a:pt x="42" y="66"/>
                  </a:cubicBezTo>
                  <a:cubicBezTo>
                    <a:pt x="47" y="63"/>
                    <a:pt x="47" y="63"/>
                    <a:pt x="47" y="63"/>
                  </a:cubicBezTo>
                  <a:cubicBezTo>
                    <a:pt x="51" y="66"/>
                    <a:pt x="51" y="66"/>
                    <a:pt x="51" y="66"/>
                  </a:cubicBezTo>
                  <a:cubicBezTo>
                    <a:pt x="52" y="67"/>
                    <a:pt x="83" y="86"/>
                    <a:pt x="113" y="66"/>
                  </a:cubicBezTo>
                  <a:cubicBezTo>
                    <a:pt x="117" y="63"/>
                    <a:pt x="117" y="63"/>
                    <a:pt x="117" y="63"/>
                  </a:cubicBezTo>
                  <a:cubicBezTo>
                    <a:pt x="121" y="66"/>
                    <a:pt x="121" y="66"/>
                    <a:pt x="121" y="66"/>
                  </a:cubicBezTo>
                  <a:cubicBezTo>
                    <a:pt x="122" y="66"/>
                    <a:pt x="127" y="70"/>
                    <a:pt x="135" y="72"/>
                  </a:cubicBezTo>
                  <a:cubicBezTo>
                    <a:pt x="135" y="42"/>
                    <a:pt x="135" y="42"/>
                    <a:pt x="135" y="42"/>
                  </a:cubicBezTo>
                  <a:cubicBezTo>
                    <a:pt x="145" y="42"/>
                    <a:pt x="145" y="42"/>
                    <a:pt x="145" y="42"/>
                  </a:cubicBezTo>
                  <a:cubicBezTo>
                    <a:pt x="145" y="75"/>
                    <a:pt x="145" y="75"/>
                    <a:pt x="145" y="75"/>
                  </a:cubicBezTo>
                  <a:cubicBezTo>
                    <a:pt x="154" y="76"/>
                    <a:pt x="165" y="75"/>
                    <a:pt x="176" y="70"/>
                  </a:cubicBezTo>
                  <a:cubicBezTo>
                    <a:pt x="176" y="41"/>
                    <a:pt x="176" y="41"/>
                    <a:pt x="176" y="41"/>
                  </a:cubicBezTo>
                  <a:cubicBezTo>
                    <a:pt x="176" y="19"/>
                    <a:pt x="158" y="0"/>
                    <a:pt x="135" y="0"/>
                  </a:cubicBezTo>
                  <a:cubicBezTo>
                    <a:pt x="40" y="0"/>
                    <a:pt x="40" y="0"/>
                    <a:pt x="40" y="0"/>
                  </a:cubicBezTo>
                  <a:cubicBezTo>
                    <a:pt x="18" y="0"/>
                    <a:pt x="0" y="19"/>
                    <a:pt x="0" y="41"/>
                  </a:cubicBezTo>
                  <a:cubicBezTo>
                    <a:pt x="0" y="72"/>
                    <a:pt x="0" y="72"/>
                    <a:pt x="0" y="72"/>
                  </a:cubicBezTo>
                  <a:cubicBezTo>
                    <a:pt x="8" y="75"/>
                    <a:pt x="19" y="76"/>
                    <a:pt x="30" y="7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57"/>
            <p:cNvSpPr/>
            <p:nvPr/>
          </p:nvSpPr>
          <p:spPr bwMode="auto">
            <a:xfrm>
              <a:off x="8879344" y="1857149"/>
              <a:ext cx="76200" cy="288925"/>
            </a:xfrm>
            <a:custGeom>
              <a:avLst/>
              <a:gdLst>
                <a:gd name="T0" fmla="*/ 23 w 40"/>
                <a:gd name="T1" fmla="*/ 72 h 149"/>
                <a:gd name="T2" fmla="*/ 8 w 40"/>
                <a:gd name="T3" fmla="*/ 42 h 149"/>
                <a:gd name="T4" fmla="*/ 27 w 40"/>
                <a:gd name="T5" fmla="*/ 6 h 149"/>
                <a:gd name="T6" fmla="*/ 22 w 40"/>
                <a:gd name="T7" fmla="*/ 0 h 149"/>
                <a:gd name="T8" fmla="*/ 0 w 40"/>
                <a:gd name="T9" fmla="*/ 42 h 149"/>
                <a:gd name="T10" fmla="*/ 17 w 40"/>
                <a:gd name="T11" fmla="*/ 77 h 149"/>
                <a:gd name="T12" fmla="*/ 32 w 40"/>
                <a:gd name="T13" fmla="*/ 107 h 149"/>
                <a:gd name="T14" fmla="*/ 13 w 40"/>
                <a:gd name="T15" fmla="*/ 143 h 149"/>
                <a:gd name="T16" fmla="*/ 18 w 40"/>
                <a:gd name="T17" fmla="*/ 149 h 149"/>
                <a:gd name="T18" fmla="*/ 40 w 40"/>
                <a:gd name="T19" fmla="*/ 107 h 149"/>
                <a:gd name="T20" fmla="*/ 23 w 40"/>
                <a:gd name="T21" fmla="*/ 72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149">
                  <a:moveTo>
                    <a:pt x="23" y="72"/>
                  </a:moveTo>
                  <a:cubicBezTo>
                    <a:pt x="13" y="62"/>
                    <a:pt x="8" y="52"/>
                    <a:pt x="8" y="42"/>
                  </a:cubicBezTo>
                  <a:cubicBezTo>
                    <a:pt x="8" y="22"/>
                    <a:pt x="27" y="6"/>
                    <a:pt x="27" y="6"/>
                  </a:cubicBezTo>
                  <a:cubicBezTo>
                    <a:pt x="22" y="0"/>
                    <a:pt x="22" y="0"/>
                    <a:pt x="22" y="0"/>
                  </a:cubicBezTo>
                  <a:cubicBezTo>
                    <a:pt x="21" y="1"/>
                    <a:pt x="0" y="18"/>
                    <a:pt x="0" y="42"/>
                  </a:cubicBezTo>
                  <a:cubicBezTo>
                    <a:pt x="0" y="55"/>
                    <a:pt x="5" y="67"/>
                    <a:pt x="17" y="77"/>
                  </a:cubicBezTo>
                  <a:cubicBezTo>
                    <a:pt x="27" y="87"/>
                    <a:pt x="32" y="97"/>
                    <a:pt x="32" y="107"/>
                  </a:cubicBezTo>
                  <a:cubicBezTo>
                    <a:pt x="32" y="127"/>
                    <a:pt x="13" y="143"/>
                    <a:pt x="13" y="143"/>
                  </a:cubicBezTo>
                  <a:cubicBezTo>
                    <a:pt x="18" y="149"/>
                    <a:pt x="18" y="149"/>
                    <a:pt x="18" y="149"/>
                  </a:cubicBezTo>
                  <a:cubicBezTo>
                    <a:pt x="19" y="148"/>
                    <a:pt x="40" y="131"/>
                    <a:pt x="40" y="107"/>
                  </a:cubicBezTo>
                  <a:cubicBezTo>
                    <a:pt x="40" y="94"/>
                    <a:pt x="35" y="82"/>
                    <a:pt x="23" y="7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58"/>
            <p:cNvSpPr/>
            <p:nvPr/>
          </p:nvSpPr>
          <p:spPr bwMode="auto">
            <a:xfrm>
              <a:off x="8941257" y="1857149"/>
              <a:ext cx="77788" cy="288925"/>
            </a:xfrm>
            <a:custGeom>
              <a:avLst/>
              <a:gdLst>
                <a:gd name="T0" fmla="*/ 23 w 41"/>
                <a:gd name="T1" fmla="*/ 72 h 149"/>
                <a:gd name="T2" fmla="*/ 8 w 41"/>
                <a:gd name="T3" fmla="*/ 42 h 149"/>
                <a:gd name="T4" fmla="*/ 27 w 41"/>
                <a:gd name="T5" fmla="*/ 6 h 149"/>
                <a:gd name="T6" fmla="*/ 22 w 41"/>
                <a:gd name="T7" fmla="*/ 0 h 149"/>
                <a:gd name="T8" fmla="*/ 0 w 41"/>
                <a:gd name="T9" fmla="*/ 42 h 149"/>
                <a:gd name="T10" fmla="*/ 17 w 41"/>
                <a:gd name="T11" fmla="*/ 77 h 149"/>
                <a:gd name="T12" fmla="*/ 32 w 41"/>
                <a:gd name="T13" fmla="*/ 107 h 149"/>
                <a:gd name="T14" fmla="*/ 13 w 41"/>
                <a:gd name="T15" fmla="*/ 143 h 149"/>
                <a:gd name="T16" fmla="*/ 18 w 41"/>
                <a:gd name="T17" fmla="*/ 149 h 149"/>
                <a:gd name="T18" fmla="*/ 40 w 41"/>
                <a:gd name="T19" fmla="*/ 107 h 149"/>
                <a:gd name="T20" fmla="*/ 23 w 41"/>
                <a:gd name="T21" fmla="*/ 72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149">
                  <a:moveTo>
                    <a:pt x="23" y="72"/>
                  </a:moveTo>
                  <a:cubicBezTo>
                    <a:pt x="13" y="62"/>
                    <a:pt x="8" y="52"/>
                    <a:pt x="8" y="42"/>
                  </a:cubicBezTo>
                  <a:cubicBezTo>
                    <a:pt x="9" y="22"/>
                    <a:pt x="27" y="6"/>
                    <a:pt x="27" y="6"/>
                  </a:cubicBezTo>
                  <a:cubicBezTo>
                    <a:pt x="22" y="0"/>
                    <a:pt x="22" y="0"/>
                    <a:pt x="22" y="0"/>
                  </a:cubicBezTo>
                  <a:cubicBezTo>
                    <a:pt x="21" y="1"/>
                    <a:pt x="1" y="18"/>
                    <a:pt x="0" y="42"/>
                  </a:cubicBezTo>
                  <a:cubicBezTo>
                    <a:pt x="0" y="55"/>
                    <a:pt x="6" y="67"/>
                    <a:pt x="17" y="77"/>
                  </a:cubicBezTo>
                  <a:cubicBezTo>
                    <a:pt x="27" y="87"/>
                    <a:pt x="32" y="97"/>
                    <a:pt x="32" y="107"/>
                  </a:cubicBezTo>
                  <a:cubicBezTo>
                    <a:pt x="32" y="127"/>
                    <a:pt x="13" y="143"/>
                    <a:pt x="13" y="143"/>
                  </a:cubicBezTo>
                  <a:cubicBezTo>
                    <a:pt x="18" y="149"/>
                    <a:pt x="18" y="149"/>
                    <a:pt x="18" y="149"/>
                  </a:cubicBezTo>
                  <a:cubicBezTo>
                    <a:pt x="19" y="148"/>
                    <a:pt x="40" y="131"/>
                    <a:pt x="40" y="107"/>
                  </a:cubicBezTo>
                  <a:cubicBezTo>
                    <a:pt x="41" y="94"/>
                    <a:pt x="35" y="82"/>
                    <a:pt x="23" y="7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4" name="Oval 59"/>
          <p:cNvSpPr>
            <a:spLocks noChangeArrowheads="1"/>
          </p:cNvSpPr>
          <p:nvPr/>
        </p:nvSpPr>
        <p:spPr bwMode="auto">
          <a:xfrm>
            <a:off x="10720834" y="2255246"/>
            <a:ext cx="1058357" cy="1059892"/>
          </a:xfrm>
          <a:prstGeom prst="ellipse">
            <a:avLst/>
          </a:prstGeom>
          <a:solidFill>
            <a:srgbClr val="35669B"/>
          </a:solidFill>
          <a:ln>
            <a:noFill/>
          </a:ln>
        </p:spPr>
        <p:txBody>
          <a:bodyPr vert="horz" wrap="square" lIns="91440" tIns="45720" rIns="91440" bIns="45720" numCol="1" anchor="t" anchorCtr="0" compatLnSpc="1"/>
          <a:lstStyle/>
          <a:p>
            <a:endParaRPr lang="zh-CN" altLang="en-US"/>
          </a:p>
        </p:txBody>
      </p:sp>
      <p:grpSp>
        <p:nvGrpSpPr>
          <p:cNvPr id="65" name="组合 64"/>
          <p:cNvGrpSpPr/>
          <p:nvPr/>
        </p:nvGrpSpPr>
        <p:grpSpPr>
          <a:xfrm>
            <a:off x="11023003" y="2526739"/>
            <a:ext cx="444817" cy="507705"/>
            <a:chOff x="10268407" y="1842862"/>
            <a:chExt cx="460375" cy="525462"/>
          </a:xfrm>
          <a:solidFill>
            <a:schemeClr val="bg1"/>
          </a:solidFill>
        </p:grpSpPr>
        <p:sp>
          <p:nvSpPr>
            <p:cNvPr id="66" name="Freeform 60"/>
            <p:cNvSpPr/>
            <p:nvPr/>
          </p:nvSpPr>
          <p:spPr bwMode="auto">
            <a:xfrm>
              <a:off x="10284282" y="2211162"/>
              <a:ext cx="73025" cy="74613"/>
            </a:xfrm>
            <a:custGeom>
              <a:avLst/>
              <a:gdLst>
                <a:gd name="T0" fmla="*/ 17 w 38"/>
                <a:gd name="T1" fmla="*/ 0 h 38"/>
                <a:gd name="T2" fmla="*/ 3 w 38"/>
                <a:gd name="T3" fmla="*/ 14 h 38"/>
                <a:gd name="T4" fmla="*/ 3 w 38"/>
                <a:gd name="T5" fmla="*/ 26 h 38"/>
                <a:gd name="T6" fmla="*/ 13 w 38"/>
                <a:gd name="T7" fmla="*/ 35 h 38"/>
                <a:gd name="T8" fmla="*/ 24 w 38"/>
                <a:gd name="T9" fmla="*/ 35 h 38"/>
                <a:gd name="T10" fmla="*/ 38 w 38"/>
                <a:gd name="T11" fmla="*/ 21 h 38"/>
                <a:gd name="T12" fmla="*/ 17 w 38"/>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38" h="38">
                  <a:moveTo>
                    <a:pt x="17" y="0"/>
                  </a:moveTo>
                  <a:cubicBezTo>
                    <a:pt x="3" y="14"/>
                    <a:pt x="3" y="14"/>
                    <a:pt x="3" y="14"/>
                  </a:cubicBezTo>
                  <a:cubicBezTo>
                    <a:pt x="0" y="18"/>
                    <a:pt x="0" y="23"/>
                    <a:pt x="3" y="26"/>
                  </a:cubicBezTo>
                  <a:cubicBezTo>
                    <a:pt x="13" y="35"/>
                    <a:pt x="13" y="35"/>
                    <a:pt x="13" y="35"/>
                  </a:cubicBezTo>
                  <a:cubicBezTo>
                    <a:pt x="16" y="38"/>
                    <a:pt x="21" y="38"/>
                    <a:pt x="24" y="35"/>
                  </a:cubicBezTo>
                  <a:cubicBezTo>
                    <a:pt x="38" y="21"/>
                    <a:pt x="38" y="21"/>
                    <a:pt x="38" y="21"/>
                  </a:cubicBezTo>
                  <a:lnTo>
                    <a:pt x="1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61"/>
            <p:cNvSpPr/>
            <p:nvPr/>
          </p:nvSpPr>
          <p:spPr bwMode="auto">
            <a:xfrm>
              <a:off x="10482719" y="1968274"/>
              <a:ext cx="122238" cy="119063"/>
            </a:xfrm>
            <a:custGeom>
              <a:avLst/>
              <a:gdLst>
                <a:gd name="T0" fmla="*/ 51 w 77"/>
                <a:gd name="T1" fmla="*/ 75 h 75"/>
                <a:gd name="T2" fmla="*/ 77 w 77"/>
                <a:gd name="T3" fmla="*/ 53 h 75"/>
                <a:gd name="T4" fmla="*/ 21 w 77"/>
                <a:gd name="T5" fmla="*/ 0 h 75"/>
                <a:gd name="T6" fmla="*/ 0 w 77"/>
                <a:gd name="T7" fmla="*/ 24 h 75"/>
                <a:gd name="T8" fmla="*/ 51 w 77"/>
                <a:gd name="T9" fmla="*/ 75 h 75"/>
              </a:gdLst>
              <a:ahLst/>
              <a:cxnLst>
                <a:cxn ang="0">
                  <a:pos x="T0" y="T1"/>
                </a:cxn>
                <a:cxn ang="0">
                  <a:pos x="T2" y="T3"/>
                </a:cxn>
                <a:cxn ang="0">
                  <a:pos x="T4" y="T5"/>
                </a:cxn>
                <a:cxn ang="0">
                  <a:pos x="T6" y="T7"/>
                </a:cxn>
                <a:cxn ang="0">
                  <a:pos x="T8" y="T9"/>
                </a:cxn>
              </a:cxnLst>
              <a:rect l="0" t="0" r="r" b="b"/>
              <a:pathLst>
                <a:path w="77" h="75">
                  <a:moveTo>
                    <a:pt x="51" y="75"/>
                  </a:moveTo>
                  <a:lnTo>
                    <a:pt x="77" y="53"/>
                  </a:lnTo>
                  <a:lnTo>
                    <a:pt x="21" y="0"/>
                  </a:lnTo>
                  <a:lnTo>
                    <a:pt x="0" y="24"/>
                  </a:lnTo>
                  <a:lnTo>
                    <a:pt x="51" y="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62"/>
            <p:cNvSpPr/>
            <p:nvPr/>
          </p:nvSpPr>
          <p:spPr bwMode="auto">
            <a:xfrm>
              <a:off x="10527169" y="1892074"/>
              <a:ext cx="150813" cy="150813"/>
            </a:xfrm>
            <a:custGeom>
              <a:avLst/>
              <a:gdLst>
                <a:gd name="T0" fmla="*/ 9 w 78"/>
                <a:gd name="T1" fmla="*/ 0 h 78"/>
                <a:gd name="T2" fmla="*/ 0 w 78"/>
                <a:gd name="T3" fmla="*/ 31 h 78"/>
                <a:gd name="T4" fmla="*/ 0 w 78"/>
                <a:gd name="T5" fmla="*/ 32 h 78"/>
                <a:gd name="T6" fmla="*/ 46 w 78"/>
                <a:gd name="T7" fmla="*/ 78 h 78"/>
                <a:gd name="T8" fmla="*/ 47 w 78"/>
                <a:gd name="T9" fmla="*/ 77 h 78"/>
                <a:gd name="T10" fmla="*/ 78 w 78"/>
                <a:gd name="T11" fmla="*/ 68 h 78"/>
                <a:gd name="T12" fmla="*/ 9 w 78"/>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78" h="78">
                  <a:moveTo>
                    <a:pt x="9" y="0"/>
                  </a:moveTo>
                  <a:cubicBezTo>
                    <a:pt x="3" y="9"/>
                    <a:pt x="0" y="20"/>
                    <a:pt x="0" y="31"/>
                  </a:cubicBezTo>
                  <a:cubicBezTo>
                    <a:pt x="0" y="32"/>
                    <a:pt x="0" y="32"/>
                    <a:pt x="0" y="32"/>
                  </a:cubicBezTo>
                  <a:cubicBezTo>
                    <a:pt x="46" y="78"/>
                    <a:pt x="46" y="78"/>
                    <a:pt x="46" y="78"/>
                  </a:cubicBezTo>
                  <a:cubicBezTo>
                    <a:pt x="47" y="77"/>
                    <a:pt x="47" y="77"/>
                    <a:pt x="47" y="77"/>
                  </a:cubicBezTo>
                  <a:cubicBezTo>
                    <a:pt x="58" y="78"/>
                    <a:pt x="69" y="75"/>
                    <a:pt x="78" y="68"/>
                  </a:cubicBezTo>
                  <a:lnTo>
                    <a:pt x="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63"/>
            <p:cNvSpPr/>
            <p:nvPr/>
          </p:nvSpPr>
          <p:spPr bwMode="auto">
            <a:xfrm>
              <a:off x="10555744" y="1842862"/>
              <a:ext cx="173038" cy="171450"/>
            </a:xfrm>
            <a:custGeom>
              <a:avLst/>
              <a:gdLst>
                <a:gd name="T0" fmla="*/ 70 w 89"/>
                <a:gd name="T1" fmla="*/ 89 h 89"/>
                <a:gd name="T2" fmla="*/ 69 w 89"/>
                <a:gd name="T3" fmla="*/ 19 h 89"/>
                <a:gd name="T4" fmla="*/ 0 w 89"/>
                <a:gd name="T5" fmla="*/ 19 h 89"/>
                <a:gd name="T6" fmla="*/ 70 w 89"/>
                <a:gd name="T7" fmla="*/ 89 h 89"/>
              </a:gdLst>
              <a:ahLst/>
              <a:cxnLst>
                <a:cxn ang="0">
                  <a:pos x="T0" y="T1"/>
                </a:cxn>
                <a:cxn ang="0">
                  <a:pos x="T2" y="T3"/>
                </a:cxn>
                <a:cxn ang="0">
                  <a:pos x="T4" y="T5"/>
                </a:cxn>
                <a:cxn ang="0">
                  <a:pos x="T6" y="T7"/>
                </a:cxn>
              </a:cxnLst>
              <a:rect l="0" t="0" r="r" b="b"/>
              <a:pathLst>
                <a:path w="89" h="89">
                  <a:moveTo>
                    <a:pt x="70" y="89"/>
                  </a:moveTo>
                  <a:cubicBezTo>
                    <a:pt x="89" y="69"/>
                    <a:pt x="89" y="38"/>
                    <a:pt x="69" y="19"/>
                  </a:cubicBezTo>
                  <a:cubicBezTo>
                    <a:pt x="50" y="0"/>
                    <a:pt x="19" y="0"/>
                    <a:pt x="0" y="19"/>
                  </a:cubicBezTo>
                  <a:lnTo>
                    <a:pt x="70" y="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64"/>
            <p:cNvSpPr/>
            <p:nvPr/>
          </p:nvSpPr>
          <p:spPr bwMode="auto">
            <a:xfrm>
              <a:off x="10325557" y="2020662"/>
              <a:ext cx="227013" cy="225425"/>
            </a:xfrm>
            <a:custGeom>
              <a:avLst/>
              <a:gdLst>
                <a:gd name="T0" fmla="*/ 93 w 143"/>
                <a:gd name="T1" fmla="*/ 0 h 142"/>
                <a:gd name="T2" fmla="*/ 0 w 143"/>
                <a:gd name="T3" fmla="*/ 109 h 142"/>
                <a:gd name="T4" fmla="*/ 33 w 143"/>
                <a:gd name="T5" fmla="*/ 142 h 142"/>
                <a:gd name="T6" fmla="*/ 143 w 143"/>
                <a:gd name="T7" fmla="*/ 48 h 142"/>
                <a:gd name="T8" fmla="*/ 93 w 143"/>
                <a:gd name="T9" fmla="*/ 0 h 142"/>
              </a:gdLst>
              <a:ahLst/>
              <a:cxnLst>
                <a:cxn ang="0">
                  <a:pos x="T0" y="T1"/>
                </a:cxn>
                <a:cxn ang="0">
                  <a:pos x="T2" y="T3"/>
                </a:cxn>
                <a:cxn ang="0">
                  <a:pos x="T4" y="T5"/>
                </a:cxn>
                <a:cxn ang="0">
                  <a:pos x="T6" y="T7"/>
                </a:cxn>
                <a:cxn ang="0">
                  <a:pos x="T8" y="T9"/>
                </a:cxn>
              </a:cxnLst>
              <a:rect l="0" t="0" r="r" b="b"/>
              <a:pathLst>
                <a:path w="143" h="142">
                  <a:moveTo>
                    <a:pt x="93" y="0"/>
                  </a:moveTo>
                  <a:lnTo>
                    <a:pt x="0" y="109"/>
                  </a:lnTo>
                  <a:lnTo>
                    <a:pt x="33" y="142"/>
                  </a:lnTo>
                  <a:lnTo>
                    <a:pt x="143" y="48"/>
                  </a:lnTo>
                  <a:lnTo>
                    <a:pt x="9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65"/>
            <p:cNvSpPr/>
            <p:nvPr/>
          </p:nvSpPr>
          <p:spPr bwMode="auto">
            <a:xfrm>
              <a:off x="10268407" y="2206399"/>
              <a:ext cx="420688" cy="161925"/>
            </a:xfrm>
            <a:custGeom>
              <a:avLst/>
              <a:gdLst>
                <a:gd name="T0" fmla="*/ 16 w 218"/>
                <a:gd name="T1" fmla="*/ 71 h 84"/>
                <a:gd name="T2" fmla="*/ 13 w 218"/>
                <a:gd name="T3" fmla="*/ 68 h 84"/>
                <a:gd name="T4" fmla="*/ 10 w 218"/>
                <a:gd name="T5" fmla="*/ 27 h 84"/>
                <a:gd name="T6" fmla="*/ 22 w 218"/>
                <a:gd name="T7" fmla="*/ 36 h 84"/>
                <a:gd name="T8" fmla="*/ 24 w 218"/>
                <a:gd name="T9" fmla="*/ 59 h 84"/>
                <a:gd name="T10" fmla="*/ 44 w 218"/>
                <a:gd name="T11" fmla="*/ 64 h 84"/>
                <a:gd name="T12" fmla="*/ 47 w 218"/>
                <a:gd name="T13" fmla="*/ 61 h 84"/>
                <a:gd name="T14" fmla="*/ 218 w 218"/>
                <a:gd name="T15" fmla="*/ 68 h 84"/>
                <a:gd name="T16" fmla="*/ 208 w 218"/>
                <a:gd name="T17" fmla="*/ 78 h 84"/>
                <a:gd name="T18" fmla="*/ 57 w 218"/>
                <a:gd name="T19" fmla="*/ 72 h 84"/>
                <a:gd name="T20" fmla="*/ 52 w 218"/>
                <a:gd name="T21" fmla="*/ 76 h 84"/>
                <a:gd name="T22" fmla="*/ 16 w 218"/>
                <a:gd name="T23" fmla="*/ 71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8" h="84">
                  <a:moveTo>
                    <a:pt x="16" y="71"/>
                  </a:moveTo>
                  <a:cubicBezTo>
                    <a:pt x="15" y="70"/>
                    <a:pt x="14" y="69"/>
                    <a:pt x="13" y="68"/>
                  </a:cubicBezTo>
                  <a:cubicBezTo>
                    <a:pt x="0" y="52"/>
                    <a:pt x="10" y="28"/>
                    <a:pt x="10" y="27"/>
                  </a:cubicBezTo>
                  <a:cubicBezTo>
                    <a:pt x="22" y="36"/>
                    <a:pt x="22" y="36"/>
                    <a:pt x="22" y="36"/>
                  </a:cubicBezTo>
                  <a:cubicBezTo>
                    <a:pt x="22" y="36"/>
                    <a:pt x="17" y="50"/>
                    <a:pt x="24" y="59"/>
                  </a:cubicBezTo>
                  <a:cubicBezTo>
                    <a:pt x="34" y="71"/>
                    <a:pt x="42" y="66"/>
                    <a:pt x="44" y="64"/>
                  </a:cubicBezTo>
                  <a:cubicBezTo>
                    <a:pt x="45" y="64"/>
                    <a:pt x="46" y="63"/>
                    <a:pt x="47" y="61"/>
                  </a:cubicBezTo>
                  <a:cubicBezTo>
                    <a:pt x="120" y="0"/>
                    <a:pt x="180" y="31"/>
                    <a:pt x="218" y="68"/>
                  </a:cubicBezTo>
                  <a:cubicBezTo>
                    <a:pt x="208" y="78"/>
                    <a:pt x="208" y="78"/>
                    <a:pt x="208" y="78"/>
                  </a:cubicBezTo>
                  <a:cubicBezTo>
                    <a:pt x="135" y="6"/>
                    <a:pt x="76" y="56"/>
                    <a:pt x="57" y="72"/>
                  </a:cubicBezTo>
                  <a:cubicBezTo>
                    <a:pt x="55" y="74"/>
                    <a:pt x="53" y="75"/>
                    <a:pt x="52" y="76"/>
                  </a:cubicBezTo>
                  <a:cubicBezTo>
                    <a:pt x="40" y="84"/>
                    <a:pt x="27" y="82"/>
                    <a:pt x="16" y="7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2" name="Oval 66"/>
          <p:cNvSpPr>
            <a:spLocks noChangeArrowheads="1"/>
          </p:cNvSpPr>
          <p:nvPr/>
        </p:nvSpPr>
        <p:spPr bwMode="auto">
          <a:xfrm>
            <a:off x="6662376" y="3662938"/>
            <a:ext cx="1059892" cy="1058357"/>
          </a:xfrm>
          <a:prstGeom prst="ellipse">
            <a:avLst/>
          </a:prstGeom>
          <a:solidFill>
            <a:srgbClr val="35669B"/>
          </a:solidFill>
          <a:ln>
            <a:noFill/>
          </a:ln>
        </p:spPr>
        <p:txBody>
          <a:bodyPr vert="horz" wrap="square" lIns="91440" tIns="45720" rIns="91440" bIns="45720" numCol="1" anchor="t" anchorCtr="0" compatLnSpc="1"/>
          <a:lstStyle/>
          <a:p>
            <a:endParaRPr lang="zh-CN" altLang="en-US"/>
          </a:p>
        </p:txBody>
      </p:sp>
      <p:grpSp>
        <p:nvGrpSpPr>
          <p:cNvPr id="73" name="组合 72"/>
          <p:cNvGrpSpPr/>
          <p:nvPr/>
        </p:nvGrpSpPr>
        <p:grpSpPr>
          <a:xfrm>
            <a:off x="6963010" y="3928293"/>
            <a:ext cx="512307" cy="510773"/>
            <a:chOff x="6760032" y="3590699"/>
            <a:chExt cx="530225" cy="528638"/>
          </a:xfrm>
          <a:solidFill>
            <a:schemeClr val="bg1"/>
          </a:solidFill>
        </p:grpSpPr>
        <p:sp>
          <p:nvSpPr>
            <p:cNvPr id="74" name="Freeform 67"/>
            <p:cNvSpPr>
              <a:spLocks noEditPoints="1"/>
            </p:cNvSpPr>
            <p:nvPr/>
          </p:nvSpPr>
          <p:spPr bwMode="auto">
            <a:xfrm>
              <a:off x="6760032" y="3590699"/>
              <a:ext cx="196850" cy="195263"/>
            </a:xfrm>
            <a:custGeom>
              <a:avLst/>
              <a:gdLst>
                <a:gd name="T0" fmla="*/ 51 w 102"/>
                <a:gd name="T1" fmla="*/ 0 h 101"/>
                <a:gd name="T2" fmla="*/ 0 w 102"/>
                <a:gd name="T3" fmla="*/ 51 h 101"/>
                <a:gd name="T4" fmla="*/ 51 w 102"/>
                <a:gd name="T5" fmla="*/ 101 h 101"/>
                <a:gd name="T6" fmla="*/ 102 w 102"/>
                <a:gd name="T7" fmla="*/ 51 h 101"/>
                <a:gd name="T8" fmla="*/ 51 w 102"/>
                <a:gd name="T9" fmla="*/ 0 h 101"/>
                <a:gd name="T10" fmla="*/ 51 w 102"/>
                <a:gd name="T11" fmla="*/ 74 h 101"/>
                <a:gd name="T12" fmla="*/ 27 w 102"/>
                <a:gd name="T13" fmla="*/ 51 h 101"/>
                <a:gd name="T14" fmla="*/ 51 w 102"/>
                <a:gd name="T15" fmla="*/ 27 h 101"/>
                <a:gd name="T16" fmla="*/ 75 w 102"/>
                <a:gd name="T17" fmla="*/ 51 h 101"/>
                <a:gd name="T18" fmla="*/ 51 w 102"/>
                <a:gd name="T19" fmla="*/ 74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01">
                  <a:moveTo>
                    <a:pt x="51" y="0"/>
                  </a:moveTo>
                  <a:cubicBezTo>
                    <a:pt x="23" y="0"/>
                    <a:pt x="0" y="23"/>
                    <a:pt x="0" y="51"/>
                  </a:cubicBezTo>
                  <a:cubicBezTo>
                    <a:pt x="0" y="79"/>
                    <a:pt x="23" y="101"/>
                    <a:pt x="51" y="101"/>
                  </a:cubicBezTo>
                  <a:cubicBezTo>
                    <a:pt x="79" y="101"/>
                    <a:pt x="102" y="79"/>
                    <a:pt x="102" y="51"/>
                  </a:cubicBezTo>
                  <a:cubicBezTo>
                    <a:pt x="102" y="23"/>
                    <a:pt x="79" y="0"/>
                    <a:pt x="51" y="0"/>
                  </a:cubicBezTo>
                  <a:moveTo>
                    <a:pt x="51" y="74"/>
                  </a:moveTo>
                  <a:cubicBezTo>
                    <a:pt x="38" y="74"/>
                    <a:pt x="27" y="64"/>
                    <a:pt x="27" y="51"/>
                  </a:cubicBezTo>
                  <a:cubicBezTo>
                    <a:pt x="27" y="38"/>
                    <a:pt x="38" y="27"/>
                    <a:pt x="51" y="27"/>
                  </a:cubicBezTo>
                  <a:cubicBezTo>
                    <a:pt x="64" y="27"/>
                    <a:pt x="75" y="38"/>
                    <a:pt x="75" y="51"/>
                  </a:cubicBezTo>
                  <a:cubicBezTo>
                    <a:pt x="75" y="64"/>
                    <a:pt x="64" y="74"/>
                    <a:pt x="51" y="7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68"/>
            <p:cNvSpPr>
              <a:spLocks noEditPoints="1"/>
            </p:cNvSpPr>
            <p:nvPr/>
          </p:nvSpPr>
          <p:spPr bwMode="auto">
            <a:xfrm>
              <a:off x="6979107" y="3590699"/>
              <a:ext cx="195263" cy="195263"/>
            </a:xfrm>
            <a:custGeom>
              <a:avLst/>
              <a:gdLst>
                <a:gd name="T0" fmla="*/ 51 w 101"/>
                <a:gd name="T1" fmla="*/ 0 h 101"/>
                <a:gd name="T2" fmla="*/ 0 w 101"/>
                <a:gd name="T3" fmla="*/ 51 h 101"/>
                <a:gd name="T4" fmla="*/ 51 w 101"/>
                <a:gd name="T5" fmla="*/ 101 h 101"/>
                <a:gd name="T6" fmla="*/ 101 w 101"/>
                <a:gd name="T7" fmla="*/ 51 h 101"/>
                <a:gd name="T8" fmla="*/ 51 w 101"/>
                <a:gd name="T9" fmla="*/ 0 h 101"/>
                <a:gd name="T10" fmla="*/ 51 w 101"/>
                <a:gd name="T11" fmla="*/ 74 h 101"/>
                <a:gd name="T12" fmla="*/ 27 w 101"/>
                <a:gd name="T13" fmla="*/ 51 h 101"/>
                <a:gd name="T14" fmla="*/ 51 w 101"/>
                <a:gd name="T15" fmla="*/ 27 h 101"/>
                <a:gd name="T16" fmla="*/ 74 w 101"/>
                <a:gd name="T17" fmla="*/ 51 h 101"/>
                <a:gd name="T18" fmla="*/ 51 w 101"/>
                <a:gd name="T19" fmla="*/ 74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101">
                  <a:moveTo>
                    <a:pt x="51" y="0"/>
                  </a:moveTo>
                  <a:cubicBezTo>
                    <a:pt x="23" y="0"/>
                    <a:pt x="0" y="23"/>
                    <a:pt x="0" y="51"/>
                  </a:cubicBezTo>
                  <a:cubicBezTo>
                    <a:pt x="0" y="79"/>
                    <a:pt x="23" y="101"/>
                    <a:pt x="51" y="101"/>
                  </a:cubicBezTo>
                  <a:cubicBezTo>
                    <a:pt x="79" y="101"/>
                    <a:pt x="101" y="79"/>
                    <a:pt x="101" y="51"/>
                  </a:cubicBezTo>
                  <a:cubicBezTo>
                    <a:pt x="101" y="23"/>
                    <a:pt x="79" y="0"/>
                    <a:pt x="51" y="0"/>
                  </a:cubicBezTo>
                  <a:moveTo>
                    <a:pt x="51" y="74"/>
                  </a:moveTo>
                  <a:cubicBezTo>
                    <a:pt x="38" y="74"/>
                    <a:pt x="27" y="64"/>
                    <a:pt x="27" y="51"/>
                  </a:cubicBezTo>
                  <a:cubicBezTo>
                    <a:pt x="27" y="38"/>
                    <a:pt x="38" y="27"/>
                    <a:pt x="51" y="27"/>
                  </a:cubicBezTo>
                  <a:cubicBezTo>
                    <a:pt x="64" y="27"/>
                    <a:pt x="74" y="38"/>
                    <a:pt x="74" y="51"/>
                  </a:cubicBezTo>
                  <a:cubicBezTo>
                    <a:pt x="74" y="64"/>
                    <a:pt x="64" y="74"/>
                    <a:pt x="51" y="7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69"/>
            <p:cNvSpPr/>
            <p:nvPr/>
          </p:nvSpPr>
          <p:spPr bwMode="auto">
            <a:xfrm>
              <a:off x="6804482" y="3808187"/>
              <a:ext cx="327025" cy="185738"/>
            </a:xfrm>
            <a:custGeom>
              <a:avLst/>
              <a:gdLst>
                <a:gd name="T0" fmla="*/ 158 w 169"/>
                <a:gd name="T1" fmla="*/ 96 h 96"/>
                <a:gd name="T2" fmla="*/ 11 w 169"/>
                <a:gd name="T3" fmla="*/ 96 h 96"/>
                <a:gd name="T4" fmla="*/ 0 w 169"/>
                <a:gd name="T5" fmla="*/ 84 h 96"/>
                <a:gd name="T6" fmla="*/ 0 w 169"/>
                <a:gd name="T7" fmla="*/ 12 h 96"/>
                <a:gd name="T8" fmla="*/ 11 w 169"/>
                <a:gd name="T9" fmla="*/ 0 h 96"/>
                <a:gd name="T10" fmla="*/ 158 w 169"/>
                <a:gd name="T11" fmla="*/ 0 h 96"/>
                <a:gd name="T12" fmla="*/ 169 w 169"/>
                <a:gd name="T13" fmla="*/ 12 h 96"/>
                <a:gd name="T14" fmla="*/ 169 w 169"/>
                <a:gd name="T15" fmla="*/ 84 h 96"/>
                <a:gd name="T16" fmla="*/ 158 w 169"/>
                <a:gd name="T17"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 h="96">
                  <a:moveTo>
                    <a:pt x="158" y="96"/>
                  </a:moveTo>
                  <a:cubicBezTo>
                    <a:pt x="11" y="96"/>
                    <a:pt x="11" y="96"/>
                    <a:pt x="11" y="96"/>
                  </a:cubicBezTo>
                  <a:cubicBezTo>
                    <a:pt x="5" y="96"/>
                    <a:pt x="0" y="91"/>
                    <a:pt x="0" y="84"/>
                  </a:cubicBezTo>
                  <a:cubicBezTo>
                    <a:pt x="0" y="12"/>
                    <a:pt x="0" y="12"/>
                    <a:pt x="0" y="12"/>
                  </a:cubicBezTo>
                  <a:cubicBezTo>
                    <a:pt x="0" y="5"/>
                    <a:pt x="5" y="0"/>
                    <a:pt x="11" y="0"/>
                  </a:cubicBezTo>
                  <a:cubicBezTo>
                    <a:pt x="158" y="0"/>
                    <a:pt x="158" y="0"/>
                    <a:pt x="158" y="0"/>
                  </a:cubicBezTo>
                  <a:cubicBezTo>
                    <a:pt x="164" y="0"/>
                    <a:pt x="169" y="5"/>
                    <a:pt x="169" y="12"/>
                  </a:cubicBezTo>
                  <a:cubicBezTo>
                    <a:pt x="169" y="84"/>
                    <a:pt x="169" y="84"/>
                    <a:pt x="169" y="84"/>
                  </a:cubicBezTo>
                  <a:cubicBezTo>
                    <a:pt x="169" y="91"/>
                    <a:pt x="164" y="96"/>
                    <a:pt x="158" y="9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Rectangle 70"/>
            <p:cNvSpPr>
              <a:spLocks noChangeArrowheads="1"/>
            </p:cNvSpPr>
            <p:nvPr/>
          </p:nvSpPr>
          <p:spPr bwMode="auto">
            <a:xfrm>
              <a:off x="7152144" y="3838349"/>
              <a:ext cx="26988" cy="127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8" name="Freeform 71"/>
            <p:cNvSpPr/>
            <p:nvPr/>
          </p:nvSpPr>
          <p:spPr bwMode="auto">
            <a:xfrm>
              <a:off x="7201357" y="3793899"/>
              <a:ext cx="88900" cy="215900"/>
            </a:xfrm>
            <a:custGeom>
              <a:avLst/>
              <a:gdLst>
                <a:gd name="T0" fmla="*/ 56 w 56"/>
                <a:gd name="T1" fmla="*/ 136 h 136"/>
                <a:gd name="T2" fmla="*/ 0 w 56"/>
                <a:gd name="T3" fmla="*/ 108 h 136"/>
                <a:gd name="T4" fmla="*/ 0 w 56"/>
                <a:gd name="T5" fmla="*/ 28 h 136"/>
                <a:gd name="T6" fmla="*/ 56 w 56"/>
                <a:gd name="T7" fmla="*/ 0 h 136"/>
                <a:gd name="T8" fmla="*/ 56 w 56"/>
                <a:gd name="T9" fmla="*/ 136 h 136"/>
              </a:gdLst>
              <a:ahLst/>
              <a:cxnLst>
                <a:cxn ang="0">
                  <a:pos x="T0" y="T1"/>
                </a:cxn>
                <a:cxn ang="0">
                  <a:pos x="T2" y="T3"/>
                </a:cxn>
                <a:cxn ang="0">
                  <a:pos x="T4" y="T5"/>
                </a:cxn>
                <a:cxn ang="0">
                  <a:pos x="T6" y="T7"/>
                </a:cxn>
                <a:cxn ang="0">
                  <a:pos x="T8" y="T9"/>
                </a:cxn>
              </a:cxnLst>
              <a:rect l="0" t="0" r="r" b="b"/>
              <a:pathLst>
                <a:path w="56" h="136">
                  <a:moveTo>
                    <a:pt x="56" y="136"/>
                  </a:moveTo>
                  <a:lnTo>
                    <a:pt x="0" y="108"/>
                  </a:lnTo>
                  <a:lnTo>
                    <a:pt x="0" y="28"/>
                  </a:lnTo>
                  <a:lnTo>
                    <a:pt x="56" y="0"/>
                  </a:lnTo>
                  <a:lnTo>
                    <a:pt x="56" y="1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72"/>
            <p:cNvSpPr/>
            <p:nvPr/>
          </p:nvSpPr>
          <p:spPr bwMode="auto">
            <a:xfrm>
              <a:off x="6804482" y="4016149"/>
              <a:ext cx="104775" cy="103188"/>
            </a:xfrm>
            <a:custGeom>
              <a:avLst/>
              <a:gdLst>
                <a:gd name="T0" fmla="*/ 21 w 66"/>
                <a:gd name="T1" fmla="*/ 65 h 65"/>
                <a:gd name="T2" fmla="*/ 0 w 66"/>
                <a:gd name="T3" fmla="*/ 65 h 65"/>
                <a:gd name="T4" fmla="*/ 45 w 66"/>
                <a:gd name="T5" fmla="*/ 0 h 65"/>
                <a:gd name="T6" fmla="*/ 66 w 66"/>
                <a:gd name="T7" fmla="*/ 0 h 65"/>
                <a:gd name="T8" fmla="*/ 21 w 66"/>
                <a:gd name="T9" fmla="*/ 65 h 65"/>
              </a:gdLst>
              <a:ahLst/>
              <a:cxnLst>
                <a:cxn ang="0">
                  <a:pos x="T0" y="T1"/>
                </a:cxn>
                <a:cxn ang="0">
                  <a:pos x="T2" y="T3"/>
                </a:cxn>
                <a:cxn ang="0">
                  <a:pos x="T4" y="T5"/>
                </a:cxn>
                <a:cxn ang="0">
                  <a:pos x="T6" y="T7"/>
                </a:cxn>
                <a:cxn ang="0">
                  <a:pos x="T8" y="T9"/>
                </a:cxn>
              </a:cxnLst>
              <a:rect l="0" t="0" r="r" b="b"/>
              <a:pathLst>
                <a:path w="66" h="65">
                  <a:moveTo>
                    <a:pt x="21" y="65"/>
                  </a:moveTo>
                  <a:lnTo>
                    <a:pt x="0" y="65"/>
                  </a:lnTo>
                  <a:lnTo>
                    <a:pt x="45" y="0"/>
                  </a:lnTo>
                  <a:lnTo>
                    <a:pt x="66" y="0"/>
                  </a:lnTo>
                  <a:lnTo>
                    <a:pt x="21" y="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73"/>
            <p:cNvSpPr/>
            <p:nvPr/>
          </p:nvSpPr>
          <p:spPr bwMode="auto">
            <a:xfrm>
              <a:off x="7026732" y="4016149"/>
              <a:ext cx="103188" cy="103188"/>
            </a:xfrm>
            <a:custGeom>
              <a:avLst/>
              <a:gdLst>
                <a:gd name="T0" fmla="*/ 44 w 65"/>
                <a:gd name="T1" fmla="*/ 65 h 65"/>
                <a:gd name="T2" fmla="*/ 65 w 65"/>
                <a:gd name="T3" fmla="*/ 65 h 65"/>
                <a:gd name="T4" fmla="*/ 21 w 65"/>
                <a:gd name="T5" fmla="*/ 0 h 65"/>
                <a:gd name="T6" fmla="*/ 0 w 65"/>
                <a:gd name="T7" fmla="*/ 0 h 65"/>
                <a:gd name="T8" fmla="*/ 44 w 65"/>
                <a:gd name="T9" fmla="*/ 65 h 65"/>
              </a:gdLst>
              <a:ahLst/>
              <a:cxnLst>
                <a:cxn ang="0">
                  <a:pos x="T0" y="T1"/>
                </a:cxn>
                <a:cxn ang="0">
                  <a:pos x="T2" y="T3"/>
                </a:cxn>
                <a:cxn ang="0">
                  <a:pos x="T4" y="T5"/>
                </a:cxn>
                <a:cxn ang="0">
                  <a:pos x="T6" y="T7"/>
                </a:cxn>
                <a:cxn ang="0">
                  <a:pos x="T8" y="T9"/>
                </a:cxn>
              </a:cxnLst>
              <a:rect l="0" t="0" r="r" b="b"/>
              <a:pathLst>
                <a:path w="65" h="65">
                  <a:moveTo>
                    <a:pt x="44" y="65"/>
                  </a:moveTo>
                  <a:lnTo>
                    <a:pt x="65" y="65"/>
                  </a:lnTo>
                  <a:lnTo>
                    <a:pt x="21" y="0"/>
                  </a:lnTo>
                  <a:lnTo>
                    <a:pt x="0" y="0"/>
                  </a:lnTo>
                  <a:lnTo>
                    <a:pt x="44" y="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1" name="Oval 74"/>
          <p:cNvSpPr>
            <a:spLocks noChangeArrowheads="1"/>
          </p:cNvSpPr>
          <p:nvPr/>
        </p:nvSpPr>
        <p:spPr bwMode="auto">
          <a:xfrm>
            <a:off x="8690838" y="3662938"/>
            <a:ext cx="1059892" cy="1058357"/>
          </a:xfrm>
          <a:prstGeom prst="ellipse">
            <a:avLst/>
          </a:prstGeom>
          <a:solidFill>
            <a:srgbClr val="35669B"/>
          </a:solidFill>
          <a:ln>
            <a:noFill/>
          </a:ln>
        </p:spPr>
        <p:txBody>
          <a:bodyPr vert="horz" wrap="square" lIns="91440" tIns="45720" rIns="91440" bIns="45720" numCol="1" anchor="t" anchorCtr="0" compatLnSpc="1"/>
          <a:lstStyle/>
          <a:p>
            <a:endParaRPr lang="zh-CN" altLang="en-US"/>
          </a:p>
        </p:txBody>
      </p:sp>
      <p:grpSp>
        <p:nvGrpSpPr>
          <p:cNvPr id="82" name="组合 81"/>
          <p:cNvGrpSpPr/>
          <p:nvPr/>
        </p:nvGrpSpPr>
        <p:grpSpPr>
          <a:xfrm>
            <a:off x="8951593" y="3863872"/>
            <a:ext cx="550652" cy="590534"/>
            <a:chOff x="8471357" y="3524024"/>
            <a:chExt cx="569912" cy="611188"/>
          </a:xfrm>
          <a:solidFill>
            <a:schemeClr val="bg1"/>
          </a:solidFill>
        </p:grpSpPr>
        <p:sp>
          <p:nvSpPr>
            <p:cNvPr id="83" name="Rectangle 75"/>
            <p:cNvSpPr>
              <a:spLocks noChangeArrowheads="1"/>
            </p:cNvSpPr>
            <p:nvPr/>
          </p:nvSpPr>
          <p:spPr bwMode="auto">
            <a:xfrm>
              <a:off x="8733294" y="3524024"/>
              <a:ext cx="23813"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4" name="Freeform 76"/>
            <p:cNvSpPr>
              <a:spLocks noEditPoints="1"/>
            </p:cNvSpPr>
            <p:nvPr/>
          </p:nvSpPr>
          <p:spPr bwMode="auto">
            <a:xfrm>
              <a:off x="8501519" y="3612924"/>
              <a:ext cx="496888" cy="496888"/>
            </a:xfrm>
            <a:custGeom>
              <a:avLst/>
              <a:gdLst>
                <a:gd name="T0" fmla="*/ 0 w 257"/>
                <a:gd name="T1" fmla="*/ 129 h 257"/>
                <a:gd name="T2" fmla="*/ 257 w 257"/>
                <a:gd name="T3" fmla="*/ 129 h 257"/>
                <a:gd name="T4" fmla="*/ 227 w 257"/>
                <a:gd name="T5" fmla="*/ 66 h 257"/>
                <a:gd name="T6" fmla="*/ 212 w 257"/>
                <a:gd name="T7" fmla="*/ 96 h 257"/>
                <a:gd name="T8" fmla="*/ 227 w 257"/>
                <a:gd name="T9" fmla="*/ 66 h 257"/>
                <a:gd name="T10" fmla="*/ 199 w 257"/>
                <a:gd name="T11" fmla="*/ 54 h 257"/>
                <a:gd name="T12" fmla="*/ 218 w 257"/>
                <a:gd name="T13" fmla="*/ 54 h 257"/>
                <a:gd name="T14" fmla="*/ 200 w 257"/>
                <a:gd name="T15" fmla="*/ 161 h 257"/>
                <a:gd name="T16" fmla="*/ 158 w 257"/>
                <a:gd name="T17" fmla="*/ 192 h 257"/>
                <a:gd name="T18" fmla="*/ 161 w 257"/>
                <a:gd name="T19" fmla="*/ 149 h 257"/>
                <a:gd name="T20" fmla="*/ 161 w 257"/>
                <a:gd name="T21" fmla="*/ 108 h 257"/>
                <a:gd name="T22" fmla="*/ 203 w 257"/>
                <a:gd name="T23" fmla="*/ 129 h 257"/>
                <a:gd name="T24" fmla="*/ 161 w 257"/>
                <a:gd name="T25" fmla="*/ 149 h 257"/>
                <a:gd name="T26" fmla="*/ 156 w 257"/>
                <a:gd name="T27" fmla="*/ 54 h 257"/>
                <a:gd name="T28" fmla="*/ 186 w 257"/>
                <a:gd name="T29" fmla="*/ 54 h 257"/>
                <a:gd name="T30" fmla="*/ 107 w 257"/>
                <a:gd name="T31" fmla="*/ 129 h 257"/>
                <a:gd name="T32" fmla="*/ 149 w 257"/>
                <a:gd name="T33" fmla="*/ 108 h 257"/>
                <a:gd name="T34" fmla="*/ 149 w 257"/>
                <a:gd name="T35" fmla="*/ 149 h 257"/>
                <a:gd name="T36" fmla="*/ 149 w 257"/>
                <a:gd name="T37" fmla="*/ 161 h 257"/>
                <a:gd name="T38" fmla="*/ 111 w 257"/>
                <a:gd name="T39" fmla="*/ 192 h 257"/>
                <a:gd name="T40" fmla="*/ 149 w 257"/>
                <a:gd name="T41" fmla="*/ 161 h 257"/>
                <a:gd name="T42" fmla="*/ 111 w 257"/>
                <a:gd name="T43" fmla="*/ 66 h 257"/>
                <a:gd name="T44" fmla="*/ 149 w 257"/>
                <a:gd name="T45" fmla="*/ 96 h 257"/>
                <a:gd name="T46" fmla="*/ 129 w 257"/>
                <a:gd name="T47" fmla="*/ 12 h 257"/>
                <a:gd name="T48" fmla="*/ 113 w 257"/>
                <a:gd name="T49" fmla="*/ 54 h 257"/>
                <a:gd name="T50" fmla="*/ 112 w 257"/>
                <a:gd name="T51" fmla="*/ 15 h 257"/>
                <a:gd name="T52" fmla="*/ 72 w 257"/>
                <a:gd name="T53" fmla="*/ 54 h 257"/>
                <a:gd name="T54" fmla="*/ 99 w 257"/>
                <a:gd name="T55" fmla="*/ 192 h 257"/>
                <a:gd name="T56" fmla="*/ 57 w 257"/>
                <a:gd name="T57" fmla="*/ 161 h 257"/>
                <a:gd name="T58" fmla="*/ 99 w 257"/>
                <a:gd name="T59" fmla="*/ 192 h 257"/>
                <a:gd name="T60" fmla="*/ 57 w 257"/>
                <a:gd name="T61" fmla="*/ 96 h 257"/>
                <a:gd name="T62" fmla="*/ 99 w 257"/>
                <a:gd name="T63" fmla="*/ 66 h 257"/>
                <a:gd name="T64" fmla="*/ 80 w 257"/>
                <a:gd name="T65" fmla="*/ 23 h 257"/>
                <a:gd name="T66" fmla="*/ 39 w 257"/>
                <a:gd name="T67" fmla="*/ 54 h 257"/>
                <a:gd name="T68" fmla="*/ 14 w 257"/>
                <a:gd name="T69" fmla="*/ 108 h 257"/>
                <a:gd name="T70" fmla="*/ 42 w 257"/>
                <a:gd name="T71" fmla="*/ 129 h 257"/>
                <a:gd name="T72" fmla="*/ 14 w 257"/>
                <a:gd name="T73" fmla="*/ 149 h 257"/>
                <a:gd name="T74" fmla="*/ 14 w 257"/>
                <a:gd name="T75" fmla="*/ 108 h 257"/>
                <a:gd name="T76" fmla="*/ 58 w 257"/>
                <a:gd name="T77" fmla="*/ 203 h 257"/>
                <a:gd name="T78" fmla="*/ 39 w 257"/>
                <a:gd name="T79" fmla="*/ 203 h 257"/>
                <a:gd name="T80" fmla="*/ 101 w 257"/>
                <a:gd name="T81" fmla="*/ 203 h 257"/>
                <a:gd name="T82" fmla="*/ 72 w 257"/>
                <a:gd name="T83" fmla="*/ 203 h 257"/>
                <a:gd name="T84" fmla="*/ 113 w 257"/>
                <a:gd name="T85" fmla="*/ 203 h 257"/>
                <a:gd name="T86" fmla="*/ 129 w 257"/>
                <a:gd name="T87" fmla="*/ 245 h 257"/>
                <a:gd name="T88" fmla="*/ 156 w 257"/>
                <a:gd name="T89" fmla="*/ 203 h 257"/>
                <a:gd name="T90" fmla="*/ 145 w 257"/>
                <a:gd name="T91" fmla="*/ 242 h 257"/>
                <a:gd name="T92" fmla="*/ 199 w 257"/>
                <a:gd name="T93" fmla="*/ 203 h 257"/>
                <a:gd name="T94" fmla="*/ 178 w 257"/>
                <a:gd name="T95" fmla="*/ 234 h 257"/>
                <a:gd name="T96" fmla="*/ 204 w 257"/>
                <a:gd name="T97" fmla="*/ 192 h 257"/>
                <a:gd name="T98" fmla="*/ 241 w 257"/>
                <a:gd name="T99" fmla="*/ 161 h 257"/>
                <a:gd name="T100" fmla="*/ 214 w 257"/>
                <a:gd name="T101" fmla="*/ 149 h 257"/>
                <a:gd name="T102" fmla="*/ 214 w 257"/>
                <a:gd name="T103" fmla="*/ 108 h 257"/>
                <a:gd name="T104" fmla="*/ 245 w 257"/>
                <a:gd name="T105" fmla="*/ 129 h 257"/>
                <a:gd name="T106" fmla="*/ 214 w 257"/>
                <a:gd name="T107" fmla="*/ 149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7" h="257">
                  <a:moveTo>
                    <a:pt x="129" y="0"/>
                  </a:moveTo>
                  <a:cubicBezTo>
                    <a:pt x="58" y="0"/>
                    <a:pt x="0" y="58"/>
                    <a:pt x="0" y="129"/>
                  </a:cubicBezTo>
                  <a:cubicBezTo>
                    <a:pt x="0" y="199"/>
                    <a:pt x="58" y="257"/>
                    <a:pt x="129" y="257"/>
                  </a:cubicBezTo>
                  <a:cubicBezTo>
                    <a:pt x="199" y="257"/>
                    <a:pt x="257" y="199"/>
                    <a:pt x="257" y="129"/>
                  </a:cubicBezTo>
                  <a:cubicBezTo>
                    <a:pt x="257" y="58"/>
                    <a:pt x="199" y="0"/>
                    <a:pt x="129" y="0"/>
                  </a:cubicBezTo>
                  <a:moveTo>
                    <a:pt x="227" y="66"/>
                  </a:moveTo>
                  <a:cubicBezTo>
                    <a:pt x="233" y="75"/>
                    <a:pt x="237" y="85"/>
                    <a:pt x="241" y="96"/>
                  </a:cubicBezTo>
                  <a:cubicBezTo>
                    <a:pt x="212" y="96"/>
                    <a:pt x="212" y="96"/>
                    <a:pt x="212" y="96"/>
                  </a:cubicBezTo>
                  <a:cubicBezTo>
                    <a:pt x="210" y="85"/>
                    <a:pt x="207" y="75"/>
                    <a:pt x="204" y="66"/>
                  </a:cubicBezTo>
                  <a:lnTo>
                    <a:pt x="227" y="66"/>
                  </a:lnTo>
                  <a:close/>
                  <a:moveTo>
                    <a:pt x="218" y="54"/>
                  </a:moveTo>
                  <a:cubicBezTo>
                    <a:pt x="199" y="54"/>
                    <a:pt x="199" y="54"/>
                    <a:pt x="199" y="54"/>
                  </a:cubicBezTo>
                  <a:cubicBezTo>
                    <a:pt x="193" y="42"/>
                    <a:pt x="186" y="31"/>
                    <a:pt x="178" y="23"/>
                  </a:cubicBezTo>
                  <a:cubicBezTo>
                    <a:pt x="193" y="30"/>
                    <a:pt x="207" y="41"/>
                    <a:pt x="218" y="54"/>
                  </a:cubicBezTo>
                  <a:moveTo>
                    <a:pt x="161" y="161"/>
                  </a:moveTo>
                  <a:cubicBezTo>
                    <a:pt x="200" y="161"/>
                    <a:pt x="200" y="161"/>
                    <a:pt x="200" y="161"/>
                  </a:cubicBezTo>
                  <a:cubicBezTo>
                    <a:pt x="198" y="172"/>
                    <a:pt x="195" y="182"/>
                    <a:pt x="191" y="192"/>
                  </a:cubicBezTo>
                  <a:cubicBezTo>
                    <a:pt x="158" y="192"/>
                    <a:pt x="158" y="192"/>
                    <a:pt x="158" y="192"/>
                  </a:cubicBezTo>
                  <a:cubicBezTo>
                    <a:pt x="159" y="181"/>
                    <a:pt x="160" y="171"/>
                    <a:pt x="161" y="161"/>
                  </a:cubicBezTo>
                  <a:moveTo>
                    <a:pt x="161" y="149"/>
                  </a:moveTo>
                  <a:cubicBezTo>
                    <a:pt x="162" y="142"/>
                    <a:pt x="162" y="135"/>
                    <a:pt x="162" y="129"/>
                  </a:cubicBezTo>
                  <a:cubicBezTo>
                    <a:pt x="162" y="122"/>
                    <a:pt x="162" y="115"/>
                    <a:pt x="161" y="108"/>
                  </a:cubicBezTo>
                  <a:cubicBezTo>
                    <a:pt x="202" y="108"/>
                    <a:pt x="202" y="108"/>
                    <a:pt x="202" y="108"/>
                  </a:cubicBezTo>
                  <a:cubicBezTo>
                    <a:pt x="203" y="115"/>
                    <a:pt x="203" y="122"/>
                    <a:pt x="203" y="129"/>
                  </a:cubicBezTo>
                  <a:cubicBezTo>
                    <a:pt x="203" y="136"/>
                    <a:pt x="203" y="142"/>
                    <a:pt x="202" y="149"/>
                  </a:cubicBezTo>
                  <a:lnTo>
                    <a:pt x="161" y="149"/>
                  </a:lnTo>
                  <a:close/>
                  <a:moveTo>
                    <a:pt x="186" y="54"/>
                  </a:moveTo>
                  <a:cubicBezTo>
                    <a:pt x="156" y="54"/>
                    <a:pt x="156" y="54"/>
                    <a:pt x="156" y="54"/>
                  </a:cubicBezTo>
                  <a:cubicBezTo>
                    <a:pt x="154" y="39"/>
                    <a:pt x="150" y="25"/>
                    <a:pt x="145" y="15"/>
                  </a:cubicBezTo>
                  <a:cubicBezTo>
                    <a:pt x="161" y="21"/>
                    <a:pt x="175" y="35"/>
                    <a:pt x="186" y="54"/>
                  </a:cubicBezTo>
                  <a:moveTo>
                    <a:pt x="108" y="149"/>
                  </a:moveTo>
                  <a:cubicBezTo>
                    <a:pt x="108" y="143"/>
                    <a:pt x="107" y="136"/>
                    <a:pt x="107" y="129"/>
                  </a:cubicBezTo>
                  <a:cubicBezTo>
                    <a:pt x="107" y="121"/>
                    <a:pt x="108" y="115"/>
                    <a:pt x="108" y="108"/>
                  </a:cubicBezTo>
                  <a:cubicBezTo>
                    <a:pt x="149" y="108"/>
                    <a:pt x="149" y="108"/>
                    <a:pt x="149" y="108"/>
                  </a:cubicBezTo>
                  <a:cubicBezTo>
                    <a:pt x="150" y="115"/>
                    <a:pt x="150" y="121"/>
                    <a:pt x="150" y="129"/>
                  </a:cubicBezTo>
                  <a:cubicBezTo>
                    <a:pt x="150" y="136"/>
                    <a:pt x="150" y="143"/>
                    <a:pt x="149" y="149"/>
                  </a:cubicBezTo>
                  <a:lnTo>
                    <a:pt x="108" y="149"/>
                  </a:lnTo>
                  <a:close/>
                  <a:moveTo>
                    <a:pt x="149" y="161"/>
                  </a:moveTo>
                  <a:cubicBezTo>
                    <a:pt x="148" y="172"/>
                    <a:pt x="147" y="183"/>
                    <a:pt x="146" y="192"/>
                  </a:cubicBezTo>
                  <a:cubicBezTo>
                    <a:pt x="111" y="192"/>
                    <a:pt x="111" y="192"/>
                    <a:pt x="111" y="192"/>
                  </a:cubicBezTo>
                  <a:cubicBezTo>
                    <a:pt x="110" y="183"/>
                    <a:pt x="109" y="172"/>
                    <a:pt x="108" y="161"/>
                  </a:cubicBezTo>
                  <a:lnTo>
                    <a:pt x="149" y="161"/>
                  </a:lnTo>
                  <a:close/>
                  <a:moveTo>
                    <a:pt x="108" y="96"/>
                  </a:moveTo>
                  <a:cubicBezTo>
                    <a:pt x="109" y="85"/>
                    <a:pt x="110" y="75"/>
                    <a:pt x="111" y="66"/>
                  </a:cubicBezTo>
                  <a:cubicBezTo>
                    <a:pt x="146" y="66"/>
                    <a:pt x="146" y="66"/>
                    <a:pt x="146" y="66"/>
                  </a:cubicBezTo>
                  <a:cubicBezTo>
                    <a:pt x="147" y="75"/>
                    <a:pt x="148" y="85"/>
                    <a:pt x="149" y="96"/>
                  </a:cubicBezTo>
                  <a:lnTo>
                    <a:pt x="108" y="96"/>
                  </a:lnTo>
                  <a:close/>
                  <a:moveTo>
                    <a:pt x="129" y="12"/>
                  </a:moveTo>
                  <a:cubicBezTo>
                    <a:pt x="132" y="12"/>
                    <a:pt x="139" y="26"/>
                    <a:pt x="144" y="54"/>
                  </a:cubicBezTo>
                  <a:cubicBezTo>
                    <a:pt x="113" y="54"/>
                    <a:pt x="113" y="54"/>
                    <a:pt x="113" y="54"/>
                  </a:cubicBezTo>
                  <a:cubicBezTo>
                    <a:pt x="118" y="26"/>
                    <a:pt x="125" y="12"/>
                    <a:pt x="129" y="12"/>
                  </a:cubicBezTo>
                  <a:moveTo>
                    <a:pt x="112" y="15"/>
                  </a:moveTo>
                  <a:cubicBezTo>
                    <a:pt x="107" y="25"/>
                    <a:pt x="104" y="39"/>
                    <a:pt x="101" y="54"/>
                  </a:cubicBezTo>
                  <a:cubicBezTo>
                    <a:pt x="72" y="54"/>
                    <a:pt x="72" y="54"/>
                    <a:pt x="72" y="54"/>
                  </a:cubicBezTo>
                  <a:cubicBezTo>
                    <a:pt x="82" y="35"/>
                    <a:pt x="96" y="21"/>
                    <a:pt x="112" y="15"/>
                  </a:cubicBezTo>
                  <a:moveTo>
                    <a:pt x="99" y="192"/>
                  </a:moveTo>
                  <a:cubicBezTo>
                    <a:pt x="66" y="192"/>
                    <a:pt x="66" y="192"/>
                    <a:pt x="66" y="192"/>
                  </a:cubicBezTo>
                  <a:cubicBezTo>
                    <a:pt x="62" y="182"/>
                    <a:pt x="59" y="172"/>
                    <a:pt x="57" y="161"/>
                  </a:cubicBezTo>
                  <a:cubicBezTo>
                    <a:pt x="97" y="161"/>
                    <a:pt x="97" y="161"/>
                    <a:pt x="97" y="161"/>
                  </a:cubicBezTo>
                  <a:cubicBezTo>
                    <a:pt x="97" y="171"/>
                    <a:pt x="98" y="181"/>
                    <a:pt x="99" y="192"/>
                  </a:cubicBezTo>
                  <a:moveTo>
                    <a:pt x="97" y="96"/>
                  </a:moveTo>
                  <a:cubicBezTo>
                    <a:pt x="57" y="96"/>
                    <a:pt x="57" y="96"/>
                    <a:pt x="57" y="96"/>
                  </a:cubicBezTo>
                  <a:cubicBezTo>
                    <a:pt x="59" y="85"/>
                    <a:pt x="62" y="75"/>
                    <a:pt x="66" y="66"/>
                  </a:cubicBezTo>
                  <a:cubicBezTo>
                    <a:pt x="99" y="66"/>
                    <a:pt x="99" y="66"/>
                    <a:pt x="99" y="66"/>
                  </a:cubicBezTo>
                  <a:cubicBezTo>
                    <a:pt x="98" y="76"/>
                    <a:pt x="97" y="86"/>
                    <a:pt x="97" y="96"/>
                  </a:cubicBezTo>
                  <a:moveTo>
                    <a:pt x="80" y="23"/>
                  </a:moveTo>
                  <a:cubicBezTo>
                    <a:pt x="71" y="31"/>
                    <a:pt x="64" y="42"/>
                    <a:pt x="58" y="54"/>
                  </a:cubicBezTo>
                  <a:cubicBezTo>
                    <a:pt x="39" y="54"/>
                    <a:pt x="39" y="54"/>
                    <a:pt x="39" y="54"/>
                  </a:cubicBezTo>
                  <a:cubicBezTo>
                    <a:pt x="50" y="41"/>
                    <a:pt x="64" y="30"/>
                    <a:pt x="80" y="23"/>
                  </a:cubicBezTo>
                  <a:moveTo>
                    <a:pt x="14" y="108"/>
                  </a:moveTo>
                  <a:cubicBezTo>
                    <a:pt x="43" y="108"/>
                    <a:pt x="43" y="108"/>
                    <a:pt x="43" y="108"/>
                  </a:cubicBezTo>
                  <a:cubicBezTo>
                    <a:pt x="43" y="115"/>
                    <a:pt x="42" y="122"/>
                    <a:pt x="42" y="129"/>
                  </a:cubicBezTo>
                  <a:cubicBezTo>
                    <a:pt x="42" y="136"/>
                    <a:pt x="43" y="142"/>
                    <a:pt x="43" y="149"/>
                  </a:cubicBezTo>
                  <a:cubicBezTo>
                    <a:pt x="14" y="149"/>
                    <a:pt x="14" y="149"/>
                    <a:pt x="14" y="149"/>
                  </a:cubicBezTo>
                  <a:cubicBezTo>
                    <a:pt x="13" y="142"/>
                    <a:pt x="12" y="136"/>
                    <a:pt x="12" y="129"/>
                  </a:cubicBezTo>
                  <a:cubicBezTo>
                    <a:pt x="12" y="122"/>
                    <a:pt x="13" y="115"/>
                    <a:pt x="14" y="108"/>
                  </a:cubicBezTo>
                  <a:moveTo>
                    <a:pt x="39" y="203"/>
                  </a:moveTo>
                  <a:cubicBezTo>
                    <a:pt x="58" y="203"/>
                    <a:pt x="58" y="203"/>
                    <a:pt x="58" y="203"/>
                  </a:cubicBezTo>
                  <a:cubicBezTo>
                    <a:pt x="64" y="215"/>
                    <a:pt x="71" y="226"/>
                    <a:pt x="80" y="234"/>
                  </a:cubicBezTo>
                  <a:cubicBezTo>
                    <a:pt x="64" y="227"/>
                    <a:pt x="50" y="217"/>
                    <a:pt x="39" y="203"/>
                  </a:cubicBezTo>
                  <a:moveTo>
                    <a:pt x="72" y="203"/>
                  </a:moveTo>
                  <a:cubicBezTo>
                    <a:pt x="101" y="203"/>
                    <a:pt x="101" y="203"/>
                    <a:pt x="101" y="203"/>
                  </a:cubicBezTo>
                  <a:cubicBezTo>
                    <a:pt x="104" y="219"/>
                    <a:pt x="107" y="232"/>
                    <a:pt x="112" y="242"/>
                  </a:cubicBezTo>
                  <a:cubicBezTo>
                    <a:pt x="96" y="236"/>
                    <a:pt x="82" y="223"/>
                    <a:pt x="72" y="203"/>
                  </a:cubicBezTo>
                  <a:moveTo>
                    <a:pt x="129" y="245"/>
                  </a:moveTo>
                  <a:cubicBezTo>
                    <a:pt x="125" y="245"/>
                    <a:pt x="118" y="231"/>
                    <a:pt x="113" y="203"/>
                  </a:cubicBezTo>
                  <a:cubicBezTo>
                    <a:pt x="144" y="203"/>
                    <a:pt x="144" y="203"/>
                    <a:pt x="144" y="203"/>
                  </a:cubicBezTo>
                  <a:cubicBezTo>
                    <a:pt x="139" y="231"/>
                    <a:pt x="132" y="245"/>
                    <a:pt x="129" y="245"/>
                  </a:cubicBezTo>
                  <a:moveTo>
                    <a:pt x="145" y="242"/>
                  </a:moveTo>
                  <a:cubicBezTo>
                    <a:pt x="150" y="232"/>
                    <a:pt x="154" y="219"/>
                    <a:pt x="156" y="203"/>
                  </a:cubicBezTo>
                  <a:cubicBezTo>
                    <a:pt x="186" y="203"/>
                    <a:pt x="186" y="203"/>
                    <a:pt x="186" y="203"/>
                  </a:cubicBezTo>
                  <a:cubicBezTo>
                    <a:pt x="175" y="223"/>
                    <a:pt x="161" y="236"/>
                    <a:pt x="145" y="242"/>
                  </a:cubicBezTo>
                  <a:moveTo>
                    <a:pt x="178" y="234"/>
                  </a:moveTo>
                  <a:cubicBezTo>
                    <a:pt x="186" y="226"/>
                    <a:pt x="193" y="215"/>
                    <a:pt x="199" y="203"/>
                  </a:cubicBezTo>
                  <a:cubicBezTo>
                    <a:pt x="218" y="203"/>
                    <a:pt x="218" y="203"/>
                    <a:pt x="218" y="203"/>
                  </a:cubicBezTo>
                  <a:cubicBezTo>
                    <a:pt x="207" y="217"/>
                    <a:pt x="193" y="227"/>
                    <a:pt x="178" y="234"/>
                  </a:cubicBezTo>
                  <a:moveTo>
                    <a:pt x="227" y="192"/>
                  </a:moveTo>
                  <a:cubicBezTo>
                    <a:pt x="204" y="192"/>
                    <a:pt x="204" y="192"/>
                    <a:pt x="204" y="192"/>
                  </a:cubicBezTo>
                  <a:cubicBezTo>
                    <a:pt x="207" y="182"/>
                    <a:pt x="210" y="172"/>
                    <a:pt x="212" y="161"/>
                  </a:cubicBezTo>
                  <a:cubicBezTo>
                    <a:pt x="241" y="161"/>
                    <a:pt x="241" y="161"/>
                    <a:pt x="241" y="161"/>
                  </a:cubicBezTo>
                  <a:cubicBezTo>
                    <a:pt x="237" y="172"/>
                    <a:pt x="233" y="182"/>
                    <a:pt x="227" y="192"/>
                  </a:cubicBezTo>
                  <a:moveTo>
                    <a:pt x="214" y="149"/>
                  </a:moveTo>
                  <a:cubicBezTo>
                    <a:pt x="215" y="142"/>
                    <a:pt x="215" y="136"/>
                    <a:pt x="215" y="129"/>
                  </a:cubicBezTo>
                  <a:cubicBezTo>
                    <a:pt x="215" y="122"/>
                    <a:pt x="215" y="115"/>
                    <a:pt x="214" y="108"/>
                  </a:cubicBezTo>
                  <a:cubicBezTo>
                    <a:pt x="243" y="108"/>
                    <a:pt x="243" y="108"/>
                    <a:pt x="243" y="108"/>
                  </a:cubicBezTo>
                  <a:cubicBezTo>
                    <a:pt x="245" y="115"/>
                    <a:pt x="245" y="122"/>
                    <a:pt x="245" y="129"/>
                  </a:cubicBezTo>
                  <a:cubicBezTo>
                    <a:pt x="245" y="136"/>
                    <a:pt x="245" y="142"/>
                    <a:pt x="243" y="149"/>
                  </a:cubicBezTo>
                  <a:lnTo>
                    <a:pt x="21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77"/>
            <p:cNvSpPr/>
            <p:nvPr/>
          </p:nvSpPr>
          <p:spPr bwMode="auto">
            <a:xfrm>
              <a:off x="8968244" y="3601812"/>
              <a:ext cx="73025" cy="125413"/>
            </a:xfrm>
            <a:custGeom>
              <a:avLst/>
              <a:gdLst>
                <a:gd name="T0" fmla="*/ 19 w 38"/>
                <a:gd name="T1" fmla="*/ 0 h 65"/>
                <a:gd name="T2" fmla="*/ 19 w 38"/>
                <a:gd name="T3" fmla="*/ 0 h 65"/>
                <a:gd name="T4" fmla="*/ 1 w 38"/>
                <a:gd name="T5" fmla="*/ 33 h 65"/>
                <a:gd name="T6" fmla="*/ 0 w 38"/>
                <a:gd name="T7" fmla="*/ 33 h 65"/>
                <a:gd name="T8" fmla="*/ 19 w 38"/>
                <a:gd name="T9" fmla="*/ 65 h 65"/>
                <a:gd name="T10" fmla="*/ 19 w 38"/>
                <a:gd name="T11" fmla="*/ 65 h 65"/>
                <a:gd name="T12" fmla="*/ 38 w 38"/>
                <a:gd name="T13" fmla="*/ 33 h 65"/>
                <a:gd name="T14" fmla="*/ 38 w 38"/>
                <a:gd name="T15" fmla="*/ 33 h 65"/>
                <a:gd name="T16" fmla="*/ 19 w 38"/>
                <a:gd name="T17"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5">
                  <a:moveTo>
                    <a:pt x="19" y="0"/>
                  </a:moveTo>
                  <a:cubicBezTo>
                    <a:pt x="19" y="0"/>
                    <a:pt x="19" y="0"/>
                    <a:pt x="19" y="0"/>
                  </a:cubicBezTo>
                  <a:cubicBezTo>
                    <a:pt x="19" y="18"/>
                    <a:pt x="13" y="33"/>
                    <a:pt x="1" y="33"/>
                  </a:cubicBezTo>
                  <a:cubicBezTo>
                    <a:pt x="0" y="33"/>
                    <a:pt x="0" y="33"/>
                    <a:pt x="0" y="33"/>
                  </a:cubicBezTo>
                  <a:cubicBezTo>
                    <a:pt x="13" y="33"/>
                    <a:pt x="19" y="47"/>
                    <a:pt x="19" y="65"/>
                  </a:cubicBezTo>
                  <a:cubicBezTo>
                    <a:pt x="19" y="65"/>
                    <a:pt x="19" y="65"/>
                    <a:pt x="19" y="65"/>
                  </a:cubicBezTo>
                  <a:cubicBezTo>
                    <a:pt x="19" y="47"/>
                    <a:pt x="25" y="33"/>
                    <a:pt x="38" y="33"/>
                  </a:cubicBezTo>
                  <a:cubicBezTo>
                    <a:pt x="38" y="33"/>
                    <a:pt x="38" y="33"/>
                    <a:pt x="38" y="33"/>
                  </a:cubicBezTo>
                  <a:cubicBezTo>
                    <a:pt x="25" y="33"/>
                    <a:pt x="19" y="18"/>
                    <a:pt x="1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78"/>
            <p:cNvSpPr/>
            <p:nvPr/>
          </p:nvSpPr>
          <p:spPr bwMode="auto">
            <a:xfrm>
              <a:off x="8471357" y="4009799"/>
              <a:ext cx="73025" cy="125413"/>
            </a:xfrm>
            <a:custGeom>
              <a:avLst/>
              <a:gdLst>
                <a:gd name="T0" fmla="*/ 19 w 38"/>
                <a:gd name="T1" fmla="*/ 0 h 65"/>
                <a:gd name="T2" fmla="*/ 19 w 38"/>
                <a:gd name="T3" fmla="*/ 0 h 65"/>
                <a:gd name="T4" fmla="*/ 0 w 38"/>
                <a:gd name="T5" fmla="*/ 32 h 65"/>
                <a:gd name="T6" fmla="*/ 0 w 38"/>
                <a:gd name="T7" fmla="*/ 32 h 65"/>
                <a:gd name="T8" fmla="*/ 19 w 38"/>
                <a:gd name="T9" fmla="*/ 65 h 65"/>
                <a:gd name="T10" fmla="*/ 19 w 38"/>
                <a:gd name="T11" fmla="*/ 65 h 65"/>
                <a:gd name="T12" fmla="*/ 37 w 38"/>
                <a:gd name="T13" fmla="*/ 32 h 65"/>
                <a:gd name="T14" fmla="*/ 38 w 38"/>
                <a:gd name="T15" fmla="*/ 32 h 65"/>
                <a:gd name="T16" fmla="*/ 19 w 38"/>
                <a:gd name="T17"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5">
                  <a:moveTo>
                    <a:pt x="19" y="0"/>
                  </a:moveTo>
                  <a:cubicBezTo>
                    <a:pt x="19" y="0"/>
                    <a:pt x="19" y="0"/>
                    <a:pt x="19" y="0"/>
                  </a:cubicBezTo>
                  <a:cubicBezTo>
                    <a:pt x="19" y="18"/>
                    <a:pt x="13" y="32"/>
                    <a:pt x="0" y="32"/>
                  </a:cubicBezTo>
                  <a:cubicBezTo>
                    <a:pt x="0" y="32"/>
                    <a:pt x="0" y="32"/>
                    <a:pt x="0" y="32"/>
                  </a:cubicBezTo>
                  <a:cubicBezTo>
                    <a:pt x="13" y="32"/>
                    <a:pt x="19" y="47"/>
                    <a:pt x="19" y="65"/>
                  </a:cubicBezTo>
                  <a:cubicBezTo>
                    <a:pt x="19" y="65"/>
                    <a:pt x="19" y="65"/>
                    <a:pt x="19" y="65"/>
                  </a:cubicBezTo>
                  <a:cubicBezTo>
                    <a:pt x="19" y="47"/>
                    <a:pt x="25" y="32"/>
                    <a:pt x="37" y="32"/>
                  </a:cubicBezTo>
                  <a:cubicBezTo>
                    <a:pt x="38" y="32"/>
                    <a:pt x="38" y="32"/>
                    <a:pt x="38" y="32"/>
                  </a:cubicBezTo>
                  <a:cubicBezTo>
                    <a:pt x="25" y="32"/>
                    <a:pt x="19" y="18"/>
                    <a:pt x="1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7" name="Oval 79"/>
          <p:cNvSpPr>
            <a:spLocks noChangeArrowheads="1"/>
          </p:cNvSpPr>
          <p:nvPr/>
        </p:nvSpPr>
        <p:spPr bwMode="auto">
          <a:xfrm>
            <a:off x="10720834" y="3662938"/>
            <a:ext cx="1058357" cy="1058357"/>
          </a:xfrm>
          <a:prstGeom prst="ellipse">
            <a:avLst/>
          </a:prstGeom>
          <a:solidFill>
            <a:srgbClr val="35669B"/>
          </a:solidFill>
          <a:ln>
            <a:noFill/>
          </a:ln>
        </p:spPr>
        <p:txBody>
          <a:bodyPr vert="horz" wrap="square" lIns="91440" tIns="45720" rIns="91440" bIns="45720" numCol="1" anchor="t" anchorCtr="0" compatLnSpc="1"/>
          <a:lstStyle/>
          <a:p>
            <a:endParaRPr lang="zh-CN" altLang="en-US"/>
          </a:p>
        </p:txBody>
      </p:sp>
      <p:sp>
        <p:nvSpPr>
          <p:cNvPr id="88" name="Freeform 80"/>
          <p:cNvSpPr>
            <a:spLocks noEditPoints="1"/>
          </p:cNvSpPr>
          <p:nvPr/>
        </p:nvSpPr>
        <p:spPr bwMode="auto">
          <a:xfrm>
            <a:off x="11012265" y="3902218"/>
            <a:ext cx="478562" cy="532247"/>
          </a:xfrm>
          <a:custGeom>
            <a:avLst/>
            <a:gdLst>
              <a:gd name="T0" fmla="*/ 227 w 257"/>
              <a:gd name="T1" fmla="*/ 79 h 285"/>
              <a:gd name="T2" fmla="*/ 227 w 257"/>
              <a:gd name="T3" fmla="*/ 75 h 285"/>
              <a:gd name="T4" fmla="*/ 200 w 257"/>
              <a:gd name="T5" fmla="*/ 48 h 285"/>
              <a:gd name="T6" fmla="*/ 194 w 257"/>
              <a:gd name="T7" fmla="*/ 48 h 285"/>
              <a:gd name="T8" fmla="*/ 162 w 257"/>
              <a:gd name="T9" fmla="*/ 23 h 285"/>
              <a:gd name="T10" fmla="*/ 129 w 257"/>
              <a:gd name="T11" fmla="*/ 0 h 285"/>
              <a:gd name="T12" fmla="*/ 99 w 257"/>
              <a:gd name="T13" fmla="*/ 20 h 285"/>
              <a:gd name="T14" fmla="*/ 107 w 257"/>
              <a:gd name="T15" fmla="*/ 33 h 285"/>
              <a:gd name="T16" fmla="*/ 91 w 257"/>
              <a:gd name="T17" fmla="*/ 26 h 285"/>
              <a:gd name="T18" fmla="*/ 81 w 257"/>
              <a:gd name="T19" fmla="*/ 24 h 285"/>
              <a:gd name="T20" fmla="*/ 50 w 257"/>
              <a:gd name="T21" fmla="*/ 54 h 285"/>
              <a:gd name="T22" fmla="*/ 50 w 257"/>
              <a:gd name="T23" fmla="*/ 55 h 285"/>
              <a:gd name="T24" fmla="*/ 43 w 257"/>
              <a:gd name="T25" fmla="*/ 54 h 285"/>
              <a:gd name="T26" fmla="*/ 23 w 257"/>
              <a:gd name="T27" fmla="*/ 73 h 285"/>
              <a:gd name="T28" fmla="*/ 24 w 257"/>
              <a:gd name="T29" fmla="*/ 80 h 285"/>
              <a:gd name="T30" fmla="*/ 0 w 257"/>
              <a:gd name="T31" fmla="*/ 122 h 285"/>
              <a:gd name="T32" fmla="*/ 47 w 257"/>
              <a:gd name="T33" fmla="*/ 170 h 285"/>
              <a:gd name="T34" fmla="*/ 68 w 257"/>
              <a:gd name="T35" fmla="*/ 165 h 285"/>
              <a:gd name="T36" fmla="*/ 68 w 257"/>
              <a:gd name="T37" fmla="*/ 165 h 285"/>
              <a:gd name="T38" fmla="*/ 114 w 257"/>
              <a:gd name="T39" fmla="*/ 216 h 285"/>
              <a:gd name="T40" fmla="*/ 114 w 257"/>
              <a:gd name="T41" fmla="*/ 254 h 285"/>
              <a:gd name="T42" fmla="*/ 108 w 257"/>
              <a:gd name="T43" fmla="*/ 268 h 285"/>
              <a:gd name="T44" fmla="*/ 95 w 257"/>
              <a:gd name="T45" fmla="*/ 271 h 285"/>
              <a:gd name="T46" fmla="*/ 80 w 257"/>
              <a:gd name="T47" fmla="*/ 285 h 285"/>
              <a:gd name="T48" fmla="*/ 89 w 257"/>
              <a:gd name="T49" fmla="*/ 285 h 285"/>
              <a:gd name="T50" fmla="*/ 167 w 257"/>
              <a:gd name="T51" fmla="*/ 285 h 285"/>
              <a:gd name="T52" fmla="*/ 176 w 257"/>
              <a:gd name="T53" fmla="*/ 285 h 285"/>
              <a:gd name="T54" fmla="*/ 161 w 257"/>
              <a:gd name="T55" fmla="*/ 271 h 285"/>
              <a:gd name="T56" fmla="*/ 148 w 257"/>
              <a:gd name="T57" fmla="*/ 268 h 285"/>
              <a:gd name="T58" fmla="*/ 142 w 257"/>
              <a:gd name="T59" fmla="*/ 254 h 285"/>
              <a:gd name="T60" fmla="*/ 142 w 257"/>
              <a:gd name="T61" fmla="*/ 168 h 285"/>
              <a:gd name="T62" fmla="*/ 158 w 257"/>
              <a:gd name="T63" fmla="*/ 174 h 285"/>
              <a:gd name="T64" fmla="*/ 180 w 257"/>
              <a:gd name="T65" fmla="*/ 159 h 285"/>
              <a:gd name="T66" fmla="*/ 210 w 257"/>
              <a:gd name="T67" fmla="*/ 170 h 285"/>
              <a:gd name="T68" fmla="*/ 257 w 257"/>
              <a:gd name="T69" fmla="*/ 123 h 285"/>
              <a:gd name="T70" fmla="*/ 227 w 257"/>
              <a:gd name="T71" fmla="*/ 79 h 285"/>
              <a:gd name="T72" fmla="*/ 79 w 257"/>
              <a:gd name="T73" fmla="*/ 85 h 285"/>
              <a:gd name="T74" fmla="*/ 78 w 257"/>
              <a:gd name="T75" fmla="*/ 85 h 285"/>
              <a:gd name="T76" fmla="*/ 78 w 257"/>
              <a:gd name="T77" fmla="*/ 85 h 285"/>
              <a:gd name="T78" fmla="*/ 79 w 257"/>
              <a:gd name="T79" fmla="*/ 85 h 285"/>
              <a:gd name="T80" fmla="*/ 78 w 257"/>
              <a:gd name="T81" fmla="*/ 159 h 285"/>
              <a:gd name="T82" fmla="*/ 77 w 257"/>
              <a:gd name="T83" fmla="*/ 159 h 285"/>
              <a:gd name="T84" fmla="*/ 86 w 257"/>
              <a:gd name="T85" fmla="*/ 150 h 285"/>
              <a:gd name="T86" fmla="*/ 114 w 257"/>
              <a:gd name="T87" fmla="*/ 161 h 285"/>
              <a:gd name="T88" fmla="*/ 114 w 257"/>
              <a:gd name="T89" fmla="*/ 197 h 285"/>
              <a:gd name="T90" fmla="*/ 78 w 257"/>
              <a:gd name="T91" fmla="*/ 159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7" h="285">
                <a:moveTo>
                  <a:pt x="227" y="79"/>
                </a:moveTo>
                <a:cubicBezTo>
                  <a:pt x="227" y="78"/>
                  <a:pt x="227" y="77"/>
                  <a:pt x="227" y="75"/>
                </a:cubicBezTo>
                <a:cubicBezTo>
                  <a:pt x="227" y="60"/>
                  <a:pt x="215" y="48"/>
                  <a:pt x="200" y="48"/>
                </a:cubicBezTo>
                <a:cubicBezTo>
                  <a:pt x="198" y="48"/>
                  <a:pt x="196" y="48"/>
                  <a:pt x="194" y="48"/>
                </a:cubicBezTo>
                <a:cubicBezTo>
                  <a:pt x="190" y="34"/>
                  <a:pt x="177" y="23"/>
                  <a:pt x="162" y="23"/>
                </a:cubicBezTo>
                <a:cubicBezTo>
                  <a:pt x="157" y="10"/>
                  <a:pt x="144" y="0"/>
                  <a:pt x="129" y="0"/>
                </a:cubicBezTo>
                <a:cubicBezTo>
                  <a:pt x="115" y="0"/>
                  <a:pt x="95" y="14"/>
                  <a:pt x="99" y="20"/>
                </a:cubicBezTo>
                <a:cubicBezTo>
                  <a:pt x="103" y="27"/>
                  <a:pt x="107" y="33"/>
                  <a:pt x="107" y="33"/>
                </a:cubicBezTo>
                <a:cubicBezTo>
                  <a:pt x="91" y="26"/>
                  <a:pt x="91" y="26"/>
                  <a:pt x="91" y="26"/>
                </a:cubicBezTo>
                <a:cubicBezTo>
                  <a:pt x="88" y="25"/>
                  <a:pt x="84" y="24"/>
                  <a:pt x="81" y="24"/>
                </a:cubicBezTo>
                <a:cubicBezTo>
                  <a:pt x="64" y="24"/>
                  <a:pt x="50" y="38"/>
                  <a:pt x="50" y="54"/>
                </a:cubicBezTo>
                <a:cubicBezTo>
                  <a:pt x="50" y="55"/>
                  <a:pt x="50" y="55"/>
                  <a:pt x="50" y="55"/>
                </a:cubicBezTo>
                <a:cubicBezTo>
                  <a:pt x="48" y="54"/>
                  <a:pt x="46" y="54"/>
                  <a:pt x="43" y="54"/>
                </a:cubicBezTo>
                <a:cubicBezTo>
                  <a:pt x="32" y="54"/>
                  <a:pt x="23" y="62"/>
                  <a:pt x="23" y="73"/>
                </a:cubicBezTo>
                <a:cubicBezTo>
                  <a:pt x="23" y="76"/>
                  <a:pt x="24" y="78"/>
                  <a:pt x="24" y="80"/>
                </a:cubicBezTo>
                <a:cubicBezTo>
                  <a:pt x="10" y="88"/>
                  <a:pt x="0" y="104"/>
                  <a:pt x="0" y="122"/>
                </a:cubicBezTo>
                <a:cubicBezTo>
                  <a:pt x="0" y="148"/>
                  <a:pt x="21" y="170"/>
                  <a:pt x="47" y="170"/>
                </a:cubicBezTo>
                <a:cubicBezTo>
                  <a:pt x="55" y="170"/>
                  <a:pt x="62" y="168"/>
                  <a:pt x="68" y="165"/>
                </a:cubicBezTo>
                <a:cubicBezTo>
                  <a:pt x="68" y="165"/>
                  <a:pt x="68" y="165"/>
                  <a:pt x="68" y="165"/>
                </a:cubicBezTo>
                <a:cubicBezTo>
                  <a:pt x="114" y="216"/>
                  <a:pt x="114" y="216"/>
                  <a:pt x="114" y="216"/>
                </a:cubicBezTo>
                <a:cubicBezTo>
                  <a:pt x="114" y="254"/>
                  <a:pt x="114" y="254"/>
                  <a:pt x="114" y="254"/>
                </a:cubicBezTo>
                <a:cubicBezTo>
                  <a:pt x="114" y="259"/>
                  <a:pt x="111" y="266"/>
                  <a:pt x="108" y="268"/>
                </a:cubicBezTo>
                <a:cubicBezTo>
                  <a:pt x="99" y="271"/>
                  <a:pt x="99" y="271"/>
                  <a:pt x="95" y="271"/>
                </a:cubicBezTo>
                <a:cubicBezTo>
                  <a:pt x="80" y="271"/>
                  <a:pt x="80" y="285"/>
                  <a:pt x="80" y="285"/>
                </a:cubicBezTo>
                <a:cubicBezTo>
                  <a:pt x="89" y="285"/>
                  <a:pt x="89" y="285"/>
                  <a:pt x="89" y="285"/>
                </a:cubicBezTo>
                <a:cubicBezTo>
                  <a:pt x="167" y="285"/>
                  <a:pt x="167" y="285"/>
                  <a:pt x="167" y="285"/>
                </a:cubicBezTo>
                <a:cubicBezTo>
                  <a:pt x="176" y="285"/>
                  <a:pt x="176" y="285"/>
                  <a:pt x="176" y="285"/>
                </a:cubicBezTo>
                <a:cubicBezTo>
                  <a:pt x="176" y="285"/>
                  <a:pt x="176" y="271"/>
                  <a:pt x="161" y="271"/>
                </a:cubicBezTo>
                <a:cubicBezTo>
                  <a:pt x="157" y="271"/>
                  <a:pt x="157" y="271"/>
                  <a:pt x="148" y="268"/>
                </a:cubicBezTo>
                <a:cubicBezTo>
                  <a:pt x="145" y="266"/>
                  <a:pt x="142" y="259"/>
                  <a:pt x="142" y="254"/>
                </a:cubicBezTo>
                <a:cubicBezTo>
                  <a:pt x="142" y="168"/>
                  <a:pt x="142" y="168"/>
                  <a:pt x="142" y="168"/>
                </a:cubicBezTo>
                <a:cubicBezTo>
                  <a:pt x="147" y="172"/>
                  <a:pt x="152" y="174"/>
                  <a:pt x="158" y="174"/>
                </a:cubicBezTo>
                <a:cubicBezTo>
                  <a:pt x="168" y="174"/>
                  <a:pt x="176" y="168"/>
                  <a:pt x="180" y="159"/>
                </a:cubicBezTo>
                <a:cubicBezTo>
                  <a:pt x="188" y="166"/>
                  <a:pt x="199" y="170"/>
                  <a:pt x="210" y="170"/>
                </a:cubicBezTo>
                <a:cubicBezTo>
                  <a:pt x="236" y="170"/>
                  <a:pt x="257" y="149"/>
                  <a:pt x="257" y="123"/>
                </a:cubicBezTo>
                <a:cubicBezTo>
                  <a:pt x="257" y="103"/>
                  <a:pt x="244" y="86"/>
                  <a:pt x="227" y="79"/>
                </a:cubicBezTo>
                <a:moveTo>
                  <a:pt x="79" y="85"/>
                </a:moveTo>
                <a:cubicBezTo>
                  <a:pt x="79" y="85"/>
                  <a:pt x="79" y="85"/>
                  <a:pt x="78" y="85"/>
                </a:cubicBezTo>
                <a:cubicBezTo>
                  <a:pt x="78" y="85"/>
                  <a:pt x="78" y="85"/>
                  <a:pt x="78" y="85"/>
                </a:cubicBezTo>
                <a:cubicBezTo>
                  <a:pt x="78" y="85"/>
                  <a:pt x="78" y="85"/>
                  <a:pt x="79" y="85"/>
                </a:cubicBezTo>
                <a:moveTo>
                  <a:pt x="78" y="159"/>
                </a:moveTo>
                <a:cubicBezTo>
                  <a:pt x="77" y="159"/>
                  <a:pt x="77" y="159"/>
                  <a:pt x="77" y="159"/>
                </a:cubicBezTo>
                <a:cubicBezTo>
                  <a:pt x="81" y="156"/>
                  <a:pt x="84" y="153"/>
                  <a:pt x="86" y="150"/>
                </a:cubicBezTo>
                <a:cubicBezTo>
                  <a:pt x="94" y="156"/>
                  <a:pt x="103" y="160"/>
                  <a:pt x="114" y="161"/>
                </a:cubicBezTo>
                <a:cubicBezTo>
                  <a:pt x="114" y="197"/>
                  <a:pt x="114" y="197"/>
                  <a:pt x="114" y="197"/>
                </a:cubicBezTo>
                <a:lnTo>
                  <a:pt x="78" y="159"/>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9" name="Freeform 84"/>
          <p:cNvSpPr/>
          <p:nvPr/>
        </p:nvSpPr>
        <p:spPr bwMode="auto">
          <a:xfrm>
            <a:off x="6611317" y="5026727"/>
            <a:ext cx="1162660" cy="1165726"/>
          </a:xfrm>
          <a:custGeom>
            <a:avLst/>
            <a:gdLst>
              <a:gd name="T0" fmla="*/ 110 w 622"/>
              <a:gd name="T1" fmla="*/ 110 h 622"/>
              <a:gd name="T2" fmla="*/ 511 w 622"/>
              <a:gd name="T3" fmla="*/ 110 h 622"/>
              <a:gd name="T4" fmla="*/ 511 w 622"/>
              <a:gd name="T5" fmla="*/ 511 h 622"/>
              <a:gd name="T6" fmla="*/ 110 w 622"/>
              <a:gd name="T7" fmla="*/ 511 h 622"/>
              <a:gd name="T8" fmla="*/ 110 w 622"/>
              <a:gd name="T9" fmla="*/ 110 h 622"/>
            </a:gdLst>
            <a:ahLst/>
            <a:cxnLst>
              <a:cxn ang="0">
                <a:pos x="T0" y="T1"/>
              </a:cxn>
              <a:cxn ang="0">
                <a:pos x="T2" y="T3"/>
              </a:cxn>
              <a:cxn ang="0">
                <a:pos x="T4" y="T5"/>
              </a:cxn>
              <a:cxn ang="0">
                <a:pos x="T6" y="T7"/>
              </a:cxn>
              <a:cxn ang="0">
                <a:pos x="T8" y="T9"/>
              </a:cxn>
            </a:cxnLst>
            <a:rect l="0" t="0" r="r" b="b"/>
            <a:pathLst>
              <a:path w="622" h="622">
                <a:moveTo>
                  <a:pt x="110" y="110"/>
                </a:moveTo>
                <a:cubicBezTo>
                  <a:pt x="221" y="0"/>
                  <a:pt x="400" y="0"/>
                  <a:pt x="511" y="110"/>
                </a:cubicBezTo>
                <a:cubicBezTo>
                  <a:pt x="622" y="221"/>
                  <a:pt x="622" y="401"/>
                  <a:pt x="511" y="511"/>
                </a:cubicBezTo>
                <a:cubicBezTo>
                  <a:pt x="400" y="622"/>
                  <a:pt x="221" y="622"/>
                  <a:pt x="110" y="511"/>
                </a:cubicBezTo>
                <a:cubicBezTo>
                  <a:pt x="0" y="401"/>
                  <a:pt x="0" y="221"/>
                  <a:pt x="110" y="110"/>
                </a:cubicBezTo>
              </a:path>
            </a:pathLst>
          </a:custGeom>
          <a:solidFill>
            <a:srgbClr val="35669B"/>
          </a:solidFill>
          <a:ln>
            <a:noFill/>
          </a:ln>
        </p:spPr>
        <p:txBody>
          <a:bodyPr vert="horz" wrap="square" lIns="91440" tIns="45720" rIns="91440" bIns="45720" numCol="1" anchor="t" anchorCtr="0" compatLnSpc="1"/>
          <a:lstStyle/>
          <a:p>
            <a:endParaRPr lang="zh-CN" altLang="en-US"/>
          </a:p>
        </p:txBody>
      </p:sp>
      <p:grpSp>
        <p:nvGrpSpPr>
          <p:cNvPr id="90" name="组合 89"/>
          <p:cNvGrpSpPr/>
          <p:nvPr/>
        </p:nvGrpSpPr>
        <p:grpSpPr>
          <a:xfrm>
            <a:off x="6916554" y="5431664"/>
            <a:ext cx="569060" cy="372724"/>
            <a:chOff x="6711951" y="5229224"/>
            <a:chExt cx="588963" cy="385761"/>
          </a:xfrm>
          <a:solidFill>
            <a:schemeClr val="bg1"/>
          </a:solidFill>
        </p:grpSpPr>
        <p:sp>
          <p:nvSpPr>
            <p:cNvPr id="91" name="Freeform 85"/>
            <p:cNvSpPr>
              <a:spLocks noEditPoints="1"/>
            </p:cNvSpPr>
            <p:nvPr/>
          </p:nvSpPr>
          <p:spPr bwMode="auto">
            <a:xfrm>
              <a:off x="6765926" y="5229224"/>
              <a:ext cx="534988" cy="341312"/>
            </a:xfrm>
            <a:custGeom>
              <a:avLst/>
              <a:gdLst>
                <a:gd name="T0" fmla="*/ 241 w 277"/>
                <a:gd name="T1" fmla="*/ 17 h 176"/>
                <a:gd name="T2" fmla="*/ 230 w 277"/>
                <a:gd name="T3" fmla="*/ 17 h 176"/>
                <a:gd name="T4" fmla="*/ 230 w 277"/>
                <a:gd name="T5" fmla="*/ 14 h 176"/>
                <a:gd name="T6" fmla="*/ 216 w 277"/>
                <a:gd name="T7" fmla="*/ 0 h 176"/>
                <a:gd name="T8" fmla="*/ 14 w 277"/>
                <a:gd name="T9" fmla="*/ 0 h 176"/>
                <a:gd name="T10" fmla="*/ 0 w 277"/>
                <a:gd name="T11" fmla="*/ 14 h 176"/>
                <a:gd name="T12" fmla="*/ 62 w 277"/>
                <a:gd name="T13" fmla="*/ 175 h 176"/>
                <a:gd name="T14" fmla="*/ 63 w 277"/>
                <a:gd name="T15" fmla="*/ 176 h 176"/>
                <a:gd name="T16" fmla="*/ 166 w 277"/>
                <a:gd name="T17" fmla="*/ 176 h 176"/>
                <a:gd name="T18" fmla="*/ 208 w 277"/>
                <a:gd name="T19" fmla="*/ 122 h 176"/>
                <a:gd name="T20" fmla="*/ 234 w 277"/>
                <a:gd name="T21" fmla="*/ 122 h 176"/>
                <a:gd name="T22" fmla="*/ 277 w 277"/>
                <a:gd name="T23" fmla="*/ 68 h 176"/>
                <a:gd name="T24" fmla="*/ 241 w 277"/>
                <a:gd name="T25" fmla="*/ 17 h 176"/>
                <a:gd name="T26" fmla="*/ 231 w 277"/>
                <a:gd name="T27" fmla="*/ 108 h 176"/>
                <a:gd name="T28" fmla="*/ 213 w 277"/>
                <a:gd name="T29" fmla="*/ 108 h 176"/>
                <a:gd name="T30" fmla="*/ 228 w 277"/>
                <a:gd name="T31" fmla="*/ 31 h 176"/>
                <a:gd name="T32" fmla="*/ 236 w 277"/>
                <a:gd name="T33" fmla="*/ 31 h 176"/>
                <a:gd name="T34" fmla="*/ 263 w 277"/>
                <a:gd name="T35" fmla="*/ 68 h 176"/>
                <a:gd name="T36" fmla="*/ 231 w 277"/>
                <a:gd name="T37" fmla="*/ 10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7" h="176">
                  <a:moveTo>
                    <a:pt x="241" y="17"/>
                  </a:moveTo>
                  <a:cubicBezTo>
                    <a:pt x="230" y="17"/>
                    <a:pt x="230" y="17"/>
                    <a:pt x="230" y="17"/>
                  </a:cubicBezTo>
                  <a:cubicBezTo>
                    <a:pt x="230" y="16"/>
                    <a:pt x="230" y="15"/>
                    <a:pt x="230" y="14"/>
                  </a:cubicBezTo>
                  <a:cubicBezTo>
                    <a:pt x="230" y="6"/>
                    <a:pt x="224" y="0"/>
                    <a:pt x="216" y="0"/>
                  </a:cubicBezTo>
                  <a:cubicBezTo>
                    <a:pt x="14" y="0"/>
                    <a:pt x="14" y="0"/>
                    <a:pt x="14" y="0"/>
                  </a:cubicBezTo>
                  <a:cubicBezTo>
                    <a:pt x="6" y="0"/>
                    <a:pt x="0" y="6"/>
                    <a:pt x="0" y="14"/>
                  </a:cubicBezTo>
                  <a:cubicBezTo>
                    <a:pt x="0" y="14"/>
                    <a:pt x="8" y="146"/>
                    <a:pt x="62" y="175"/>
                  </a:cubicBezTo>
                  <a:cubicBezTo>
                    <a:pt x="62" y="176"/>
                    <a:pt x="63" y="176"/>
                    <a:pt x="63" y="176"/>
                  </a:cubicBezTo>
                  <a:cubicBezTo>
                    <a:pt x="166" y="176"/>
                    <a:pt x="166" y="176"/>
                    <a:pt x="166" y="176"/>
                  </a:cubicBezTo>
                  <a:cubicBezTo>
                    <a:pt x="166" y="176"/>
                    <a:pt x="189" y="167"/>
                    <a:pt x="208" y="122"/>
                  </a:cubicBezTo>
                  <a:cubicBezTo>
                    <a:pt x="234" y="122"/>
                    <a:pt x="234" y="122"/>
                    <a:pt x="234" y="122"/>
                  </a:cubicBezTo>
                  <a:cubicBezTo>
                    <a:pt x="274" y="111"/>
                    <a:pt x="277" y="68"/>
                    <a:pt x="277" y="68"/>
                  </a:cubicBezTo>
                  <a:cubicBezTo>
                    <a:pt x="276" y="24"/>
                    <a:pt x="241" y="17"/>
                    <a:pt x="241" y="17"/>
                  </a:cubicBezTo>
                  <a:moveTo>
                    <a:pt x="231" y="108"/>
                  </a:moveTo>
                  <a:cubicBezTo>
                    <a:pt x="213" y="108"/>
                    <a:pt x="213" y="108"/>
                    <a:pt x="213" y="108"/>
                  </a:cubicBezTo>
                  <a:cubicBezTo>
                    <a:pt x="219" y="88"/>
                    <a:pt x="225" y="63"/>
                    <a:pt x="228" y="31"/>
                  </a:cubicBezTo>
                  <a:cubicBezTo>
                    <a:pt x="236" y="31"/>
                    <a:pt x="236" y="31"/>
                    <a:pt x="236" y="31"/>
                  </a:cubicBezTo>
                  <a:cubicBezTo>
                    <a:pt x="236" y="31"/>
                    <a:pt x="262" y="36"/>
                    <a:pt x="263" y="68"/>
                  </a:cubicBezTo>
                  <a:cubicBezTo>
                    <a:pt x="263" y="68"/>
                    <a:pt x="261" y="100"/>
                    <a:pt x="231" y="10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86"/>
            <p:cNvSpPr/>
            <p:nvPr/>
          </p:nvSpPr>
          <p:spPr bwMode="auto">
            <a:xfrm>
              <a:off x="6711951" y="5587998"/>
              <a:ext cx="552450" cy="26987"/>
            </a:xfrm>
            <a:custGeom>
              <a:avLst/>
              <a:gdLst>
                <a:gd name="T0" fmla="*/ 276 w 286"/>
                <a:gd name="T1" fmla="*/ 14 h 14"/>
                <a:gd name="T2" fmla="*/ 11 w 286"/>
                <a:gd name="T3" fmla="*/ 14 h 14"/>
                <a:gd name="T4" fmla="*/ 2 w 286"/>
                <a:gd name="T5" fmla="*/ 0 h 14"/>
                <a:gd name="T6" fmla="*/ 284 w 286"/>
                <a:gd name="T7" fmla="*/ 0 h 14"/>
                <a:gd name="T8" fmla="*/ 276 w 286"/>
                <a:gd name="T9" fmla="*/ 14 h 14"/>
              </a:gdLst>
              <a:ahLst/>
              <a:cxnLst>
                <a:cxn ang="0">
                  <a:pos x="T0" y="T1"/>
                </a:cxn>
                <a:cxn ang="0">
                  <a:pos x="T2" y="T3"/>
                </a:cxn>
                <a:cxn ang="0">
                  <a:pos x="T4" y="T5"/>
                </a:cxn>
                <a:cxn ang="0">
                  <a:pos x="T6" y="T7"/>
                </a:cxn>
                <a:cxn ang="0">
                  <a:pos x="T8" y="T9"/>
                </a:cxn>
              </a:cxnLst>
              <a:rect l="0" t="0" r="r" b="b"/>
              <a:pathLst>
                <a:path w="286" h="14">
                  <a:moveTo>
                    <a:pt x="276" y="14"/>
                  </a:moveTo>
                  <a:cubicBezTo>
                    <a:pt x="11" y="14"/>
                    <a:pt x="11" y="14"/>
                    <a:pt x="11" y="14"/>
                  </a:cubicBezTo>
                  <a:cubicBezTo>
                    <a:pt x="8" y="14"/>
                    <a:pt x="0" y="0"/>
                    <a:pt x="2" y="0"/>
                  </a:cubicBezTo>
                  <a:cubicBezTo>
                    <a:pt x="284" y="0"/>
                    <a:pt x="284" y="0"/>
                    <a:pt x="284" y="0"/>
                  </a:cubicBezTo>
                  <a:cubicBezTo>
                    <a:pt x="286" y="0"/>
                    <a:pt x="278" y="14"/>
                    <a:pt x="276" y="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93" name="Oval 87"/>
          <p:cNvSpPr>
            <a:spLocks noChangeArrowheads="1"/>
          </p:cNvSpPr>
          <p:nvPr/>
        </p:nvSpPr>
        <p:spPr bwMode="auto">
          <a:xfrm>
            <a:off x="8690397" y="5077344"/>
            <a:ext cx="1059892" cy="1062958"/>
          </a:xfrm>
          <a:prstGeom prst="ellipse">
            <a:avLst/>
          </a:prstGeom>
          <a:solidFill>
            <a:srgbClr val="35669B"/>
          </a:solidFill>
          <a:ln>
            <a:noFill/>
          </a:ln>
        </p:spPr>
        <p:txBody>
          <a:bodyPr vert="horz" wrap="square" lIns="91440" tIns="45720" rIns="91440" bIns="45720" numCol="1" anchor="t" anchorCtr="0" compatLnSpc="1"/>
          <a:lstStyle/>
          <a:p>
            <a:endParaRPr lang="zh-CN" altLang="en-US"/>
          </a:p>
        </p:txBody>
      </p:sp>
      <p:grpSp>
        <p:nvGrpSpPr>
          <p:cNvPr id="94" name="组合 93"/>
          <p:cNvGrpSpPr/>
          <p:nvPr/>
        </p:nvGrpSpPr>
        <p:grpSpPr>
          <a:xfrm>
            <a:off x="8931211" y="5364174"/>
            <a:ext cx="592066" cy="461689"/>
            <a:chOff x="8450263" y="5159374"/>
            <a:chExt cx="612775" cy="477837"/>
          </a:xfrm>
          <a:solidFill>
            <a:schemeClr val="bg1"/>
          </a:solidFill>
        </p:grpSpPr>
        <p:sp>
          <p:nvSpPr>
            <p:cNvPr id="95" name="Freeform 88"/>
            <p:cNvSpPr/>
            <p:nvPr/>
          </p:nvSpPr>
          <p:spPr bwMode="auto">
            <a:xfrm>
              <a:off x="8594726" y="5159374"/>
              <a:ext cx="312738" cy="125412"/>
            </a:xfrm>
            <a:custGeom>
              <a:avLst/>
              <a:gdLst>
                <a:gd name="T0" fmla="*/ 155 w 162"/>
                <a:gd name="T1" fmla="*/ 56 h 65"/>
                <a:gd name="T2" fmla="*/ 147 w 162"/>
                <a:gd name="T3" fmla="*/ 56 h 65"/>
                <a:gd name="T4" fmla="*/ 90 w 162"/>
                <a:gd name="T5" fmla="*/ 31 h 65"/>
                <a:gd name="T6" fmla="*/ 98 w 162"/>
                <a:gd name="T7" fmla="*/ 17 h 65"/>
                <a:gd name="T8" fmla="*/ 81 w 162"/>
                <a:gd name="T9" fmla="*/ 0 h 65"/>
                <a:gd name="T10" fmla="*/ 64 w 162"/>
                <a:gd name="T11" fmla="*/ 17 h 65"/>
                <a:gd name="T12" fmla="*/ 72 w 162"/>
                <a:gd name="T13" fmla="*/ 31 h 65"/>
                <a:gd name="T14" fmla="*/ 14 w 162"/>
                <a:gd name="T15" fmla="*/ 56 h 65"/>
                <a:gd name="T16" fmla="*/ 7 w 162"/>
                <a:gd name="T17" fmla="*/ 56 h 65"/>
                <a:gd name="T18" fmla="*/ 0 w 162"/>
                <a:gd name="T19" fmla="*/ 61 h 65"/>
                <a:gd name="T20" fmla="*/ 0 w 162"/>
                <a:gd name="T21" fmla="*/ 65 h 65"/>
                <a:gd name="T22" fmla="*/ 162 w 162"/>
                <a:gd name="T23" fmla="*/ 65 h 65"/>
                <a:gd name="T24" fmla="*/ 162 w 162"/>
                <a:gd name="T25" fmla="*/ 61 h 65"/>
                <a:gd name="T26" fmla="*/ 155 w 162"/>
                <a:gd name="T27"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2" h="65">
                  <a:moveTo>
                    <a:pt x="155" y="56"/>
                  </a:moveTo>
                  <a:cubicBezTo>
                    <a:pt x="147" y="56"/>
                    <a:pt x="147" y="56"/>
                    <a:pt x="147" y="56"/>
                  </a:cubicBezTo>
                  <a:cubicBezTo>
                    <a:pt x="139" y="43"/>
                    <a:pt x="117" y="33"/>
                    <a:pt x="90" y="31"/>
                  </a:cubicBezTo>
                  <a:cubicBezTo>
                    <a:pt x="95" y="28"/>
                    <a:pt x="98" y="23"/>
                    <a:pt x="98" y="17"/>
                  </a:cubicBezTo>
                  <a:cubicBezTo>
                    <a:pt x="98" y="8"/>
                    <a:pt x="90" y="0"/>
                    <a:pt x="81" y="0"/>
                  </a:cubicBezTo>
                  <a:cubicBezTo>
                    <a:pt x="72" y="0"/>
                    <a:pt x="64" y="8"/>
                    <a:pt x="64" y="17"/>
                  </a:cubicBezTo>
                  <a:cubicBezTo>
                    <a:pt x="64" y="23"/>
                    <a:pt x="67" y="28"/>
                    <a:pt x="72" y="31"/>
                  </a:cubicBezTo>
                  <a:cubicBezTo>
                    <a:pt x="45" y="33"/>
                    <a:pt x="23" y="43"/>
                    <a:pt x="14" y="56"/>
                  </a:cubicBezTo>
                  <a:cubicBezTo>
                    <a:pt x="7" y="56"/>
                    <a:pt x="7" y="56"/>
                    <a:pt x="7" y="56"/>
                  </a:cubicBezTo>
                  <a:cubicBezTo>
                    <a:pt x="4" y="56"/>
                    <a:pt x="0" y="58"/>
                    <a:pt x="0" y="61"/>
                  </a:cubicBezTo>
                  <a:cubicBezTo>
                    <a:pt x="0" y="65"/>
                    <a:pt x="0" y="65"/>
                    <a:pt x="0" y="65"/>
                  </a:cubicBezTo>
                  <a:cubicBezTo>
                    <a:pt x="162" y="65"/>
                    <a:pt x="162" y="65"/>
                    <a:pt x="162" y="65"/>
                  </a:cubicBezTo>
                  <a:cubicBezTo>
                    <a:pt x="162" y="61"/>
                    <a:pt x="162" y="61"/>
                    <a:pt x="162" y="61"/>
                  </a:cubicBezTo>
                  <a:cubicBezTo>
                    <a:pt x="162" y="58"/>
                    <a:pt x="158" y="56"/>
                    <a:pt x="155"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89"/>
            <p:cNvSpPr>
              <a:spLocks noEditPoints="1"/>
            </p:cNvSpPr>
            <p:nvPr/>
          </p:nvSpPr>
          <p:spPr bwMode="auto">
            <a:xfrm>
              <a:off x="8450263" y="5307011"/>
              <a:ext cx="612775" cy="330200"/>
            </a:xfrm>
            <a:custGeom>
              <a:avLst/>
              <a:gdLst>
                <a:gd name="T0" fmla="*/ 308 w 317"/>
                <a:gd name="T1" fmla="*/ 18 h 170"/>
                <a:gd name="T2" fmla="*/ 283 w 317"/>
                <a:gd name="T3" fmla="*/ 4 h 170"/>
                <a:gd name="T4" fmla="*/ 242 w 317"/>
                <a:gd name="T5" fmla="*/ 25 h 170"/>
                <a:gd name="T6" fmla="*/ 227 w 317"/>
                <a:gd name="T7" fmla="*/ 13 h 170"/>
                <a:gd name="T8" fmla="*/ 228 w 317"/>
                <a:gd name="T9" fmla="*/ 7 h 170"/>
                <a:gd name="T10" fmla="*/ 221 w 317"/>
                <a:gd name="T11" fmla="*/ 0 h 170"/>
                <a:gd name="T12" fmla="*/ 197 w 317"/>
                <a:gd name="T13" fmla="*/ 0 h 170"/>
                <a:gd name="T14" fmla="*/ 112 w 317"/>
                <a:gd name="T15" fmla="*/ 0 h 170"/>
                <a:gd name="T16" fmla="*/ 89 w 317"/>
                <a:gd name="T17" fmla="*/ 0 h 170"/>
                <a:gd name="T18" fmla="*/ 82 w 317"/>
                <a:gd name="T19" fmla="*/ 7 h 170"/>
                <a:gd name="T20" fmla="*/ 82 w 317"/>
                <a:gd name="T21" fmla="*/ 13 h 170"/>
                <a:gd name="T22" fmla="*/ 53 w 317"/>
                <a:gd name="T23" fmla="*/ 41 h 170"/>
                <a:gd name="T24" fmla="*/ 52 w 317"/>
                <a:gd name="T25" fmla="*/ 40 h 170"/>
                <a:gd name="T26" fmla="*/ 27 w 317"/>
                <a:gd name="T27" fmla="*/ 9 h 170"/>
                <a:gd name="T28" fmla="*/ 0 w 317"/>
                <a:gd name="T29" fmla="*/ 9 h 170"/>
                <a:gd name="T30" fmla="*/ 26 w 317"/>
                <a:gd name="T31" fmla="*/ 56 h 170"/>
                <a:gd name="T32" fmla="*/ 41 w 317"/>
                <a:gd name="T33" fmla="*/ 85 h 170"/>
                <a:gd name="T34" fmla="*/ 41 w 317"/>
                <a:gd name="T35" fmla="*/ 85 h 170"/>
                <a:gd name="T36" fmla="*/ 94 w 317"/>
                <a:gd name="T37" fmla="*/ 153 h 170"/>
                <a:gd name="T38" fmla="*/ 95 w 317"/>
                <a:gd name="T39" fmla="*/ 163 h 170"/>
                <a:gd name="T40" fmla="*/ 102 w 317"/>
                <a:gd name="T41" fmla="*/ 170 h 170"/>
                <a:gd name="T42" fmla="*/ 207 w 317"/>
                <a:gd name="T43" fmla="*/ 170 h 170"/>
                <a:gd name="T44" fmla="*/ 214 w 317"/>
                <a:gd name="T45" fmla="*/ 163 h 170"/>
                <a:gd name="T46" fmla="*/ 215 w 317"/>
                <a:gd name="T47" fmla="*/ 153 h 170"/>
                <a:gd name="T48" fmla="*/ 257 w 317"/>
                <a:gd name="T49" fmla="*/ 117 h 170"/>
                <a:gd name="T50" fmla="*/ 259 w 317"/>
                <a:gd name="T51" fmla="*/ 117 h 170"/>
                <a:gd name="T52" fmla="*/ 260 w 317"/>
                <a:gd name="T53" fmla="*/ 117 h 170"/>
                <a:gd name="T54" fmla="*/ 284 w 317"/>
                <a:gd name="T55" fmla="*/ 110 h 170"/>
                <a:gd name="T56" fmla="*/ 284 w 317"/>
                <a:gd name="T57" fmla="*/ 110 h 170"/>
                <a:gd name="T58" fmla="*/ 313 w 317"/>
                <a:gd name="T59" fmla="*/ 70 h 170"/>
                <a:gd name="T60" fmla="*/ 308 w 317"/>
                <a:gd name="T61" fmla="*/ 18 h 170"/>
                <a:gd name="T62" fmla="*/ 302 w 317"/>
                <a:gd name="T63" fmla="*/ 69 h 170"/>
                <a:gd name="T64" fmla="*/ 278 w 317"/>
                <a:gd name="T65" fmla="*/ 100 h 170"/>
                <a:gd name="T66" fmla="*/ 264 w 317"/>
                <a:gd name="T67" fmla="*/ 105 h 170"/>
                <a:gd name="T68" fmla="*/ 268 w 317"/>
                <a:gd name="T69" fmla="*/ 80 h 170"/>
                <a:gd name="T70" fmla="*/ 252 w 317"/>
                <a:gd name="T71" fmla="*/ 35 h 170"/>
                <a:gd name="T72" fmla="*/ 252 w 317"/>
                <a:gd name="T73" fmla="*/ 32 h 170"/>
                <a:gd name="T74" fmla="*/ 283 w 317"/>
                <a:gd name="T75" fmla="*/ 16 h 170"/>
                <a:gd name="T76" fmla="*/ 299 w 317"/>
                <a:gd name="T77" fmla="*/ 25 h 170"/>
                <a:gd name="T78" fmla="*/ 302 w 317"/>
                <a:gd name="T79" fmla="*/ 6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17" h="170">
                  <a:moveTo>
                    <a:pt x="308" y="18"/>
                  </a:moveTo>
                  <a:cubicBezTo>
                    <a:pt x="301" y="9"/>
                    <a:pt x="293" y="4"/>
                    <a:pt x="283" y="4"/>
                  </a:cubicBezTo>
                  <a:cubicBezTo>
                    <a:pt x="265" y="3"/>
                    <a:pt x="247" y="20"/>
                    <a:pt x="242" y="25"/>
                  </a:cubicBezTo>
                  <a:cubicBezTo>
                    <a:pt x="238" y="21"/>
                    <a:pt x="233" y="17"/>
                    <a:pt x="227" y="13"/>
                  </a:cubicBezTo>
                  <a:cubicBezTo>
                    <a:pt x="228" y="7"/>
                    <a:pt x="228" y="7"/>
                    <a:pt x="228" y="7"/>
                  </a:cubicBezTo>
                  <a:cubicBezTo>
                    <a:pt x="228" y="3"/>
                    <a:pt x="225" y="0"/>
                    <a:pt x="221" y="0"/>
                  </a:cubicBezTo>
                  <a:cubicBezTo>
                    <a:pt x="197" y="0"/>
                    <a:pt x="197" y="0"/>
                    <a:pt x="197" y="0"/>
                  </a:cubicBezTo>
                  <a:cubicBezTo>
                    <a:pt x="112" y="0"/>
                    <a:pt x="112" y="0"/>
                    <a:pt x="112" y="0"/>
                  </a:cubicBezTo>
                  <a:cubicBezTo>
                    <a:pt x="89" y="0"/>
                    <a:pt x="89" y="0"/>
                    <a:pt x="89" y="0"/>
                  </a:cubicBezTo>
                  <a:cubicBezTo>
                    <a:pt x="85" y="0"/>
                    <a:pt x="82" y="3"/>
                    <a:pt x="82" y="7"/>
                  </a:cubicBezTo>
                  <a:cubicBezTo>
                    <a:pt x="82" y="13"/>
                    <a:pt x="82" y="13"/>
                    <a:pt x="82" y="13"/>
                  </a:cubicBezTo>
                  <a:cubicBezTo>
                    <a:pt x="70" y="21"/>
                    <a:pt x="60" y="31"/>
                    <a:pt x="53" y="41"/>
                  </a:cubicBezTo>
                  <a:cubicBezTo>
                    <a:pt x="53" y="41"/>
                    <a:pt x="53" y="41"/>
                    <a:pt x="52" y="40"/>
                  </a:cubicBezTo>
                  <a:cubicBezTo>
                    <a:pt x="43" y="19"/>
                    <a:pt x="27" y="9"/>
                    <a:pt x="27" y="9"/>
                  </a:cubicBezTo>
                  <a:cubicBezTo>
                    <a:pt x="0" y="9"/>
                    <a:pt x="0" y="9"/>
                    <a:pt x="0" y="9"/>
                  </a:cubicBezTo>
                  <a:cubicBezTo>
                    <a:pt x="0" y="9"/>
                    <a:pt x="27" y="26"/>
                    <a:pt x="26" y="56"/>
                  </a:cubicBezTo>
                  <a:cubicBezTo>
                    <a:pt x="25" y="83"/>
                    <a:pt x="41" y="85"/>
                    <a:pt x="41" y="85"/>
                  </a:cubicBezTo>
                  <a:cubicBezTo>
                    <a:pt x="41" y="85"/>
                    <a:pt x="41" y="85"/>
                    <a:pt x="41" y="85"/>
                  </a:cubicBezTo>
                  <a:cubicBezTo>
                    <a:pt x="44" y="113"/>
                    <a:pt x="64" y="138"/>
                    <a:pt x="94" y="153"/>
                  </a:cubicBezTo>
                  <a:cubicBezTo>
                    <a:pt x="95" y="163"/>
                    <a:pt x="95" y="163"/>
                    <a:pt x="95" y="163"/>
                  </a:cubicBezTo>
                  <a:cubicBezTo>
                    <a:pt x="95" y="167"/>
                    <a:pt x="98" y="170"/>
                    <a:pt x="102" y="170"/>
                  </a:cubicBezTo>
                  <a:cubicBezTo>
                    <a:pt x="207" y="170"/>
                    <a:pt x="207" y="170"/>
                    <a:pt x="207" y="170"/>
                  </a:cubicBezTo>
                  <a:cubicBezTo>
                    <a:pt x="211" y="170"/>
                    <a:pt x="214" y="167"/>
                    <a:pt x="214" y="163"/>
                  </a:cubicBezTo>
                  <a:cubicBezTo>
                    <a:pt x="215" y="153"/>
                    <a:pt x="215" y="153"/>
                    <a:pt x="215" y="153"/>
                  </a:cubicBezTo>
                  <a:cubicBezTo>
                    <a:pt x="233" y="144"/>
                    <a:pt x="248" y="132"/>
                    <a:pt x="257" y="117"/>
                  </a:cubicBezTo>
                  <a:cubicBezTo>
                    <a:pt x="258" y="117"/>
                    <a:pt x="258" y="117"/>
                    <a:pt x="259" y="117"/>
                  </a:cubicBezTo>
                  <a:cubicBezTo>
                    <a:pt x="259" y="117"/>
                    <a:pt x="260" y="117"/>
                    <a:pt x="260" y="117"/>
                  </a:cubicBezTo>
                  <a:cubicBezTo>
                    <a:pt x="269" y="117"/>
                    <a:pt x="282" y="111"/>
                    <a:pt x="284" y="110"/>
                  </a:cubicBezTo>
                  <a:cubicBezTo>
                    <a:pt x="284" y="110"/>
                    <a:pt x="284" y="110"/>
                    <a:pt x="284" y="110"/>
                  </a:cubicBezTo>
                  <a:cubicBezTo>
                    <a:pt x="311" y="94"/>
                    <a:pt x="313" y="74"/>
                    <a:pt x="313" y="70"/>
                  </a:cubicBezTo>
                  <a:cubicBezTo>
                    <a:pt x="317" y="44"/>
                    <a:pt x="315" y="28"/>
                    <a:pt x="308" y="18"/>
                  </a:cubicBezTo>
                  <a:moveTo>
                    <a:pt x="302" y="69"/>
                  </a:moveTo>
                  <a:cubicBezTo>
                    <a:pt x="302" y="69"/>
                    <a:pt x="301" y="86"/>
                    <a:pt x="278" y="100"/>
                  </a:cubicBezTo>
                  <a:cubicBezTo>
                    <a:pt x="276" y="101"/>
                    <a:pt x="269" y="103"/>
                    <a:pt x="264" y="105"/>
                  </a:cubicBezTo>
                  <a:cubicBezTo>
                    <a:pt x="267" y="97"/>
                    <a:pt x="268" y="88"/>
                    <a:pt x="268" y="80"/>
                  </a:cubicBezTo>
                  <a:cubicBezTo>
                    <a:pt x="268" y="63"/>
                    <a:pt x="262" y="48"/>
                    <a:pt x="252" y="35"/>
                  </a:cubicBezTo>
                  <a:cubicBezTo>
                    <a:pt x="252" y="34"/>
                    <a:pt x="252" y="33"/>
                    <a:pt x="252" y="32"/>
                  </a:cubicBezTo>
                  <a:cubicBezTo>
                    <a:pt x="258" y="26"/>
                    <a:pt x="271" y="15"/>
                    <a:pt x="283" y="16"/>
                  </a:cubicBezTo>
                  <a:cubicBezTo>
                    <a:pt x="289" y="16"/>
                    <a:pt x="294" y="19"/>
                    <a:pt x="299" y="25"/>
                  </a:cubicBezTo>
                  <a:cubicBezTo>
                    <a:pt x="306" y="35"/>
                    <a:pt x="303" y="61"/>
                    <a:pt x="302" y="6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97" name="Oval 90"/>
          <p:cNvSpPr>
            <a:spLocks noChangeArrowheads="1"/>
          </p:cNvSpPr>
          <p:nvPr/>
        </p:nvSpPr>
        <p:spPr bwMode="auto">
          <a:xfrm>
            <a:off x="10720393" y="5077344"/>
            <a:ext cx="1058357" cy="1062958"/>
          </a:xfrm>
          <a:prstGeom prst="ellipse">
            <a:avLst/>
          </a:prstGeom>
          <a:solidFill>
            <a:srgbClr val="35669B"/>
          </a:solidFill>
          <a:ln>
            <a:noFill/>
          </a:ln>
        </p:spPr>
        <p:txBody>
          <a:bodyPr vert="horz" wrap="square" lIns="91440" tIns="45720" rIns="91440" bIns="45720" numCol="1" anchor="t" anchorCtr="0" compatLnSpc="1"/>
          <a:lstStyle/>
          <a:p>
            <a:endParaRPr lang="zh-CN" altLang="en-US"/>
          </a:p>
        </p:txBody>
      </p:sp>
      <p:sp>
        <p:nvSpPr>
          <p:cNvPr id="98" name="Freeform 91"/>
          <p:cNvSpPr>
            <a:spLocks noEditPoints="1"/>
          </p:cNvSpPr>
          <p:nvPr/>
        </p:nvSpPr>
        <p:spPr bwMode="auto">
          <a:xfrm>
            <a:off x="11033299" y="5425528"/>
            <a:ext cx="434080" cy="435614"/>
          </a:xfrm>
          <a:custGeom>
            <a:avLst/>
            <a:gdLst>
              <a:gd name="T0" fmla="*/ 125 w 232"/>
              <a:gd name="T1" fmla="*/ 128 h 232"/>
              <a:gd name="T2" fmla="*/ 125 w 232"/>
              <a:gd name="T3" fmla="*/ 116 h 232"/>
              <a:gd name="T4" fmla="*/ 229 w 232"/>
              <a:gd name="T5" fmla="*/ 12 h 232"/>
              <a:gd name="T6" fmla="*/ 231 w 232"/>
              <a:gd name="T7" fmla="*/ 4 h 232"/>
              <a:gd name="T8" fmla="*/ 224 w 232"/>
              <a:gd name="T9" fmla="*/ 0 h 232"/>
              <a:gd name="T10" fmla="*/ 8 w 232"/>
              <a:gd name="T11" fmla="*/ 0 h 232"/>
              <a:gd name="T12" fmla="*/ 2 w 232"/>
              <a:gd name="T13" fmla="*/ 4 h 232"/>
              <a:gd name="T14" fmla="*/ 3 w 232"/>
              <a:gd name="T15" fmla="*/ 12 h 232"/>
              <a:gd name="T16" fmla="*/ 107 w 232"/>
              <a:gd name="T17" fmla="*/ 116 h 232"/>
              <a:gd name="T18" fmla="*/ 107 w 232"/>
              <a:gd name="T19" fmla="*/ 128 h 232"/>
              <a:gd name="T20" fmla="*/ 107 w 232"/>
              <a:gd name="T21" fmla="*/ 205 h 232"/>
              <a:gd name="T22" fmla="*/ 94 w 232"/>
              <a:gd name="T23" fmla="*/ 218 h 232"/>
              <a:gd name="T24" fmla="*/ 62 w 232"/>
              <a:gd name="T25" fmla="*/ 218 h 232"/>
              <a:gd name="T26" fmla="*/ 55 w 232"/>
              <a:gd name="T27" fmla="*/ 225 h 232"/>
              <a:gd name="T28" fmla="*/ 55 w 232"/>
              <a:gd name="T29" fmla="*/ 225 h 232"/>
              <a:gd name="T30" fmla="*/ 62 w 232"/>
              <a:gd name="T31" fmla="*/ 232 h 232"/>
              <a:gd name="T32" fmla="*/ 171 w 232"/>
              <a:gd name="T33" fmla="*/ 232 h 232"/>
              <a:gd name="T34" fmla="*/ 177 w 232"/>
              <a:gd name="T35" fmla="*/ 225 h 232"/>
              <a:gd name="T36" fmla="*/ 177 w 232"/>
              <a:gd name="T37" fmla="*/ 225 h 232"/>
              <a:gd name="T38" fmla="*/ 171 w 232"/>
              <a:gd name="T39" fmla="*/ 218 h 232"/>
              <a:gd name="T40" fmla="*/ 138 w 232"/>
              <a:gd name="T41" fmla="*/ 218 h 232"/>
              <a:gd name="T42" fmla="*/ 125 w 232"/>
              <a:gd name="T43" fmla="*/ 205 h 232"/>
              <a:gd name="T44" fmla="*/ 125 w 232"/>
              <a:gd name="T45" fmla="*/ 128 h 232"/>
              <a:gd name="T46" fmla="*/ 128 w 232"/>
              <a:gd name="T47" fmla="*/ 92 h 232"/>
              <a:gd name="T48" fmla="*/ 115 w 232"/>
              <a:gd name="T49" fmla="*/ 79 h 232"/>
              <a:gd name="T50" fmla="*/ 128 w 232"/>
              <a:gd name="T51" fmla="*/ 65 h 232"/>
              <a:gd name="T52" fmla="*/ 142 w 232"/>
              <a:gd name="T53" fmla="*/ 79 h 232"/>
              <a:gd name="T54" fmla="*/ 128 w 232"/>
              <a:gd name="T55" fmla="*/ 92 h 232"/>
              <a:gd name="T56" fmla="*/ 24 w 232"/>
              <a:gd name="T57" fmla="*/ 13 h 232"/>
              <a:gd name="T58" fmla="*/ 208 w 232"/>
              <a:gd name="T59" fmla="*/ 13 h 232"/>
              <a:gd name="T60" fmla="*/ 167 w 232"/>
              <a:gd name="T61" fmla="*/ 51 h 232"/>
              <a:gd name="T62" fmla="*/ 65 w 232"/>
              <a:gd name="T63" fmla="*/ 51 h 232"/>
              <a:gd name="T64" fmla="*/ 24 w 232"/>
              <a:gd name="T65" fmla="*/ 1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2" h="232">
                <a:moveTo>
                  <a:pt x="125" y="128"/>
                </a:moveTo>
                <a:cubicBezTo>
                  <a:pt x="125" y="116"/>
                  <a:pt x="125" y="116"/>
                  <a:pt x="125" y="116"/>
                </a:cubicBezTo>
                <a:cubicBezTo>
                  <a:pt x="229" y="12"/>
                  <a:pt x="229" y="12"/>
                  <a:pt x="229" y="12"/>
                </a:cubicBezTo>
                <a:cubicBezTo>
                  <a:pt x="231" y="10"/>
                  <a:pt x="232" y="7"/>
                  <a:pt x="231" y="4"/>
                </a:cubicBezTo>
                <a:cubicBezTo>
                  <a:pt x="230" y="1"/>
                  <a:pt x="227" y="0"/>
                  <a:pt x="224" y="0"/>
                </a:cubicBezTo>
                <a:cubicBezTo>
                  <a:pt x="8" y="0"/>
                  <a:pt x="8" y="0"/>
                  <a:pt x="8" y="0"/>
                </a:cubicBezTo>
                <a:cubicBezTo>
                  <a:pt x="5" y="0"/>
                  <a:pt x="3" y="1"/>
                  <a:pt x="2" y="4"/>
                </a:cubicBezTo>
                <a:cubicBezTo>
                  <a:pt x="0" y="7"/>
                  <a:pt x="1" y="10"/>
                  <a:pt x="3" y="12"/>
                </a:cubicBezTo>
                <a:cubicBezTo>
                  <a:pt x="107" y="116"/>
                  <a:pt x="107" y="116"/>
                  <a:pt x="107" y="116"/>
                </a:cubicBezTo>
                <a:cubicBezTo>
                  <a:pt x="107" y="128"/>
                  <a:pt x="107" y="128"/>
                  <a:pt x="107" y="128"/>
                </a:cubicBezTo>
                <a:cubicBezTo>
                  <a:pt x="107" y="205"/>
                  <a:pt x="107" y="205"/>
                  <a:pt x="107" y="205"/>
                </a:cubicBezTo>
                <a:cubicBezTo>
                  <a:pt x="107" y="212"/>
                  <a:pt x="101" y="218"/>
                  <a:pt x="94" y="218"/>
                </a:cubicBezTo>
                <a:cubicBezTo>
                  <a:pt x="62" y="218"/>
                  <a:pt x="62" y="218"/>
                  <a:pt x="62" y="218"/>
                </a:cubicBezTo>
                <a:cubicBezTo>
                  <a:pt x="58" y="218"/>
                  <a:pt x="55" y="221"/>
                  <a:pt x="55" y="225"/>
                </a:cubicBezTo>
                <a:cubicBezTo>
                  <a:pt x="55" y="225"/>
                  <a:pt x="55" y="225"/>
                  <a:pt x="55" y="225"/>
                </a:cubicBezTo>
                <a:cubicBezTo>
                  <a:pt x="55" y="229"/>
                  <a:pt x="58" y="232"/>
                  <a:pt x="62" y="232"/>
                </a:cubicBezTo>
                <a:cubicBezTo>
                  <a:pt x="171" y="232"/>
                  <a:pt x="171" y="232"/>
                  <a:pt x="171" y="232"/>
                </a:cubicBezTo>
                <a:cubicBezTo>
                  <a:pt x="174" y="232"/>
                  <a:pt x="177" y="229"/>
                  <a:pt x="177" y="225"/>
                </a:cubicBezTo>
                <a:cubicBezTo>
                  <a:pt x="177" y="225"/>
                  <a:pt x="177" y="225"/>
                  <a:pt x="177" y="225"/>
                </a:cubicBezTo>
                <a:cubicBezTo>
                  <a:pt x="177" y="221"/>
                  <a:pt x="174" y="218"/>
                  <a:pt x="171" y="218"/>
                </a:cubicBezTo>
                <a:cubicBezTo>
                  <a:pt x="138" y="218"/>
                  <a:pt x="138" y="218"/>
                  <a:pt x="138" y="218"/>
                </a:cubicBezTo>
                <a:cubicBezTo>
                  <a:pt x="131" y="218"/>
                  <a:pt x="125" y="212"/>
                  <a:pt x="125" y="205"/>
                </a:cubicBezTo>
                <a:lnTo>
                  <a:pt x="125" y="128"/>
                </a:lnTo>
                <a:close/>
                <a:moveTo>
                  <a:pt x="128" y="92"/>
                </a:moveTo>
                <a:cubicBezTo>
                  <a:pt x="121" y="92"/>
                  <a:pt x="115" y="86"/>
                  <a:pt x="115" y="79"/>
                </a:cubicBezTo>
                <a:cubicBezTo>
                  <a:pt x="115" y="72"/>
                  <a:pt x="121" y="65"/>
                  <a:pt x="128" y="65"/>
                </a:cubicBezTo>
                <a:cubicBezTo>
                  <a:pt x="135" y="65"/>
                  <a:pt x="142" y="72"/>
                  <a:pt x="142" y="79"/>
                </a:cubicBezTo>
                <a:cubicBezTo>
                  <a:pt x="142" y="86"/>
                  <a:pt x="135" y="92"/>
                  <a:pt x="128" y="92"/>
                </a:cubicBezTo>
                <a:moveTo>
                  <a:pt x="24" y="13"/>
                </a:moveTo>
                <a:cubicBezTo>
                  <a:pt x="208" y="13"/>
                  <a:pt x="208" y="13"/>
                  <a:pt x="208" y="13"/>
                </a:cubicBezTo>
                <a:cubicBezTo>
                  <a:pt x="167" y="51"/>
                  <a:pt x="167" y="51"/>
                  <a:pt x="167" y="51"/>
                </a:cubicBezTo>
                <a:cubicBezTo>
                  <a:pt x="65" y="51"/>
                  <a:pt x="65" y="51"/>
                  <a:pt x="65" y="51"/>
                </a:cubicBezTo>
                <a:lnTo>
                  <a:pt x="24" y="13"/>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99" name="Oval 95"/>
          <p:cNvSpPr>
            <a:spLocks noChangeArrowheads="1"/>
          </p:cNvSpPr>
          <p:nvPr/>
        </p:nvSpPr>
        <p:spPr bwMode="auto">
          <a:xfrm>
            <a:off x="447820" y="5092684"/>
            <a:ext cx="1058357" cy="1062959"/>
          </a:xfrm>
          <a:prstGeom prst="ellipse">
            <a:avLst/>
          </a:prstGeom>
          <a:solidFill>
            <a:srgbClr val="35669B"/>
          </a:solidFill>
          <a:ln>
            <a:noFill/>
          </a:ln>
        </p:spPr>
        <p:txBody>
          <a:bodyPr vert="horz" wrap="square" lIns="91440" tIns="45720" rIns="91440" bIns="45720" numCol="1" anchor="t" anchorCtr="0" compatLnSpc="1"/>
          <a:lstStyle/>
          <a:p>
            <a:endParaRPr lang="zh-CN" altLang="en-US"/>
          </a:p>
        </p:txBody>
      </p:sp>
      <p:sp>
        <p:nvSpPr>
          <p:cNvPr id="100" name="Freeform 96"/>
          <p:cNvSpPr>
            <a:spLocks noEditPoints="1"/>
          </p:cNvSpPr>
          <p:nvPr/>
        </p:nvSpPr>
        <p:spPr bwMode="auto">
          <a:xfrm>
            <a:off x="805208" y="5304355"/>
            <a:ext cx="328244" cy="565991"/>
          </a:xfrm>
          <a:custGeom>
            <a:avLst/>
            <a:gdLst>
              <a:gd name="T0" fmla="*/ 76 w 176"/>
              <a:gd name="T1" fmla="*/ 71 h 302"/>
              <a:gd name="T2" fmla="*/ 73 w 176"/>
              <a:gd name="T3" fmla="*/ 31 h 302"/>
              <a:gd name="T4" fmla="*/ 73 w 176"/>
              <a:gd name="T5" fmla="*/ 31 h 302"/>
              <a:gd name="T6" fmla="*/ 73 w 176"/>
              <a:gd name="T7" fmla="*/ 31 h 302"/>
              <a:gd name="T8" fmla="*/ 5 w 176"/>
              <a:gd name="T9" fmla="*/ 0 h 302"/>
              <a:gd name="T10" fmla="*/ 0 w 176"/>
              <a:gd name="T11" fmla="*/ 12 h 302"/>
              <a:gd name="T12" fmla="*/ 60 w 176"/>
              <a:gd name="T13" fmla="*/ 39 h 302"/>
              <a:gd name="T14" fmla="*/ 63 w 176"/>
              <a:gd name="T15" fmla="*/ 71 h 302"/>
              <a:gd name="T16" fmla="*/ 8 w 176"/>
              <a:gd name="T17" fmla="*/ 71 h 302"/>
              <a:gd name="T18" fmla="*/ 25 w 176"/>
              <a:gd name="T19" fmla="*/ 289 h 302"/>
              <a:gd name="T20" fmla="*/ 38 w 176"/>
              <a:gd name="T21" fmla="*/ 302 h 302"/>
              <a:gd name="T22" fmla="*/ 147 w 176"/>
              <a:gd name="T23" fmla="*/ 302 h 302"/>
              <a:gd name="T24" fmla="*/ 160 w 176"/>
              <a:gd name="T25" fmla="*/ 289 h 302"/>
              <a:gd name="T26" fmla="*/ 176 w 176"/>
              <a:gd name="T27" fmla="*/ 71 h 302"/>
              <a:gd name="T28" fmla="*/ 76 w 176"/>
              <a:gd name="T29" fmla="*/ 71 h 302"/>
              <a:gd name="T30" fmla="*/ 26 w 176"/>
              <a:gd name="T31" fmla="*/ 135 h 302"/>
              <a:gd name="T32" fmla="*/ 22 w 176"/>
              <a:gd name="T33" fmla="*/ 85 h 302"/>
              <a:gd name="T34" fmla="*/ 64 w 176"/>
              <a:gd name="T35" fmla="*/ 85 h 302"/>
              <a:gd name="T36" fmla="*/ 70 w 176"/>
              <a:gd name="T37" fmla="*/ 146 h 302"/>
              <a:gd name="T38" fmla="*/ 26 w 176"/>
              <a:gd name="T39" fmla="*/ 135 h 302"/>
              <a:gd name="T40" fmla="*/ 157 w 176"/>
              <a:gd name="T41" fmla="*/ 155 h 302"/>
              <a:gd name="T42" fmla="*/ 120 w 176"/>
              <a:gd name="T43" fmla="*/ 148 h 302"/>
              <a:gd name="T44" fmla="*/ 83 w 176"/>
              <a:gd name="T45" fmla="*/ 147 h 302"/>
              <a:gd name="T46" fmla="*/ 78 w 176"/>
              <a:gd name="T47" fmla="*/ 85 h 302"/>
              <a:gd name="T48" fmla="*/ 163 w 176"/>
              <a:gd name="T49" fmla="*/ 85 h 302"/>
              <a:gd name="T50" fmla="*/ 157 w 176"/>
              <a:gd name="T51" fmla="*/ 155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6" h="302">
                <a:moveTo>
                  <a:pt x="76" y="71"/>
                </a:moveTo>
                <a:cubicBezTo>
                  <a:pt x="73" y="31"/>
                  <a:pt x="73" y="31"/>
                  <a:pt x="73" y="31"/>
                </a:cubicBezTo>
                <a:cubicBezTo>
                  <a:pt x="73" y="31"/>
                  <a:pt x="73" y="31"/>
                  <a:pt x="73" y="31"/>
                </a:cubicBezTo>
                <a:cubicBezTo>
                  <a:pt x="73" y="31"/>
                  <a:pt x="73" y="31"/>
                  <a:pt x="73" y="31"/>
                </a:cubicBezTo>
                <a:cubicBezTo>
                  <a:pt x="5" y="0"/>
                  <a:pt x="5" y="0"/>
                  <a:pt x="5" y="0"/>
                </a:cubicBezTo>
                <a:cubicBezTo>
                  <a:pt x="0" y="12"/>
                  <a:pt x="0" y="12"/>
                  <a:pt x="0" y="12"/>
                </a:cubicBezTo>
                <a:cubicBezTo>
                  <a:pt x="60" y="39"/>
                  <a:pt x="60" y="39"/>
                  <a:pt x="60" y="39"/>
                </a:cubicBezTo>
                <a:cubicBezTo>
                  <a:pt x="63" y="71"/>
                  <a:pt x="63" y="71"/>
                  <a:pt x="63" y="71"/>
                </a:cubicBezTo>
                <a:cubicBezTo>
                  <a:pt x="8" y="71"/>
                  <a:pt x="8" y="71"/>
                  <a:pt x="8" y="71"/>
                </a:cubicBezTo>
                <a:cubicBezTo>
                  <a:pt x="25" y="289"/>
                  <a:pt x="25" y="289"/>
                  <a:pt x="25" y="289"/>
                </a:cubicBezTo>
                <a:cubicBezTo>
                  <a:pt x="25" y="296"/>
                  <a:pt x="31" y="302"/>
                  <a:pt x="38" y="302"/>
                </a:cubicBezTo>
                <a:cubicBezTo>
                  <a:pt x="147" y="302"/>
                  <a:pt x="147" y="302"/>
                  <a:pt x="147" y="302"/>
                </a:cubicBezTo>
                <a:cubicBezTo>
                  <a:pt x="154" y="302"/>
                  <a:pt x="160" y="296"/>
                  <a:pt x="160" y="289"/>
                </a:cubicBezTo>
                <a:cubicBezTo>
                  <a:pt x="176" y="71"/>
                  <a:pt x="176" y="71"/>
                  <a:pt x="176" y="71"/>
                </a:cubicBezTo>
                <a:lnTo>
                  <a:pt x="76" y="71"/>
                </a:lnTo>
                <a:close/>
                <a:moveTo>
                  <a:pt x="26" y="135"/>
                </a:moveTo>
                <a:cubicBezTo>
                  <a:pt x="22" y="85"/>
                  <a:pt x="22" y="85"/>
                  <a:pt x="22" y="85"/>
                </a:cubicBezTo>
                <a:cubicBezTo>
                  <a:pt x="64" y="85"/>
                  <a:pt x="64" y="85"/>
                  <a:pt x="64" y="85"/>
                </a:cubicBezTo>
                <a:cubicBezTo>
                  <a:pt x="70" y="146"/>
                  <a:pt x="70" y="146"/>
                  <a:pt x="70" y="146"/>
                </a:cubicBezTo>
                <a:cubicBezTo>
                  <a:pt x="46" y="144"/>
                  <a:pt x="28" y="135"/>
                  <a:pt x="26" y="135"/>
                </a:cubicBezTo>
                <a:moveTo>
                  <a:pt x="157" y="155"/>
                </a:moveTo>
                <a:cubicBezTo>
                  <a:pt x="156" y="155"/>
                  <a:pt x="138" y="149"/>
                  <a:pt x="120" y="148"/>
                </a:cubicBezTo>
                <a:cubicBezTo>
                  <a:pt x="103" y="147"/>
                  <a:pt x="108" y="148"/>
                  <a:pt x="83" y="147"/>
                </a:cubicBezTo>
                <a:cubicBezTo>
                  <a:pt x="78" y="85"/>
                  <a:pt x="78" y="85"/>
                  <a:pt x="78" y="85"/>
                </a:cubicBezTo>
                <a:cubicBezTo>
                  <a:pt x="163" y="85"/>
                  <a:pt x="163" y="85"/>
                  <a:pt x="163" y="85"/>
                </a:cubicBezTo>
                <a:lnTo>
                  <a:pt x="157" y="155"/>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01" name="Oval 97"/>
          <p:cNvSpPr>
            <a:spLocks noChangeArrowheads="1"/>
          </p:cNvSpPr>
          <p:nvPr/>
        </p:nvSpPr>
        <p:spPr bwMode="auto">
          <a:xfrm>
            <a:off x="2476282" y="5092684"/>
            <a:ext cx="1058357" cy="1062959"/>
          </a:xfrm>
          <a:prstGeom prst="ellipse">
            <a:avLst/>
          </a:prstGeom>
          <a:solidFill>
            <a:srgbClr val="35669B"/>
          </a:solidFill>
          <a:ln>
            <a:noFill/>
          </a:ln>
        </p:spPr>
        <p:txBody>
          <a:bodyPr vert="horz" wrap="square" lIns="91440" tIns="45720" rIns="91440" bIns="45720" numCol="1" anchor="t" anchorCtr="0" compatLnSpc="1"/>
          <a:lstStyle/>
          <a:p>
            <a:endParaRPr lang="zh-CN" altLang="en-US"/>
          </a:p>
        </p:txBody>
      </p:sp>
      <p:grpSp>
        <p:nvGrpSpPr>
          <p:cNvPr id="102" name="组合 101"/>
          <p:cNvGrpSpPr/>
          <p:nvPr/>
        </p:nvGrpSpPr>
        <p:grpSpPr>
          <a:xfrm>
            <a:off x="2730901" y="5394853"/>
            <a:ext cx="552186" cy="463223"/>
            <a:chOff x="3203575" y="5191125"/>
            <a:chExt cx="571500" cy="479425"/>
          </a:xfrm>
          <a:solidFill>
            <a:schemeClr val="bg1"/>
          </a:solidFill>
        </p:grpSpPr>
        <p:sp>
          <p:nvSpPr>
            <p:cNvPr id="103" name="Rectangle 98"/>
            <p:cNvSpPr>
              <a:spLocks noChangeArrowheads="1"/>
            </p:cNvSpPr>
            <p:nvPr/>
          </p:nvSpPr>
          <p:spPr bwMode="auto">
            <a:xfrm>
              <a:off x="3241675" y="5191125"/>
              <a:ext cx="495300" cy="52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04" name="Freeform 99"/>
            <p:cNvSpPr/>
            <p:nvPr/>
          </p:nvSpPr>
          <p:spPr bwMode="auto">
            <a:xfrm>
              <a:off x="3203575" y="5264150"/>
              <a:ext cx="571500" cy="147638"/>
            </a:xfrm>
            <a:custGeom>
              <a:avLst/>
              <a:gdLst>
                <a:gd name="T0" fmla="*/ 277 w 296"/>
                <a:gd name="T1" fmla="*/ 0 h 76"/>
                <a:gd name="T2" fmla="*/ 19 w 296"/>
                <a:gd name="T3" fmla="*/ 0 h 76"/>
                <a:gd name="T4" fmla="*/ 0 w 296"/>
                <a:gd name="T5" fmla="*/ 48 h 76"/>
                <a:gd name="T6" fmla="*/ 0 w 296"/>
                <a:gd name="T7" fmla="*/ 60 h 76"/>
                <a:gd name="T8" fmla="*/ 1 w 296"/>
                <a:gd name="T9" fmla="*/ 60 h 76"/>
                <a:gd name="T10" fmla="*/ 25 w 296"/>
                <a:gd name="T11" fmla="*/ 76 h 76"/>
                <a:gd name="T12" fmla="*/ 49 w 296"/>
                <a:gd name="T13" fmla="*/ 60 h 76"/>
                <a:gd name="T14" fmla="*/ 50 w 296"/>
                <a:gd name="T15" fmla="*/ 60 h 76"/>
                <a:gd name="T16" fmla="*/ 74 w 296"/>
                <a:gd name="T17" fmla="*/ 76 h 76"/>
                <a:gd name="T18" fmla="*/ 98 w 296"/>
                <a:gd name="T19" fmla="*/ 60 h 76"/>
                <a:gd name="T20" fmla="*/ 99 w 296"/>
                <a:gd name="T21" fmla="*/ 60 h 76"/>
                <a:gd name="T22" fmla="*/ 123 w 296"/>
                <a:gd name="T23" fmla="*/ 76 h 76"/>
                <a:gd name="T24" fmla="*/ 147 w 296"/>
                <a:gd name="T25" fmla="*/ 60 h 76"/>
                <a:gd name="T26" fmla="*/ 148 w 296"/>
                <a:gd name="T27" fmla="*/ 60 h 76"/>
                <a:gd name="T28" fmla="*/ 172 w 296"/>
                <a:gd name="T29" fmla="*/ 76 h 76"/>
                <a:gd name="T30" fmla="*/ 197 w 296"/>
                <a:gd name="T31" fmla="*/ 60 h 76"/>
                <a:gd name="T32" fmla="*/ 198 w 296"/>
                <a:gd name="T33" fmla="*/ 60 h 76"/>
                <a:gd name="T34" fmla="*/ 222 w 296"/>
                <a:gd name="T35" fmla="*/ 76 h 76"/>
                <a:gd name="T36" fmla="*/ 246 w 296"/>
                <a:gd name="T37" fmla="*/ 60 h 76"/>
                <a:gd name="T38" fmla="*/ 247 w 296"/>
                <a:gd name="T39" fmla="*/ 60 h 76"/>
                <a:gd name="T40" fmla="*/ 271 w 296"/>
                <a:gd name="T41" fmla="*/ 76 h 76"/>
                <a:gd name="T42" fmla="*/ 295 w 296"/>
                <a:gd name="T43" fmla="*/ 60 h 76"/>
                <a:gd name="T44" fmla="*/ 296 w 296"/>
                <a:gd name="T45" fmla="*/ 60 h 76"/>
                <a:gd name="T46" fmla="*/ 296 w 296"/>
                <a:gd name="T47" fmla="*/ 48 h 76"/>
                <a:gd name="T48" fmla="*/ 277 w 296"/>
                <a:gd name="T49"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6" h="76">
                  <a:moveTo>
                    <a:pt x="277" y="0"/>
                  </a:moveTo>
                  <a:cubicBezTo>
                    <a:pt x="19" y="0"/>
                    <a:pt x="19" y="0"/>
                    <a:pt x="19" y="0"/>
                  </a:cubicBezTo>
                  <a:cubicBezTo>
                    <a:pt x="0" y="48"/>
                    <a:pt x="0" y="48"/>
                    <a:pt x="0" y="48"/>
                  </a:cubicBezTo>
                  <a:cubicBezTo>
                    <a:pt x="0" y="60"/>
                    <a:pt x="0" y="60"/>
                    <a:pt x="0" y="60"/>
                  </a:cubicBezTo>
                  <a:cubicBezTo>
                    <a:pt x="1" y="60"/>
                    <a:pt x="1" y="60"/>
                    <a:pt x="1" y="60"/>
                  </a:cubicBezTo>
                  <a:cubicBezTo>
                    <a:pt x="3" y="69"/>
                    <a:pt x="13" y="76"/>
                    <a:pt x="25" y="76"/>
                  </a:cubicBezTo>
                  <a:cubicBezTo>
                    <a:pt x="36" y="76"/>
                    <a:pt x="46" y="69"/>
                    <a:pt x="49" y="60"/>
                  </a:cubicBezTo>
                  <a:cubicBezTo>
                    <a:pt x="50" y="60"/>
                    <a:pt x="50" y="60"/>
                    <a:pt x="50" y="60"/>
                  </a:cubicBezTo>
                  <a:cubicBezTo>
                    <a:pt x="52" y="69"/>
                    <a:pt x="62" y="76"/>
                    <a:pt x="74" y="76"/>
                  </a:cubicBezTo>
                  <a:cubicBezTo>
                    <a:pt x="86" y="76"/>
                    <a:pt x="96" y="69"/>
                    <a:pt x="98" y="60"/>
                  </a:cubicBezTo>
                  <a:cubicBezTo>
                    <a:pt x="99" y="60"/>
                    <a:pt x="99" y="60"/>
                    <a:pt x="99" y="60"/>
                  </a:cubicBezTo>
                  <a:cubicBezTo>
                    <a:pt x="101" y="69"/>
                    <a:pt x="111" y="76"/>
                    <a:pt x="123" y="76"/>
                  </a:cubicBezTo>
                  <a:cubicBezTo>
                    <a:pt x="135" y="76"/>
                    <a:pt x="145" y="69"/>
                    <a:pt x="147" y="60"/>
                  </a:cubicBezTo>
                  <a:cubicBezTo>
                    <a:pt x="148" y="60"/>
                    <a:pt x="148" y="60"/>
                    <a:pt x="148" y="60"/>
                  </a:cubicBezTo>
                  <a:cubicBezTo>
                    <a:pt x="151" y="69"/>
                    <a:pt x="161" y="76"/>
                    <a:pt x="172" y="76"/>
                  </a:cubicBezTo>
                  <a:cubicBezTo>
                    <a:pt x="184" y="76"/>
                    <a:pt x="194" y="69"/>
                    <a:pt x="197" y="60"/>
                  </a:cubicBezTo>
                  <a:cubicBezTo>
                    <a:pt x="198" y="60"/>
                    <a:pt x="198" y="60"/>
                    <a:pt x="198" y="60"/>
                  </a:cubicBezTo>
                  <a:cubicBezTo>
                    <a:pt x="200" y="69"/>
                    <a:pt x="210" y="76"/>
                    <a:pt x="222" y="76"/>
                  </a:cubicBezTo>
                  <a:cubicBezTo>
                    <a:pt x="234" y="76"/>
                    <a:pt x="243" y="69"/>
                    <a:pt x="246" y="60"/>
                  </a:cubicBezTo>
                  <a:cubicBezTo>
                    <a:pt x="247" y="60"/>
                    <a:pt x="247" y="60"/>
                    <a:pt x="247" y="60"/>
                  </a:cubicBezTo>
                  <a:cubicBezTo>
                    <a:pt x="249" y="69"/>
                    <a:pt x="259" y="76"/>
                    <a:pt x="271" y="76"/>
                  </a:cubicBezTo>
                  <a:cubicBezTo>
                    <a:pt x="283" y="76"/>
                    <a:pt x="293" y="69"/>
                    <a:pt x="295" y="60"/>
                  </a:cubicBezTo>
                  <a:cubicBezTo>
                    <a:pt x="296" y="60"/>
                    <a:pt x="296" y="60"/>
                    <a:pt x="296" y="60"/>
                  </a:cubicBezTo>
                  <a:cubicBezTo>
                    <a:pt x="296" y="48"/>
                    <a:pt x="296" y="48"/>
                    <a:pt x="296" y="48"/>
                  </a:cubicBezTo>
                  <a:lnTo>
                    <a:pt x="27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00"/>
            <p:cNvSpPr/>
            <p:nvPr/>
          </p:nvSpPr>
          <p:spPr bwMode="auto">
            <a:xfrm>
              <a:off x="3203575" y="5429250"/>
              <a:ext cx="571500" cy="241300"/>
            </a:xfrm>
            <a:custGeom>
              <a:avLst/>
              <a:gdLst>
                <a:gd name="T0" fmla="*/ 337 w 360"/>
                <a:gd name="T1" fmla="*/ 135 h 152"/>
                <a:gd name="T2" fmla="*/ 337 w 360"/>
                <a:gd name="T3" fmla="*/ 0 h 152"/>
                <a:gd name="T4" fmla="*/ 301 w 360"/>
                <a:gd name="T5" fmla="*/ 0 h 152"/>
                <a:gd name="T6" fmla="*/ 301 w 360"/>
                <a:gd name="T7" fmla="*/ 87 h 152"/>
                <a:gd name="T8" fmla="*/ 146 w 360"/>
                <a:gd name="T9" fmla="*/ 87 h 152"/>
                <a:gd name="T10" fmla="*/ 146 w 360"/>
                <a:gd name="T11" fmla="*/ 0 h 152"/>
                <a:gd name="T12" fmla="*/ 127 w 360"/>
                <a:gd name="T13" fmla="*/ 0 h 152"/>
                <a:gd name="T14" fmla="*/ 127 w 360"/>
                <a:gd name="T15" fmla="*/ 135 h 152"/>
                <a:gd name="T16" fmla="*/ 59 w 360"/>
                <a:gd name="T17" fmla="*/ 135 h 152"/>
                <a:gd name="T18" fmla="*/ 59 w 360"/>
                <a:gd name="T19" fmla="*/ 0 h 152"/>
                <a:gd name="T20" fmla="*/ 24 w 360"/>
                <a:gd name="T21" fmla="*/ 0 h 152"/>
                <a:gd name="T22" fmla="*/ 24 w 360"/>
                <a:gd name="T23" fmla="*/ 135 h 152"/>
                <a:gd name="T24" fmla="*/ 0 w 360"/>
                <a:gd name="T25" fmla="*/ 135 h 152"/>
                <a:gd name="T26" fmla="*/ 0 w 360"/>
                <a:gd name="T27" fmla="*/ 152 h 152"/>
                <a:gd name="T28" fmla="*/ 360 w 360"/>
                <a:gd name="T29" fmla="*/ 152 h 152"/>
                <a:gd name="T30" fmla="*/ 360 w 360"/>
                <a:gd name="T31" fmla="*/ 135 h 152"/>
                <a:gd name="T32" fmla="*/ 337 w 360"/>
                <a:gd name="T33" fmla="*/ 13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0" h="152">
                  <a:moveTo>
                    <a:pt x="337" y="135"/>
                  </a:moveTo>
                  <a:lnTo>
                    <a:pt x="337" y="0"/>
                  </a:lnTo>
                  <a:lnTo>
                    <a:pt x="301" y="0"/>
                  </a:lnTo>
                  <a:lnTo>
                    <a:pt x="301" y="87"/>
                  </a:lnTo>
                  <a:lnTo>
                    <a:pt x="146" y="87"/>
                  </a:lnTo>
                  <a:lnTo>
                    <a:pt x="146" y="0"/>
                  </a:lnTo>
                  <a:lnTo>
                    <a:pt x="127" y="0"/>
                  </a:lnTo>
                  <a:lnTo>
                    <a:pt x="127" y="135"/>
                  </a:lnTo>
                  <a:lnTo>
                    <a:pt x="59" y="135"/>
                  </a:lnTo>
                  <a:lnTo>
                    <a:pt x="59" y="0"/>
                  </a:lnTo>
                  <a:lnTo>
                    <a:pt x="24" y="0"/>
                  </a:lnTo>
                  <a:lnTo>
                    <a:pt x="24" y="135"/>
                  </a:lnTo>
                  <a:lnTo>
                    <a:pt x="0" y="135"/>
                  </a:lnTo>
                  <a:lnTo>
                    <a:pt x="0" y="152"/>
                  </a:lnTo>
                  <a:lnTo>
                    <a:pt x="360" y="152"/>
                  </a:lnTo>
                  <a:lnTo>
                    <a:pt x="360" y="135"/>
                  </a:lnTo>
                  <a:lnTo>
                    <a:pt x="337" y="1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06" name="Oval 101"/>
          <p:cNvSpPr>
            <a:spLocks noChangeArrowheads="1"/>
          </p:cNvSpPr>
          <p:nvPr/>
        </p:nvSpPr>
        <p:spPr bwMode="auto">
          <a:xfrm>
            <a:off x="4525688" y="5092684"/>
            <a:ext cx="1058357" cy="1062959"/>
          </a:xfrm>
          <a:prstGeom prst="ellipse">
            <a:avLst/>
          </a:prstGeom>
          <a:solidFill>
            <a:srgbClr val="35669B"/>
          </a:solidFill>
          <a:ln>
            <a:noFill/>
          </a:ln>
        </p:spPr>
        <p:txBody>
          <a:bodyPr vert="horz" wrap="square" lIns="91440" tIns="45720" rIns="91440" bIns="45720" numCol="1" anchor="t" anchorCtr="0" compatLnSpc="1"/>
          <a:lstStyle/>
          <a:p>
            <a:endParaRPr lang="zh-CN" altLang="en-US"/>
          </a:p>
        </p:txBody>
      </p:sp>
      <p:grpSp>
        <p:nvGrpSpPr>
          <p:cNvPr id="107" name="组合 106"/>
          <p:cNvGrpSpPr/>
          <p:nvPr/>
        </p:nvGrpSpPr>
        <p:grpSpPr>
          <a:xfrm>
            <a:off x="4876941" y="5324295"/>
            <a:ext cx="408004" cy="550653"/>
            <a:chOff x="5056188" y="5118100"/>
            <a:chExt cx="422275" cy="569913"/>
          </a:xfrm>
          <a:solidFill>
            <a:schemeClr val="bg1"/>
          </a:solidFill>
        </p:grpSpPr>
        <p:sp>
          <p:nvSpPr>
            <p:cNvPr id="108" name="Freeform 102"/>
            <p:cNvSpPr/>
            <p:nvPr/>
          </p:nvSpPr>
          <p:spPr bwMode="auto">
            <a:xfrm>
              <a:off x="5292725" y="5673725"/>
              <a:ext cx="0" cy="3175"/>
            </a:xfrm>
            <a:custGeom>
              <a:avLst/>
              <a:gdLst>
                <a:gd name="T0" fmla="*/ 0 h 2"/>
                <a:gd name="T1" fmla="*/ 2 h 2"/>
                <a:gd name="T2" fmla="*/ 0 h 2"/>
                <a:gd name="T3" fmla="*/ 0 h 2"/>
              </a:gdLst>
              <a:ahLst/>
              <a:cxnLst>
                <a:cxn ang="0">
                  <a:pos x="0" y="T0"/>
                </a:cxn>
                <a:cxn ang="0">
                  <a:pos x="0" y="T1"/>
                </a:cxn>
                <a:cxn ang="0">
                  <a:pos x="0" y="T2"/>
                </a:cxn>
                <a:cxn ang="0">
                  <a:pos x="0" y="T3"/>
                </a:cxn>
              </a:cxnLst>
              <a:rect l="0" t="0" r="r" b="b"/>
              <a:pathLst>
                <a:path h="2">
                  <a:moveTo>
                    <a:pt x="0" y="0"/>
                  </a:moveTo>
                  <a:lnTo>
                    <a:pt x="0"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Rectangle 103"/>
            <p:cNvSpPr>
              <a:spLocks noChangeArrowheads="1"/>
            </p:cNvSpPr>
            <p:nvPr/>
          </p:nvSpPr>
          <p:spPr bwMode="auto">
            <a:xfrm>
              <a:off x="5111750" y="5118100"/>
              <a:ext cx="61912" cy="1079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10" name="Freeform 104"/>
            <p:cNvSpPr>
              <a:spLocks noEditPoints="1"/>
            </p:cNvSpPr>
            <p:nvPr/>
          </p:nvSpPr>
          <p:spPr bwMode="auto">
            <a:xfrm>
              <a:off x="5056188" y="5245100"/>
              <a:ext cx="173037" cy="442913"/>
            </a:xfrm>
            <a:custGeom>
              <a:avLst/>
              <a:gdLst>
                <a:gd name="T0" fmla="*/ 70 w 90"/>
                <a:gd name="T1" fmla="*/ 21 h 228"/>
                <a:gd name="T2" fmla="*/ 62 w 90"/>
                <a:gd name="T3" fmla="*/ 0 h 228"/>
                <a:gd name="T4" fmla="*/ 29 w 90"/>
                <a:gd name="T5" fmla="*/ 0 h 228"/>
                <a:gd name="T6" fmla="*/ 20 w 90"/>
                <a:gd name="T7" fmla="*/ 21 h 228"/>
                <a:gd name="T8" fmla="*/ 0 w 90"/>
                <a:gd name="T9" fmla="*/ 52 h 228"/>
                <a:gd name="T10" fmla="*/ 0 w 90"/>
                <a:gd name="T11" fmla="*/ 217 h 228"/>
                <a:gd name="T12" fmla="*/ 11 w 90"/>
                <a:gd name="T13" fmla="*/ 228 h 228"/>
                <a:gd name="T14" fmla="*/ 80 w 90"/>
                <a:gd name="T15" fmla="*/ 228 h 228"/>
                <a:gd name="T16" fmla="*/ 90 w 90"/>
                <a:gd name="T17" fmla="*/ 217 h 228"/>
                <a:gd name="T18" fmla="*/ 90 w 90"/>
                <a:gd name="T19" fmla="*/ 52 h 228"/>
                <a:gd name="T20" fmla="*/ 70 w 90"/>
                <a:gd name="T21" fmla="*/ 21 h 228"/>
                <a:gd name="T22" fmla="*/ 76 w 90"/>
                <a:gd name="T23" fmla="*/ 177 h 228"/>
                <a:gd name="T24" fmla="*/ 14 w 90"/>
                <a:gd name="T25" fmla="*/ 177 h 228"/>
                <a:gd name="T26" fmla="*/ 14 w 90"/>
                <a:gd name="T27" fmla="*/ 80 h 228"/>
                <a:gd name="T28" fmla="*/ 76 w 90"/>
                <a:gd name="T29" fmla="*/ 80 h 228"/>
                <a:gd name="T30" fmla="*/ 76 w 90"/>
                <a:gd name="T31" fmla="*/ 177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228">
                  <a:moveTo>
                    <a:pt x="70" y="21"/>
                  </a:moveTo>
                  <a:cubicBezTo>
                    <a:pt x="63" y="14"/>
                    <a:pt x="62" y="0"/>
                    <a:pt x="62" y="0"/>
                  </a:cubicBezTo>
                  <a:cubicBezTo>
                    <a:pt x="29" y="0"/>
                    <a:pt x="29" y="0"/>
                    <a:pt x="29" y="0"/>
                  </a:cubicBezTo>
                  <a:cubicBezTo>
                    <a:pt x="29" y="0"/>
                    <a:pt x="28" y="14"/>
                    <a:pt x="20" y="21"/>
                  </a:cubicBezTo>
                  <a:cubicBezTo>
                    <a:pt x="12" y="27"/>
                    <a:pt x="0" y="37"/>
                    <a:pt x="0" y="52"/>
                  </a:cubicBezTo>
                  <a:cubicBezTo>
                    <a:pt x="0" y="217"/>
                    <a:pt x="0" y="217"/>
                    <a:pt x="0" y="217"/>
                  </a:cubicBezTo>
                  <a:cubicBezTo>
                    <a:pt x="0" y="223"/>
                    <a:pt x="5" y="228"/>
                    <a:pt x="11" y="228"/>
                  </a:cubicBezTo>
                  <a:cubicBezTo>
                    <a:pt x="80" y="228"/>
                    <a:pt x="80" y="228"/>
                    <a:pt x="80" y="228"/>
                  </a:cubicBezTo>
                  <a:cubicBezTo>
                    <a:pt x="86" y="228"/>
                    <a:pt x="90" y="223"/>
                    <a:pt x="90" y="217"/>
                  </a:cubicBezTo>
                  <a:cubicBezTo>
                    <a:pt x="90" y="52"/>
                    <a:pt x="90" y="52"/>
                    <a:pt x="90" y="52"/>
                  </a:cubicBezTo>
                  <a:cubicBezTo>
                    <a:pt x="90" y="37"/>
                    <a:pt x="78" y="27"/>
                    <a:pt x="70" y="21"/>
                  </a:cubicBezTo>
                  <a:moveTo>
                    <a:pt x="76" y="177"/>
                  </a:moveTo>
                  <a:cubicBezTo>
                    <a:pt x="14" y="177"/>
                    <a:pt x="14" y="177"/>
                    <a:pt x="14" y="177"/>
                  </a:cubicBezTo>
                  <a:cubicBezTo>
                    <a:pt x="14" y="80"/>
                    <a:pt x="14" y="80"/>
                    <a:pt x="14" y="80"/>
                  </a:cubicBezTo>
                  <a:cubicBezTo>
                    <a:pt x="76" y="80"/>
                    <a:pt x="76" y="80"/>
                    <a:pt x="76" y="80"/>
                  </a:cubicBezTo>
                  <a:lnTo>
                    <a:pt x="76" y="1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105"/>
            <p:cNvSpPr>
              <a:spLocks noEditPoints="1"/>
            </p:cNvSpPr>
            <p:nvPr/>
          </p:nvSpPr>
          <p:spPr bwMode="auto">
            <a:xfrm>
              <a:off x="5265738" y="5245100"/>
              <a:ext cx="212725" cy="442913"/>
            </a:xfrm>
            <a:custGeom>
              <a:avLst/>
              <a:gdLst>
                <a:gd name="T0" fmla="*/ 89 w 110"/>
                <a:gd name="T1" fmla="*/ 215 h 228"/>
                <a:gd name="T2" fmla="*/ 88 w 110"/>
                <a:gd name="T3" fmla="*/ 215 h 228"/>
                <a:gd name="T4" fmla="*/ 68 w 110"/>
                <a:gd name="T5" fmla="*/ 215 h 228"/>
                <a:gd name="T6" fmla="*/ 61 w 110"/>
                <a:gd name="T7" fmla="*/ 208 h 228"/>
                <a:gd name="T8" fmla="*/ 61 w 110"/>
                <a:gd name="T9" fmla="*/ 124 h 228"/>
                <a:gd name="T10" fmla="*/ 110 w 110"/>
                <a:gd name="T11" fmla="*/ 69 h 228"/>
                <a:gd name="T12" fmla="*/ 110 w 110"/>
                <a:gd name="T13" fmla="*/ 62 h 228"/>
                <a:gd name="T14" fmla="*/ 105 w 110"/>
                <a:gd name="T15" fmla="*/ 0 h 228"/>
                <a:gd name="T16" fmla="*/ 7 w 110"/>
                <a:gd name="T17" fmla="*/ 0 h 228"/>
                <a:gd name="T18" fmla="*/ 1 w 110"/>
                <a:gd name="T19" fmla="*/ 60 h 228"/>
                <a:gd name="T20" fmla="*/ 0 w 110"/>
                <a:gd name="T21" fmla="*/ 69 h 228"/>
                <a:gd name="T22" fmla="*/ 48 w 110"/>
                <a:gd name="T23" fmla="*/ 123 h 228"/>
                <a:gd name="T24" fmla="*/ 48 w 110"/>
                <a:gd name="T25" fmla="*/ 208 h 228"/>
                <a:gd name="T26" fmla="*/ 41 w 110"/>
                <a:gd name="T27" fmla="*/ 215 h 228"/>
                <a:gd name="T28" fmla="*/ 21 w 110"/>
                <a:gd name="T29" fmla="*/ 215 h 228"/>
                <a:gd name="T30" fmla="*/ 21 w 110"/>
                <a:gd name="T31" fmla="*/ 215 h 228"/>
                <a:gd name="T32" fmla="*/ 14 w 110"/>
                <a:gd name="T33" fmla="*/ 221 h 228"/>
                <a:gd name="T34" fmla="*/ 14 w 110"/>
                <a:gd name="T35" fmla="*/ 222 h 228"/>
                <a:gd name="T36" fmla="*/ 21 w 110"/>
                <a:gd name="T37" fmla="*/ 228 h 228"/>
                <a:gd name="T38" fmla="*/ 89 w 110"/>
                <a:gd name="T39" fmla="*/ 228 h 228"/>
                <a:gd name="T40" fmla="*/ 95 w 110"/>
                <a:gd name="T41" fmla="*/ 222 h 228"/>
                <a:gd name="T42" fmla="*/ 95 w 110"/>
                <a:gd name="T43" fmla="*/ 222 h 228"/>
                <a:gd name="T44" fmla="*/ 95 w 110"/>
                <a:gd name="T45" fmla="*/ 221 h 228"/>
                <a:gd name="T46" fmla="*/ 95 w 110"/>
                <a:gd name="T47" fmla="*/ 221 h 228"/>
                <a:gd name="T48" fmla="*/ 89 w 110"/>
                <a:gd name="T49" fmla="*/ 215 h 228"/>
                <a:gd name="T50" fmla="*/ 16 w 110"/>
                <a:gd name="T51" fmla="*/ 67 h 228"/>
                <a:gd name="T52" fmla="*/ 21 w 110"/>
                <a:gd name="T53" fmla="*/ 13 h 228"/>
                <a:gd name="T54" fmla="*/ 90 w 110"/>
                <a:gd name="T55" fmla="*/ 13 h 228"/>
                <a:gd name="T56" fmla="*/ 95 w 110"/>
                <a:gd name="T57" fmla="*/ 67 h 228"/>
                <a:gd name="T58" fmla="*/ 16 w 110"/>
                <a:gd name="T59" fmla="*/ 67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0" h="228">
                  <a:moveTo>
                    <a:pt x="89" y="215"/>
                  </a:moveTo>
                  <a:cubicBezTo>
                    <a:pt x="88" y="215"/>
                    <a:pt x="88" y="215"/>
                    <a:pt x="88" y="215"/>
                  </a:cubicBezTo>
                  <a:cubicBezTo>
                    <a:pt x="68" y="215"/>
                    <a:pt x="68" y="215"/>
                    <a:pt x="68" y="215"/>
                  </a:cubicBezTo>
                  <a:cubicBezTo>
                    <a:pt x="65" y="215"/>
                    <a:pt x="61" y="212"/>
                    <a:pt x="61" y="208"/>
                  </a:cubicBezTo>
                  <a:cubicBezTo>
                    <a:pt x="61" y="124"/>
                    <a:pt x="61" y="124"/>
                    <a:pt x="61" y="124"/>
                  </a:cubicBezTo>
                  <a:cubicBezTo>
                    <a:pt x="89" y="121"/>
                    <a:pt x="110" y="97"/>
                    <a:pt x="110" y="69"/>
                  </a:cubicBezTo>
                  <a:cubicBezTo>
                    <a:pt x="110" y="67"/>
                    <a:pt x="110" y="64"/>
                    <a:pt x="110" y="62"/>
                  </a:cubicBezTo>
                  <a:cubicBezTo>
                    <a:pt x="105" y="0"/>
                    <a:pt x="105" y="0"/>
                    <a:pt x="105" y="0"/>
                  </a:cubicBezTo>
                  <a:cubicBezTo>
                    <a:pt x="7" y="0"/>
                    <a:pt x="7" y="0"/>
                    <a:pt x="7" y="0"/>
                  </a:cubicBezTo>
                  <a:cubicBezTo>
                    <a:pt x="1" y="60"/>
                    <a:pt x="1" y="60"/>
                    <a:pt x="1" y="60"/>
                  </a:cubicBezTo>
                  <a:cubicBezTo>
                    <a:pt x="1" y="63"/>
                    <a:pt x="0" y="66"/>
                    <a:pt x="0" y="69"/>
                  </a:cubicBezTo>
                  <a:cubicBezTo>
                    <a:pt x="0" y="97"/>
                    <a:pt x="21" y="120"/>
                    <a:pt x="48" y="123"/>
                  </a:cubicBezTo>
                  <a:cubicBezTo>
                    <a:pt x="48" y="208"/>
                    <a:pt x="48" y="208"/>
                    <a:pt x="48" y="208"/>
                  </a:cubicBezTo>
                  <a:cubicBezTo>
                    <a:pt x="48" y="212"/>
                    <a:pt x="45" y="215"/>
                    <a:pt x="41" y="215"/>
                  </a:cubicBezTo>
                  <a:cubicBezTo>
                    <a:pt x="21" y="215"/>
                    <a:pt x="21" y="215"/>
                    <a:pt x="21" y="215"/>
                  </a:cubicBezTo>
                  <a:cubicBezTo>
                    <a:pt x="21" y="215"/>
                    <a:pt x="21" y="215"/>
                    <a:pt x="21" y="215"/>
                  </a:cubicBezTo>
                  <a:cubicBezTo>
                    <a:pt x="17" y="215"/>
                    <a:pt x="14" y="218"/>
                    <a:pt x="14" y="221"/>
                  </a:cubicBezTo>
                  <a:cubicBezTo>
                    <a:pt x="14" y="222"/>
                    <a:pt x="14" y="222"/>
                    <a:pt x="14" y="222"/>
                  </a:cubicBezTo>
                  <a:cubicBezTo>
                    <a:pt x="14" y="225"/>
                    <a:pt x="17" y="228"/>
                    <a:pt x="21" y="228"/>
                  </a:cubicBezTo>
                  <a:cubicBezTo>
                    <a:pt x="89" y="228"/>
                    <a:pt x="89" y="228"/>
                    <a:pt x="89" y="228"/>
                  </a:cubicBezTo>
                  <a:cubicBezTo>
                    <a:pt x="92" y="228"/>
                    <a:pt x="95" y="225"/>
                    <a:pt x="95" y="222"/>
                  </a:cubicBezTo>
                  <a:cubicBezTo>
                    <a:pt x="95" y="222"/>
                    <a:pt x="95" y="222"/>
                    <a:pt x="95" y="222"/>
                  </a:cubicBezTo>
                  <a:cubicBezTo>
                    <a:pt x="95" y="221"/>
                    <a:pt x="95" y="221"/>
                    <a:pt x="95" y="221"/>
                  </a:cubicBezTo>
                  <a:cubicBezTo>
                    <a:pt x="95" y="221"/>
                    <a:pt x="95" y="221"/>
                    <a:pt x="95" y="221"/>
                  </a:cubicBezTo>
                  <a:cubicBezTo>
                    <a:pt x="95" y="218"/>
                    <a:pt x="92" y="215"/>
                    <a:pt x="89" y="215"/>
                  </a:cubicBezTo>
                  <a:moveTo>
                    <a:pt x="16" y="67"/>
                  </a:moveTo>
                  <a:cubicBezTo>
                    <a:pt x="21" y="13"/>
                    <a:pt x="21" y="13"/>
                    <a:pt x="21" y="13"/>
                  </a:cubicBezTo>
                  <a:cubicBezTo>
                    <a:pt x="90" y="13"/>
                    <a:pt x="90" y="13"/>
                    <a:pt x="90" y="13"/>
                  </a:cubicBezTo>
                  <a:cubicBezTo>
                    <a:pt x="95" y="67"/>
                    <a:pt x="95" y="67"/>
                    <a:pt x="95" y="67"/>
                  </a:cubicBezTo>
                  <a:lnTo>
                    <a:pt x="16" y="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12" name="矩形 111"/>
          <p:cNvSpPr/>
          <p:nvPr/>
        </p:nvSpPr>
        <p:spPr>
          <a:xfrm>
            <a:off x="405986" y="763932"/>
            <a:ext cx="11387746" cy="1064871"/>
          </a:xfrm>
          <a:prstGeom prst="rect">
            <a:avLst/>
          </a:prstGeom>
          <a:solidFill>
            <a:srgbClr val="3566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Text Box 3"/>
          <p:cNvSpPr txBox="1">
            <a:spLocks noChangeArrowheads="1"/>
          </p:cNvSpPr>
          <p:nvPr/>
        </p:nvSpPr>
        <p:spPr bwMode="auto">
          <a:xfrm>
            <a:off x="598457" y="1011306"/>
            <a:ext cx="2709116"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lnSpc>
                <a:spcPct val="90000"/>
              </a:lnSpc>
              <a:buFont typeface="Arial" panose="020B0604020202020204" pitchFamily="34" charset="0"/>
              <a:buNone/>
            </a:pPr>
            <a:r>
              <a:rPr lang="zh-CN" altLang="en-US" sz="4800" dirty="0">
                <a:solidFill>
                  <a:schemeClr val="bg1"/>
                </a:solidFill>
                <a:latin typeface="方正兰亭粗黑简体" panose="02000000000000000000" pitchFamily="2" charset="-122"/>
                <a:ea typeface="方正兰亭粗黑简体" panose="02000000000000000000" pitchFamily="2" charset="-122"/>
              </a:rPr>
              <a:t>赠送图标</a:t>
            </a:r>
          </a:p>
        </p:txBody>
      </p:sp>
      <p:sp>
        <p:nvSpPr>
          <p:cNvPr id="114" name="矩形 113"/>
          <p:cNvSpPr/>
          <p:nvPr/>
        </p:nvSpPr>
        <p:spPr>
          <a:xfrm>
            <a:off x="3416308" y="1220784"/>
            <a:ext cx="8223983" cy="477054"/>
          </a:xfrm>
          <a:prstGeom prst="rect">
            <a:avLst/>
          </a:prstGeom>
        </p:spPr>
        <p:txBody>
          <a:bodyPr wrap="none">
            <a:spAutoFit/>
          </a:bodyPr>
          <a:lstStyle/>
          <a:p>
            <a:pPr fontAlgn="base"/>
            <a:r>
              <a:rPr lang="en-US" altLang="zh-CN" sz="2500" dirty="0">
                <a:solidFill>
                  <a:schemeClr val="bg1"/>
                </a:solidFill>
                <a:latin typeface="微软雅黑" panose="020B0503020204020204" pitchFamily="34" charset="-122"/>
                <a:ea typeface="微软雅黑" panose="020B0503020204020204" pitchFamily="34" charset="-122"/>
              </a:rPr>
              <a:t>500+</a:t>
            </a:r>
            <a:r>
              <a:rPr lang="zh-CN" altLang="en-US" sz="2500" dirty="0">
                <a:solidFill>
                  <a:schemeClr val="bg1"/>
                </a:solidFill>
                <a:latin typeface="微软雅黑" panose="020B0503020204020204" pitchFamily="34" charset="-122"/>
                <a:ea typeface="微软雅黑" panose="020B0503020204020204" pitchFamily="34" charset="-122"/>
              </a:rPr>
              <a:t>超实用</a:t>
            </a:r>
            <a:r>
              <a:rPr lang="en-US" altLang="zh-CN" sz="2500" dirty="0">
                <a:solidFill>
                  <a:schemeClr val="bg1"/>
                </a:solidFill>
                <a:latin typeface="微软雅黑" panose="020B0503020204020204" pitchFamily="34" charset="-122"/>
                <a:ea typeface="微软雅黑" panose="020B0503020204020204" pitchFamily="34" charset="-122"/>
              </a:rPr>
              <a:t>ICON</a:t>
            </a:r>
            <a:r>
              <a:rPr lang="zh-CN" altLang="en-US" sz="2500" dirty="0">
                <a:solidFill>
                  <a:schemeClr val="bg1"/>
                </a:solidFill>
                <a:latin typeface="微软雅黑" panose="020B0503020204020204" pitchFamily="34" charset="-122"/>
                <a:ea typeface="微软雅黑" panose="020B0503020204020204" pitchFamily="34" charset="-122"/>
              </a:rPr>
              <a:t>集合，可随意编辑图形大小，更换颜色</a:t>
            </a:r>
            <a:endParaRPr lang="zh-CN" altLang="en-US" sz="2500" b="0" i="0" dirty="0">
              <a:solidFill>
                <a:schemeClr val="bg1"/>
              </a:solidFill>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3"/>
                                        </p:tgtEl>
                                        <p:attrNameLst>
                                          <p:attrName>style.visibility</p:attrName>
                                        </p:attrNameLst>
                                      </p:cBhvr>
                                      <p:to>
                                        <p:strVal val="visible"/>
                                      </p:to>
                                    </p:set>
                                    <p:anim calcmode="lin" valueType="num">
                                      <p:cBhvr>
                                        <p:cTn id="7" dur="750" fill="hold"/>
                                        <p:tgtEl>
                                          <p:spTgt spid="113"/>
                                        </p:tgtEl>
                                        <p:attrNameLst>
                                          <p:attrName>ppt_x</p:attrName>
                                        </p:attrNameLst>
                                      </p:cBhvr>
                                      <p:tavLst>
                                        <p:tav tm="0">
                                          <p:val>
                                            <p:strVal val="#ppt_x"/>
                                          </p:val>
                                        </p:tav>
                                        <p:tav tm="50000">
                                          <p:val>
                                            <p:strVal val="#ppt_x+.1"/>
                                          </p:val>
                                        </p:tav>
                                        <p:tav tm="100000">
                                          <p:val>
                                            <p:strVal val="#ppt_x"/>
                                          </p:val>
                                        </p:tav>
                                      </p:tavLst>
                                    </p:anim>
                                    <p:anim calcmode="lin" valueType="num">
                                      <p:cBhvr>
                                        <p:cTn id="8" dur="750" fill="hold"/>
                                        <p:tgtEl>
                                          <p:spTgt spid="113"/>
                                        </p:tgtEl>
                                        <p:attrNameLst>
                                          <p:attrName>ppt_y</p:attrName>
                                        </p:attrNameLst>
                                      </p:cBhvr>
                                      <p:tavLst>
                                        <p:tav tm="0">
                                          <p:val>
                                            <p:strVal val="#ppt_y"/>
                                          </p:val>
                                        </p:tav>
                                        <p:tav tm="100000">
                                          <p:val>
                                            <p:strVal val="#ppt_y"/>
                                          </p:val>
                                        </p:tav>
                                      </p:tavLst>
                                    </p:anim>
                                    <p:anim calcmode="lin" valueType="num">
                                      <p:cBhvr>
                                        <p:cTn id="9" dur="750" fill="hold"/>
                                        <p:tgtEl>
                                          <p:spTgt spid="113"/>
                                        </p:tgtEl>
                                        <p:attrNameLst>
                                          <p:attrName>ppt_h</p:attrName>
                                        </p:attrNameLst>
                                      </p:cBhvr>
                                      <p:tavLst>
                                        <p:tav tm="0">
                                          <p:val>
                                            <p:strVal val="#ppt_h/10"/>
                                          </p:val>
                                        </p:tav>
                                        <p:tav tm="50000">
                                          <p:val>
                                            <p:strVal val="#ppt_h+.01"/>
                                          </p:val>
                                        </p:tav>
                                        <p:tav tm="100000">
                                          <p:val>
                                            <p:strVal val="#ppt_h"/>
                                          </p:val>
                                        </p:tav>
                                      </p:tavLst>
                                    </p:anim>
                                    <p:anim calcmode="lin" valueType="num">
                                      <p:cBhvr>
                                        <p:cTn id="10" dur="750" fill="hold"/>
                                        <p:tgtEl>
                                          <p:spTgt spid="1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750" tmFilter="0,0; .5, 1; 1, 1"/>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AutoShape 4"/>
          <p:cNvSpPr/>
          <p:nvPr/>
        </p:nvSpPr>
        <p:spPr bwMode="auto">
          <a:xfrm>
            <a:off x="11319438" y="5381355"/>
            <a:ext cx="474295" cy="4764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13" name="AutoShape 5"/>
          <p:cNvSpPr/>
          <p:nvPr/>
        </p:nvSpPr>
        <p:spPr bwMode="auto">
          <a:xfrm>
            <a:off x="10658892" y="5535121"/>
            <a:ext cx="93125" cy="12344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14" name="AutoShape 6"/>
          <p:cNvSpPr/>
          <p:nvPr/>
        </p:nvSpPr>
        <p:spPr bwMode="auto">
          <a:xfrm>
            <a:off x="10323204" y="5413840"/>
            <a:ext cx="489454" cy="39849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nvGrpSpPr>
          <p:cNvPr id="115" name="Group 5"/>
          <p:cNvGrpSpPr/>
          <p:nvPr/>
        </p:nvGrpSpPr>
        <p:grpSpPr>
          <a:xfrm>
            <a:off x="9342910" y="5366728"/>
            <a:ext cx="489986" cy="490824"/>
            <a:chOff x="9145588" y="4435475"/>
            <a:chExt cx="464344" cy="465138"/>
          </a:xfrm>
          <a:solidFill>
            <a:srgbClr val="35669B"/>
          </a:solidFill>
        </p:grpSpPr>
        <p:sp>
          <p:nvSpPr>
            <p:cNvPr id="116"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17"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18"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19"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20"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21"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22"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23"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24"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grpSp>
        <p:nvGrpSpPr>
          <p:cNvPr id="125" name="Group 15"/>
          <p:cNvGrpSpPr/>
          <p:nvPr/>
        </p:nvGrpSpPr>
        <p:grpSpPr>
          <a:xfrm>
            <a:off x="8362103" y="5381805"/>
            <a:ext cx="489986" cy="475747"/>
            <a:chOff x="8216107" y="4449763"/>
            <a:chExt cx="464344" cy="450850"/>
          </a:xfrm>
          <a:solidFill>
            <a:srgbClr val="35669B"/>
          </a:solidFill>
        </p:grpSpPr>
        <p:sp>
          <p:nvSpPr>
            <p:cNvPr id="126" name="AutoShape 16"/>
            <p:cNvSpPr/>
            <p:nvPr/>
          </p:nvSpPr>
          <p:spPr bwMode="auto">
            <a:xfrm>
              <a:off x="8448675" y="4696619"/>
              <a:ext cx="57944" cy="58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27" name="AutoShape 17"/>
            <p:cNvSpPr/>
            <p:nvPr/>
          </p:nvSpPr>
          <p:spPr bwMode="auto">
            <a:xfrm>
              <a:off x="8216107" y="4449763"/>
              <a:ext cx="464344" cy="450850"/>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sp>
        <p:nvSpPr>
          <p:cNvPr id="128" name="AutoShape 18"/>
          <p:cNvSpPr/>
          <p:nvPr/>
        </p:nvSpPr>
        <p:spPr bwMode="auto">
          <a:xfrm>
            <a:off x="7382147" y="5366194"/>
            <a:ext cx="489454" cy="49162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29" name="AutoShape 19"/>
          <p:cNvSpPr/>
          <p:nvPr/>
        </p:nvSpPr>
        <p:spPr bwMode="auto">
          <a:xfrm>
            <a:off x="7488268" y="5550281"/>
            <a:ext cx="62806" cy="476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30" name="AutoShape 20"/>
          <p:cNvSpPr/>
          <p:nvPr/>
        </p:nvSpPr>
        <p:spPr bwMode="auto">
          <a:xfrm>
            <a:off x="7488268" y="5628248"/>
            <a:ext cx="62806" cy="4548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31" name="AutoShape 21"/>
          <p:cNvSpPr/>
          <p:nvPr/>
        </p:nvSpPr>
        <p:spPr bwMode="auto">
          <a:xfrm>
            <a:off x="7488268" y="5704047"/>
            <a:ext cx="62806" cy="454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32" name="AutoShape 22"/>
          <p:cNvSpPr/>
          <p:nvPr/>
        </p:nvSpPr>
        <p:spPr bwMode="auto">
          <a:xfrm>
            <a:off x="7596554" y="5704047"/>
            <a:ext cx="60641" cy="454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33" name="AutoShape 23"/>
          <p:cNvSpPr/>
          <p:nvPr/>
        </p:nvSpPr>
        <p:spPr bwMode="auto">
          <a:xfrm>
            <a:off x="7596554" y="5628248"/>
            <a:ext cx="60641" cy="4548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34" name="AutoShape 24"/>
          <p:cNvSpPr/>
          <p:nvPr/>
        </p:nvSpPr>
        <p:spPr bwMode="auto">
          <a:xfrm>
            <a:off x="7596554" y="5550281"/>
            <a:ext cx="60641" cy="476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35" name="AutoShape 25"/>
          <p:cNvSpPr/>
          <p:nvPr/>
        </p:nvSpPr>
        <p:spPr bwMode="auto">
          <a:xfrm>
            <a:off x="7704841" y="5704047"/>
            <a:ext cx="60641" cy="454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36" name="AutoShape 26"/>
          <p:cNvSpPr/>
          <p:nvPr/>
        </p:nvSpPr>
        <p:spPr bwMode="auto">
          <a:xfrm>
            <a:off x="7704841" y="5628248"/>
            <a:ext cx="60641" cy="4548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37" name="AutoShape 27"/>
          <p:cNvSpPr/>
          <p:nvPr/>
        </p:nvSpPr>
        <p:spPr bwMode="auto">
          <a:xfrm>
            <a:off x="7704841" y="5550281"/>
            <a:ext cx="60641" cy="476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38" name="AutoShape 28"/>
          <p:cNvSpPr/>
          <p:nvPr/>
        </p:nvSpPr>
        <p:spPr bwMode="auto">
          <a:xfrm>
            <a:off x="6401074" y="5366194"/>
            <a:ext cx="491620" cy="49162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39" name="AutoShape 29"/>
          <p:cNvSpPr/>
          <p:nvPr/>
        </p:nvSpPr>
        <p:spPr bwMode="auto">
          <a:xfrm>
            <a:off x="11302113" y="4402446"/>
            <a:ext cx="491620" cy="443973"/>
          </a:xfrm>
          <a:custGeom>
            <a:avLst/>
            <a:gdLst>
              <a:gd name="T0" fmla="+- 0 10736 439"/>
              <a:gd name="T1" fmla="*/ T0 w 20595"/>
              <a:gd name="T2" fmla="+- 0 10869 621"/>
              <a:gd name="T3" fmla="*/ 10869 h 20497"/>
              <a:gd name="T4" fmla="+- 0 10736 439"/>
              <a:gd name="T5" fmla="*/ T4 w 20595"/>
              <a:gd name="T6" fmla="+- 0 10869 621"/>
              <a:gd name="T7" fmla="*/ 10869 h 20497"/>
              <a:gd name="T8" fmla="+- 0 10736 439"/>
              <a:gd name="T9" fmla="*/ T8 w 20595"/>
              <a:gd name="T10" fmla="+- 0 10869 621"/>
              <a:gd name="T11" fmla="*/ 10869 h 20497"/>
              <a:gd name="T12" fmla="+- 0 10736 439"/>
              <a:gd name="T13" fmla="*/ T12 w 20595"/>
              <a:gd name="T14" fmla="+- 0 10869 621"/>
              <a:gd name="T15" fmla="*/ 10869 h 20497"/>
            </a:gdLst>
            <a:ahLst/>
            <a:cxnLst>
              <a:cxn ang="0">
                <a:pos x="T1" y="T3"/>
              </a:cxn>
              <a:cxn ang="0">
                <a:pos x="T5" y="T7"/>
              </a:cxn>
              <a:cxn ang="0">
                <a:pos x="T9" y="T11"/>
              </a:cxn>
              <a:cxn ang="0">
                <a:pos x="T13" y="T15"/>
              </a:cxn>
            </a:cxnLst>
            <a:rect l="0" t="0" r="r" b="b"/>
            <a:pathLst>
              <a:path w="20595" h="20497">
                <a:moveTo>
                  <a:pt x="18898" y="1863"/>
                </a:moveTo>
                <a:cubicBezTo>
                  <a:pt x="16636" y="-621"/>
                  <a:pt x="12968" y="-621"/>
                  <a:pt x="10707" y="1863"/>
                </a:cubicBezTo>
                <a:lnTo>
                  <a:pt x="1317" y="12053"/>
                </a:lnTo>
                <a:cubicBezTo>
                  <a:pt x="-439" y="13982"/>
                  <a:pt x="-439" y="17121"/>
                  <a:pt x="1317" y="19050"/>
                </a:cubicBezTo>
                <a:cubicBezTo>
                  <a:pt x="3073" y="20979"/>
                  <a:pt x="5931" y="20979"/>
                  <a:pt x="7687" y="19050"/>
                </a:cubicBezTo>
                <a:lnTo>
                  <a:pt x="17078" y="8860"/>
                </a:lnTo>
                <a:cubicBezTo>
                  <a:pt x="18335" y="7479"/>
                  <a:pt x="18335" y="5242"/>
                  <a:pt x="17078" y="3862"/>
                </a:cubicBezTo>
                <a:cubicBezTo>
                  <a:pt x="15821" y="2482"/>
                  <a:pt x="13783" y="2482"/>
                  <a:pt x="12527" y="3862"/>
                </a:cubicBezTo>
                <a:lnTo>
                  <a:pt x="5467" y="11614"/>
                </a:lnTo>
                <a:cubicBezTo>
                  <a:pt x="5216" y="11891"/>
                  <a:pt x="5216" y="12337"/>
                  <a:pt x="5467" y="12614"/>
                </a:cubicBezTo>
                <a:cubicBezTo>
                  <a:pt x="5719" y="12890"/>
                  <a:pt x="6126" y="12890"/>
                  <a:pt x="6378" y="12614"/>
                </a:cubicBezTo>
                <a:lnTo>
                  <a:pt x="13437" y="4861"/>
                </a:lnTo>
                <a:cubicBezTo>
                  <a:pt x="14190" y="4035"/>
                  <a:pt x="15414" y="4035"/>
                  <a:pt x="16167" y="4861"/>
                </a:cubicBezTo>
                <a:cubicBezTo>
                  <a:pt x="16920" y="5688"/>
                  <a:pt x="16920" y="7034"/>
                  <a:pt x="16167" y="7860"/>
                </a:cubicBezTo>
                <a:lnTo>
                  <a:pt x="6777" y="18050"/>
                </a:lnTo>
                <a:cubicBezTo>
                  <a:pt x="5520" y="19430"/>
                  <a:pt x="3484" y="19430"/>
                  <a:pt x="2227" y="18050"/>
                </a:cubicBezTo>
                <a:cubicBezTo>
                  <a:pt x="970" y="16670"/>
                  <a:pt x="970" y="14433"/>
                  <a:pt x="2227" y="13053"/>
                </a:cubicBezTo>
                <a:lnTo>
                  <a:pt x="11525" y="2963"/>
                </a:lnTo>
                <a:cubicBezTo>
                  <a:pt x="13285" y="1030"/>
                  <a:pt x="16139" y="1030"/>
                  <a:pt x="17896" y="2963"/>
                </a:cubicBezTo>
                <a:cubicBezTo>
                  <a:pt x="19657" y="4896"/>
                  <a:pt x="19657" y="8027"/>
                  <a:pt x="17897" y="9959"/>
                </a:cubicBezTo>
                <a:lnTo>
                  <a:pt x="10929" y="17611"/>
                </a:lnTo>
                <a:cubicBezTo>
                  <a:pt x="10677" y="17888"/>
                  <a:pt x="10677" y="18334"/>
                  <a:pt x="10929" y="18610"/>
                </a:cubicBezTo>
                <a:cubicBezTo>
                  <a:pt x="11181" y="18887"/>
                  <a:pt x="11588" y="18887"/>
                  <a:pt x="11839" y="18610"/>
                </a:cubicBezTo>
                <a:lnTo>
                  <a:pt x="18898" y="10859"/>
                </a:lnTo>
                <a:cubicBezTo>
                  <a:pt x="21160" y="8375"/>
                  <a:pt x="21160" y="4347"/>
                  <a:pt x="18898" y="1863"/>
                </a:cubicBezTo>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40" name="AutoShape 30"/>
          <p:cNvSpPr/>
          <p:nvPr/>
        </p:nvSpPr>
        <p:spPr bwMode="auto">
          <a:xfrm>
            <a:off x="10399005" y="4385121"/>
            <a:ext cx="337853" cy="491619"/>
          </a:xfrm>
          <a:custGeom>
            <a:avLst/>
            <a:gdLst>
              <a:gd name="T0" fmla="*/ 10383 w 20767"/>
              <a:gd name="T1" fmla="*/ 10800 h 21600"/>
              <a:gd name="T2" fmla="*/ 10383 w 20767"/>
              <a:gd name="T3" fmla="*/ 10800 h 21600"/>
              <a:gd name="T4" fmla="*/ 10383 w 20767"/>
              <a:gd name="T5" fmla="*/ 10800 h 21600"/>
              <a:gd name="T6" fmla="*/ 10383 w 20767"/>
              <a:gd name="T7" fmla="*/ 10800 h 21600"/>
            </a:gdLst>
            <a:ahLst/>
            <a:cxnLst>
              <a:cxn ang="0">
                <a:pos x="T0" y="T1"/>
              </a:cxn>
              <a:cxn ang="0">
                <a:pos x="T2" y="T3"/>
              </a:cxn>
              <a:cxn ang="0">
                <a:pos x="T4" y="T5"/>
              </a:cxn>
              <a:cxn ang="0">
                <a:pos x="T6" y="T7"/>
              </a:cxn>
            </a:cxnLst>
            <a:rect l="0" t="0" r="r" b="b"/>
            <a:pathLst>
              <a:path w="20767" h="21600">
                <a:moveTo>
                  <a:pt x="18566" y="16551"/>
                </a:moveTo>
                <a:cubicBezTo>
                  <a:pt x="17960" y="18284"/>
                  <a:pt x="17274" y="20249"/>
                  <a:pt x="9436" y="20249"/>
                </a:cubicBezTo>
                <a:cubicBezTo>
                  <a:pt x="4711" y="20249"/>
                  <a:pt x="1888" y="17809"/>
                  <a:pt x="1888" y="15451"/>
                </a:cubicBezTo>
                <a:cubicBezTo>
                  <a:pt x="1888" y="13645"/>
                  <a:pt x="2349" y="12161"/>
                  <a:pt x="2835" y="10591"/>
                </a:cubicBezTo>
                <a:cubicBezTo>
                  <a:pt x="3454" y="8600"/>
                  <a:pt x="4088" y="6563"/>
                  <a:pt x="3813" y="3868"/>
                </a:cubicBezTo>
                <a:cubicBezTo>
                  <a:pt x="6723" y="6750"/>
                  <a:pt x="7759" y="10567"/>
                  <a:pt x="7759" y="10567"/>
                </a:cubicBezTo>
                <a:cubicBezTo>
                  <a:pt x="7759" y="10567"/>
                  <a:pt x="10468" y="7846"/>
                  <a:pt x="11196" y="6582"/>
                </a:cubicBezTo>
                <a:cubicBezTo>
                  <a:pt x="11755" y="7395"/>
                  <a:pt x="12267" y="10124"/>
                  <a:pt x="12267" y="12825"/>
                </a:cubicBezTo>
                <a:cubicBezTo>
                  <a:pt x="12267" y="12825"/>
                  <a:pt x="14773" y="11347"/>
                  <a:pt x="16653" y="9127"/>
                </a:cubicBezTo>
                <a:cubicBezTo>
                  <a:pt x="18632" y="11666"/>
                  <a:pt x="19346" y="14320"/>
                  <a:pt x="18566" y="16551"/>
                </a:cubicBezTo>
                <a:moveTo>
                  <a:pt x="16041" y="6075"/>
                </a:moveTo>
                <a:cubicBezTo>
                  <a:pt x="15982" y="7879"/>
                  <a:pt x="14088" y="9404"/>
                  <a:pt x="14088" y="9404"/>
                </a:cubicBezTo>
                <a:cubicBezTo>
                  <a:pt x="14088" y="6046"/>
                  <a:pt x="10380" y="3375"/>
                  <a:pt x="10380" y="3375"/>
                </a:cubicBezTo>
                <a:cubicBezTo>
                  <a:pt x="10380" y="3375"/>
                  <a:pt x="10330" y="5373"/>
                  <a:pt x="8452" y="7389"/>
                </a:cubicBezTo>
                <a:cubicBezTo>
                  <a:pt x="6574" y="2686"/>
                  <a:pt x="938" y="0"/>
                  <a:pt x="938" y="0"/>
                </a:cubicBezTo>
                <a:cubicBezTo>
                  <a:pt x="3756" y="7389"/>
                  <a:pt x="0" y="10076"/>
                  <a:pt x="0" y="15451"/>
                </a:cubicBezTo>
                <a:cubicBezTo>
                  <a:pt x="0" y="18604"/>
                  <a:pt x="3730" y="21599"/>
                  <a:pt x="9436" y="21599"/>
                </a:cubicBezTo>
                <a:cubicBezTo>
                  <a:pt x="17888" y="21599"/>
                  <a:pt x="19523" y="19379"/>
                  <a:pt x="20396" y="16878"/>
                </a:cubicBezTo>
                <a:cubicBezTo>
                  <a:pt x="21599" y="13436"/>
                  <a:pt x="19797" y="9432"/>
                  <a:pt x="16041" y="6075"/>
                </a:cubicBezTo>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41" name="AutoShape 31"/>
          <p:cNvSpPr/>
          <p:nvPr/>
        </p:nvSpPr>
        <p:spPr bwMode="auto">
          <a:xfrm>
            <a:off x="10461810" y="4599526"/>
            <a:ext cx="216573" cy="177589"/>
          </a:xfrm>
          <a:custGeom>
            <a:avLst/>
            <a:gdLst>
              <a:gd name="T0" fmla="*/ 10641 w 21282"/>
              <a:gd name="T1" fmla="*/ 10800 h 21600"/>
              <a:gd name="T2" fmla="*/ 10641 w 21282"/>
              <a:gd name="T3" fmla="*/ 10800 h 21600"/>
              <a:gd name="T4" fmla="*/ 10641 w 21282"/>
              <a:gd name="T5" fmla="*/ 10800 h 21600"/>
              <a:gd name="T6" fmla="*/ 10641 w 21282"/>
              <a:gd name="T7" fmla="*/ 10800 h 21600"/>
            </a:gdLst>
            <a:ahLst/>
            <a:cxnLst>
              <a:cxn ang="0">
                <a:pos x="T0" y="T1"/>
              </a:cxn>
              <a:cxn ang="0">
                <a:pos x="T2" y="T3"/>
              </a:cxn>
              <a:cxn ang="0">
                <a:pos x="T4" y="T5"/>
              </a:cxn>
              <a:cxn ang="0">
                <a:pos x="T6" y="T7"/>
              </a:cxn>
            </a:cxnLst>
            <a:rect l="0" t="0" r="r" b="b"/>
            <a:pathLst>
              <a:path w="21282" h="21600">
                <a:moveTo>
                  <a:pt x="20698" y="5891"/>
                </a:moveTo>
                <a:lnTo>
                  <a:pt x="19424" y="7749"/>
                </a:lnTo>
                <a:cubicBezTo>
                  <a:pt x="17846" y="10064"/>
                  <a:pt x="16352" y="12259"/>
                  <a:pt x="12365" y="14784"/>
                </a:cubicBezTo>
                <a:cubicBezTo>
                  <a:pt x="11794" y="12631"/>
                  <a:pt x="11275" y="10259"/>
                  <a:pt x="11275" y="6631"/>
                </a:cubicBezTo>
                <a:lnTo>
                  <a:pt x="11275" y="3408"/>
                </a:lnTo>
                <a:lnTo>
                  <a:pt x="9000" y="7893"/>
                </a:lnTo>
                <a:cubicBezTo>
                  <a:pt x="8233" y="9421"/>
                  <a:pt x="7598" y="10690"/>
                  <a:pt x="6649" y="12373"/>
                </a:cubicBezTo>
                <a:cubicBezTo>
                  <a:pt x="5211" y="8296"/>
                  <a:pt x="4195" y="5281"/>
                  <a:pt x="3422" y="2545"/>
                </a:cubicBezTo>
                <a:lnTo>
                  <a:pt x="2705" y="0"/>
                </a:lnTo>
                <a:lnTo>
                  <a:pt x="1926" y="2847"/>
                </a:lnTo>
                <a:cubicBezTo>
                  <a:pt x="936" y="6469"/>
                  <a:pt x="0" y="9891"/>
                  <a:pt x="0" y="18771"/>
                </a:cubicBezTo>
                <a:cubicBezTo>
                  <a:pt x="0" y="19292"/>
                  <a:pt x="333" y="19714"/>
                  <a:pt x="749" y="19714"/>
                </a:cubicBezTo>
                <a:cubicBezTo>
                  <a:pt x="1162" y="19714"/>
                  <a:pt x="1499" y="19292"/>
                  <a:pt x="1499" y="18771"/>
                </a:cubicBezTo>
                <a:cubicBezTo>
                  <a:pt x="1499" y="11964"/>
                  <a:pt x="2037" y="8594"/>
                  <a:pt x="2758" y="5681"/>
                </a:cubicBezTo>
                <a:cubicBezTo>
                  <a:pt x="3537" y="8174"/>
                  <a:pt x="4520" y="11009"/>
                  <a:pt x="5812" y="14638"/>
                </a:cubicBezTo>
                <a:lnTo>
                  <a:pt x="6339" y="16117"/>
                </a:lnTo>
                <a:lnTo>
                  <a:pt x="7100" y="14811"/>
                </a:lnTo>
                <a:cubicBezTo>
                  <a:pt x="8344" y="12681"/>
                  <a:pt x="9085" y="11248"/>
                  <a:pt x="9896" y="9638"/>
                </a:cubicBezTo>
                <a:cubicBezTo>
                  <a:pt x="10133" y="12428"/>
                  <a:pt x="10681" y="14428"/>
                  <a:pt x="11223" y="16408"/>
                </a:cubicBezTo>
                <a:lnTo>
                  <a:pt x="11495" y="17404"/>
                </a:lnTo>
                <a:lnTo>
                  <a:pt x="12253" y="16953"/>
                </a:lnTo>
                <a:cubicBezTo>
                  <a:pt x="16306" y="14531"/>
                  <a:pt x="18203" y="12327"/>
                  <a:pt x="19708" y="10211"/>
                </a:cubicBezTo>
                <a:cubicBezTo>
                  <a:pt x="19942" y="13727"/>
                  <a:pt x="19573" y="17574"/>
                  <a:pt x="18698" y="20305"/>
                </a:cubicBezTo>
                <a:cubicBezTo>
                  <a:pt x="18543" y="20787"/>
                  <a:pt x="18730" y="21336"/>
                  <a:pt x="19114" y="21531"/>
                </a:cubicBezTo>
                <a:cubicBezTo>
                  <a:pt x="19204" y="21577"/>
                  <a:pt x="19301" y="21599"/>
                  <a:pt x="19395" y="21599"/>
                </a:cubicBezTo>
                <a:cubicBezTo>
                  <a:pt x="19690" y="21599"/>
                  <a:pt x="19972" y="21377"/>
                  <a:pt x="20089" y="21008"/>
                </a:cubicBezTo>
                <a:cubicBezTo>
                  <a:pt x="21251" y="17380"/>
                  <a:pt x="21600" y="12213"/>
                  <a:pt x="20976" y="7841"/>
                </a:cubicBezTo>
                <a:cubicBezTo>
                  <a:pt x="20976" y="7841"/>
                  <a:pt x="20698" y="5891"/>
                  <a:pt x="20698" y="5891"/>
                </a:cubicBezTo>
                <a:close/>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42" name="AutoShape 32"/>
          <p:cNvSpPr/>
          <p:nvPr/>
        </p:nvSpPr>
        <p:spPr bwMode="auto">
          <a:xfrm>
            <a:off x="9342131" y="4417606"/>
            <a:ext cx="491620" cy="428814"/>
          </a:xfrm>
          <a:custGeom>
            <a:avLst/>
            <a:gdLst>
              <a:gd name="T0" fmla="+- 0 10800 108"/>
              <a:gd name="T1" fmla="*/ T0 w 21384"/>
              <a:gd name="T2" fmla="*/ 10800 h 21600"/>
              <a:gd name="T3" fmla="+- 0 10800 108"/>
              <a:gd name="T4" fmla="*/ T3 w 21384"/>
              <a:gd name="T5" fmla="*/ 10800 h 21600"/>
              <a:gd name="T6" fmla="+- 0 10800 108"/>
              <a:gd name="T7" fmla="*/ T6 w 21384"/>
              <a:gd name="T8" fmla="*/ 10800 h 21600"/>
              <a:gd name="T9" fmla="+- 0 10800 108"/>
              <a:gd name="T10" fmla="*/ T9 w 21384"/>
              <a:gd name="T11" fmla="*/ 10800 h 21600"/>
            </a:gdLst>
            <a:ahLst/>
            <a:cxnLst>
              <a:cxn ang="0">
                <a:pos x="T1" y="T2"/>
              </a:cxn>
              <a:cxn ang="0">
                <a:pos x="T4" y="T5"/>
              </a:cxn>
              <a:cxn ang="0">
                <a:pos x="T7" y="T8"/>
              </a:cxn>
              <a:cxn ang="0">
                <a:pos x="T10" y="T11"/>
              </a:cxn>
            </a:cxnLst>
            <a:rect l="0" t="0" r="r" b="b"/>
            <a:pathLst>
              <a:path w="21384" h="21600">
                <a:moveTo>
                  <a:pt x="18710" y="9257"/>
                </a:moveTo>
                <a:lnTo>
                  <a:pt x="16706" y="7714"/>
                </a:lnTo>
                <a:lnTo>
                  <a:pt x="16706" y="20057"/>
                </a:lnTo>
                <a:lnTo>
                  <a:pt x="4677" y="20057"/>
                </a:lnTo>
                <a:lnTo>
                  <a:pt x="4677" y="7714"/>
                </a:lnTo>
                <a:lnTo>
                  <a:pt x="2673" y="9257"/>
                </a:lnTo>
                <a:lnTo>
                  <a:pt x="1336" y="4628"/>
                </a:lnTo>
                <a:lnTo>
                  <a:pt x="4677" y="1542"/>
                </a:lnTo>
                <a:lnTo>
                  <a:pt x="7468" y="1542"/>
                </a:lnTo>
                <a:cubicBezTo>
                  <a:pt x="7841" y="2871"/>
                  <a:pt x="9136" y="3857"/>
                  <a:pt x="10691" y="3857"/>
                </a:cubicBezTo>
                <a:cubicBezTo>
                  <a:pt x="12247" y="3857"/>
                  <a:pt x="13542" y="2871"/>
                  <a:pt x="13915" y="1542"/>
                </a:cubicBezTo>
                <a:lnTo>
                  <a:pt x="16706" y="1542"/>
                </a:lnTo>
                <a:lnTo>
                  <a:pt x="20047" y="4628"/>
                </a:lnTo>
                <a:cubicBezTo>
                  <a:pt x="20047" y="4628"/>
                  <a:pt x="18710" y="9257"/>
                  <a:pt x="18710" y="9257"/>
                </a:cubicBezTo>
                <a:close/>
                <a:moveTo>
                  <a:pt x="13200" y="1542"/>
                </a:moveTo>
                <a:cubicBezTo>
                  <a:pt x="12831" y="2438"/>
                  <a:pt x="11852" y="3085"/>
                  <a:pt x="10691" y="3085"/>
                </a:cubicBezTo>
                <a:cubicBezTo>
                  <a:pt x="9531" y="3085"/>
                  <a:pt x="8552" y="2438"/>
                  <a:pt x="8183" y="1542"/>
                </a:cubicBezTo>
                <a:cubicBezTo>
                  <a:pt x="8183" y="1542"/>
                  <a:pt x="13200" y="1542"/>
                  <a:pt x="13200" y="1542"/>
                </a:cubicBezTo>
                <a:close/>
                <a:moveTo>
                  <a:pt x="20882" y="3423"/>
                </a:moveTo>
                <a:lnTo>
                  <a:pt x="17541" y="338"/>
                </a:lnTo>
                <a:cubicBezTo>
                  <a:pt x="17303" y="119"/>
                  <a:pt x="17009" y="0"/>
                  <a:pt x="16706" y="0"/>
                </a:cubicBezTo>
                <a:lnTo>
                  <a:pt x="4677" y="0"/>
                </a:lnTo>
                <a:cubicBezTo>
                  <a:pt x="4374" y="0"/>
                  <a:pt x="4080" y="119"/>
                  <a:pt x="3842" y="338"/>
                </a:cubicBezTo>
                <a:lnTo>
                  <a:pt x="501" y="3423"/>
                </a:lnTo>
                <a:cubicBezTo>
                  <a:pt x="64" y="3827"/>
                  <a:pt x="-108" y="4503"/>
                  <a:pt x="68" y="5116"/>
                </a:cubicBezTo>
                <a:lnTo>
                  <a:pt x="1405" y="9745"/>
                </a:lnTo>
                <a:cubicBezTo>
                  <a:pt x="1537" y="10201"/>
                  <a:pt x="1845" y="10560"/>
                  <a:pt x="2239" y="10716"/>
                </a:cubicBezTo>
                <a:cubicBezTo>
                  <a:pt x="2380" y="10772"/>
                  <a:pt x="2527" y="10800"/>
                  <a:pt x="2673" y="10800"/>
                </a:cubicBezTo>
                <a:cubicBezTo>
                  <a:pt x="2905" y="10800"/>
                  <a:pt x="3136" y="10729"/>
                  <a:pt x="3341" y="10593"/>
                </a:cubicBezTo>
                <a:lnTo>
                  <a:pt x="3341" y="20057"/>
                </a:lnTo>
                <a:cubicBezTo>
                  <a:pt x="3341" y="20908"/>
                  <a:pt x="3940" y="21600"/>
                  <a:pt x="4677" y="21600"/>
                </a:cubicBezTo>
                <a:lnTo>
                  <a:pt x="16706" y="21600"/>
                </a:lnTo>
                <a:cubicBezTo>
                  <a:pt x="17443" y="21600"/>
                  <a:pt x="18042" y="20908"/>
                  <a:pt x="18042" y="20057"/>
                </a:cubicBezTo>
                <a:lnTo>
                  <a:pt x="18042" y="10593"/>
                </a:lnTo>
                <a:cubicBezTo>
                  <a:pt x="18247" y="10729"/>
                  <a:pt x="18478" y="10800"/>
                  <a:pt x="18710" y="10800"/>
                </a:cubicBezTo>
                <a:cubicBezTo>
                  <a:pt x="18856" y="10800"/>
                  <a:pt x="19002" y="10772"/>
                  <a:pt x="19144" y="10716"/>
                </a:cubicBezTo>
                <a:cubicBezTo>
                  <a:pt x="19538" y="10560"/>
                  <a:pt x="19846" y="10201"/>
                  <a:pt x="19978" y="9745"/>
                </a:cubicBezTo>
                <a:lnTo>
                  <a:pt x="21315" y="5116"/>
                </a:lnTo>
                <a:cubicBezTo>
                  <a:pt x="21491" y="4503"/>
                  <a:pt x="21319" y="3827"/>
                  <a:pt x="20882" y="3423"/>
                </a:cubicBezTo>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43" name="AutoShape 33"/>
          <p:cNvSpPr/>
          <p:nvPr/>
        </p:nvSpPr>
        <p:spPr bwMode="auto">
          <a:xfrm>
            <a:off x="8361056" y="4569207"/>
            <a:ext cx="491620" cy="307533"/>
          </a:xfrm>
          <a:custGeom>
            <a:avLst/>
            <a:gdLst>
              <a:gd name="T0" fmla="*/ 10752 w 21505"/>
              <a:gd name="T1" fmla="*/ 10800 h 21600"/>
              <a:gd name="T2" fmla="*/ 10752 w 21505"/>
              <a:gd name="T3" fmla="*/ 10800 h 21600"/>
              <a:gd name="T4" fmla="*/ 10752 w 21505"/>
              <a:gd name="T5" fmla="*/ 10800 h 21600"/>
              <a:gd name="T6" fmla="*/ 10752 w 21505"/>
              <a:gd name="T7" fmla="*/ 10800 h 21600"/>
            </a:gdLst>
            <a:ahLst/>
            <a:cxnLst>
              <a:cxn ang="0">
                <a:pos x="T0" y="T1"/>
              </a:cxn>
              <a:cxn ang="0">
                <a:pos x="T2" y="T3"/>
              </a:cxn>
              <a:cxn ang="0">
                <a:pos x="T4" y="T5"/>
              </a:cxn>
              <a:cxn ang="0">
                <a:pos x="T6" y="T7"/>
              </a:cxn>
            </a:cxnLst>
            <a:rect l="0" t="0" r="r" b="b"/>
            <a:pathLst>
              <a:path w="21505" h="21600">
                <a:moveTo>
                  <a:pt x="17472" y="17279"/>
                </a:moveTo>
                <a:lnTo>
                  <a:pt x="17472" y="18899"/>
                </a:lnTo>
                <a:cubicBezTo>
                  <a:pt x="17472" y="19198"/>
                  <a:pt x="17321" y="19439"/>
                  <a:pt x="17136" y="19439"/>
                </a:cubicBezTo>
                <a:lnTo>
                  <a:pt x="4368" y="19439"/>
                </a:lnTo>
                <a:cubicBezTo>
                  <a:pt x="4182" y="19439"/>
                  <a:pt x="4032" y="19198"/>
                  <a:pt x="4032" y="18899"/>
                </a:cubicBezTo>
                <a:lnTo>
                  <a:pt x="4032" y="17279"/>
                </a:lnTo>
                <a:lnTo>
                  <a:pt x="1344" y="12419"/>
                </a:lnTo>
                <a:cubicBezTo>
                  <a:pt x="1344" y="12121"/>
                  <a:pt x="1494" y="11879"/>
                  <a:pt x="1680" y="11879"/>
                </a:cubicBezTo>
                <a:lnTo>
                  <a:pt x="3360" y="11879"/>
                </a:lnTo>
                <a:lnTo>
                  <a:pt x="4032" y="11879"/>
                </a:lnTo>
                <a:lnTo>
                  <a:pt x="4704" y="11879"/>
                </a:lnTo>
                <a:lnTo>
                  <a:pt x="5376" y="11879"/>
                </a:lnTo>
                <a:lnTo>
                  <a:pt x="6048" y="11879"/>
                </a:lnTo>
                <a:lnTo>
                  <a:pt x="6720" y="11879"/>
                </a:lnTo>
                <a:lnTo>
                  <a:pt x="7392" y="11879"/>
                </a:lnTo>
                <a:lnTo>
                  <a:pt x="8064" y="11879"/>
                </a:lnTo>
                <a:lnTo>
                  <a:pt x="8736" y="11879"/>
                </a:lnTo>
                <a:lnTo>
                  <a:pt x="12768" y="11879"/>
                </a:lnTo>
                <a:lnTo>
                  <a:pt x="13440" y="11879"/>
                </a:lnTo>
                <a:lnTo>
                  <a:pt x="14112" y="11879"/>
                </a:lnTo>
                <a:lnTo>
                  <a:pt x="14784" y="11879"/>
                </a:lnTo>
                <a:lnTo>
                  <a:pt x="15456" y="11879"/>
                </a:lnTo>
                <a:lnTo>
                  <a:pt x="16128" y="11879"/>
                </a:lnTo>
                <a:lnTo>
                  <a:pt x="16800" y="11879"/>
                </a:lnTo>
                <a:lnTo>
                  <a:pt x="17472" y="11879"/>
                </a:lnTo>
                <a:lnTo>
                  <a:pt x="18144" y="11879"/>
                </a:lnTo>
                <a:lnTo>
                  <a:pt x="19824" y="11879"/>
                </a:lnTo>
                <a:cubicBezTo>
                  <a:pt x="20009" y="11879"/>
                  <a:pt x="20160" y="12121"/>
                  <a:pt x="20160" y="12419"/>
                </a:cubicBezTo>
                <a:cubicBezTo>
                  <a:pt x="20160" y="12419"/>
                  <a:pt x="17472" y="17279"/>
                  <a:pt x="17472" y="17279"/>
                </a:cubicBezTo>
                <a:close/>
                <a:moveTo>
                  <a:pt x="10752" y="4320"/>
                </a:moveTo>
                <a:cubicBezTo>
                  <a:pt x="8625" y="4320"/>
                  <a:pt x="6826" y="6601"/>
                  <a:pt x="6246" y="9719"/>
                </a:cubicBezTo>
                <a:lnTo>
                  <a:pt x="5552" y="9719"/>
                </a:lnTo>
                <a:cubicBezTo>
                  <a:pt x="6152" y="6000"/>
                  <a:pt x="8252" y="3239"/>
                  <a:pt x="10752" y="3239"/>
                </a:cubicBezTo>
                <a:cubicBezTo>
                  <a:pt x="12934" y="3239"/>
                  <a:pt x="14813" y="5344"/>
                  <a:pt x="15654" y="8353"/>
                </a:cubicBezTo>
                <a:lnTo>
                  <a:pt x="15054" y="8835"/>
                </a:lnTo>
                <a:cubicBezTo>
                  <a:pt x="14323" y="6180"/>
                  <a:pt x="12671" y="4320"/>
                  <a:pt x="10752" y="4320"/>
                </a:cubicBezTo>
                <a:moveTo>
                  <a:pt x="10752" y="8639"/>
                </a:moveTo>
                <a:cubicBezTo>
                  <a:pt x="10158" y="8639"/>
                  <a:pt x="9630" y="9061"/>
                  <a:pt x="9260" y="9719"/>
                </a:cubicBezTo>
                <a:lnTo>
                  <a:pt x="8437" y="9719"/>
                </a:lnTo>
                <a:cubicBezTo>
                  <a:pt x="8904" y="8435"/>
                  <a:pt x="9761" y="7560"/>
                  <a:pt x="10752" y="7560"/>
                </a:cubicBezTo>
                <a:cubicBezTo>
                  <a:pt x="11742" y="7560"/>
                  <a:pt x="12600" y="8435"/>
                  <a:pt x="13066" y="9719"/>
                </a:cubicBezTo>
                <a:lnTo>
                  <a:pt x="12244" y="9719"/>
                </a:lnTo>
                <a:cubicBezTo>
                  <a:pt x="11874" y="9061"/>
                  <a:pt x="11345" y="8639"/>
                  <a:pt x="10752" y="8639"/>
                </a:cubicBezTo>
                <a:moveTo>
                  <a:pt x="13827" y="9719"/>
                </a:moveTo>
                <a:cubicBezTo>
                  <a:pt x="13307" y="7816"/>
                  <a:pt x="12126" y="6479"/>
                  <a:pt x="10752" y="6479"/>
                </a:cubicBezTo>
                <a:cubicBezTo>
                  <a:pt x="9378" y="6479"/>
                  <a:pt x="8197" y="7816"/>
                  <a:pt x="7676" y="9719"/>
                </a:cubicBezTo>
                <a:lnTo>
                  <a:pt x="6955" y="9719"/>
                </a:lnTo>
                <a:cubicBezTo>
                  <a:pt x="7510" y="7207"/>
                  <a:pt x="9001" y="5400"/>
                  <a:pt x="10752" y="5400"/>
                </a:cubicBezTo>
                <a:cubicBezTo>
                  <a:pt x="12409" y="5400"/>
                  <a:pt x="13834" y="7015"/>
                  <a:pt x="14454" y="9317"/>
                </a:cubicBezTo>
                <a:lnTo>
                  <a:pt x="13953" y="9719"/>
                </a:lnTo>
                <a:cubicBezTo>
                  <a:pt x="13953" y="9719"/>
                  <a:pt x="13827" y="9719"/>
                  <a:pt x="13827" y="9719"/>
                </a:cubicBezTo>
                <a:close/>
                <a:moveTo>
                  <a:pt x="10752" y="1080"/>
                </a:moveTo>
                <a:cubicBezTo>
                  <a:pt x="13459" y="1080"/>
                  <a:pt x="15792" y="3672"/>
                  <a:pt x="16856" y="7388"/>
                </a:cubicBezTo>
                <a:lnTo>
                  <a:pt x="16256" y="7869"/>
                </a:lnTo>
                <a:cubicBezTo>
                  <a:pt x="15305" y="4504"/>
                  <a:pt x="13201" y="2160"/>
                  <a:pt x="10752" y="2160"/>
                </a:cubicBezTo>
                <a:cubicBezTo>
                  <a:pt x="7874" y="2160"/>
                  <a:pt x="5470" y="5392"/>
                  <a:pt x="4858" y="9719"/>
                </a:cubicBezTo>
                <a:lnTo>
                  <a:pt x="4167" y="9719"/>
                </a:lnTo>
                <a:cubicBezTo>
                  <a:pt x="4792" y="4796"/>
                  <a:pt x="7507" y="1080"/>
                  <a:pt x="10752" y="1080"/>
                </a:cubicBezTo>
                <a:moveTo>
                  <a:pt x="17336" y="9719"/>
                </a:moveTo>
                <a:lnTo>
                  <a:pt x="16958" y="9719"/>
                </a:lnTo>
                <a:lnTo>
                  <a:pt x="17294" y="9449"/>
                </a:lnTo>
                <a:cubicBezTo>
                  <a:pt x="17307" y="9540"/>
                  <a:pt x="17325" y="9628"/>
                  <a:pt x="17336" y="9719"/>
                </a:cubicBezTo>
                <a:moveTo>
                  <a:pt x="19824" y="9719"/>
                </a:moveTo>
                <a:lnTo>
                  <a:pt x="18016" y="9719"/>
                </a:lnTo>
                <a:cubicBezTo>
                  <a:pt x="17986" y="9461"/>
                  <a:pt x="17948" y="9209"/>
                  <a:pt x="17908" y="8957"/>
                </a:cubicBezTo>
                <a:lnTo>
                  <a:pt x="21132" y="6366"/>
                </a:lnTo>
                <a:cubicBezTo>
                  <a:pt x="21464" y="6099"/>
                  <a:pt x="21599" y="5450"/>
                  <a:pt x="21433" y="4916"/>
                </a:cubicBezTo>
                <a:cubicBezTo>
                  <a:pt x="21267" y="4383"/>
                  <a:pt x="20864" y="4169"/>
                  <a:pt x="20532" y="4433"/>
                </a:cubicBezTo>
                <a:lnTo>
                  <a:pt x="17456" y="6905"/>
                </a:lnTo>
                <a:cubicBezTo>
                  <a:pt x="16282" y="2836"/>
                  <a:pt x="13721" y="0"/>
                  <a:pt x="10752" y="0"/>
                </a:cubicBezTo>
                <a:cubicBezTo>
                  <a:pt x="7135" y="0"/>
                  <a:pt x="4122" y="4198"/>
                  <a:pt x="3488" y="9719"/>
                </a:cubicBezTo>
                <a:lnTo>
                  <a:pt x="1680" y="9719"/>
                </a:lnTo>
                <a:cubicBezTo>
                  <a:pt x="754" y="9719"/>
                  <a:pt x="0" y="10930"/>
                  <a:pt x="0" y="12419"/>
                </a:cubicBezTo>
                <a:cubicBezTo>
                  <a:pt x="0" y="12949"/>
                  <a:pt x="121" y="13459"/>
                  <a:pt x="339" y="13855"/>
                </a:cubicBezTo>
                <a:lnTo>
                  <a:pt x="2688" y="18101"/>
                </a:lnTo>
                <a:lnTo>
                  <a:pt x="2688" y="18899"/>
                </a:lnTo>
                <a:cubicBezTo>
                  <a:pt x="2688" y="20389"/>
                  <a:pt x="3442" y="21599"/>
                  <a:pt x="4368" y="21599"/>
                </a:cubicBezTo>
                <a:lnTo>
                  <a:pt x="17136" y="21599"/>
                </a:lnTo>
                <a:cubicBezTo>
                  <a:pt x="18062" y="21599"/>
                  <a:pt x="18816" y="20389"/>
                  <a:pt x="18816" y="18899"/>
                </a:cubicBezTo>
                <a:lnTo>
                  <a:pt x="18816" y="18101"/>
                </a:lnTo>
                <a:lnTo>
                  <a:pt x="21165" y="13855"/>
                </a:lnTo>
                <a:cubicBezTo>
                  <a:pt x="21383" y="13459"/>
                  <a:pt x="21504" y="12949"/>
                  <a:pt x="21504" y="12419"/>
                </a:cubicBezTo>
                <a:cubicBezTo>
                  <a:pt x="21504" y="10930"/>
                  <a:pt x="20750" y="9719"/>
                  <a:pt x="19824" y="9719"/>
                </a:cubicBezTo>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44" name="AutoShape 34"/>
          <p:cNvSpPr/>
          <p:nvPr/>
        </p:nvSpPr>
        <p:spPr bwMode="auto">
          <a:xfrm>
            <a:off x="8484502" y="4447925"/>
            <a:ext cx="34651" cy="114784"/>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47"/>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45" name="AutoShape 35"/>
          <p:cNvSpPr/>
          <p:nvPr/>
        </p:nvSpPr>
        <p:spPr bwMode="auto">
          <a:xfrm>
            <a:off x="8668589" y="4447925"/>
            <a:ext cx="34651" cy="114784"/>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46" name="AutoShape 36"/>
          <p:cNvSpPr/>
          <p:nvPr/>
        </p:nvSpPr>
        <p:spPr bwMode="auto">
          <a:xfrm>
            <a:off x="8590623" y="4385121"/>
            <a:ext cx="36818" cy="116950"/>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9"/>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5" y="20691"/>
                  <a:pt x="1719" y="20730"/>
                  <a:pt x="1763" y="20770"/>
                </a:cubicBezTo>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47" name="AutoShape 37"/>
          <p:cNvSpPr/>
          <p:nvPr/>
        </p:nvSpPr>
        <p:spPr bwMode="auto">
          <a:xfrm>
            <a:off x="7382147" y="4432766"/>
            <a:ext cx="446140" cy="443973"/>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48" name="AutoShape 38"/>
          <p:cNvSpPr/>
          <p:nvPr/>
        </p:nvSpPr>
        <p:spPr bwMode="auto">
          <a:xfrm>
            <a:off x="7596554" y="4632013"/>
            <a:ext cx="75800" cy="75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49" name="AutoShape 39"/>
          <p:cNvSpPr/>
          <p:nvPr/>
        </p:nvSpPr>
        <p:spPr bwMode="auto">
          <a:xfrm>
            <a:off x="7795801" y="4385121"/>
            <a:ext cx="75800" cy="779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50" name="AutoShape 40"/>
          <p:cNvSpPr/>
          <p:nvPr/>
        </p:nvSpPr>
        <p:spPr bwMode="auto">
          <a:xfrm>
            <a:off x="7503427" y="4616853"/>
            <a:ext cx="62807" cy="6064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51" name="AutoShape 41"/>
          <p:cNvSpPr/>
          <p:nvPr/>
        </p:nvSpPr>
        <p:spPr bwMode="auto">
          <a:xfrm>
            <a:off x="7566234" y="4722974"/>
            <a:ext cx="30320" cy="3032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52" name="AutoShape 42"/>
          <p:cNvSpPr/>
          <p:nvPr/>
        </p:nvSpPr>
        <p:spPr bwMode="auto">
          <a:xfrm>
            <a:off x="7810961" y="4493407"/>
            <a:ext cx="30320" cy="3032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53" name="AutoShape 43"/>
          <p:cNvSpPr/>
          <p:nvPr/>
        </p:nvSpPr>
        <p:spPr bwMode="auto">
          <a:xfrm>
            <a:off x="6401074" y="4417606"/>
            <a:ext cx="491620" cy="35084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54" name="AutoShape 44"/>
          <p:cNvSpPr/>
          <p:nvPr/>
        </p:nvSpPr>
        <p:spPr bwMode="auto">
          <a:xfrm>
            <a:off x="6845047" y="4569207"/>
            <a:ext cx="30320" cy="16892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55" name="AutoShape 45"/>
          <p:cNvSpPr/>
          <p:nvPr/>
        </p:nvSpPr>
        <p:spPr bwMode="auto">
          <a:xfrm>
            <a:off x="6829887" y="4753294"/>
            <a:ext cx="62806" cy="931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56" name="AutoShape 46"/>
          <p:cNvSpPr/>
          <p:nvPr/>
        </p:nvSpPr>
        <p:spPr bwMode="auto">
          <a:xfrm>
            <a:off x="11302113" y="3406212"/>
            <a:ext cx="491620" cy="4894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4" y="17549"/>
                </a:moveTo>
                <a:cubicBezTo>
                  <a:pt x="15513" y="17549"/>
                  <a:pt x="14343" y="15612"/>
                  <a:pt x="13809" y="12825"/>
                </a:cubicBezTo>
                <a:lnTo>
                  <a:pt x="15524" y="12825"/>
                </a:lnTo>
                <a:cubicBezTo>
                  <a:pt x="17038" y="12825"/>
                  <a:pt x="18224" y="11343"/>
                  <a:pt x="18224" y="9450"/>
                </a:cubicBezTo>
                <a:cubicBezTo>
                  <a:pt x="18224" y="7558"/>
                  <a:pt x="17038" y="6075"/>
                  <a:pt x="15524" y="6075"/>
                </a:cubicBezTo>
                <a:lnTo>
                  <a:pt x="13809" y="6075"/>
                </a:lnTo>
                <a:cubicBezTo>
                  <a:pt x="14343" y="3289"/>
                  <a:pt x="15513" y="1350"/>
                  <a:pt x="16874" y="1350"/>
                </a:cubicBezTo>
                <a:cubicBezTo>
                  <a:pt x="18739" y="1350"/>
                  <a:pt x="20249" y="4976"/>
                  <a:pt x="20249" y="9450"/>
                </a:cubicBezTo>
                <a:cubicBezTo>
                  <a:pt x="20249" y="13923"/>
                  <a:pt x="18739" y="17549"/>
                  <a:pt x="16874" y="17549"/>
                </a:cubicBezTo>
                <a:moveTo>
                  <a:pt x="8926" y="11482"/>
                </a:moveTo>
                <a:lnTo>
                  <a:pt x="8774" y="11482"/>
                </a:lnTo>
                <a:lnTo>
                  <a:pt x="8774" y="11475"/>
                </a:lnTo>
                <a:cubicBezTo>
                  <a:pt x="8028" y="11475"/>
                  <a:pt x="7424" y="10569"/>
                  <a:pt x="7424" y="9450"/>
                </a:cubicBezTo>
                <a:cubicBezTo>
                  <a:pt x="7424" y="8332"/>
                  <a:pt x="8028" y="7425"/>
                  <a:pt x="8774" y="7425"/>
                </a:cubicBezTo>
                <a:lnTo>
                  <a:pt x="8926" y="7425"/>
                </a:lnTo>
                <a:cubicBezTo>
                  <a:pt x="10200" y="7425"/>
                  <a:pt x="11391" y="6924"/>
                  <a:pt x="12441" y="6063"/>
                </a:cubicBezTo>
                <a:cubicBezTo>
                  <a:pt x="12248" y="7149"/>
                  <a:pt x="12149" y="8300"/>
                  <a:pt x="12149" y="9450"/>
                </a:cubicBezTo>
                <a:cubicBezTo>
                  <a:pt x="12149" y="10603"/>
                  <a:pt x="12248" y="11758"/>
                  <a:pt x="12442" y="12846"/>
                </a:cubicBezTo>
                <a:cubicBezTo>
                  <a:pt x="11393" y="11983"/>
                  <a:pt x="10200" y="11482"/>
                  <a:pt x="8926" y="11482"/>
                </a:cubicBezTo>
                <a:moveTo>
                  <a:pt x="8096" y="20249"/>
                </a:moveTo>
                <a:lnTo>
                  <a:pt x="5396" y="20249"/>
                </a:lnTo>
                <a:lnTo>
                  <a:pt x="5396" y="14175"/>
                </a:lnTo>
                <a:cubicBezTo>
                  <a:pt x="5396" y="13683"/>
                  <a:pt x="5264" y="13223"/>
                  <a:pt x="5033" y="12825"/>
                </a:cubicBezTo>
                <a:lnTo>
                  <a:pt x="5505" y="12825"/>
                </a:lnTo>
                <a:lnTo>
                  <a:pt x="5505" y="12832"/>
                </a:lnTo>
                <a:lnTo>
                  <a:pt x="7535" y="12832"/>
                </a:lnTo>
                <a:cubicBezTo>
                  <a:pt x="7463" y="13042"/>
                  <a:pt x="7421" y="13265"/>
                  <a:pt x="7421" y="13500"/>
                </a:cubicBezTo>
                <a:lnTo>
                  <a:pt x="7421" y="18225"/>
                </a:lnTo>
                <a:cubicBezTo>
                  <a:pt x="7421" y="18874"/>
                  <a:pt x="7784" y="19307"/>
                  <a:pt x="8001" y="19565"/>
                </a:cubicBezTo>
                <a:cubicBezTo>
                  <a:pt x="8031" y="19601"/>
                  <a:pt x="8065" y="19638"/>
                  <a:pt x="8096" y="19677"/>
                </a:cubicBezTo>
                <a:cubicBezTo>
                  <a:pt x="8096" y="19677"/>
                  <a:pt x="8096" y="20249"/>
                  <a:pt x="8096" y="20249"/>
                </a:cubicBezTo>
                <a:close/>
                <a:moveTo>
                  <a:pt x="1349" y="9450"/>
                </a:moveTo>
                <a:cubicBezTo>
                  <a:pt x="1349" y="8332"/>
                  <a:pt x="1953" y="7425"/>
                  <a:pt x="2699" y="7425"/>
                </a:cubicBezTo>
                <a:lnTo>
                  <a:pt x="7434" y="7425"/>
                </a:lnTo>
                <a:cubicBezTo>
                  <a:pt x="7014" y="7916"/>
                  <a:pt x="6749" y="8631"/>
                  <a:pt x="6749" y="9450"/>
                </a:cubicBezTo>
                <a:cubicBezTo>
                  <a:pt x="6749" y="10270"/>
                  <a:pt x="7014" y="10984"/>
                  <a:pt x="7434" y="11475"/>
                </a:cubicBezTo>
                <a:lnTo>
                  <a:pt x="2699" y="11475"/>
                </a:lnTo>
                <a:cubicBezTo>
                  <a:pt x="1953" y="11475"/>
                  <a:pt x="1349" y="10569"/>
                  <a:pt x="1349" y="9450"/>
                </a:cubicBezTo>
                <a:moveTo>
                  <a:pt x="13499" y="9450"/>
                </a:moveTo>
                <a:cubicBezTo>
                  <a:pt x="13499" y="8749"/>
                  <a:pt x="13540" y="8073"/>
                  <a:pt x="13610" y="7425"/>
                </a:cubicBezTo>
                <a:lnTo>
                  <a:pt x="15524" y="7425"/>
                </a:lnTo>
                <a:cubicBezTo>
                  <a:pt x="16269" y="7425"/>
                  <a:pt x="16874" y="8332"/>
                  <a:pt x="16874" y="9450"/>
                </a:cubicBezTo>
                <a:cubicBezTo>
                  <a:pt x="16874" y="10569"/>
                  <a:pt x="16269" y="11475"/>
                  <a:pt x="15524" y="11475"/>
                </a:cubicBezTo>
                <a:lnTo>
                  <a:pt x="13610" y="11475"/>
                </a:lnTo>
                <a:cubicBezTo>
                  <a:pt x="13540" y="10826"/>
                  <a:pt x="13499" y="10151"/>
                  <a:pt x="13499" y="9450"/>
                </a:cubicBezTo>
                <a:moveTo>
                  <a:pt x="16874" y="0"/>
                </a:moveTo>
                <a:cubicBezTo>
                  <a:pt x="15489" y="0"/>
                  <a:pt x="14400" y="951"/>
                  <a:pt x="13618" y="2420"/>
                </a:cubicBezTo>
                <a:lnTo>
                  <a:pt x="13604" y="2412"/>
                </a:lnTo>
                <a:cubicBezTo>
                  <a:pt x="12469" y="4635"/>
                  <a:pt x="10778" y="6075"/>
                  <a:pt x="8926" y="6075"/>
                </a:cubicBezTo>
                <a:lnTo>
                  <a:pt x="8479" y="6075"/>
                </a:lnTo>
                <a:lnTo>
                  <a:pt x="5505" y="6075"/>
                </a:lnTo>
                <a:lnTo>
                  <a:pt x="2699" y="6075"/>
                </a:lnTo>
                <a:cubicBezTo>
                  <a:pt x="1185" y="6075"/>
                  <a:pt x="0" y="7558"/>
                  <a:pt x="0" y="9450"/>
                </a:cubicBezTo>
                <a:cubicBezTo>
                  <a:pt x="0" y="11343"/>
                  <a:pt x="1185" y="12825"/>
                  <a:pt x="2699" y="12825"/>
                </a:cubicBezTo>
                <a:cubicBezTo>
                  <a:pt x="3443" y="12827"/>
                  <a:pt x="4046" y="13430"/>
                  <a:pt x="4046" y="14175"/>
                </a:cubicBezTo>
                <a:lnTo>
                  <a:pt x="4046" y="20249"/>
                </a:lnTo>
                <a:cubicBezTo>
                  <a:pt x="4046" y="20996"/>
                  <a:pt x="4651" y="21599"/>
                  <a:pt x="5396" y="21599"/>
                </a:cubicBezTo>
                <a:lnTo>
                  <a:pt x="8096" y="21599"/>
                </a:lnTo>
                <a:cubicBezTo>
                  <a:pt x="8842" y="21599"/>
                  <a:pt x="9446" y="20996"/>
                  <a:pt x="9446" y="20249"/>
                </a:cubicBezTo>
                <a:lnTo>
                  <a:pt x="9446" y="19575"/>
                </a:lnTo>
                <a:cubicBezTo>
                  <a:pt x="9446" y="18900"/>
                  <a:pt x="8771" y="18598"/>
                  <a:pt x="8771" y="18225"/>
                </a:cubicBezTo>
                <a:lnTo>
                  <a:pt x="8771" y="13500"/>
                </a:lnTo>
                <a:cubicBezTo>
                  <a:pt x="8771" y="13484"/>
                  <a:pt x="8781" y="13473"/>
                  <a:pt x="8782" y="13458"/>
                </a:cubicBezTo>
                <a:cubicBezTo>
                  <a:pt x="8789" y="13361"/>
                  <a:pt x="8815" y="13271"/>
                  <a:pt x="8859" y="13191"/>
                </a:cubicBezTo>
                <a:cubicBezTo>
                  <a:pt x="8871" y="13169"/>
                  <a:pt x="8884" y="13151"/>
                  <a:pt x="8898" y="13132"/>
                </a:cubicBezTo>
                <a:cubicBezTo>
                  <a:pt x="8952" y="13051"/>
                  <a:pt x="9020" y="12985"/>
                  <a:pt x="9103" y="12934"/>
                </a:cubicBezTo>
                <a:cubicBezTo>
                  <a:pt x="9107" y="12931"/>
                  <a:pt x="9108" y="12927"/>
                  <a:pt x="9112" y="12925"/>
                </a:cubicBezTo>
                <a:cubicBezTo>
                  <a:pt x="9115" y="12925"/>
                  <a:pt x="9117" y="12922"/>
                  <a:pt x="9120" y="12922"/>
                </a:cubicBezTo>
                <a:cubicBezTo>
                  <a:pt x="9174" y="12892"/>
                  <a:pt x="9238" y="12885"/>
                  <a:pt x="9299" y="12868"/>
                </a:cubicBezTo>
                <a:cubicBezTo>
                  <a:pt x="11003" y="13049"/>
                  <a:pt x="12545" y="14424"/>
                  <a:pt x="13604" y="16495"/>
                </a:cubicBezTo>
                <a:lnTo>
                  <a:pt x="13621" y="16487"/>
                </a:lnTo>
                <a:cubicBezTo>
                  <a:pt x="14404" y="17950"/>
                  <a:pt x="15490" y="18900"/>
                  <a:pt x="16874" y="18900"/>
                </a:cubicBezTo>
                <a:cubicBezTo>
                  <a:pt x="19977" y="18900"/>
                  <a:pt x="21600" y="14145"/>
                  <a:pt x="21600" y="9450"/>
                </a:cubicBezTo>
                <a:cubicBezTo>
                  <a:pt x="21600" y="4754"/>
                  <a:pt x="19977" y="0"/>
                  <a:pt x="16874" y="0"/>
                </a:cubicBezTo>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57" name="AutoShape 47"/>
          <p:cNvSpPr/>
          <p:nvPr/>
        </p:nvSpPr>
        <p:spPr bwMode="auto">
          <a:xfrm>
            <a:off x="10323204" y="3406212"/>
            <a:ext cx="489454" cy="489454"/>
          </a:xfrm>
          <a:custGeom>
            <a:avLst/>
            <a:gdLst>
              <a:gd name="T0" fmla="+- 0 10853 107"/>
              <a:gd name="T1" fmla="*/ T0 w 21493"/>
              <a:gd name="T2" fmla="*/ 10800 h 21600"/>
              <a:gd name="T3" fmla="+- 0 10853 107"/>
              <a:gd name="T4" fmla="*/ T3 w 21493"/>
              <a:gd name="T5" fmla="*/ 10800 h 21600"/>
              <a:gd name="T6" fmla="+- 0 10853 107"/>
              <a:gd name="T7" fmla="*/ T6 w 21493"/>
              <a:gd name="T8" fmla="*/ 10800 h 21600"/>
              <a:gd name="T9" fmla="+- 0 10853 107"/>
              <a:gd name="T10" fmla="*/ T9 w 21493"/>
              <a:gd name="T11" fmla="*/ 10800 h 21600"/>
            </a:gdLst>
            <a:ahLst/>
            <a:cxnLst>
              <a:cxn ang="0">
                <a:pos x="T1" y="T2"/>
              </a:cxn>
              <a:cxn ang="0">
                <a:pos x="T4" y="T5"/>
              </a:cxn>
              <a:cxn ang="0">
                <a:pos x="T7" y="T8"/>
              </a:cxn>
              <a:cxn ang="0">
                <a:pos x="T10" y="T11"/>
              </a:cxn>
            </a:cxnLst>
            <a:rect l="0" t="0" r="r" b="b"/>
            <a:pathLst>
              <a:path w="21493" h="21600">
                <a:moveTo>
                  <a:pt x="20123" y="3375"/>
                </a:moveTo>
                <a:lnTo>
                  <a:pt x="8704" y="5400"/>
                </a:lnTo>
                <a:lnTo>
                  <a:pt x="8704" y="4725"/>
                </a:lnTo>
                <a:lnTo>
                  <a:pt x="8704" y="3375"/>
                </a:lnTo>
                <a:lnTo>
                  <a:pt x="20123" y="1350"/>
                </a:lnTo>
                <a:lnTo>
                  <a:pt x="20123" y="2700"/>
                </a:lnTo>
                <a:cubicBezTo>
                  <a:pt x="20123" y="2700"/>
                  <a:pt x="20123" y="3375"/>
                  <a:pt x="20123" y="3375"/>
                </a:cubicBezTo>
                <a:close/>
                <a:moveTo>
                  <a:pt x="17901" y="18014"/>
                </a:moveTo>
                <a:cubicBezTo>
                  <a:pt x="16291" y="18553"/>
                  <a:pt x="14628" y="18025"/>
                  <a:pt x="14187" y="16839"/>
                </a:cubicBezTo>
                <a:cubicBezTo>
                  <a:pt x="13745" y="15651"/>
                  <a:pt x="14691" y="14251"/>
                  <a:pt x="16300" y="13712"/>
                </a:cubicBezTo>
                <a:cubicBezTo>
                  <a:pt x="17910" y="13173"/>
                  <a:pt x="19573" y="13699"/>
                  <a:pt x="20014" y="14886"/>
                </a:cubicBezTo>
                <a:cubicBezTo>
                  <a:pt x="20456" y="16074"/>
                  <a:pt x="19510" y="17474"/>
                  <a:pt x="17901" y="18014"/>
                </a:cubicBezTo>
                <a:moveTo>
                  <a:pt x="5163" y="20039"/>
                </a:moveTo>
                <a:cubicBezTo>
                  <a:pt x="3554" y="20578"/>
                  <a:pt x="1890" y="20050"/>
                  <a:pt x="1450" y="18864"/>
                </a:cubicBezTo>
                <a:cubicBezTo>
                  <a:pt x="1008" y="17676"/>
                  <a:pt x="1954" y="16276"/>
                  <a:pt x="3562" y="15737"/>
                </a:cubicBezTo>
                <a:cubicBezTo>
                  <a:pt x="5172" y="15198"/>
                  <a:pt x="6836" y="15724"/>
                  <a:pt x="7277" y="16911"/>
                </a:cubicBezTo>
                <a:cubicBezTo>
                  <a:pt x="7719" y="18099"/>
                  <a:pt x="6773" y="19499"/>
                  <a:pt x="5163" y="20039"/>
                </a:cubicBezTo>
                <a:moveTo>
                  <a:pt x="21012" y="316"/>
                </a:moveTo>
                <a:cubicBezTo>
                  <a:pt x="20770" y="110"/>
                  <a:pt x="20463" y="0"/>
                  <a:pt x="20149" y="0"/>
                </a:cubicBezTo>
                <a:cubicBezTo>
                  <a:pt x="20072" y="0"/>
                  <a:pt x="19993" y="6"/>
                  <a:pt x="19916" y="21"/>
                </a:cubicBezTo>
                <a:lnTo>
                  <a:pt x="8497" y="2046"/>
                </a:lnTo>
                <a:cubicBezTo>
                  <a:pt x="7855" y="2159"/>
                  <a:pt x="7387" y="2719"/>
                  <a:pt x="7387" y="3375"/>
                </a:cubicBezTo>
                <a:lnTo>
                  <a:pt x="7387" y="4725"/>
                </a:lnTo>
                <a:lnTo>
                  <a:pt x="7387" y="5400"/>
                </a:lnTo>
                <a:lnTo>
                  <a:pt x="7387" y="14964"/>
                </a:lnTo>
                <a:cubicBezTo>
                  <a:pt x="6706" y="14467"/>
                  <a:pt x="5822" y="14175"/>
                  <a:pt x="4839" y="14175"/>
                </a:cubicBezTo>
                <a:cubicBezTo>
                  <a:pt x="4268" y="14175"/>
                  <a:pt x="3696" y="14269"/>
                  <a:pt x="3139" y="14455"/>
                </a:cubicBezTo>
                <a:cubicBezTo>
                  <a:pt x="1865" y="14882"/>
                  <a:pt x="843" y="15739"/>
                  <a:pt x="336" y="16807"/>
                </a:cubicBezTo>
                <a:cubicBezTo>
                  <a:pt x="-56" y="17633"/>
                  <a:pt x="-107" y="18530"/>
                  <a:pt x="192" y="19336"/>
                </a:cubicBezTo>
                <a:cubicBezTo>
                  <a:pt x="703" y="20711"/>
                  <a:pt x="2155" y="21599"/>
                  <a:pt x="3892" y="21599"/>
                </a:cubicBezTo>
                <a:cubicBezTo>
                  <a:pt x="4462" y="21599"/>
                  <a:pt x="5033" y="21506"/>
                  <a:pt x="5590" y="21319"/>
                </a:cubicBezTo>
                <a:cubicBezTo>
                  <a:pt x="6865" y="20893"/>
                  <a:pt x="7887" y="20036"/>
                  <a:pt x="8394" y="18969"/>
                </a:cubicBezTo>
                <a:cubicBezTo>
                  <a:pt x="8612" y="18509"/>
                  <a:pt x="8714" y="18027"/>
                  <a:pt x="8718" y="17549"/>
                </a:cubicBezTo>
                <a:lnTo>
                  <a:pt x="8730" y="17549"/>
                </a:lnTo>
                <a:lnTo>
                  <a:pt x="8730" y="6750"/>
                </a:lnTo>
                <a:cubicBezTo>
                  <a:pt x="8807" y="6750"/>
                  <a:pt x="8886" y="6743"/>
                  <a:pt x="8964" y="6730"/>
                </a:cubicBezTo>
                <a:lnTo>
                  <a:pt x="20149" y="4746"/>
                </a:lnTo>
                <a:lnTo>
                  <a:pt x="20149" y="12939"/>
                </a:lnTo>
                <a:cubicBezTo>
                  <a:pt x="19468" y="12442"/>
                  <a:pt x="18584" y="12150"/>
                  <a:pt x="17600" y="12150"/>
                </a:cubicBezTo>
                <a:cubicBezTo>
                  <a:pt x="17030" y="12150"/>
                  <a:pt x="16459" y="12244"/>
                  <a:pt x="15902" y="12430"/>
                </a:cubicBezTo>
                <a:cubicBezTo>
                  <a:pt x="14628" y="12857"/>
                  <a:pt x="13606" y="13714"/>
                  <a:pt x="13098" y="14782"/>
                </a:cubicBezTo>
                <a:cubicBezTo>
                  <a:pt x="12706" y="15608"/>
                  <a:pt x="12656" y="16505"/>
                  <a:pt x="12955" y="17311"/>
                </a:cubicBezTo>
                <a:cubicBezTo>
                  <a:pt x="13466" y="18686"/>
                  <a:pt x="14918" y="19575"/>
                  <a:pt x="16653" y="19575"/>
                </a:cubicBezTo>
                <a:cubicBezTo>
                  <a:pt x="17224" y="19575"/>
                  <a:pt x="17796" y="19481"/>
                  <a:pt x="18352" y="19294"/>
                </a:cubicBezTo>
                <a:cubicBezTo>
                  <a:pt x="19627" y="18868"/>
                  <a:pt x="20649" y="18011"/>
                  <a:pt x="21157" y="16944"/>
                </a:cubicBezTo>
                <a:cubicBezTo>
                  <a:pt x="21374" y="16484"/>
                  <a:pt x="21477" y="16002"/>
                  <a:pt x="21480" y="15525"/>
                </a:cubicBezTo>
                <a:lnTo>
                  <a:pt x="21493" y="15525"/>
                </a:lnTo>
                <a:lnTo>
                  <a:pt x="21493" y="3375"/>
                </a:lnTo>
                <a:lnTo>
                  <a:pt x="21493" y="2700"/>
                </a:lnTo>
                <a:lnTo>
                  <a:pt x="21493" y="1350"/>
                </a:lnTo>
                <a:cubicBezTo>
                  <a:pt x="21493" y="951"/>
                  <a:pt x="21317" y="572"/>
                  <a:pt x="21012" y="316"/>
                </a:cubicBezTo>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nvGrpSpPr>
          <p:cNvPr id="158" name="组合 157"/>
          <p:cNvGrpSpPr/>
          <p:nvPr/>
        </p:nvGrpSpPr>
        <p:grpSpPr>
          <a:xfrm>
            <a:off x="9373066" y="3405946"/>
            <a:ext cx="428843" cy="489986"/>
            <a:chOff x="6853689" y="2141343"/>
            <a:chExt cx="314346" cy="359165"/>
          </a:xfrm>
          <a:solidFill>
            <a:srgbClr val="35669B"/>
          </a:solidFill>
        </p:grpSpPr>
        <p:sp>
          <p:nvSpPr>
            <p:cNvPr id="159" name="AutoShape 48"/>
            <p:cNvSpPr/>
            <p:nvPr/>
          </p:nvSpPr>
          <p:spPr bwMode="auto">
            <a:xfrm>
              <a:off x="6853689" y="2141343"/>
              <a:ext cx="314346"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60" name="AutoShape 49"/>
            <p:cNvSpPr/>
            <p:nvPr/>
          </p:nvSpPr>
          <p:spPr bwMode="auto">
            <a:xfrm>
              <a:off x="7100498" y="2421922"/>
              <a:ext cx="22717" cy="2210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61" name="AutoShape 50"/>
            <p:cNvSpPr/>
            <p:nvPr/>
          </p:nvSpPr>
          <p:spPr bwMode="auto">
            <a:xfrm>
              <a:off x="7100498" y="2354387"/>
              <a:ext cx="22717" cy="227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62" name="AutoShape 51"/>
            <p:cNvSpPr/>
            <p:nvPr/>
          </p:nvSpPr>
          <p:spPr bwMode="auto">
            <a:xfrm>
              <a:off x="7100498" y="2286850"/>
              <a:ext cx="22717" cy="227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grpSp>
        <p:nvGrpSpPr>
          <p:cNvPr id="163" name="组合 162"/>
          <p:cNvGrpSpPr/>
          <p:nvPr/>
        </p:nvGrpSpPr>
        <p:grpSpPr>
          <a:xfrm>
            <a:off x="8361056" y="3406212"/>
            <a:ext cx="491620" cy="489454"/>
            <a:chOff x="6111875" y="2141538"/>
            <a:chExt cx="360363" cy="358775"/>
          </a:xfrm>
          <a:solidFill>
            <a:srgbClr val="35669B"/>
          </a:solidFill>
        </p:grpSpPr>
        <p:sp>
          <p:nvSpPr>
            <p:cNvPr id="164" name="AutoShape 52"/>
            <p:cNvSpPr/>
            <p:nvPr/>
          </p:nvSpPr>
          <p:spPr bwMode="auto">
            <a:xfrm>
              <a:off x="6111875" y="2141538"/>
              <a:ext cx="360363" cy="358775"/>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65" name="AutoShape 53"/>
            <p:cNvSpPr/>
            <p:nvPr/>
          </p:nvSpPr>
          <p:spPr bwMode="auto">
            <a:xfrm>
              <a:off x="6248400" y="2265363"/>
              <a:ext cx="96838" cy="100012"/>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66" name="AutoShape 54"/>
            <p:cNvSpPr/>
            <p:nvPr/>
          </p:nvSpPr>
          <p:spPr bwMode="auto">
            <a:xfrm>
              <a:off x="6235700" y="2387600"/>
              <a:ext cx="55563" cy="57150"/>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67" name="AutoShape 55"/>
            <p:cNvSpPr/>
            <p:nvPr/>
          </p:nvSpPr>
          <p:spPr bwMode="auto">
            <a:xfrm>
              <a:off x="6292850" y="2197100"/>
              <a:ext cx="55563" cy="57150"/>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grpSp>
        <p:nvGrpSpPr>
          <p:cNvPr id="168" name="组合 167"/>
          <p:cNvGrpSpPr/>
          <p:nvPr/>
        </p:nvGrpSpPr>
        <p:grpSpPr>
          <a:xfrm>
            <a:off x="7382129" y="3405946"/>
            <a:ext cx="489986" cy="489986"/>
            <a:chOff x="5394312" y="2141343"/>
            <a:chExt cx="359165" cy="359165"/>
          </a:xfrm>
          <a:solidFill>
            <a:srgbClr val="35669B"/>
          </a:solidFill>
        </p:grpSpPr>
        <p:sp>
          <p:nvSpPr>
            <p:cNvPr id="169" name="AutoShape 56"/>
            <p:cNvSpPr/>
            <p:nvPr/>
          </p:nvSpPr>
          <p:spPr bwMode="auto">
            <a:xfrm>
              <a:off x="5394312" y="2141343"/>
              <a:ext cx="112353"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70" name="AutoShape 57"/>
            <p:cNvSpPr/>
            <p:nvPr/>
          </p:nvSpPr>
          <p:spPr bwMode="auto">
            <a:xfrm>
              <a:off x="5641124" y="2141343"/>
              <a:ext cx="112353"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71" name="AutoShape 58"/>
            <p:cNvSpPr/>
            <p:nvPr/>
          </p:nvSpPr>
          <p:spPr bwMode="auto">
            <a:xfrm>
              <a:off x="5517718" y="2141343"/>
              <a:ext cx="11235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sp>
        <p:nvSpPr>
          <p:cNvPr id="172" name="AutoShape 59"/>
          <p:cNvSpPr/>
          <p:nvPr/>
        </p:nvSpPr>
        <p:spPr bwMode="auto">
          <a:xfrm>
            <a:off x="6401074" y="3406212"/>
            <a:ext cx="491620" cy="489454"/>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nvGrpSpPr>
          <p:cNvPr id="173" name="组合 172"/>
          <p:cNvGrpSpPr/>
          <p:nvPr/>
        </p:nvGrpSpPr>
        <p:grpSpPr>
          <a:xfrm>
            <a:off x="11395240" y="2425137"/>
            <a:ext cx="335686" cy="489454"/>
            <a:chOff x="8335963" y="1422400"/>
            <a:chExt cx="246062" cy="358775"/>
          </a:xfrm>
          <a:solidFill>
            <a:srgbClr val="35669B"/>
          </a:solidFill>
        </p:grpSpPr>
        <p:sp>
          <p:nvSpPr>
            <p:cNvPr id="174" name="AutoShape 60"/>
            <p:cNvSpPr/>
            <p:nvPr/>
          </p:nvSpPr>
          <p:spPr bwMode="auto">
            <a:xfrm>
              <a:off x="8437563" y="1522413"/>
              <a:ext cx="22225" cy="238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19"/>
                    <a:pt x="16769" y="0"/>
                    <a:pt x="10800" y="0"/>
                  </a:cubicBezTo>
                  <a:cubicBezTo>
                    <a:pt x="4830" y="0"/>
                    <a:pt x="0" y="4819"/>
                    <a:pt x="0" y="10800"/>
                  </a:cubicBezTo>
                  <a:cubicBezTo>
                    <a:pt x="0" y="16769"/>
                    <a:pt x="4830" y="21599"/>
                    <a:pt x="10800" y="21599"/>
                  </a:cubicBezTo>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75" name="AutoShape 61"/>
            <p:cNvSpPr/>
            <p:nvPr/>
          </p:nvSpPr>
          <p:spPr bwMode="auto">
            <a:xfrm>
              <a:off x="8437563" y="1658938"/>
              <a:ext cx="22225" cy="206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30"/>
                    <a:pt x="0" y="10800"/>
                  </a:cubicBezTo>
                  <a:cubicBezTo>
                    <a:pt x="0" y="16769"/>
                    <a:pt x="4830" y="21599"/>
                    <a:pt x="10800" y="21599"/>
                  </a:cubicBezTo>
                  <a:cubicBezTo>
                    <a:pt x="16769" y="21599"/>
                    <a:pt x="21600" y="16769"/>
                    <a:pt x="21600" y="10800"/>
                  </a:cubicBezTo>
                  <a:cubicBezTo>
                    <a:pt x="21600" y="4830"/>
                    <a:pt x="16769" y="0"/>
                    <a:pt x="10800" y="0"/>
                  </a:cubicBezTo>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76" name="AutoShape 62"/>
            <p:cNvSpPr/>
            <p:nvPr/>
          </p:nvSpPr>
          <p:spPr bwMode="auto">
            <a:xfrm>
              <a:off x="8369300" y="1590675"/>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19"/>
                    <a:pt x="0" y="10800"/>
                  </a:cubicBezTo>
                  <a:cubicBezTo>
                    <a:pt x="0" y="16769"/>
                    <a:pt x="4830" y="21599"/>
                    <a:pt x="10800" y="21599"/>
                  </a:cubicBezTo>
                  <a:cubicBezTo>
                    <a:pt x="16769" y="21599"/>
                    <a:pt x="21600" y="16769"/>
                    <a:pt x="21600" y="10800"/>
                  </a:cubicBezTo>
                  <a:cubicBezTo>
                    <a:pt x="21600" y="4819"/>
                    <a:pt x="16769" y="0"/>
                    <a:pt x="10800" y="0"/>
                  </a:cubicBezTo>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77" name="AutoShape 63"/>
            <p:cNvSpPr/>
            <p:nvPr/>
          </p:nvSpPr>
          <p:spPr bwMode="auto">
            <a:xfrm>
              <a:off x="8504238" y="1590675"/>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4830" y="21599"/>
                    <a:pt x="10800" y="21599"/>
                  </a:cubicBezTo>
                  <a:cubicBezTo>
                    <a:pt x="16769" y="21599"/>
                    <a:pt x="21600" y="16769"/>
                    <a:pt x="21600" y="10800"/>
                  </a:cubicBezTo>
                  <a:cubicBezTo>
                    <a:pt x="21600" y="4819"/>
                    <a:pt x="16769" y="0"/>
                    <a:pt x="10800" y="0"/>
                  </a:cubicBezTo>
                  <a:cubicBezTo>
                    <a:pt x="4830" y="0"/>
                    <a:pt x="0" y="4819"/>
                    <a:pt x="0" y="10800"/>
                  </a:cubicBezTo>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78" name="AutoShape 64"/>
            <p:cNvSpPr/>
            <p:nvPr/>
          </p:nvSpPr>
          <p:spPr bwMode="auto">
            <a:xfrm>
              <a:off x="8391525" y="1635125"/>
              <a:ext cx="22225" cy="23813"/>
            </a:xfrm>
            <a:custGeom>
              <a:avLst/>
              <a:gdLst>
                <a:gd name="T0" fmla="+- 0 10802 965"/>
                <a:gd name="T1" fmla="*/ T0 w 19675"/>
                <a:gd name="T2" fmla="+- 0 10800 961"/>
                <a:gd name="T3" fmla="*/ 10800 h 19678"/>
                <a:gd name="T4" fmla="+- 0 10802 965"/>
                <a:gd name="T5" fmla="*/ T4 w 19675"/>
                <a:gd name="T6" fmla="+- 0 10800 961"/>
                <a:gd name="T7" fmla="*/ 10800 h 19678"/>
                <a:gd name="T8" fmla="+- 0 10802 965"/>
                <a:gd name="T9" fmla="*/ T8 w 19675"/>
                <a:gd name="T10" fmla="+- 0 10800 961"/>
                <a:gd name="T11" fmla="*/ 10800 h 19678"/>
                <a:gd name="T12" fmla="+- 0 10802 965"/>
                <a:gd name="T13" fmla="*/ T12 w 19675"/>
                <a:gd name="T14" fmla="+- 0 10800 961"/>
                <a:gd name="T15" fmla="*/ 10800 h 19678"/>
              </a:gdLst>
              <a:ahLst/>
              <a:cxnLst>
                <a:cxn ang="0">
                  <a:pos x="T1" y="T3"/>
                </a:cxn>
                <a:cxn ang="0">
                  <a:pos x="T5" y="T7"/>
                </a:cxn>
                <a:cxn ang="0">
                  <a:pos x="T9" y="T11"/>
                </a:cxn>
                <a:cxn ang="0">
                  <a:pos x="T13" y="T15"/>
                </a:cxn>
              </a:cxnLst>
              <a:rect l="0" t="0" r="r" b="b"/>
              <a:pathLst>
                <a:path w="19675" h="19678">
                  <a:moveTo>
                    <a:pt x="2894" y="2882"/>
                  </a:moveTo>
                  <a:cubicBezTo>
                    <a:pt x="-965" y="6725"/>
                    <a:pt x="-965" y="12952"/>
                    <a:pt x="2894" y="16795"/>
                  </a:cubicBezTo>
                  <a:cubicBezTo>
                    <a:pt x="6734" y="20638"/>
                    <a:pt x="12935" y="20638"/>
                    <a:pt x="16794" y="16795"/>
                  </a:cubicBezTo>
                  <a:cubicBezTo>
                    <a:pt x="20634" y="12952"/>
                    <a:pt x="20634" y="6725"/>
                    <a:pt x="16794" y="2882"/>
                  </a:cubicBezTo>
                  <a:cubicBezTo>
                    <a:pt x="12935" y="-961"/>
                    <a:pt x="6734" y="-961"/>
                    <a:pt x="2894" y="2882"/>
                  </a:cubicBezTo>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79" name="AutoShape 65"/>
            <p:cNvSpPr/>
            <p:nvPr/>
          </p:nvSpPr>
          <p:spPr bwMode="auto">
            <a:xfrm>
              <a:off x="8391525" y="1546225"/>
              <a:ext cx="22225" cy="22225"/>
            </a:xfrm>
            <a:custGeom>
              <a:avLst/>
              <a:gdLst>
                <a:gd name="T0" fmla="+- 0 10801 962"/>
                <a:gd name="T1" fmla="*/ T0 w 19678"/>
                <a:gd name="T2" fmla="+- 0 10801 965"/>
                <a:gd name="T3" fmla="*/ 10801 h 19673"/>
                <a:gd name="T4" fmla="+- 0 10801 962"/>
                <a:gd name="T5" fmla="*/ T4 w 19678"/>
                <a:gd name="T6" fmla="+- 0 10801 965"/>
                <a:gd name="T7" fmla="*/ 10801 h 19673"/>
                <a:gd name="T8" fmla="+- 0 10801 962"/>
                <a:gd name="T9" fmla="*/ T8 w 19678"/>
                <a:gd name="T10" fmla="+- 0 10801 965"/>
                <a:gd name="T11" fmla="*/ 10801 h 19673"/>
                <a:gd name="T12" fmla="+- 0 10801 962"/>
                <a:gd name="T13" fmla="*/ T12 w 19678"/>
                <a:gd name="T14" fmla="+- 0 10801 965"/>
                <a:gd name="T15" fmla="*/ 10801 h 19673"/>
              </a:gdLst>
              <a:ahLst/>
              <a:cxnLst>
                <a:cxn ang="0">
                  <a:pos x="T1" y="T3"/>
                </a:cxn>
                <a:cxn ang="0">
                  <a:pos x="T5" y="T7"/>
                </a:cxn>
                <a:cxn ang="0">
                  <a:pos x="T9" y="T11"/>
                </a:cxn>
                <a:cxn ang="0">
                  <a:pos x="T13" y="T15"/>
                </a:cxn>
              </a:cxnLst>
              <a:rect l="0" t="0" r="r" b="b"/>
              <a:pathLst>
                <a:path w="19678" h="19673">
                  <a:moveTo>
                    <a:pt x="2897" y="2894"/>
                  </a:moveTo>
                  <a:cubicBezTo>
                    <a:pt x="-962" y="6734"/>
                    <a:pt x="-962" y="12935"/>
                    <a:pt x="2877" y="16785"/>
                  </a:cubicBezTo>
                  <a:cubicBezTo>
                    <a:pt x="6737" y="20635"/>
                    <a:pt x="12938" y="20635"/>
                    <a:pt x="16797" y="16785"/>
                  </a:cubicBezTo>
                  <a:cubicBezTo>
                    <a:pt x="20638" y="12935"/>
                    <a:pt x="20638" y="6734"/>
                    <a:pt x="16797" y="2894"/>
                  </a:cubicBezTo>
                  <a:cubicBezTo>
                    <a:pt x="12938" y="-965"/>
                    <a:pt x="6737" y="-965"/>
                    <a:pt x="2897" y="2894"/>
                  </a:cubicBezTo>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80" name="AutoShape 66"/>
            <p:cNvSpPr/>
            <p:nvPr/>
          </p:nvSpPr>
          <p:spPr bwMode="auto">
            <a:xfrm>
              <a:off x="8482013" y="1635125"/>
              <a:ext cx="22225" cy="23813"/>
            </a:xfrm>
            <a:custGeom>
              <a:avLst/>
              <a:gdLst>
                <a:gd name="T0" fmla="+- 0 10800 961"/>
                <a:gd name="T1" fmla="*/ T0 w 19678"/>
                <a:gd name="T2" fmla="+- 0 10800 961"/>
                <a:gd name="T3" fmla="*/ 10800 h 19678"/>
                <a:gd name="T4" fmla="+- 0 10800 961"/>
                <a:gd name="T5" fmla="*/ T4 w 19678"/>
                <a:gd name="T6" fmla="+- 0 10800 961"/>
                <a:gd name="T7" fmla="*/ 10800 h 19678"/>
                <a:gd name="T8" fmla="+- 0 10800 961"/>
                <a:gd name="T9" fmla="*/ T8 w 19678"/>
                <a:gd name="T10" fmla="+- 0 10800 961"/>
                <a:gd name="T11" fmla="*/ 10800 h 19678"/>
                <a:gd name="T12" fmla="+- 0 10800 961"/>
                <a:gd name="T13" fmla="*/ T12 w 19678"/>
                <a:gd name="T14" fmla="+- 0 10800 961"/>
                <a:gd name="T15" fmla="*/ 10800 h 19678"/>
              </a:gdLst>
              <a:ahLst/>
              <a:cxnLst>
                <a:cxn ang="0">
                  <a:pos x="T1" y="T3"/>
                </a:cxn>
                <a:cxn ang="0">
                  <a:pos x="T5" y="T7"/>
                </a:cxn>
                <a:cxn ang="0">
                  <a:pos x="T9" y="T11"/>
                </a:cxn>
                <a:cxn ang="0">
                  <a:pos x="T13" y="T15"/>
                </a:cxn>
              </a:cxnLst>
              <a:rect l="0" t="0" r="r" b="b"/>
              <a:pathLst>
                <a:path w="19678" h="19678">
                  <a:moveTo>
                    <a:pt x="2882" y="2882"/>
                  </a:moveTo>
                  <a:cubicBezTo>
                    <a:pt x="-961" y="6725"/>
                    <a:pt x="-961" y="12952"/>
                    <a:pt x="2882" y="16795"/>
                  </a:cubicBezTo>
                  <a:cubicBezTo>
                    <a:pt x="6725" y="20638"/>
                    <a:pt x="12952" y="20638"/>
                    <a:pt x="16795" y="16795"/>
                  </a:cubicBezTo>
                  <a:cubicBezTo>
                    <a:pt x="20639" y="12952"/>
                    <a:pt x="20639" y="6725"/>
                    <a:pt x="16795" y="2882"/>
                  </a:cubicBezTo>
                  <a:cubicBezTo>
                    <a:pt x="12952" y="-961"/>
                    <a:pt x="6725" y="-961"/>
                    <a:pt x="2882" y="2882"/>
                  </a:cubicBezTo>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81" name="AutoShape 67"/>
            <p:cNvSpPr/>
            <p:nvPr/>
          </p:nvSpPr>
          <p:spPr bwMode="auto">
            <a:xfrm>
              <a:off x="8335963" y="1422400"/>
              <a:ext cx="246062"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9818" y="16200"/>
                  </a:moveTo>
                  <a:cubicBezTo>
                    <a:pt x="5486" y="16200"/>
                    <a:pt x="1963" y="13776"/>
                    <a:pt x="1963" y="10800"/>
                  </a:cubicBezTo>
                  <a:cubicBezTo>
                    <a:pt x="1963" y="7821"/>
                    <a:pt x="5486" y="5400"/>
                    <a:pt x="9818" y="5400"/>
                  </a:cubicBezTo>
                  <a:cubicBezTo>
                    <a:pt x="14148" y="5400"/>
                    <a:pt x="17672" y="7821"/>
                    <a:pt x="17672" y="10800"/>
                  </a:cubicBezTo>
                  <a:cubicBezTo>
                    <a:pt x="17672" y="13776"/>
                    <a:pt x="14148" y="16200"/>
                    <a:pt x="9818" y="16200"/>
                  </a:cubicBezTo>
                  <a:moveTo>
                    <a:pt x="13745" y="20249"/>
                  </a:moveTo>
                  <a:lnTo>
                    <a:pt x="5890" y="20249"/>
                  </a:lnTo>
                  <a:lnTo>
                    <a:pt x="4909" y="16613"/>
                  </a:lnTo>
                  <a:cubicBezTo>
                    <a:pt x="6358" y="17192"/>
                    <a:pt x="8019" y="17549"/>
                    <a:pt x="9818" y="17549"/>
                  </a:cubicBezTo>
                  <a:cubicBezTo>
                    <a:pt x="11614" y="17549"/>
                    <a:pt x="13277" y="17192"/>
                    <a:pt x="14727" y="16613"/>
                  </a:cubicBezTo>
                  <a:cubicBezTo>
                    <a:pt x="14727" y="16613"/>
                    <a:pt x="13745" y="20249"/>
                    <a:pt x="13745" y="20249"/>
                  </a:cubicBezTo>
                  <a:close/>
                  <a:moveTo>
                    <a:pt x="5992" y="1350"/>
                  </a:moveTo>
                  <a:lnTo>
                    <a:pt x="13847" y="1350"/>
                  </a:lnTo>
                  <a:lnTo>
                    <a:pt x="14828" y="4985"/>
                  </a:lnTo>
                  <a:cubicBezTo>
                    <a:pt x="13379" y="4406"/>
                    <a:pt x="11718" y="4050"/>
                    <a:pt x="9919" y="4050"/>
                  </a:cubicBezTo>
                  <a:cubicBezTo>
                    <a:pt x="8123" y="4050"/>
                    <a:pt x="6460" y="4406"/>
                    <a:pt x="5010" y="4985"/>
                  </a:cubicBezTo>
                  <a:cubicBezTo>
                    <a:pt x="5010" y="4985"/>
                    <a:pt x="5992" y="1350"/>
                    <a:pt x="5992" y="1350"/>
                  </a:cubicBezTo>
                  <a:close/>
                  <a:moveTo>
                    <a:pt x="19636" y="9450"/>
                  </a:moveTo>
                  <a:cubicBezTo>
                    <a:pt x="19567" y="9450"/>
                    <a:pt x="19509" y="9472"/>
                    <a:pt x="19442" y="9477"/>
                  </a:cubicBezTo>
                  <a:cubicBezTo>
                    <a:pt x="19101" y="8298"/>
                    <a:pt x="18294" y="7245"/>
                    <a:pt x="17187" y="6376"/>
                  </a:cubicBezTo>
                  <a:lnTo>
                    <a:pt x="15778" y="1102"/>
                  </a:lnTo>
                  <a:cubicBezTo>
                    <a:pt x="15605" y="464"/>
                    <a:pt x="14794" y="0"/>
                    <a:pt x="13847" y="0"/>
                  </a:cubicBezTo>
                  <a:lnTo>
                    <a:pt x="5992" y="0"/>
                  </a:lnTo>
                  <a:cubicBezTo>
                    <a:pt x="5047" y="0"/>
                    <a:pt x="4236" y="464"/>
                    <a:pt x="4061" y="1102"/>
                  </a:cubicBezTo>
                  <a:lnTo>
                    <a:pt x="2686" y="6198"/>
                  </a:lnTo>
                  <a:cubicBezTo>
                    <a:pt x="1037" y="7405"/>
                    <a:pt x="0" y="9012"/>
                    <a:pt x="0" y="10800"/>
                  </a:cubicBezTo>
                  <a:cubicBezTo>
                    <a:pt x="0" y="12542"/>
                    <a:pt x="995" y="14110"/>
                    <a:pt x="2573" y="15307"/>
                  </a:cubicBezTo>
                  <a:lnTo>
                    <a:pt x="3959" y="20496"/>
                  </a:lnTo>
                  <a:cubicBezTo>
                    <a:pt x="4132" y="21135"/>
                    <a:pt x="4943" y="21599"/>
                    <a:pt x="5890" y="21599"/>
                  </a:cubicBezTo>
                  <a:lnTo>
                    <a:pt x="13745" y="21599"/>
                  </a:lnTo>
                  <a:cubicBezTo>
                    <a:pt x="14690" y="21599"/>
                    <a:pt x="15501" y="21135"/>
                    <a:pt x="15676" y="20496"/>
                  </a:cubicBezTo>
                  <a:lnTo>
                    <a:pt x="17074" y="15311"/>
                  </a:lnTo>
                  <a:cubicBezTo>
                    <a:pt x="18242" y="14426"/>
                    <a:pt x="19089" y="13340"/>
                    <a:pt x="19442" y="12122"/>
                  </a:cubicBezTo>
                  <a:cubicBezTo>
                    <a:pt x="19509" y="12127"/>
                    <a:pt x="19567" y="12150"/>
                    <a:pt x="19636" y="12150"/>
                  </a:cubicBezTo>
                  <a:cubicBezTo>
                    <a:pt x="20719" y="12150"/>
                    <a:pt x="21600" y="11544"/>
                    <a:pt x="21600" y="10800"/>
                  </a:cubicBezTo>
                  <a:cubicBezTo>
                    <a:pt x="21600" y="10053"/>
                    <a:pt x="20719" y="9450"/>
                    <a:pt x="19636" y="9450"/>
                  </a:cubicBezTo>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82" name="AutoShape 68"/>
            <p:cNvSpPr/>
            <p:nvPr/>
          </p:nvSpPr>
          <p:spPr bwMode="auto">
            <a:xfrm>
              <a:off x="8437563" y="1546225"/>
              <a:ext cx="66675" cy="68263"/>
            </a:xfrm>
            <a:custGeom>
              <a:avLst/>
              <a:gdLst>
                <a:gd name="T0" fmla="*/ 10740 w 21481"/>
                <a:gd name="T1" fmla="+- 0 10860 120"/>
                <a:gd name="T2" fmla="*/ 10860 h 21480"/>
                <a:gd name="T3" fmla="*/ 10740 w 21481"/>
                <a:gd name="T4" fmla="+- 0 10860 120"/>
                <a:gd name="T5" fmla="*/ 10860 h 21480"/>
                <a:gd name="T6" fmla="*/ 10740 w 21481"/>
                <a:gd name="T7" fmla="+- 0 10860 120"/>
                <a:gd name="T8" fmla="*/ 10860 h 21480"/>
                <a:gd name="T9" fmla="*/ 10740 w 21481"/>
                <a:gd name="T10" fmla="+- 0 10860 120"/>
                <a:gd name="T11" fmla="*/ 10860 h 21480"/>
              </a:gdLst>
              <a:ahLst/>
              <a:cxnLst>
                <a:cxn ang="0">
                  <a:pos x="T0" y="T2"/>
                </a:cxn>
                <a:cxn ang="0">
                  <a:pos x="T3" y="T5"/>
                </a:cxn>
                <a:cxn ang="0">
                  <a:pos x="T6" y="T8"/>
                </a:cxn>
                <a:cxn ang="0">
                  <a:pos x="T9" y="T11"/>
                </a:cxn>
              </a:cxnLst>
              <a:rect l="0" t="0" r="r" b="b"/>
              <a:pathLst>
                <a:path w="21481" h="21480">
                  <a:moveTo>
                    <a:pt x="21127" y="346"/>
                  </a:moveTo>
                  <a:cubicBezTo>
                    <a:pt x="20697" y="-82"/>
                    <a:pt x="20002" y="-120"/>
                    <a:pt x="19516" y="270"/>
                  </a:cubicBezTo>
                  <a:lnTo>
                    <a:pt x="1055" y="15432"/>
                  </a:lnTo>
                  <a:cubicBezTo>
                    <a:pt x="375" y="16113"/>
                    <a:pt x="0" y="17012"/>
                    <a:pt x="0" y="17972"/>
                  </a:cubicBezTo>
                  <a:cubicBezTo>
                    <a:pt x="0" y="18902"/>
                    <a:pt x="361" y="19783"/>
                    <a:pt x="1027" y="20446"/>
                  </a:cubicBezTo>
                  <a:cubicBezTo>
                    <a:pt x="1694" y="21103"/>
                    <a:pt x="2583" y="21473"/>
                    <a:pt x="3542" y="21479"/>
                  </a:cubicBezTo>
                  <a:cubicBezTo>
                    <a:pt x="4431" y="21473"/>
                    <a:pt x="5354" y="21144"/>
                    <a:pt x="6028" y="20495"/>
                  </a:cubicBezTo>
                  <a:lnTo>
                    <a:pt x="12598" y="12627"/>
                  </a:lnTo>
                  <a:lnTo>
                    <a:pt x="21224" y="1935"/>
                  </a:lnTo>
                  <a:cubicBezTo>
                    <a:pt x="21600" y="1462"/>
                    <a:pt x="21558" y="771"/>
                    <a:pt x="21127" y="346"/>
                  </a:cubicBezTo>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grpSp>
        <p:nvGrpSpPr>
          <p:cNvPr id="183" name="Group 69"/>
          <p:cNvGrpSpPr/>
          <p:nvPr/>
        </p:nvGrpSpPr>
        <p:grpSpPr>
          <a:xfrm>
            <a:off x="10322884" y="2425136"/>
            <a:ext cx="489986" cy="459834"/>
            <a:chOff x="10074275" y="1647825"/>
            <a:chExt cx="464344" cy="435769"/>
          </a:xfrm>
          <a:solidFill>
            <a:srgbClr val="35669B"/>
          </a:solidFill>
        </p:grpSpPr>
        <p:sp>
          <p:nvSpPr>
            <p:cNvPr id="184" name="AutoShape 69"/>
            <p:cNvSpPr/>
            <p:nvPr/>
          </p:nvSpPr>
          <p:spPr bwMode="auto">
            <a:xfrm>
              <a:off x="10074275" y="1647825"/>
              <a:ext cx="464344"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223" y="5760"/>
                  </a:moveTo>
                  <a:lnTo>
                    <a:pt x="17548" y="5760"/>
                  </a:lnTo>
                  <a:cubicBezTo>
                    <a:pt x="16804" y="5760"/>
                    <a:pt x="16198" y="5114"/>
                    <a:pt x="16198" y="4320"/>
                  </a:cubicBezTo>
                  <a:lnTo>
                    <a:pt x="16200" y="4320"/>
                  </a:lnTo>
                  <a:lnTo>
                    <a:pt x="16200" y="1440"/>
                  </a:lnTo>
                  <a:lnTo>
                    <a:pt x="20250" y="5760"/>
                  </a:lnTo>
                  <a:cubicBezTo>
                    <a:pt x="20250" y="5760"/>
                    <a:pt x="18223" y="5760"/>
                    <a:pt x="18223" y="5760"/>
                  </a:cubicBezTo>
                  <a:close/>
                  <a:moveTo>
                    <a:pt x="20250" y="19440"/>
                  </a:moveTo>
                  <a:cubicBezTo>
                    <a:pt x="20250" y="19837"/>
                    <a:pt x="19948" y="20160"/>
                    <a:pt x="19575" y="20160"/>
                  </a:cubicBezTo>
                  <a:lnTo>
                    <a:pt x="2024" y="20160"/>
                  </a:lnTo>
                  <a:cubicBezTo>
                    <a:pt x="1651" y="20160"/>
                    <a:pt x="1349" y="19837"/>
                    <a:pt x="1349" y="19440"/>
                  </a:cubicBezTo>
                  <a:lnTo>
                    <a:pt x="1349" y="2160"/>
                  </a:lnTo>
                  <a:cubicBezTo>
                    <a:pt x="1349" y="1762"/>
                    <a:pt x="1651" y="1440"/>
                    <a:pt x="2024" y="1440"/>
                  </a:cubicBezTo>
                  <a:lnTo>
                    <a:pt x="15525" y="1440"/>
                  </a:lnTo>
                  <a:lnTo>
                    <a:pt x="15525" y="4320"/>
                  </a:lnTo>
                  <a:lnTo>
                    <a:pt x="15523" y="4320"/>
                  </a:lnTo>
                  <a:cubicBezTo>
                    <a:pt x="15523" y="5513"/>
                    <a:pt x="16430" y="6480"/>
                    <a:pt x="17548" y="6480"/>
                  </a:cubicBezTo>
                  <a:lnTo>
                    <a:pt x="18223" y="6480"/>
                  </a:lnTo>
                  <a:lnTo>
                    <a:pt x="20250" y="6480"/>
                  </a:lnTo>
                  <a:cubicBezTo>
                    <a:pt x="20250" y="6480"/>
                    <a:pt x="20250" y="19440"/>
                    <a:pt x="20250" y="19440"/>
                  </a:cubicBezTo>
                  <a:close/>
                  <a:moveTo>
                    <a:pt x="21204" y="4741"/>
                  </a:moveTo>
                  <a:lnTo>
                    <a:pt x="17154" y="421"/>
                  </a:lnTo>
                  <a:cubicBezTo>
                    <a:pt x="16901" y="151"/>
                    <a:pt x="16557" y="0"/>
                    <a:pt x="16200" y="0"/>
                  </a:cubicBezTo>
                  <a:lnTo>
                    <a:pt x="2024" y="0"/>
                  </a:lnTo>
                  <a:cubicBezTo>
                    <a:pt x="908" y="0"/>
                    <a:pt x="0" y="968"/>
                    <a:pt x="0" y="2160"/>
                  </a:cubicBezTo>
                  <a:lnTo>
                    <a:pt x="0" y="19440"/>
                  </a:lnTo>
                  <a:cubicBezTo>
                    <a:pt x="0" y="20631"/>
                    <a:pt x="908" y="21600"/>
                    <a:pt x="2024" y="21600"/>
                  </a:cubicBezTo>
                  <a:lnTo>
                    <a:pt x="19575" y="21600"/>
                  </a:lnTo>
                  <a:cubicBezTo>
                    <a:pt x="20691" y="21600"/>
                    <a:pt x="21599" y="20631"/>
                    <a:pt x="21599" y="19440"/>
                  </a:cubicBezTo>
                  <a:lnTo>
                    <a:pt x="21599" y="5760"/>
                  </a:lnTo>
                  <a:cubicBezTo>
                    <a:pt x="21599" y="5378"/>
                    <a:pt x="21457" y="5011"/>
                    <a:pt x="21204" y="4741"/>
                  </a:cubicBezTo>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85" name="AutoShape 70"/>
            <p:cNvSpPr/>
            <p:nvPr/>
          </p:nvSpPr>
          <p:spPr bwMode="auto">
            <a:xfrm>
              <a:off x="10291763" y="1734344"/>
              <a:ext cx="873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86" name="AutoShape 71"/>
            <p:cNvSpPr/>
            <p:nvPr/>
          </p:nvSpPr>
          <p:spPr bwMode="auto">
            <a:xfrm>
              <a:off x="10291763" y="1778000"/>
              <a:ext cx="87313"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87" name="AutoShape 72"/>
            <p:cNvSpPr/>
            <p:nvPr/>
          </p:nvSpPr>
          <p:spPr bwMode="auto">
            <a:xfrm>
              <a:off x="10291763" y="1821657"/>
              <a:ext cx="1889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369" y="21599"/>
                    <a:pt x="830" y="21599"/>
                  </a:cubicBezTo>
                  <a:lnTo>
                    <a:pt x="20769" y="21599"/>
                  </a:lnTo>
                  <a:cubicBezTo>
                    <a:pt x="21226" y="21599"/>
                    <a:pt x="21600" y="16769"/>
                    <a:pt x="21600" y="10800"/>
                  </a:cubicBezTo>
                  <a:cubicBezTo>
                    <a:pt x="21600" y="4830"/>
                    <a:pt x="21226" y="0"/>
                    <a:pt x="20769" y="0"/>
                  </a:cubicBezTo>
                  <a:lnTo>
                    <a:pt x="830" y="0"/>
                  </a:lnTo>
                  <a:cubicBezTo>
                    <a:pt x="369" y="0"/>
                    <a:pt x="0" y="4830"/>
                    <a:pt x="0" y="10800"/>
                  </a:cubicBezTo>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88" name="AutoShape 73"/>
            <p:cNvSpPr/>
            <p:nvPr/>
          </p:nvSpPr>
          <p:spPr bwMode="auto">
            <a:xfrm>
              <a:off x="10132219" y="1908969"/>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89" name="AutoShape 74"/>
            <p:cNvSpPr/>
            <p:nvPr/>
          </p:nvSpPr>
          <p:spPr bwMode="auto">
            <a:xfrm>
              <a:off x="10132219" y="1952625"/>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90" name="AutoShape 75"/>
            <p:cNvSpPr/>
            <p:nvPr/>
          </p:nvSpPr>
          <p:spPr bwMode="auto">
            <a:xfrm>
              <a:off x="10132219" y="1996282"/>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91" name="AutoShape 76"/>
            <p:cNvSpPr/>
            <p:nvPr/>
          </p:nvSpPr>
          <p:spPr bwMode="auto">
            <a:xfrm>
              <a:off x="10132219" y="1865313"/>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69"/>
                    <a:pt x="201" y="21599"/>
                    <a:pt x="449" y="21599"/>
                  </a:cubicBezTo>
                  <a:lnTo>
                    <a:pt x="21150" y="21599"/>
                  </a:lnTo>
                  <a:cubicBezTo>
                    <a:pt x="21397" y="21599"/>
                    <a:pt x="21599" y="16769"/>
                    <a:pt x="21599" y="10800"/>
                  </a:cubicBezTo>
                  <a:cubicBezTo>
                    <a:pt x="21599" y="4830"/>
                    <a:pt x="21397" y="0"/>
                    <a:pt x="21150" y="0"/>
                  </a:cubicBezTo>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92" name="AutoShape 77"/>
            <p:cNvSpPr/>
            <p:nvPr/>
          </p:nvSpPr>
          <p:spPr bwMode="auto">
            <a:xfrm>
              <a:off x="10132219" y="1720057"/>
              <a:ext cx="130969"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5400"/>
                  </a:moveTo>
                  <a:lnTo>
                    <a:pt x="16800" y="5400"/>
                  </a:lnTo>
                  <a:lnTo>
                    <a:pt x="16800" y="16200"/>
                  </a:lnTo>
                  <a:lnTo>
                    <a:pt x="4799" y="16200"/>
                  </a:lnTo>
                  <a:cubicBezTo>
                    <a:pt x="4799" y="16200"/>
                    <a:pt x="4799" y="5400"/>
                    <a:pt x="4799" y="5400"/>
                  </a:cubicBezTo>
                  <a:close/>
                  <a:moveTo>
                    <a:pt x="2399" y="21599"/>
                  </a:moveTo>
                  <a:lnTo>
                    <a:pt x="19200" y="21599"/>
                  </a:lnTo>
                  <a:cubicBezTo>
                    <a:pt x="20526" y="21599"/>
                    <a:pt x="21599" y="20392"/>
                    <a:pt x="21599" y="18900"/>
                  </a:cubicBezTo>
                  <a:lnTo>
                    <a:pt x="21599" y="2700"/>
                  </a:lnTo>
                  <a:cubicBezTo>
                    <a:pt x="21599" y="1207"/>
                    <a:pt x="20526" y="0"/>
                    <a:pt x="19200" y="0"/>
                  </a:cubicBezTo>
                  <a:lnTo>
                    <a:pt x="2399" y="0"/>
                  </a:lnTo>
                  <a:cubicBezTo>
                    <a:pt x="1073" y="0"/>
                    <a:pt x="0" y="1207"/>
                    <a:pt x="0" y="2700"/>
                  </a:cubicBezTo>
                  <a:lnTo>
                    <a:pt x="0" y="18900"/>
                  </a:lnTo>
                  <a:cubicBezTo>
                    <a:pt x="0" y="20392"/>
                    <a:pt x="1073" y="21599"/>
                    <a:pt x="2399" y="21599"/>
                  </a:cubicBezTo>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grpSp>
        <p:nvGrpSpPr>
          <p:cNvPr id="193" name="组合 192"/>
          <p:cNvGrpSpPr/>
          <p:nvPr/>
        </p:nvGrpSpPr>
        <p:grpSpPr>
          <a:xfrm>
            <a:off x="9357290" y="2425137"/>
            <a:ext cx="459134" cy="489454"/>
            <a:chOff x="6842125" y="1422400"/>
            <a:chExt cx="336550" cy="358775"/>
          </a:xfrm>
          <a:solidFill>
            <a:srgbClr val="35669B"/>
          </a:solidFill>
        </p:grpSpPr>
        <p:sp>
          <p:nvSpPr>
            <p:cNvPr id="194" name="AutoShape 78"/>
            <p:cNvSpPr/>
            <p:nvPr/>
          </p:nvSpPr>
          <p:spPr bwMode="auto">
            <a:xfrm>
              <a:off x="6842125" y="1422400"/>
              <a:ext cx="336550"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95" name="AutoShape 79"/>
            <p:cNvSpPr/>
            <p:nvPr/>
          </p:nvSpPr>
          <p:spPr bwMode="auto">
            <a:xfrm>
              <a:off x="6888163" y="1466850"/>
              <a:ext cx="246062" cy="2254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96" name="AutoShape 80"/>
            <p:cNvSpPr/>
            <p:nvPr/>
          </p:nvSpPr>
          <p:spPr bwMode="auto">
            <a:xfrm>
              <a:off x="7021513" y="1501775"/>
              <a:ext cx="68262" cy="666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grpSp>
        <p:nvGrpSpPr>
          <p:cNvPr id="197" name="Group 82"/>
          <p:cNvGrpSpPr/>
          <p:nvPr/>
        </p:nvGrpSpPr>
        <p:grpSpPr>
          <a:xfrm>
            <a:off x="8362103" y="2425136"/>
            <a:ext cx="489986" cy="489986"/>
            <a:chOff x="8216107" y="1647825"/>
            <a:chExt cx="464344" cy="464344"/>
          </a:xfrm>
          <a:solidFill>
            <a:srgbClr val="35669B"/>
          </a:solidFill>
        </p:grpSpPr>
        <p:sp>
          <p:nvSpPr>
            <p:cNvPr id="198" name="AutoShape 81"/>
            <p:cNvSpPr/>
            <p:nvPr/>
          </p:nvSpPr>
          <p:spPr bwMode="auto">
            <a:xfrm>
              <a:off x="8216107" y="1647825"/>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99" name="AutoShape 82"/>
            <p:cNvSpPr/>
            <p:nvPr/>
          </p:nvSpPr>
          <p:spPr bwMode="auto">
            <a:xfrm>
              <a:off x="8259763" y="2024857"/>
              <a:ext cx="43657"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sp>
        <p:nvSpPr>
          <p:cNvPr id="200" name="AutoShape 83"/>
          <p:cNvSpPr/>
          <p:nvPr/>
        </p:nvSpPr>
        <p:spPr bwMode="auto">
          <a:xfrm>
            <a:off x="7382147" y="2500939"/>
            <a:ext cx="489454" cy="3226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01" name="AutoShape 84"/>
          <p:cNvSpPr/>
          <p:nvPr/>
        </p:nvSpPr>
        <p:spPr bwMode="auto">
          <a:xfrm>
            <a:off x="6401074" y="2425137"/>
            <a:ext cx="491620" cy="4894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900"/>
                </a:moveTo>
                <a:cubicBezTo>
                  <a:pt x="20249" y="19643"/>
                  <a:pt x="19644" y="20249"/>
                  <a:pt x="18899" y="20249"/>
                </a:cubicBezTo>
                <a:lnTo>
                  <a:pt x="2699" y="20249"/>
                </a:lnTo>
                <a:cubicBezTo>
                  <a:pt x="1955" y="20249"/>
                  <a:pt x="1349" y="19643"/>
                  <a:pt x="1349" y="18900"/>
                </a:cubicBezTo>
                <a:lnTo>
                  <a:pt x="1349" y="5400"/>
                </a:lnTo>
                <a:cubicBezTo>
                  <a:pt x="1349" y="5027"/>
                  <a:pt x="1652" y="4725"/>
                  <a:pt x="2024" y="4725"/>
                </a:cubicBezTo>
                <a:lnTo>
                  <a:pt x="2699" y="4725"/>
                </a:lnTo>
                <a:lnTo>
                  <a:pt x="2699" y="18225"/>
                </a:lnTo>
                <a:cubicBezTo>
                  <a:pt x="2699" y="18598"/>
                  <a:pt x="3001" y="18900"/>
                  <a:pt x="3374" y="18900"/>
                </a:cubicBezTo>
                <a:cubicBezTo>
                  <a:pt x="3748" y="18900"/>
                  <a:pt x="4049" y="18598"/>
                  <a:pt x="4049" y="18225"/>
                </a:cubicBezTo>
                <a:lnTo>
                  <a:pt x="4049" y="2025"/>
                </a:lnTo>
                <a:cubicBezTo>
                  <a:pt x="4049" y="1652"/>
                  <a:pt x="4352" y="1350"/>
                  <a:pt x="4724" y="1350"/>
                </a:cubicBezTo>
                <a:lnTo>
                  <a:pt x="19575" y="1350"/>
                </a:lnTo>
                <a:cubicBezTo>
                  <a:pt x="19947" y="1350"/>
                  <a:pt x="20249" y="1652"/>
                  <a:pt x="20249" y="2025"/>
                </a:cubicBezTo>
                <a:cubicBezTo>
                  <a:pt x="20249" y="2025"/>
                  <a:pt x="20249" y="18900"/>
                  <a:pt x="20249" y="18900"/>
                </a:cubicBezTo>
                <a:close/>
                <a:moveTo>
                  <a:pt x="19575" y="0"/>
                </a:moveTo>
                <a:lnTo>
                  <a:pt x="4724" y="0"/>
                </a:lnTo>
                <a:cubicBezTo>
                  <a:pt x="3606" y="0"/>
                  <a:pt x="2699" y="905"/>
                  <a:pt x="2699" y="2025"/>
                </a:cubicBezTo>
                <a:lnTo>
                  <a:pt x="2699" y="3375"/>
                </a:lnTo>
                <a:lnTo>
                  <a:pt x="2024" y="3375"/>
                </a:lnTo>
                <a:cubicBezTo>
                  <a:pt x="906" y="3375"/>
                  <a:pt x="0" y="4280"/>
                  <a:pt x="0" y="5400"/>
                </a:cubicBezTo>
                <a:lnTo>
                  <a:pt x="0" y="18900"/>
                </a:lnTo>
                <a:cubicBezTo>
                  <a:pt x="0" y="20391"/>
                  <a:pt x="1208" y="21599"/>
                  <a:pt x="2699" y="21599"/>
                </a:cubicBezTo>
                <a:lnTo>
                  <a:pt x="18899" y="21599"/>
                </a:lnTo>
                <a:cubicBezTo>
                  <a:pt x="20391" y="21599"/>
                  <a:pt x="21600" y="20391"/>
                  <a:pt x="21600" y="18900"/>
                </a:cubicBezTo>
                <a:lnTo>
                  <a:pt x="21600" y="2025"/>
                </a:lnTo>
                <a:cubicBezTo>
                  <a:pt x="21600" y="905"/>
                  <a:pt x="20693" y="0"/>
                  <a:pt x="19575" y="0"/>
                </a:cubicBezTo>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02" name="AutoShape 85"/>
          <p:cNvSpPr/>
          <p:nvPr/>
        </p:nvSpPr>
        <p:spPr bwMode="auto">
          <a:xfrm>
            <a:off x="6693446" y="2609224"/>
            <a:ext cx="136442" cy="1515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03" name="AutoShape 86"/>
          <p:cNvSpPr/>
          <p:nvPr/>
        </p:nvSpPr>
        <p:spPr bwMode="auto">
          <a:xfrm>
            <a:off x="6693446" y="2561579"/>
            <a:ext cx="136442" cy="1732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04" name="AutoShape 87"/>
          <p:cNvSpPr/>
          <p:nvPr/>
        </p:nvSpPr>
        <p:spPr bwMode="auto">
          <a:xfrm>
            <a:off x="6693446" y="2516098"/>
            <a:ext cx="136442" cy="1732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05" name="AutoShape 88"/>
          <p:cNvSpPr/>
          <p:nvPr/>
        </p:nvSpPr>
        <p:spPr bwMode="auto">
          <a:xfrm>
            <a:off x="6524519" y="2838791"/>
            <a:ext cx="136442" cy="1515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06" name="AutoShape 89"/>
          <p:cNvSpPr/>
          <p:nvPr/>
        </p:nvSpPr>
        <p:spPr bwMode="auto">
          <a:xfrm>
            <a:off x="6524519" y="2793311"/>
            <a:ext cx="136442" cy="151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07" name="AutoShape 90"/>
          <p:cNvSpPr/>
          <p:nvPr/>
        </p:nvSpPr>
        <p:spPr bwMode="auto">
          <a:xfrm>
            <a:off x="6524519" y="2747831"/>
            <a:ext cx="136442" cy="129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08" name="AutoShape 91"/>
          <p:cNvSpPr/>
          <p:nvPr/>
        </p:nvSpPr>
        <p:spPr bwMode="auto">
          <a:xfrm>
            <a:off x="6693446" y="2838791"/>
            <a:ext cx="136442" cy="1515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09" name="AutoShape 92"/>
          <p:cNvSpPr/>
          <p:nvPr/>
        </p:nvSpPr>
        <p:spPr bwMode="auto">
          <a:xfrm>
            <a:off x="6693446" y="2793311"/>
            <a:ext cx="136442" cy="151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10" name="AutoShape 93"/>
          <p:cNvSpPr/>
          <p:nvPr/>
        </p:nvSpPr>
        <p:spPr bwMode="auto">
          <a:xfrm>
            <a:off x="6693446" y="2747831"/>
            <a:ext cx="136442" cy="129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11" name="AutoShape 94"/>
          <p:cNvSpPr/>
          <p:nvPr/>
        </p:nvSpPr>
        <p:spPr bwMode="auto">
          <a:xfrm>
            <a:off x="6524519" y="2654704"/>
            <a:ext cx="305368" cy="151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69"/>
                  <a:pt x="242" y="21599"/>
                  <a:pt x="540" y="21599"/>
                </a:cubicBezTo>
                <a:lnTo>
                  <a:pt x="21060" y="21599"/>
                </a:lnTo>
                <a:cubicBezTo>
                  <a:pt x="21357" y="21599"/>
                  <a:pt x="21600" y="16769"/>
                  <a:pt x="21600" y="10800"/>
                </a:cubicBezTo>
                <a:cubicBezTo>
                  <a:pt x="21600" y="4851"/>
                  <a:pt x="21357" y="0"/>
                  <a:pt x="21060" y="0"/>
                </a:cubicBezTo>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12" name="AutoShape 95"/>
          <p:cNvSpPr/>
          <p:nvPr/>
        </p:nvSpPr>
        <p:spPr bwMode="auto">
          <a:xfrm>
            <a:off x="6524519" y="2700186"/>
            <a:ext cx="305368" cy="1515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90"/>
                  <a:pt x="242" y="21599"/>
                  <a:pt x="540" y="21599"/>
                </a:cubicBezTo>
                <a:lnTo>
                  <a:pt x="21060" y="21599"/>
                </a:lnTo>
                <a:cubicBezTo>
                  <a:pt x="21357" y="21599"/>
                  <a:pt x="21600" y="16790"/>
                  <a:pt x="21600" y="10800"/>
                </a:cubicBezTo>
                <a:cubicBezTo>
                  <a:pt x="21600" y="4851"/>
                  <a:pt x="21357" y="0"/>
                  <a:pt x="21060" y="0"/>
                </a:cubicBezTo>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13" name="AutoShape 96"/>
          <p:cNvSpPr/>
          <p:nvPr/>
        </p:nvSpPr>
        <p:spPr bwMode="auto">
          <a:xfrm>
            <a:off x="6524519" y="2485778"/>
            <a:ext cx="136442" cy="1386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4792"/>
                </a:moveTo>
                <a:lnTo>
                  <a:pt x="16800" y="4792"/>
                </a:lnTo>
                <a:lnTo>
                  <a:pt x="16800" y="16797"/>
                </a:lnTo>
                <a:lnTo>
                  <a:pt x="4799" y="16797"/>
                </a:lnTo>
                <a:cubicBezTo>
                  <a:pt x="4799" y="16797"/>
                  <a:pt x="4799" y="4792"/>
                  <a:pt x="4799" y="4792"/>
                </a:cubicBezTo>
                <a:close/>
                <a:moveTo>
                  <a:pt x="2399" y="21600"/>
                </a:moveTo>
                <a:lnTo>
                  <a:pt x="19199" y="21600"/>
                </a:lnTo>
                <a:cubicBezTo>
                  <a:pt x="20527" y="21600"/>
                  <a:pt x="21600" y="20523"/>
                  <a:pt x="21600" y="19198"/>
                </a:cubicBezTo>
                <a:lnTo>
                  <a:pt x="21600" y="2401"/>
                </a:lnTo>
                <a:cubicBezTo>
                  <a:pt x="21600" y="1076"/>
                  <a:pt x="20527" y="0"/>
                  <a:pt x="19199" y="0"/>
                </a:cubicBezTo>
                <a:lnTo>
                  <a:pt x="2399" y="0"/>
                </a:lnTo>
                <a:cubicBezTo>
                  <a:pt x="1072" y="0"/>
                  <a:pt x="0" y="1076"/>
                  <a:pt x="0" y="2401"/>
                </a:cubicBezTo>
                <a:lnTo>
                  <a:pt x="0" y="19198"/>
                </a:lnTo>
                <a:cubicBezTo>
                  <a:pt x="0" y="20523"/>
                  <a:pt x="1072" y="21600"/>
                  <a:pt x="2399" y="21600"/>
                </a:cubicBezTo>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nvGrpSpPr>
          <p:cNvPr id="214" name="组合 213"/>
          <p:cNvGrpSpPr/>
          <p:nvPr/>
        </p:nvGrpSpPr>
        <p:grpSpPr>
          <a:xfrm>
            <a:off x="5432993" y="5372692"/>
            <a:ext cx="291560" cy="489454"/>
            <a:chOff x="3965575" y="3582988"/>
            <a:chExt cx="247650" cy="358775"/>
          </a:xfrm>
          <a:solidFill>
            <a:srgbClr val="35669B"/>
          </a:solidFill>
        </p:grpSpPr>
        <p:sp>
          <p:nvSpPr>
            <p:cNvPr id="215" name="AutoShape 97"/>
            <p:cNvSpPr/>
            <p:nvPr/>
          </p:nvSpPr>
          <p:spPr bwMode="auto">
            <a:xfrm>
              <a:off x="3965575" y="3582988"/>
              <a:ext cx="247650"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16" name="AutoShape 98"/>
            <p:cNvSpPr/>
            <p:nvPr/>
          </p:nvSpPr>
          <p:spPr bwMode="auto">
            <a:xfrm>
              <a:off x="4067175" y="3616325"/>
              <a:ext cx="44450"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17" name="AutoShape 99"/>
            <p:cNvSpPr/>
            <p:nvPr/>
          </p:nvSpPr>
          <p:spPr bwMode="auto">
            <a:xfrm>
              <a:off x="4078288" y="3897313"/>
              <a:ext cx="22225"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sp>
        <p:nvSpPr>
          <p:cNvPr id="218" name="AutoShape 100"/>
          <p:cNvSpPr/>
          <p:nvPr/>
        </p:nvSpPr>
        <p:spPr bwMode="auto">
          <a:xfrm>
            <a:off x="4408605" y="5372692"/>
            <a:ext cx="428814" cy="4894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6750"/>
                </a:moveTo>
                <a:lnTo>
                  <a:pt x="1542" y="6750"/>
                </a:lnTo>
                <a:lnTo>
                  <a:pt x="1542" y="4725"/>
                </a:lnTo>
                <a:lnTo>
                  <a:pt x="20057" y="4725"/>
                </a:lnTo>
                <a:cubicBezTo>
                  <a:pt x="20057" y="4725"/>
                  <a:pt x="20057" y="6750"/>
                  <a:pt x="20057" y="6750"/>
                </a:cubicBezTo>
                <a:close/>
                <a:moveTo>
                  <a:pt x="17485" y="10124"/>
                </a:moveTo>
                <a:lnTo>
                  <a:pt x="4113" y="10124"/>
                </a:lnTo>
                <a:lnTo>
                  <a:pt x="3857" y="8100"/>
                </a:lnTo>
                <a:lnTo>
                  <a:pt x="17742" y="8100"/>
                </a:lnTo>
                <a:cubicBezTo>
                  <a:pt x="17742" y="8100"/>
                  <a:pt x="17485" y="10124"/>
                  <a:pt x="17485" y="10124"/>
                </a:cubicBezTo>
                <a:close/>
                <a:moveTo>
                  <a:pt x="16542" y="17549"/>
                </a:moveTo>
                <a:lnTo>
                  <a:pt x="5057" y="17549"/>
                </a:lnTo>
                <a:lnTo>
                  <a:pt x="4199" y="10800"/>
                </a:lnTo>
                <a:lnTo>
                  <a:pt x="17399" y="10800"/>
                </a:lnTo>
                <a:cubicBezTo>
                  <a:pt x="17399" y="10800"/>
                  <a:pt x="16542" y="17549"/>
                  <a:pt x="16542" y="17549"/>
                </a:cubicBezTo>
                <a:close/>
                <a:moveTo>
                  <a:pt x="5400" y="20249"/>
                </a:moveTo>
                <a:lnTo>
                  <a:pt x="5142" y="18225"/>
                </a:lnTo>
                <a:lnTo>
                  <a:pt x="16456" y="18225"/>
                </a:lnTo>
                <a:lnTo>
                  <a:pt x="16200" y="20249"/>
                </a:lnTo>
                <a:cubicBezTo>
                  <a:pt x="16200" y="20249"/>
                  <a:pt x="5400" y="20249"/>
                  <a:pt x="5400" y="20249"/>
                </a:cubicBezTo>
                <a:close/>
                <a:moveTo>
                  <a:pt x="3857" y="1350"/>
                </a:moveTo>
                <a:lnTo>
                  <a:pt x="17742" y="1350"/>
                </a:lnTo>
                <a:lnTo>
                  <a:pt x="18514" y="3375"/>
                </a:lnTo>
                <a:lnTo>
                  <a:pt x="3085" y="3375"/>
                </a:lnTo>
                <a:cubicBezTo>
                  <a:pt x="3085" y="3375"/>
                  <a:pt x="3857" y="1350"/>
                  <a:pt x="3857" y="1350"/>
                </a:cubicBezTo>
                <a:close/>
                <a:moveTo>
                  <a:pt x="20143" y="3389"/>
                </a:moveTo>
                <a:lnTo>
                  <a:pt x="19205" y="922"/>
                </a:lnTo>
                <a:cubicBezTo>
                  <a:pt x="18996" y="371"/>
                  <a:pt x="18407" y="0"/>
                  <a:pt x="17742" y="0"/>
                </a:cubicBezTo>
                <a:lnTo>
                  <a:pt x="3857" y="0"/>
                </a:lnTo>
                <a:cubicBezTo>
                  <a:pt x="3192" y="0"/>
                  <a:pt x="2603" y="371"/>
                  <a:pt x="2393" y="922"/>
                </a:cubicBezTo>
                <a:lnTo>
                  <a:pt x="1448" y="3391"/>
                </a:lnTo>
                <a:cubicBezTo>
                  <a:pt x="643" y="3436"/>
                  <a:pt x="0" y="4008"/>
                  <a:pt x="0" y="4725"/>
                </a:cubicBezTo>
                <a:lnTo>
                  <a:pt x="0" y="6750"/>
                </a:lnTo>
                <a:cubicBezTo>
                  <a:pt x="0" y="7495"/>
                  <a:pt x="690" y="8100"/>
                  <a:pt x="1542" y="8100"/>
                </a:cubicBezTo>
                <a:lnTo>
                  <a:pt x="2340" y="8100"/>
                </a:lnTo>
                <a:cubicBezTo>
                  <a:pt x="2340" y="8150"/>
                  <a:pt x="2317" y="8198"/>
                  <a:pt x="2323" y="8249"/>
                </a:cubicBezTo>
                <a:lnTo>
                  <a:pt x="3866" y="20398"/>
                </a:lnTo>
                <a:cubicBezTo>
                  <a:pt x="3953" y="21082"/>
                  <a:pt x="4614" y="21599"/>
                  <a:pt x="5400" y="21599"/>
                </a:cubicBezTo>
                <a:lnTo>
                  <a:pt x="16200" y="21599"/>
                </a:lnTo>
                <a:cubicBezTo>
                  <a:pt x="16986" y="21599"/>
                  <a:pt x="17646" y="21082"/>
                  <a:pt x="17732" y="20398"/>
                </a:cubicBezTo>
                <a:lnTo>
                  <a:pt x="19275" y="8249"/>
                </a:lnTo>
                <a:cubicBezTo>
                  <a:pt x="19282" y="8198"/>
                  <a:pt x="19258" y="8150"/>
                  <a:pt x="19258" y="8100"/>
                </a:cubicBezTo>
                <a:lnTo>
                  <a:pt x="20057" y="8100"/>
                </a:lnTo>
                <a:cubicBezTo>
                  <a:pt x="20908" y="8100"/>
                  <a:pt x="21600" y="7495"/>
                  <a:pt x="21600" y="6750"/>
                </a:cubicBezTo>
                <a:lnTo>
                  <a:pt x="21600" y="4725"/>
                </a:lnTo>
                <a:cubicBezTo>
                  <a:pt x="21600" y="4006"/>
                  <a:pt x="20952" y="3431"/>
                  <a:pt x="20143" y="3389"/>
                </a:cubicBezTo>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19" name="AutoShape 101"/>
          <p:cNvSpPr/>
          <p:nvPr/>
        </p:nvSpPr>
        <p:spPr bwMode="auto">
          <a:xfrm>
            <a:off x="3397210" y="5403012"/>
            <a:ext cx="489454" cy="42881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514"/>
                </a:moveTo>
                <a:cubicBezTo>
                  <a:pt x="20249" y="19365"/>
                  <a:pt x="19644" y="20057"/>
                  <a:pt x="18899" y="20057"/>
                </a:cubicBezTo>
                <a:lnTo>
                  <a:pt x="2699" y="20057"/>
                </a:lnTo>
                <a:cubicBezTo>
                  <a:pt x="1955" y="20057"/>
                  <a:pt x="1349" y="19365"/>
                  <a:pt x="1349" y="18514"/>
                </a:cubicBezTo>
                <a:lnTo>
                  <a:pt x="1349" y="13114"/>
                </a:lnTo>
                <a:lnTo>
                  <a:pt x="4050" y="1542"/>
                </a:lnTo>
                <a:lnTo>
                  <a:pt x="17549" y="1542"/>
                </a:lnTo>
                <a:lnTo>
                  <a:pt x="20249" y="13114"/>
                </a:lnTo>
                <a:cubicBezTo>
                  <a:pt x="20249" y="13114"/>
                  <a:pt x="20249" y="18514"/>
                  <a:pt x="20249" y="18514"/>
                </a:cubicBezTo>
                <a:close/>
                <a:moveTo>
                  <a:pt x="21548" y="12693"/>
                </a:moveTo>
                <a:lnTo>
                  <a:pt x="18847" y="1117"/>
                </a:lnTo>
                <a:cubicBezTo>
                  <a:pt x="18683" y="460"/>
                  <a:pt x="18150" y="0"/>
                  <a:pt x="17549" y="0"/>
                </a:cubicBezTo>
                <a:lnTo>
                  <a:pt x="10800" y="0"/>
                </a:lnTo>
                <a:lnTo>
                  <a:pt x="4049" y="0"/>
                </a:lnTo>
                <a:cubicBezTo>
                  <a:pt x="3449" y="0"/>
                  <a:pt x="2916" y="460"/>
                  <a:pt x="2752" y="1117"/>
                </a:cubicBezTo>
                <a:lnTo>
                  <a:pt x="51" y="12693"/>
                </a:lnTo>
                <a:cubicBezTo>
                  <a:pt x="17" y="12835"/>
                  <a:pt x="0" y="12976"/>
                  <a:pt x="0" y="13114"/>
                </a:cubicBezTo>
                <a:lnTo>
                  <a:pt x="0" y="18514"/>
                </a:lnTo>
                <a:cubicBezTo>
                  <a:pt x="0" y="20218"/>
                  <a:pt x="1208" y="21600"/>
                  <a:pt x="2699" y="21600"/>
                </a:cubicBezTo>
                <a:lnTo>
                  <a:pt x="18899" y="21600"/>
                </a:lnTo>
                <a:cubicBezTo>
                  <a:pt x="20391" y="21600"/>
                  <a:pt x="21600" y="20218"/>
                  <a:pt x="21600" y="18514"/>
                </a:cubicBezTo>
                <a:lnTo>
                  <a:pt x="21600" y="13114"/>
                </a:lnTo>
                <a:cubicBezTo>
                  <a:pt x="21600" y="12976"/>
                  <a:pt x="21582" y="12835"/>
                  <a:pt x="21548" y="12693"/>
                </a:cubicBezTo>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20" name="AutoShape 102"/>
          <p:cNvSpPr/>
          <p:nvPr/>
        </p:nvSpPr>
        <p:spPr bwMode="auto">
          <a:xfrm>
            <a:off x="3457850" y="5463653"/>
            <a:ext cx="374671" cy="275047"/>
          </a:xfrm>
          <a:custGeom>
            <a:avLst/>
            <a:gdLst>
              <a:gd name="T0" fmla="+- 0 10799 40"/>
              <a:gd name="T1" fmla="*/ T0 w 21519"/>
              <a:gd name="T2" fmla="*/ 10800 h 21600"/>
              <a:gd name="T3" fmla="+- 0 10799 40"/>
              <a:gd name="T4" fmla="*/ T3 w 21519"/>
              <a:gd name="T5" fmla="*/ 10800 h 21600"/>
              <a:gd name="T6" fmla="+- 0 10799 40"/>
              <a:gd name="T7" fmla="*/ T6 w 21519"/>
              <a:gd name="T8" fmla="*/ 10800 h 21600"/>
              <a:gd name="T9" fmla="+- 0 10799 40"/>
              <a:gd name="T10" fmla="*/ T9 w 21519"/>
              <a:gd name="T11" fmla="*/ 10800 h 21600"/>
            </a:gdLst>
            <a:ahLst/>
            <a:cxnLst>
              <a:cxn ang="0">
                <a:pos x="T1" y="T2"/>
              </a:cxn>
              <a:cxn ang="0">
                <a:pos x="T4" y="T5"/>
              </a:cxn>
              <a:cxn ang="0">
                <a:pos x="T7" y="T8"/>
              </a:cxn>
              <a:cxn ang="0">
                <a:pos x="T10" y="T11"/>
              </a:cxn>
            </a:cxnLst>
            <a:rect l="0" t="0" r="r" b="b"/>
            <a:pathLst>
              <a:path w="21519" h="21600">
                <a:moveTo>
                  <a:pt x="18070" y="14399"/>
                </a:moveTo>
                <a:lnTo>
                  <a:pt x="16603" y="14399"/>
                </a:lnTo>
                <a:cubicBezTo>
                  <a:pt x="15931" y="14399"/>
                  <a:pt x="15325" y="14907"/>
                  <a:pt x="15024" y="15725"/>
                </a:cubicBezTo>
                <a:lnTo>
                  <a:pt x="13746" y="19199"/>
                </a:lnTo>
                <a:lnTo>
                  <a:pt x="7773" y="19199"/>
                </a:lnTo>
                <a:lnTo>
                  <a:pt x="6495" y="15725"/>
                </a:lnTo>
                <a:cubicBezTo>
                  <a:pt x="6194" y="14907"/>
                  <a:pt x="5588" y="14399"/>
                  <a:pt x="4916" y="14399"/>
                </a:cubicBezTo>
                <a:lnTo>
                  <a:pt x="3449" y="14399"/>
                </a:lnTo>
                <a:lnTo>
                  <a:pt x="1343" y="14399"/>
                </a:lnTo>
                <a:lnTo>
                  <a:pt x="3924" y="1200"/>
                </a:lnTo>
                <a:lnTo>
                  <a:pt x="17595" y="1200"/>
                </a:lnTo>
                <a:lnTo>
                  <a:pt x="20176" y="14399"/>
                </a:lnTo>
                <a:cubicBezTo>
                  <a:pt x="20176" y="14399"/>
                  <a:pt x="18070" y="14399"/>
                  <a:pt x="18070" y="14399"/>
                </a:cubicBezTo>
                <a:close/>
                <a:moveTo>
                  <a:pt x="17595" y="0"/>
                </a:moveTo>
                <a:lnTo>
                  <a:pt x="3924" y="0"/>
                </a:lnTo>
                <a:cubicBezTo>
                  <a:pt x="3524" y="0"/>
                  <a:pt x="3174" y="366"/>
                  <a:pt x="3071" y="891"/>
                </a:cubicBezTo>
                <a:lnTo>
                  <a:pt x="28" y="15291"/>
                </a:lnTo>
                <a:cubicBezTo>
                  <a:pt x="-40" y="15651"/>
                  <a:pt x="16" y="16035"/>
                  <a:pt x="183" y="16330"/>
                </a:cubicBezTo>
                <a:cubicBezTo>
                  <a:pt x="350" y="16625"/>
                  <a:pt x="609" y="16799"/>
                  <a:pt x="883" y="16799"/>
                </a:cubicBezTo>
                <a:lnTo>
                  <a:pt x="3449" y="16799"/>
                </a:lnTo>
                <a:lnTo>
                  <a:pt x="4456" y="16799"/>
                </a:lnTo>
                <a:lnTo>
                  <a:pt x="4916" y="16799"/>
                </a:lnTo>
                <a:lnTo>
                  <a:pt x="6194" y="20274"/>
                </a:lnTo>
                <a:cubicBezTo>
                  <a:pt x="6493" y="21086"/>
                  <a:pt x="7104" y="21599"/>
                  <a:pt x="7773" y="21599"/>
                </a:cubicBezTo>
                <a:lnTo>
                  <a:pt x="13746" y="21599"/>
                </a:lnTo>
                <a:cubicBezTo>
                  <a:pt x="14415" y="21599"/>
                  <a:pt x="15026" y="21086"/>
                  <a:pt x="15325" y="20274"/>
                </a:cubicBezTo>
                <a:lnTo>
                  <a:pt x="16603" y="16799"/>
                </a:lnTo>
                <a:lnTo>
                  <a:pt x="17063" y="16799"/>
                </a:lnTo>
                <a:lnTo>
                  <a:pt x="18070" y="16799"/>
                </a:lnTo>
                <a:lnTo>
                  <a:pt x="20636" y="16799"/>
                </a:lnTo>
                <a:cubicBezTo>
                  <a:pt x="20910" y="16799"/>
                  <a:pt x="21169" y="16625"/>
                  <a:pt x="21336" y="16330"/>
                </a:cubicBezTo>
                <a:cubicBezTo>
                  <a:pt x="21503" y="16035"/>
                  <a:pt x="21560" y="15651"/>
                  <a:pt x="21490" y="15291"/>
                </a:cubicBezTo>
                <a:lnTo>
                  <a:pt x="18448" y="891"/>
                </a:lnTo>
                <a:cubicBezTo>
                  <a:pt x="18345" y="366"/>
                  <a:pt x="17995" y="0"/>
                  <a:pt x="17595" y="0"/>
                </a:cubicBezTo>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nvGrpSpPr>
          <p:cNvPr id="221" name="组合 220"/>
          <p:cNvGrpSpPr/>
          <p:nvPr/>
        </p:nvGrpSpPr>
        <p:grpSpPr>
          <a:xfrm>
            <a:off x="2416136" y="5403012"/>
            <a:ext cx="489454" cy="428814"/>
            <a:chOff x="1754188" y="3605213"/>
            <a:chExt cx="358775" cy="314325"/>
          </a:xfrm>
          <a:solidFill>
            <a:srgbClr val="35669B"/>
          </a:solidFill>
        </p:grpSpPr>
        <p:sp>
          <p:nvSpPr>
            <p:cNvPr id="222" name="AutoShape 103"/>
            <p:cNvSpPr/>
            <p:nvPr/>
          </p:nvSpPr>
          <p:spPr bwMode="auto">
            <a:xfrm>
              <a:off x="1811338" y="3660775"/>
              <a:ext cx="128587" cy="84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60" y="0"/>
                  </a:moveTo>
                  <a:cubicBezTo>
                    <a:pt x="9461" y="0"/>
                    <a:pt x="0" y="9233"/>
                    <a:pt x="0" y="20160"/>
                  </a:cubicBezTo>
                  <a:cubicBezTo>
                    <a:pt x="0" y="20954"/>
                    <a:pt x="420" y="21600"/>
                    <a:pt x="939" y="21600"/>
                  </a:cubicBezTo>
                  <a:cubicBezTo>
                    <a:pt x="1457" y="21600"/>
                    <a:pt x="1878" y="20954"/>
                    <a:pt x="1878" y="20160"/>
                  </a:cubicBezTo>
                  <a:cubicBezTo>
                    <a:pt x="1878" y="10956"/>
                    <a:pt x="10655" y="2880"/>
                    <a:pt x="20660" y="2880"/>
                  </a:cubicBezTo>
                  <a:cubicBezTo>
                    <a:pt x="21179" y="2880"/>
                    <a:pt x="21600" y="2234"/>
                    <a:pt x="21600" y="1440"/>
                  </a:cubicBezTo>
                  <a:cubicBezTo>
                    <a:pt x="21600" y="645"/>
                    <a:pt x="21179" y="0"/>
                    <a:pt x="20660" y="0"/>
                  </a:cubicBezTo>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23" name="AutoShape 104"/>
            <p:cNvSpPr/>
            <p:nvPr/>
          </p:nvSpPr>
          <p:spPr bwMode="auto">
            <a:xfrm>
              <a:off x="1754188" y="3605213"/>
              <a:ext cx="358775" cy="3143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6971"/>
                  </a:moveTo>
                  <a:cubicBezTo>
                    <a:pt x="10181" y="16971"/>
                    <a:pt x="9546" y="16918"/>
                    <a:pt x="8912" y="16811"/>
                  </a:cubicBezTo>
                  <a:cubicBezTo>
                    <a:pt x="8847" y="16800"/>
                    <a:pt x="8781" y="16794"/>
                    <a:pt x="8716" y="16794"/>
                  </a:cubicBezTo>
                  <a:cubicBezTo>
                    <a:pt x="8315" y="16794"/>
                    <a:pt x="7931" y="16999"/>
                    <a:pt x="7673" y="17359"/>
                  </a:cubicBezTo>
                  <a:cubicBezTo>
                    <a:pt x="7384" y="17761"/>
                    <a:pt x="6563" y="18657"/>
                    <a:pt x="5591" y="19318"/>
                  </a:cubicBezTo>
                  <a:cubicBezTo>
                    <a:pt x="5854" y="18628"/>
                    <a:pt x="6060" y="17853"/>
                    <a:pt x="6074" y="17056"/>
                  </a:cubicBezTo>
                  <a:cubicBezTo>
                    <a:pt x="6078" y="17006"/>
                    <a:pt x="6080" y="16956"/>
                    <a:pt x="6080" y="16914"/>
                  </a:cubicBezTo>
                  <a:cubicBezTo>
                    <a:pt x="6080" y="16334"/>
                    <a:pt x="5796" y="15803"/>
                    <a:pt x="5344" y="15540"/>
                  </a:cubicBezTo>
                  <a:cubicBezTo>
                    <a:pt x="2843" y="14080"/>
                    <a:pt x="1349" y="11731"/>
                    <a:pt x="1349" y="9257"/>
                  </a:cubicBezTo>
                  <a:cubicBezTo>
                    <a:pt x="1349" y="5003"/>
                    <a:pt x="5588" y="1542"/>
                    <a:pt x="10800" y="1542"/>
                  </a:cubicBezTo>
                  <a:cubicBezTo>
                    <a:pt x="16011" y="1542"/>
                    <a:pt x="20249" y="5003"/>
                    <a:pt x="20249" y="9257"/>
                  </a:cubicBezTo>
                  <a:cubicBezTo>
                    <a:pt x="20249" y="13510"/>
                    <a:pt x="16011" y="16971"/>
                    <a:pt x="10800" y="16971"/>
                  </a:cubicBezTo>
                  <a:moveTo>
                    <a:pt x="10800" y="0"/>
                  </a:moveTo>
                  <a:cubicBezTo>
                    <a:pt x="4835" y="0"/>
                    <a:pt x="0" y="4144"/>
                    <a:pt x="0" y="9257"/>
                  </a:cubicBezTo>
                  <a:cubicBezTo>
                    <a:pt x="0" y="12440"/>
                    <a:pt x="1875" y="15248"/>
                    <a:pt x="4730" y="16914"/>
                  </a:cubicBezTo>
                  <a:cubicBezTo>
                    <a:pt x="4730" y="16935"/>
                    <a:pt x="4724" y="16949"/>
                    <a:pt x="4724" y="16971"/>
                  </a:cubicBezTo>
                  <a:cubicBezTo>
                    <a:pt x="4724" y="18354"/>
                    <a:pt x="3821" y="19843"/>
                    <a:pt x="3423" y="20625"/>
                  </a:cubicBezTo>
                  <a:lnTo>
                    <a:pt x="3425" y="20625"/>
                  </a:lnTo>
                  <a:cubicBezTo>
                    <a:pt x="3393" y="20709"/>
                    <a:pt x="3374" y="20802"/>
                    <a:pt x="3374" y="20900"/>
                  </a:cubicBezTo>
                  <a:cubicBezTo>
                    <a:pt x="3374" y="21287"/>
                    <a:pt x="3648" y="21600"/>
                    <a:pt x="3986" y="21600"/>
                  </a:cubicBezTo>
                  <a:cubicBezTo>
                    <a:pt x="4049" y="21600"/>
                    <a:pt x="4161" y="21580"/>
                    <a:pt x="4158" y="21590"/>
                  </a:cubicBezTo>
                  <a:cubicBezTo>
                    <a:pt x="6268" y="21195"/>
                    <a:pt x="8255" y="18979"/>
                    <a:pt x="8716" y="18338"/>
                  </a:cubicBezTo>
                  <a:cubicBezTo>
                    <a:pt x="9391" y="18451"/>
                    <a:pt x="10086" y="18514"/>
                    <a:pt x="10800" y="18514"/>
                  </a:cubicBezTo>
                  <a:cubicBezTo>
                    <a:pt x="16764" y="18514"/>
                    <a:pt x="21600" y="14369"/>
                    <a:pt x="21600" y="9257"/>
                  </a:cubicBezTo>
                  <a:cubicBezTo>
                    <a:pt x="21600" y="4144"/>
                    <a:pt x="16764" y="0"/>
                    <a:pt x="10800" y="0"/>
                  </a:cubicBezTo>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grpSp>
        <p:nvGrpSpPr>
          <p:cNvPr id="224" name="组合 223"/>
          <p:cNvGrpSpPr/>
          <p:nvPr/>
        </p:nvGrpSpPr>
        <p:grpSpPr>
          <a:xfrm>
            <a:off x="1435062" y="5463653"/>
            <a:ext cx="489454" cy="307533"/>
            <a:chOff x="1035050" y="3649663"/>
            <a:chExt cx="358775" cy="225425"/>
          </a:xfrm>
          <a:solidFill>
            <a:srgbClr val="35669B"/>
          </a:solidFill>
        </p:grpSpPr>
        <p:sp>
          <p:nvSpPr>
            <p:cNvPr id="225" name="AutoShape 105"/>
            <p:cNvSpPr/>
            <p:nvPr/>
          </p:nvSpPr>
          <p:spPr bwMode="auto">
            <a:xfrm>
              <a:off x="1035050" y="3649663"/>
              <a:ext cx="358775" cy="2254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9438"/>
                  </a:moveTo>
                  <a:cubicBezTo>
                    <a:pt x="7005" y="19438"/>
                    <a:pt x="3289" y="15988"/>
                    <a:pt x="1437" y="10797"/>
                  </a:cubicBezTo>
                  <a:cubicBezTo>
                    <a:pt x="3298" y="5598"/>
                    <a:pt x="7009" y="2161"/>
                    <a:pt x="10800" y="2161"/>
                  </a:cubicBezTo>
                  <a:cubicBezTo>
                    <a:pt x="14595" y="2161"/>
                    <a:pt x="18310" y="5611"/>
                    <a:pt x="20162" y="10802"/>
                  </a:cubicBezTo>
                  <a:cubicBezTo>
                    <a:pt x="18301" y="16000"/>
                    <a:pt x="14590" y="19438"/>
                    <a:pt x="10800" y="19438"/>
                  </a:cubicBezTo>
                  <a:moveTo>
                    <a:pt x="21576" y="10561"/>
                  </a:moveTo>
                  <a:cubicBezTo>
                    <a:pt x="21569" y="10516"/>
                    <a:pt x="21573" y="10467"/>
                    <a:pt x="21562" y="10423"/>
                  </a:cubicBezTo>
                  <a:cubicBezTo>
                    <a:pt x="21558" y="10406"/>
                    <a:pt x="21548" y="10395"/>
                    <a:pt x="21544" y="10378"/>
                  </a:cubicBezTo>
                  <a:cubicBezTo>
                    <a:pt x="21537" y="10352"/>
                    <a:pt x="21539" y="10322"/>
                    <a:pt x="21530" y="10297"/>
                  </a:cubicBezTo>
                  <a:cubicBezTo>
                    <a:pt x="19569" y="4298"/>
                    <a:pt x="15302" y="0"/>
                    <a:pt x="10800" y="0"/>
                  </a:cubicBezTo>
                  <a:cubicBezTo>
                    <a:pt x="6297" y="0"/>
                    <a:pt x="2030" y="4290"/>
                    <a:pt x="69" y="10290"/>
                  </a:cubicBezTo>
                  <a:cubicBezTo>
                    <a:pt x="61" y="10316"/>
                    <a:pt x="62" y="10344"/>
                    <a:pt x="55" y="10370"/>
                  </a:cubicBezTo>
                  <a:cubicBezTo>
                    <a:pt x="51" y="10387"/>
                    <a:pt x="41" y="10398"/>
                    <a:pt x="37" y="10415"/>
                  </a:cubicBezTo>
                  <a:cubicBezTo>
                    <a:pt x="26" y="10459"/>
                    <a:pt x="30" y="10508"/>
                    <a:pt x="24" y="10554"/>
                  </a:cubicBezTo>
                  <a:cubicBezTo>
                    <a:pt x="12" y="10635"/>
                    <a:pt x="0" y="10714"/>
                    <a:pt x="0" y="10796"/>
                  </a:cubicBezTo>
                  <a:cubicBezTo>
                    <a:pt x="0" y="10878"/>
                    <a:pt x="12" y="10955"/>
                    <a:pt x="24" y="11038"/>
                  </a:cubicBezTo>
                  <a:cubicBezTo>
                    <a:pt x="30" y="11083"/>
                    <a:pt x="26" y="11131"/>
                    <a:pt x="37" y="11175"/>
                  </a:cubicBezTo>
                  <a:cubicBezTo>
                    <a:pt x="41" y="11193"/>
                    <a:pt x="51" y="11204"/>
                    <a:pt x="55" y="11220"/>
                  </a:cubicBezTo>
                  <a:cubicBezTo>
                    <a:pt x="62" y="11247"/>
                    <a:pt x="61" y="11276"/>
                    <a:pt x="69" y="11302"/>
                  </a:cubicBezTo>
                  <a:cubicBezTo>
                    <a:pt x="2030" y="17300"/>
                    <a:pt x="6297" y="21599"/>
                    <a:pt x="10800" y="21599"/>
                  </a:cubicBezTo>
                  <a:cubicBezTo>
                    <a:pt x="15302" y="21599"/>
                    <a:pt x="19569" y="17308"/>
                    <a:pt x="21530" y="11309"/>
                  </a:cubicBezTo>
                  <a:cubicBezTo>
                    <a:pt x="21539" y="11283"/>
                    <a:pt x="21537" y="11255"/>
                    <a:pt x="21544" y="11228"/>
                  </a:cubicBezTo>
                  <a:cubicBezTo>
                    <a:pt x="21548" y="11212"/>
                    <a:pt x="21558" y="11201"/>
                    <a:pt x="21562" y="11183"/>
                  </a:cubicBezTo>
                  <a:cubicBezTo>
                    <a:pt x="21573" y="11139"/>
                    <a:pt x="21569" y="11089"/>
                    <a:pt x="21576" y="11044"/>
                  </a:cubicBezTo>
                  <a:cubicBezTo>
                    <a:pt x="21587" y="10963"/>
                    <a:pt x="21599" y="10885"/>
                    <a:pt x="21599" y="10803"/>
                  </a:cubicBezTo>
                  <a:cubicBezTo>
                    <a:pt x="21599" y="10721"/>
                    <a:pt x="21587" y="10642"/>
                    <a:pt x="21576" y="10561"/>
                  </a:cubicBezTo>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26" name="AutoShape 106"/>
            <p:cNvSpPr/>
            <p:nvPr/>
          </p:nvSpPr>
          <p:spPr bwMode="auto">
            <a:xfrm>
              <a:off x="1169988" y="3717925"/>
              <a:ext cx="50800" cy="492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2" y="0"/>
                  </a:moveTo>
                  <a:cubicBezTo>
                    <a:pt x="19193" y="0"/>
                    <a:pt x="19183" y="4"/>
                    <a:pt x="19174" y="4"/>
                  </a:cubicBezTo>
                  <a:cubicBezTo>
                    <a:pt x="8585" y="23"/>
                    <a:pt x="0" y="8607"/>
                    <a:pt x="0" y="19198"/>
                  </a:cubicBezTo>
                  <a:cubicBezTo>
                    <a:pt x="0" y="20523"/>
                    <a:pt x="1076" y="21600"/>
                    <a:pt x="2402" y="21600"/>
                  </a:cubicBezTo>
                  <a:cubicBezTo>
                    <a:pt x="3722" y="21600"/>
                    <a:pt x="4799" y="20523"/>
                    <a:pt x="4799" y="19198"/>
                  </a:cubicBezTo>
                  <a:cubicBezTo>
                    <a:pt x="4799" y="11262"/>
                    <a:pt x="11262" y="4803"/>
                    <a:pt x="19202" y="4803"/>
                  </a:cubicBezTo>
                  <a:lnTo>
                    <a:pt x="19202" y="4798"/>
                  </a:lnTo>
                  <a:cubicBezTo>
                    <a:pt x="20523" y="4798"/>
                    <a:pt x="21599" y="3721"/>
                    <a:pt x="21599" y="2401"/>
                  </a:cubicBezTo>
                  <a:cubicBezTo>
                    <a:pt x="21599" y="1076"/>
                    <a:pt x="20523" y="0"/>
                    <a:pt x="19202" y="0"/>
                  </a:cubicBezTo>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27" name="AutoShape 107"/>
            <p:cNvSpPr/>
            <p:nvPr/>
          </p:nvSpPr>
          <p:spPr bwMode="auto">
            <a:xfrm>
              <a:off x="1136650" y="3683000"/>
              <a:ext cx="157163" cy="1571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057"/>
                  </a:moveTo>
                  <a:cubicBezTo>
                    <a:pt x="5694" y="20057"/>
                    <a:pt x="1542" y="15905"/>
                    <a:pt x="1542" y="10800"/>
                  </a:cubicBezTo>
                  <a:cubicBezTo>
                    <a:pt x="1542" y="5694"/>
                    <a:pt x="5694" y="1542"/>
                    <a:pt x="10800" y="1542"/>
                  </a:cubicBezTo>
                  <a:cubicBezTo>
                    <a:pt x="15905" y="1542"/>
                    <a:pt x="20057" y="5694"/>
                    <a:pt x="20057" y="10800"/>
                  </a:cubicBezTo>
                  <a:cubicBezTo>
                    <a:pt x="20057" y="15905"/>
                    <a:pt x="15905" y="20057"/>
                    <a:pt x="10800" y="20057"/>
                  </a:cubicBezTo>
                  <a:moveTo>
                    <a:pt x="10800" y="0"/>
                  </a:moveTo>
                  <a:cubicBezTo>
                    <a:pt x="4834" y="0"/>
                    <a:pt x="0" y="4834"/>
                    <a:pt x="0" y="10800"/>
                  </a:cubicBezTo>
                  <a:cubicBezTo>
                    <a:pt x="0" y="16765"/>
                    <a:pt x="4834" y="21600"/>
                    <a:pt x="10800" y="21600"/>
                  </a:cubicBezTo>
                  <a:cubicBezTo>
                    <a:pt x="16765" y="21600"/>
                    <a:pt x="21599" y="16765"/>
                    <a:pt x="21599" y="10800"/>
                  </a:cubicBezTo>
                  <a:cubicBezTo>
                    <a:pt x="21599" y="4834"/>
                    <a:pt x="16765" y="0"/>
                    <a:pt x="10800" y="0"/>
                  </a:cubicBezTo>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sp>
        <p:nvSpPr>
          <p:cNvPr id="228" name="AutoShape 108"/>
          <p:cNvSpPr/>
          <p:nvPr/>
        </p:nvSpPr>
        <p:spPr bwMode="auto">
          <a:xfrm>
            <a:off x="607754" y="5463653"/>
            <a:ext cx="184087" cy="18408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29" name="AutoShape 109"/>
          <p:cNvSpPr/>
          <p:nvPr/>
        </p:nvSpPr>
        <p:spPr bwMode="auto">
          <a:xfrm>
            <a:off x="516794" y="5372692"/>
            <a:ext cx="368174" cy="4894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nvGrpSpPr>
          <p:cNvPr id="230" name="Group 112"/>
          <p:cNvGrpSpPr/>
          <p:nvPr/>
        </p:nvGrpSpPr>
        <p:grpSpPr>
          <a:xfrm>
            <a:off x="5356855" y="4421934"/>
            <a:ext cx="490824" cy="459834"/>
            <a:chOff x="5368132" y="3540125"/>
            <a:chExt cx="465138" cy="435769"/>
          </a:xfrm>
          <a:solidFill>
            <a:srgbClr val="35669B"/>
          </a:solidFill>
        </p:grpSpPr>
        <p:sp>
          <p:nvSpPr>
            <p:cNvPr id="231"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32"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sp>
        <p:nvSpPr>
          <p:cNvPr id="233" name="AutoShape 112"/>
          <p:cNvSpPr/>
          <p:nvPr/>
        </p:nvSpPr>
        <p:spPr bwMode="auto">
          <a:xfrm>
            <a:off x="4376118" y="4391617"/>
            <a:ext cx="491620" cy="489454"/>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nvGrpSpPr>
          <p:cNvPr id="234" name="组合 233"/>
          <p:cNvGrpSpPr/>
          <p:nvPr/>
        </p:nvGrpSpPr>
        <p:grpSpPr>
          <a:xfrm>
            <a:off x="3473128" y="4390944"/>
            <a:ext cx="336708" cy="490824"/>
            <a:chOff x="2528974" y="2863357"/>
            <a:chExt cx="246811" cy="359779"/>
          </a:xfrm>
          <a:solidFill>
            <a:srgbClr val="35669B"/>
          </a:solidFill>
        </p:grpSpPr>
        <p:sp>
          <p:nvSpPr>
            <p:cNvPr id="235" name="AutoShape 113"/>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36" name="AutoShape 114"/>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sp>
        <p:nvSpPr>
          <p:cNvPr id="237" name="AutoShape 115"/>
          <p:cNvSpPr/>
          <p:nvPr/>
        </p:nvSpPr>
        <p:spPr bwMode="auto">
          <a:xfrm>
            <a:off x="2476777" y="4391617"/>
            <a:ext cx="368174" cy="4894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38" name="AutoShape 116"/>
          <p:cNvSpPr/>
          <p:nvPr/>
        </p:nvSpPr>
        <p:spPr bwMode="auto">
          <a:xfrm>
            <a:off x="2630543" y="4681825"/>
            <a:ext cx="60641" cy="931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39" name="AutoShape 117"/>
          <p:cNvSpPr/>
          <p:nvPr/>
        </p:nvSpPr>
        <p:spPr bwMode="auto">
          <a:xfrm>
            <a:off x="1435062" y="4482578"/>
            <a:ext cx="491620" cy="368174"/>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rgbClr val="35669B"/>
          </a:solidFill>
          <a:ln>
            <a:noFill/>
          </a:ln>
          <a:effectLst/>
        </p:spPr>
        <p:txBody>
          <a:bodyPr lIns="19050" tIns="19050" rIns="19050" bIns="19050" anchor="ctr"/>
          <a:lstStyle/>
          <a:p>
            <a:pPr algn="ctr" defTabSz="228600" eaLnBrk="1">
              <a:defRPr/>
            </a:pPr>
            <a:r>
              <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rPr>
              <a:t>	</a:t>
            </a:r>
          </a:p>
        </p:txBody>
      </p:sp>
      <p:grpSp>
        <p:nvGrpSpPr>
          <p:cNvPr id="240" name="Group 121"/>
          <p:cNvGrpSpPr/>
          <p:nvPr/>
        </p:nvGrpSpPr>
        <p:grpSpPr>
          <a:xfrm>
            <a:off x="456153" y="4452926"/>
            <a:ext cx="489986" cy="367697"/>
            <a:chOff x="723900" y="3569494"/>
            <a:chExt cx="464344" cy="348456"/>
          </a:xfrm>
          <a:solidFill>
            <a:srgbClr val="35669B"/>
          </a:solidFill>
        </p:grpSpPr>
        <p:sp>
          <p:nvSpPr>
            <p:cNvPr id="241" name="AutoShape 118"/>
            <p:cNvSpPr/>
            <p:nvPr/>
          </p:nvSpPr>
          <p:spPr bwMode="auto">
            <a:xfrm>
              <a:off x="723900" y="3569494"/>
              <a:ext cx="464344" cy="348456"/>
            </a:xfrm>
            <a:custGeom>
              <a:avLst/>
              <a:gdLst>
                <a:gd name="T0" fmla="*/ 10732 w 21464"/>
                <a:gd name="T1" fmla="*/ 10800 h 21600"/>
                <a:gd name="T2" fmla="*/ 10732 w 21464"/>
                <a:gd name="T3" fmla="*/ 10800 h 21600"/>
                <a:gd name="T4" fmla="*/ 10732 w 21464"/>
                <a:gd name="T5" fmla="*/ 10800 h 21600"/>
                <a:gd name="T6" fmla="*/ 10732 w 21464"/>
                <a:gd name="T7" fmla="*/ 10800 h 21600"/>
              </a:gdLst>
              <a:ahLst/>
              <a:cxnLst>
                <a:cxn ang="0">
                  <a:pos x="T0" y="T1"/>
                </a:cxn>
                <a:cxn ang="0">
                  <a:pos x="T2" y="T3"/>
                </a:cxn>
                <a:cxn ang="0">
                  <a:pos x="T4" y="T5"/>
                </a:cxn>
                <a:cxn ang="0">
                  <a:pos x="T6" y="T7"/>
                </a:cxn>
              </a:cxnLst>
              <a:rect l="0" t="0" r="r" b="b"/>
              <a:pathLst>
                <a:path w="21464" h="21600">
                  <a:moveTo>
                    <a:pt x="19918" y="11754"/>
                  </a:moveTo>
                  <a:lnTo>
                    <a:pt x="16564" y="18954"/>
                  </a:lnTo>
                  <a:cubicBezTo>
                    <a:pt x="16317" y="19484"/>
                    <a:pt x="15892" y="19800"/>
                    <a:pt x="15427" y="19800"/>
                  </a:cubicBezTo>
                  <a:lnTo>
                    <a:pt x="2683" y="19800"/>
                  </a:lnTo>
                  <a:cubicBezTo>
                    <a:pt x="1943" y="19800"/>
                    <a:pt x="1341" y="18992"/>
                    <a:pt x="1341" y="18000"/>
                  </a:cubicBezTo>
                  <a:lnTo>
                    <a:pt x="1341" y="3600"/>
                  </a:lnTo>
                  <a:cubicBezTo>
                    <a:pt x="1341" y="2608"/>
                    <a:pt x="1943" y="1800"/>
                    <a:pt x="2683" y="1800"/>
                  </a:cubicBezTo>
                  <a:lnTo>
                    <a:pt x="15427" y="1800"/>
                  </a:lnTo>
                  <a:cubicBezTo>
                    <a:pt x="15892" y="1800"/>
                    <a:pt x="16317" y="2116"/>
                    <a:pt x="16564" y="2645"/>
                  </a:cubicBezTo>
                  <a:lnTo>
                    <a:pt x="19917" y="9845"/>
                  </a:lnTo>
                  <a:cubicBezTo>
                    <a:pt x="20188" y="10425"/>
                    <a:pt x="20188" y="11174"/>
                    <a:pt x="19918" y="11754"/>
                  </a:cubicBezTo>
                  <a:moveTo>
                    <a:pt x="21055" y="8891"/>
                  </a:moveTo>
                  <a:lnTo>
                    <a:pt x="17701" y="1691"/>
                  </a:lnTo>
                  <a:cubicBezTo>
                    <a:pt x="17211" y="639"/>
                    <a:pt x="16352" y="0"/>
                    <a:pt x="15427" y="0"/>
                  </a:cubicBezTo>
                  <a:lnTo>
                    <a:pt x="2683" y="0"/>
                  </a:lnTo>
                  <a:cubicBezTo>
                    <a:pt x="1201" y="0"/>
                    <a:pt x="0" y="1611"/>
                    <a:pt x="0" y="3600"/>
                  </a:cubicBezTo>
                  <a:lnTo>
                    <a:pt x="0" y="18000"/>
                  </a:lnTo>
                  <a:cubicBezTo>
                    <a:pt x="0" y="19988"/>
                    <a:pt x="1201" y="21599"/>
                    <a:pt x="2683" y="21599"/>
                  </a:cubicBezTo>
                  <a:lnTo>
                    <a:pt x="15427" y="21599"/>
                  </a:lnTo>
                  <a:cubicBezTo>
                    <a:pt x="16352" y="21599"/>
                    <a:pt x="17211" y="20960"/>
                    <a:pt x="17701" y="19908"/>
                  </a:cubicBezTo>
                  <a:lnTo>
                    <a:pt x="21055" y="12708"/>
                  </a:lnTo>
                  <a:cubicBezTo>
                    <a:pt x="21600" y="11541"/>
                    <a:pt x="21600" y="10059"/>
                    <a:pt x="21055" y="8891"/>
                  </a:cubicBezTo>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42" name="AutoShape 119"/>
            <p:cNvSpPr/>
            <p:nvPr/>
          </p:nvSpPr>
          <p:spPr bwMode="auto">
            <a:xfrm>
              <a:off x="1013619" y="3699669"/>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0"/>
                  </a:moveTo>
                  <a:cubicBezTo>
                    <a:pt x="6825" y="18000"/>
                    <a:pt x="3600" y="14774"/>
                    <a:pt x="3600" y="10800"/>
                  </a:cubicBezTo>
                  <a:cubicBezTo>
                    <a:pt x="3600" y="6825"/>
                    <a:pt x="6825" y="3600"/>
                    <a:pt x="10800" y="3600"/>
                  </a:cubicBezTo>
                  <a:cubicBezTo>
                    <a:pt x="14774" y="3600"/>
                    <a:pt x="17999" y="6825"/>
                    <a:pt x="17999" y="10800"/>
                  </a:cubicBezTo>
                  <a:cubicBezTo>
                    <a:pt x="17999" y="14774"/>
                    <a:pt x="14774" y="18000"/>
                    <a:pt x="10800" y="18000"/>
                  </a:cubicBezTo>
                  <a:moveTo>
                    <a:pt x="10800" y="0"/>
                  </a:moveTo>
                  <a:cubicBezTo>
                    <a:pt x="4833" y="0"/>
                    <a:pt x="0" y="4833"/>
                    <a:pt x="0" y="10800"/>
                  </a:cubicBezTo>
                  <a:cubicBezTo>
                    <a:pt x="0" y="16766"/>
                    <a:pt x="4833" y="21599"/>
                    <a:pt x="10800" y="21599"/>
                  </a:cubicBezTo>
                  <a:cubicBezTo>
                    <a:pt x="16766" y="21599"/>
                    <a:pt x="21600" y="16766"/>
                    <a:pt x="21600" y="10800"/>
                  </a:cubicBezTo>
                  <a:cubicBezTo>
                    <a:pt x="21600" y="4833"/>
                    <a:pt x="16766" y="0"/>
                    <a:pt x="10800" y="0"/>
                  </a:cubicBezTo>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grpSp>
        <p:nvGrpSpPr>
          <p:cNvPr id="243" name="Group 124"/>
          <p:cNvGrpSpPr/>
          <p:nvPr/>
        </p:nvGrpSpPr>
        <p:grpSpPr>
          <a:xfrm>
            <a:off x="5356855" y="3457040"/>
            <a:ext cx="490824" cy="412927"/>
            <a:chOff x="5368132" y="2625725"/>
            <a:chExt cx="465138" cy="391319"/>
          </a:xfrm>
          <a:solidFill>
            <a:srgbClr val="35669B"/>
          </a:solidFill>
        </p:grpSpPr>
        <p:sp>
          <p:nvSpPr>
            <p:cNvPr id="244"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45"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46"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grpSp>
        <p:nvGrpSpPr>
          <p:cNvPr id="247" name="组合 246"/>
          <p:cNvGrpSpPr/>
          <p:nvPr/>
        </p:nvGrpSpPr>
        <p:grpSpPr>
          <a:xfrm>
            <a:off x="4376881" y="3410973"/>
            <a:ext cx="489986" cy="489986"/>
            <a:chOff x="3191434" y="2145028"/>
            <a:chExt cx="359165" cy="359165"/>
          </a:xfrm>
          <a:solidFill>
            <a:srgbClr val="35669B"/>
          </a:solidFill>
        </p:grpSpPr>
        <p:sp>
          <p:nvSpPr>
            <p:cNvPr id="248" name="AutoShape 123"/>
            <p:cNvSpPr/>
            <p:nvPr/>
          </p:nvSpPr>
          <p:spPr bwMode="auto">
            <a:xfrm>
              <a:off x="319143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49" name="AutoShape 124"/>
            <p:cNvSpPr/>
            <p:nvPr/>
          </p:nvSpPr>
          <p:spPr bwMode="auto">
            <a:xfrm>
              <a:off x="3292736" y="2245717"/>
              <a:ext cx="157173" cy="1571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50" name="AutoShape 125"/>
            <p:cNvSpPr/>
            <p:nvPr/>
          </p:nvSpPr>
          <p:spPr bwMode="auto">
            <a:xfrm>
              <a:off x="3325891" y="2279484"/>
              <a:ext cx="90253" cy="902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grpSp>
        <p:nvGrpSpPr>
          <p:cNvPr id="251" name="组合 250"/>
          <p:cNvGrpSpPr/>
          <p:nvPr/>
        </p:nvGrpSpPr>
        <p:grpSpPr>
          <a:xfrm>
            <a:off x="3396908" y="3410973"/>
            <a:ext cx="489986" cy="489986"/>
            <a:chOff x="2473104" y="2145028"/>
            <a:chExt cx="359165" cy="359165"/>
          </a:xfrm>
          <a:solidFill>
            <a:srgbClr val="35669B"/>
          </a:solidFill>
        </p:grpSpPr>
        <p:sp>
          <p:nvSpPr>
            <p:cNvPr id="252"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53"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sp>
        <p:nvSpPr>
          <p:cNvPr id="254" name="AutoShape 128"/>
          <p:cNvSpPr/>
          <p:nvPr/>
        </p:nvSpPr>
        <p:spPr bwMode="auto">
          <a:xfrm>
            <a:off x="2416136" y="3410544"/>
            <a:ext cx="491620" cy="4894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55" name="AutoShape 129"/>
          <p:cNvSpPr/>
          <p:nvPr/>
        </p:nvSpPr>
        <p:spPr bwMode="auto">
          <a:xfrm>
            <a:off x="2723670" y="3471184"/>
            <a:ext cx="121281" cy="123446"/>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56" name="AutoShape 130"/>
          <p:cNvSpPr/>
          <p:nvPr/>
        </p:nvSpPr>
        <p:spPr bwMode="auto">
          <a:xfrm>
            <a:off x="1435062" y="3410544"/>
            <a:ext cx="491620" cy="489454"/>
          </a:xfrm>
          <a:custGeom>
            <a:avLst/>
            <a:gdLst>
              <a:gd name="T0" fmla="+- 0 10799 113"/>
              <a:gd name="T1" fmla="*/ T0 w 21373"/>
              <a:gd name="T2" fmla="*/ 10800 h 21600"/>
              <a:gd name="T3" fmla="+- 0 10799 113"/>
              <a:gd name="T4" fmla="*/ T3 w 21373"/>
              <a:gd name="T5" fmla="*/ 10800 h 21600"/>
              <a:gd name="T6" fmla="+- 0 10799 113"/>
              <a:gd name="T7" fmla="*/ T6 w 21373"/>
              <a:gd name="T8" fmla="*/ 10800 h 21600"/>
              <a:gd name="T9" fmla="+- 0 10799 113"/>
              <a:gd name="T10" fmla="*/ T9 w 21373"/>
              <a:gd name="T11" fmla="*/ 10800 h 21600"/>
            </a:gdLst>
            <a:ahLst/>
            <a:cxnLst>
              <a:cxn ang="0">
                <a:pos x="T1" y="T2"/>
              </a:cxn>
              <a:cxn ang="0">
                <a:pos x="T4" y="T5"/>
              </a:cxn>
              <a:cxn ang="0">
                <a:pos x="T7" y="T8"/>
              </a:cxn>
              <a:cxn ang="0">
                <a:pos x="T10" y="T11"/>
              </a:cxn>
            </a:cxnLst>
            <a:rect l="0" t="0" r="r" b="b"/>
            <a:pathLst>
              <a:path w="21373" h="21600">
                <a:moveTo>
                  <a:pt x="1336" y="20249"/>
                </a:moveTo>
                <a:cubicBezTo>
                  <a:pt x="1428" y="20188"/>
                  <a:pt x="3691" y="18688"/>
                  <a:pt x="7070" y="17950"/>
                </a:cubicBezTo>
                <a:lnTo>
                  <a:pt x="8729" y="17587"/>
                </a:lnTo>
                <a:cubicBezTo>
                  <a:pt x="9321" y="17980"/>
                  <a:pt x="9972" y="18225"/>
                  <a:pt x="10686" y="18225"/>
                </a:cubicBezTo>
                <a:cubicBezTo>
                  <a:pt x="11401" y="18225"/>
                  <a:pt x="12052" y="17980"/>
                  <a:pt x="12644" y="17587"/>
                </a:cubicBezTo>
                <a:lnTo>
                  <a:pt x="14303" y="17950"/>
                </a:lnTo>
                <a:cubicBezTo>
                  <a:pt x="17656" y="18682"/>
                  <a:pt x="19911" y="20165"/>
                  <a:pt x="20037" y="20249"/>
                </a:cubicBezTo>
                <a:cubicBezTo>
                  <a:pt x="20037" y="20249"/>
                  <a:pt x="1336" y="20249"/>
                  <a:pt x="1336" y="20249"/>
                </a:cubicBezTo>
                <a:close/>
                <a:moveTo>
                  <a:pt x="13537" y="15793"/>
                </a:moveTo>
                <a:lnTo>
                  <a:pt x="13317" y="16073"/>
                </a:lnTo>
                <a:cubicBezTo>
                  <a:pt x="11725" y="17923"/>
                  <a:pt x="9648" y="17923"/>
                  <a:pt x="8056" y="16073"/>
                </a:cubicBezTo>
                <a:lnTo>
                  <a:pt x="7836" y="15793"/>
                </a:lnTo>
                <a:cubicBezTo>
                  <a:pt x="5977" y="13411"/>
                  <a:pt x="5053" y="10261"/>
                  <a:pt x="5451" y="7255"/>
                </a:cubicBezTo>
                <a:cubicBezTo>
                  <a:pt x="5815" y="4367"/>
                  <a:pt x="7453" y="1350"/>
                  <a:pt x="10686" y="1350"/>
                </a:cubicBezTo>
                <a:cubicBezTo>
                  <a:pt x="13920" y="1350"/>
                  <a:pt x="15558" y="4367"/>
                  <a:pt x="15922" y="7255"/>
                </a:cubicBezTo>
                <a:cubicBezTo>
                  <a:pt x="16318" y="10262"/>
                  <a:pt x="15398" y="13411"/>
                  <a:pt x="13537" y="15793"/>
                </a:cubicBezTo>
                <a:moveTo>
                  <a:pt x="20778" y="19126"/>
                </a:moveTo>
                <a:cubicBezTo>
                  <a:pt x="20644" y="19037"/>
                  <a:pt x="18209" y="17422"/>
                  <a:pt x="14585" y="16630"/>
                </a:cubicBezTo>
                <a:cubicBezTo>
                  <a:pt x="15914" y="14927"/>
                  <a:pt x="16767" y="12639"/>
                  <a:pt x="17130" y="11115"/>
                </a:cubicBezTo>
                <a:cubicBezTo>
                  <a:pt x="17633" y="9004"/>
                  <a:pt x="17438" y="4873"/>
                  <a:pt x="15431" y="2299"/>
                </a:cubicBezTo>
                <a:cubicBezTo>
                  <a:pt x="14259" y="795"/>
                  <a:pt x="12618" y="0"/>
                  <a:pt x="10686" y="0"/>
                </a:cubicBezTo>
                <a:cubicBezTo>
                  <a:pt x="8755" y="0"/>
                  <a:pt x="7114" y="795"/>
                  <a:pt x="5942" y="2299"/>
                </a:cubicBezTo>
                <a:cubicBezTo>
                  <a:pt x="3935" y="4873"/>
                  <a:pt x="3740" y="9004"/>
                  <a:pt x="4243" y="11115"/>
                </a:cubicBezTo>
                <a:cubicBezTo>
                  <a:pt x="4606" y="12639"/>
                  <a:pt x="5459" y="14927"/>
                  <a:pt x="6788" y="16630"/>
                </a:cubicBezTo>
                <a:cubicBezTo>
                  <a:pt x="3164" y="17422"/>
                  <a:pt x="729" y="19037"/>
                  <a:pt x="595" y="19126"/>
                </a:cubicBezTo>
                <a:cubicBezTo>
                  <a:pt x="105" y="19457"/>
                  <a:pt x="-113" y="20071"/>
                  <a:pt x="57" y="20640"/>
                </a:cubicBezTo>
                <a:cubicBezTo>
                  <a:pt x="228" y="21210"/>
                  <a:pt x="747" y="21599"/>
                  <a:pt x="1336" y="21599"/>
                </a:cubicBezTo>
                <a:lnTo>
                  <a:pt x="20037" y="21599"/>
                </a:lnTo>
                <a:cubicBezTo>
                  <a:pt x="20626" y="21599"/>
                  <a:pt x="21145" y="21210"/>
                  <a:pt x="21316" y="20640"/>
                </a:cubicBezTo>
                <a:cubicBezTo>
                  <a:pt x="21487" y="20071"/>
                  <a:pt x="21268" y="19457"/>
                  <a:pt x="20778" y="19126"/>
                </a:cubicBezTo>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57" name="AutoShape 131"/>
          <p:cNvSpPr/>
          <p:nvPr/>
        </p:nvSpPr>
        <p:spPr bwMode="auto">
          <a:xfrm>
            <a:off x="486473" y="3410544"/>
            <a:ext cx="428814" cy="4894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5400"/>
                </a:moveTo>
                <a:lnTo>
                  <a:pt x="20057" y="6075"/>
                </a:lnTo>
                <a:lnTo>
                  <a:pt x="1542" y="6075"/>
                </a:lnTo>
                <a:lnTo>
                  <a:pt x="1542" y="5400"/>
                </a:lnTo>
                <a:lnTo>
                  <a:pt x="1542" y="4725"/>
                </a:lnTo>
                <a:cubicBezTo>
                  <a:pt x="1542" y="4352"/>
                  <a:pt x="1887" y="4050"/>
                  <a:pt x="2314" y="4050"/>
                </a:cubicBezTo>
                <a:lnTo>
                  <a:pt x="19285" y="4050"/>
                </a:lnTo>
                <a:cubicBezTo>
                  <a:pt x="19712" y="4050"/>
                  <a:pt x="20057" y="4352"/>
                  <a:pt x="20057" y="4725"/>
                </a:cubicBezTo>
                <a:cubicBezTo>
                  <a:pt x="20057" y="4725"/>
                  <a:pt x="20057" y="5400"/>
                  <a:pt x="20057" y="5400"/>
                </a:cubicBezTo>
                <a:close/>
                <a:moveTo>
                  <a:pt x="18514" y="18900"/>
                </a:moveTo>
                <a:cubicBezTo>
                  <a:pt x="18514" y="19644"/>
                  <a:pt x="17822" y="20249"/>
                  <a:pt x="16971" y="20249"/>
                </a:cubicBezTo>
                <a:lnTo>
                  <a:pt x="4628" y="20249"/>
                </a:lnTo>
                <a:cubicBezTo>
                  <a:pt x="3777" y="20249"/>
                  <a:pt x="3085" y="19644"/>
                  <a:pt x="3085" y="18900"/>
                </a:cubicBezTo>
                <a:lnTo>
                  <a:pt x="3085" y="7425"/>
                </a:lnTo>
                <a:lnTo>
                  <a:pt x="18514" y="7425"/>
                </a:lnTo>
                <a:cubicBezTo>
                  <a:pt x="18514" y="7425"/>
                  <a:pt x="18514" y="18900"/>
                  <a:pt x="18514" y="18900"/>
                </a:cubicBezTo>
                <a:close/>
                <a:moveTo>
                  <a:pt x="6171" y="2025"/>
                </a:moveTo>
                <a:cubicBezTo>
                  <a:pt x="6171" y="1652"/>
                  <a:pt x="6516" y="1350"/>
                  <a:pt x="6942" y="1350"/>
                </a:cubicBezTo>
                <a:lnTo>
                  <a:pt x="14657" y="1350"/>
                </a:lnTo>
                <a:cubicBezTo>
                  <a:pt x="15083" y="1350"/>
                  <a:pt x="15428" y="1652"/>
                  <a:pt x="15428" y="2025"/>
                </a:cubicBezTo>
                <a:lnTo>
                  <a:pt x="15428" y="2700"/>
                </a:lnTo>
                <a:lnTo>
                  <a:pt x="6171" y="2700"/>
                </a:lnTo>
                <a:cubicBezTo>
                  <a:pt x="6171" y="2700"/>
                  <a:pt x="6171" y="2025"/>
                  <a:pt x="6171" y="2025"/>
                </a:cubicBezTo>
                <a:close/>
                <a:moveTo>
                  <a:pt x="21585" y="4601"/>
                </a:moveTo>
                <a:cubicBezTo>
                  <a:pt x="21511" y="3541"/>
                  <a:pt x="20516" y="2700"/>
                  <a:pt x="19285" y="2700"/>
                </a:cubicBezTo>
                <a:lnTo>
                  <a:pt x="16971" y="2700"/>
                </a:lnTo>
                <a:lnTo>
                  <a:pt x="16971" y="2025"/>
                </a:lnTo>
                <a:cubicBezTo>
                  <a:pt x="16971" y="906"/>
                  <a:pt x="15935" y="0"/>
                  <a:pt x="14657" y="0"/>
                </a:cubicBezTo>
                <a:lnTo>
                  <a:pt x="6942" y="0"/>
                </a:lnTo>
                <a:cubicBezTo>
                  <a:pt x="5664" y="0"/>
                  <a:pt x="4628" y="906"/>
                  <a:pt x="4628" y="2025"/>
                </a:cubicBezTo>
                <a:lnTo>
                  <a:pt x="4628" y="2700"/>
                </a:lnTo>
                <a:lnTo>
                  <a:pt x="2314" y="2700"/>
                </a:lnTo>
                <a:cubicBezTo>
                  <a:pt x="1083" y="2700"/>
                  <a:pt x="88" y="3541"/>
                  <a:pt x="14" y="4601"/>
                </a:cubicBezTo>
                <a:lnTo>
                  <a:pt x="0" y="4601"/>
                </a:lnTo>
                <a:lnTo>
                  <a:pt x="0" y="5400"/>
                </a:lnTo>
                <a:lnTo>
                  <a:pt x="0" y="6075"/>
                </a:lnTo>
                <a:cubicBezTo>
                  <a:pt x="0" y="6820"/>
                  <a:pt x="691" y="7425"/>
                  <a:pt x="1542" y="7425"/>
                </a:cubicBezTo>
                <a:lnTo>
                  <a:pt x="1542" y="18900"/>
                </a:lnTo>
                <a:cubicBezTo>
                  <a:pt x="1542" y="20391"/>
                  <a:pt x="2924" y="21599"/>
                  <a:pt x="4628" y="21599"/>
                </a:cubicBezTo>
                <a:lnTo>
                  <a:pt x="16971" y="21599"/>
                </a:lnTo>
                <a:cubicBezTo>
                  <a:pt x="18675" y="21599"/>
                  <a:pt x="20057" y="20391"/>
                  <a:pt x="20057" y="18900"/>
                </a:cubicBezTo>
                <a:lnTo>
                  <a:pt x="20057" y="7425"/>
                </a:lnTo>
                <a:cubicBezTo>
                  <a:pt x="20908" y="7425"/>
                  <a:pt x="21599" y="6820"/>
                  <a:pt x="21599" y="6075"/>
                </a:cubicBezTo>
                <a:lnTo>
                  <a:pt x="21599" y="5400"/>
                </a:lnTo>
                <a:lnTo>
                  <a:pt x="21599" y="4601"/>
                </a:lnTo>
                <a:cubicBezTo>
                  <a:pt x="21599" y="4601"/>
                  <a:pt x="21585" y="4601"/>
                  <a:pt x="21585" y="4601"/>
                </a:cubicBezTo>
                <a:close/>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58" name="AutoShape 132"/>
          <p:cNvSpPr/>
          <p:nvPr/>
        </p:nvSpPr>
        <p:spPr bwMode="auto">
          <a:xfrm>
            <a:off x="577434" y="3609790"/>
            <a:ext cx="62807" cy="2295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59" name="AutoShape 133"/>
          <p:cNvSpPr/>
          <p:nvPr/>
        </p:nvSpPr>
        <p:spPr bwMode="auto">
          <a:xfrm>
            <a:off x="670561" y="3609790"/>
            <a:ext cx="60641" cy="2295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60" name="AutoShape 134"/>
          <p:cNvSpPr/>
          <p:nvPr/>
        </p:nvSpPr>
        <p:spPr bwMode="auto">
          <a:xfrm>
            <a:off x="761521" y="3609790"/>
            <a:ext cx="60641" cy="2295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61" name="AutoShape 135"/>
          <p:cNvSpPr/>
          <p:nvPr/>
        </p:nvSpPr>
        <p:spPr bwMode="auto">
          <a:xfrm>
            <a:off x="5357193" y="2507435"/>
            <a:ext cx="489454" cy="3356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681"/>
                </a:moveTo>
                <a:lnTo>
                  <a:pt x="19651" y="18681"/>
                </a:lnTo>
                <a:lnTo>
                  <a:pt x="19575" y="18681"/>
                </a:lnTo>
                <a:lnTo>
                  <a:pt x="16874" y="14754"/>
                </a:lnTo>
                <a:lnTo>
                  <a:pt x="16874" y="14727"/>
                </a:lnTo>
                <a:lnTo>
                  <a:pt x="16199" y="13745"/>
                </a:lnTo>
                <a:lnTo>
                  <a:pt x="16199" y="7854"/>
                </a:lnTo>
                <a:lnTo>
                  <a:pt x="19575" y="2945"/>
                </a:lnTo>
                <a:lnTo>
                  <a:pt x="19651" y="2945"/>
                </a:lnTo>
                <a:lnTo>
                  <a:pt x="20249" y="2945"/>
                </a:lnTo>
                <a:cubicBezTo>
                  <a:pt x="20249" y="2945"/>
                  <a:pt x="20249" y="18681"/>
                  <a:pt x="20249" y="18681"/>
                </a:cubicBezTo>
                <a:close/>
                <a:moveTo>
                  <a:pt x="2024" y="19636"/>
                </a:moveTo>
                <a:cubicBezTo>
                  <a:pt x="1651" y="19636"/>
                  <a:pt x="1349" y="19195"/>
                  <a:pt x="1349" y="18654"/>
                </a:cubicBezTo>
                <a:lnTo>
                  <a:pt x="1349" y="2945"/>
                </a:lnTo>
                <a:cubicBezTo>
                  <a:pt x="1349" y="2402"/>
                  <a:pt x="1651" y="1963"/>
                  <a:pt x="2024" y="1963"/>
                </a:cubicBezTo>
                <a:lnTo>
                  <a:pt x="14849" y="1963"/>
                </a:lnTo>
                <a:cubicBezTo>
                  <a:pt x="15221" y="1963"/>
                  <a:pt x="15524" y="2403"/>
                  <a:pt x="15524" y="2945"/>
                </a:cubicBezTo>
                <a:lnTo>
                  <a:pt x="15524" y="18654"/>
                </a:lnTo>
                <a:cubicBezTo>
                  <a:pt x="15524" y="19195"/>
                  <a:pt x="15221" y="19636"/>
                  <a:pt x="14849" y="19636"/>
                </a:cubicBezTo>
                <a:cubicBezTo>
                  <a:pt x="14849" y="19636"/>
                  <a:pt x="2024" y="19636"/>
                  <a:pt x="2024" y="19636"/>
                </a:cubicBezTo>
                <a:close/>
                <a:moveTo>
                  <a:pt x="20249" y="981"/>
                </a:moveTo>
                <a:lnTo>
                  <a:pt x="19651" y="981"/>
                </a:lnTo>
                <a:cubicBezTo>
                  <a:pt x="19296" y="981"/>
                  <a:pt x="18956" y="1185"/>
                  <a:pt x="18703" y="1547"/>
                </a:cubicBezTo>
                <a:lnTo>
                  <a:pt x="16874" y="4170"/>
                </a:lnTo>
                <a:lnTo>
                  <a:pt x="16874" y="2945"/>
                </a:lnTo>
                <a:cubicBezTo>
                  <a:pt x="16874" y="1317"/>
                  <a:pt x="15967" y="0"/>
                  <a:pt x="14849" y="0"/>
                </a:cubicBezTo>
                <a:lnTo>
                  <a:pt x="2024" y="0"/>
                </a:lnTo>
                <a:cubicBezTo>
                  <a:pt x="908" y="0"/>
                  <a:pt x="0" y="1320"/>
                  <a:pt x="0" y="2945"/>
                </a:cubicBezTo>
                <a:lnTo>
                  <a:pt x="0" y="9789"/>
                </a:lnTo>
                <a:lnTo>
                  <a:pt x="0" y="18654"/>
                </a:lnTo>
                <a:cubicBezTo>
                  <a:pt x="0" y="20281"/>
                  <a:pt x="905" y="21599"/>
                  <a:pt x="2024" y="21599"/>
                </a:cubicBezTo>
                <a:lnTo>
                  <a:pt x="14849" y="21599"/>
                </a:lnTo>
                <a:cubicBezTo>
                  <a:pt x="15967" y="21599"/>
                  <a:pt x="16874" y="20281"/>
                  <a:pt x="16874" y="18654"/>
                </a:cubicBezTo>
                <a:lnTo>
                  <a:pt x="16874" y="17456"/>
                </a:lnTo>
                <a:lnTo>
                  <a:pt x="18703" y="20079"/>
                </a:lnTo>
                <a:cubicBezTo>
                  <a:pt x="18956" y="20442"/>
                  <a:pt x="19296" y="20645"/>
                  <a:pt x="19651" y="20645"/>
                </a:cubicBezTo>
                <a:lnTo>
                  <a:pt x="20249" y="20645"/>
                </a:lnTo>
                <a:cubicBezTo>
                  <a:pt x="20994" y="20645"/>
                  <a:pt x="21600" y="19765"/>
                  <a:pt x="21600" y="18681"/>
                </a:cubicBezTo>
                <a:lnTo>
                  <a:pt x="21600" y="2945"/>
                </a:lnTo>
                <a:cubicBezTo>
                  <a:pt x="21600" y="1860"/>
                  <a:pt x="20994" y="981"/>
                  <a:pt x="20249" y="981"/>
                </a:cubicBezTo>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62" name="AutoShape 136"/>
          <p:cNvSpPr/>
          <p:nvPr/>
        </p:nvSpPr>
        <p:spPr bwMode="auto">
          <a:xfrm>
            <a:off x="4638172" y="2492276"/>
            <a:ext cx="160264" cy="16026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63" name="AutoShape 137"/>
          <p:cNvSpPr/>
          <p:nvPr/>
        </p:nvSpPr>
        <p:spPr bwMode="auto">
          <a:xfrm>
            <a:off x="4376118" y="2429469"/>
            <a:ext cx="491620" cy="491620"/>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64" name="AutoShape 138"/>
          <p:cNvSpPr/>
          <p:nvPr/>
        </p:nvSpPr>
        <p:spPr bwMode="auto">
          <a:xfrm>
            <a:off x="4638172" y="2429469"/>
            <a:ext cx="229567" cy="2295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65" name="AutoShape 139"/>
          <p:cNvSpPr/>
          <p:nvPr/>
        </p:nvSpPr>
        <p:spPr bwMode="auto">
          <a:xfrm>
            <a:off x="3397210" y="2429469"/>
            <a:ext cx="489454" cy="476460"/>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66" name="AutoShape 140"/>
          <p:cNvSpPr/>
          <p:nvPr/>
        </p:nvSpPr>
        <p:spPr bwMode="auto">
          <a:xfrm>
            <a:off x="2476777" y="2552916"/>
            <a:ext cx="307533" cy="249058"/>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67" name="AutoShape 141"/>
          <p:cNvSpPr/>
          <p:nvPr/>
        </p:nvSpPr>
        <p:spPr bwMode="auto">
          <a:xfrm>
            <a:off x="2416136" y="2492276"/>
            <a:ext cx="489454" cy="381168"/>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68" name="AutoShape 142"/>
          <p:cNvSpPr/>
          <p:nvPr/>
        </p:nvSpPr>
        <p:spPr bwMode="auto">
          <a:xfrm>
            <a:off x="2799469" y="2568075"/>
            <a:ext cx="45481" cy="454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69" name="AutoShape 143"/>
          <p:cNvSpPr/>
          <p:nvPr/>
        </p:nvSpPr>
        <p:spPr bwMode="auto">
          <a:xfrm>
            <a:off x="2784310" y="2767322"/>
            <a:ext cx="60641" cy="151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70" name="AutoShape 144"/>
          <p:cNvSpPr/>
          <p:nvPr/>
        </p:nvSpPr>
        <p:spPr bwMode="auto">
          <a:xfrm>
            <a:off x="2799469" y="2721843"/>
            <a:ext cx="60641" cy="1515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71" name="AutoShape 145"/>
          <p:cNvSpPr/>
          <p:nvPr/>
        </p:nvSpPr>
        <p:spPr bwMode="auto">
          <a:xfrm>
            <a:off x="2799469" y="2676361"/>
            <a:ext cx="60641" cy="151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72" name="AutoShape 146"/>
          <p:cNvSpPr/>
          <p:nvPr/>
        </p:nvSpPr>
        <p:spPr bwMode="auto">
          <a:xfrm>
            <a:off x="2539583" y="2613556"/>
            <a:ext cx="90960" cy="64972"/>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73" name="AutoShape 147"/>
          <p:cNvSpPr/>
          <p:nvPr/>
        </p:nvSpPr>
        <p:spPr bwMode="auto">
          <a:xfrm>
            <a:off x="1435062" y="2459789"/>
            <a:ext cx="491620" cy="430981"/>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74" name="AutoShape 148"/>
          <p:cNvSpPr/>
          <p:nvPr/>
        </p:nvSpPr>
        <p:spPr bwMode="auto">
          <a:xfrm>
            <a:off x="1513028" y="2537755"/>
            <a:ext cx="71470" cy="7147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75" name="AutoShape 149"/>
          <p:cNvSpPr/>
          <p:nvPr/>
        </p:nvSpPr>
        <p:spPr bwMode="auto">
          <a:xfrm>
            <a:off x="456153" y="2492276"/>
            <a:ext cx="489454" cy="35084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solidFill>
            <a:srgbClr val="35669B"/>
          </a:solidFill>
          <a:ln>
            <a:noFill/>
          </a:ln>
          <a:effectLst/>
        </p:spPr>
        <p:txBody>
          <a:bodyPr lIns="19050" tIns="19050" rIns="19050" bIns="19050" anchor="ctr"/>
          <a:lstStyle/>
          <a:p>
            <a:pPr algn="ctr" defTabSz="228600" eaLnBrk="1">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76" name="矩形 275"/>
          <p:cNvSpPr/>
          <p:nvPr/>
        </p:nvSpPr>
        <p:spPr>
          <a:xfrm>
            <a:off x="405986" y="763932"/>
            <a:ext cx="11387746" cy="1064871"/>
          </a:xfrm>
          <a:prstGeom prst="rect">
            <a:avLst/>
          </a:prstGeom>
          <a:solidFill>
            <a:srgbClr val="3566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7" name="Text Box 3"/>
          <p:cNvSpPr txBox="1">
            <a:spLocks noChangeArrowheads="1"/>
          </p:cNvSpPr>
          <p:nvPr/>
        </p:nvSpPr>
        <p:spPr bwMode="auto">
          <a:xfrm>
            <a:off x="598457" y="1011306"/>
            <a:ext cx="2709116"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lnSpc>
                <a:spcPct val="90000"/>
              </a:lnSpc>
              <a:buFont typeface="Arial" panose="020B0604020202020204" pitchFamily="34" charset="0"/>
              <a:buNone/>
            </a:pPr>
            <a:r>
              <a:rPr lang="zh-CN" altLang="en-US" sz="4800" dirty="0">
                <a:solidFill>
                  <a:schemeClr val="bg1"/>
                </a:solidFill>
                <a:latin typeface="方正兰亭粗黑简体" panose="02000000000000000000" pitchFamily="2" charset="-122"/>
                <a:ea typeface="方正兰亭粗黑简体" panose="02000000000000000000" pitchFamily="2" charset="-122"/>
              </a:rPr>
              <a:t>赠送图标</a:t>
            </a:r>
          </a:p>
        </p:txBody>
      </p:sp>
      <p:sp>
        <p:nvSpPr>
          <p:cNvPr id="278" name="矩形 277"/>
          <p:cNvSpPr/>
          <p:nvPr/>
        </p:nvSpPr>
        <p:spPr>
          <a:xfrm>
            <a:off x="3416308" y="1220784"/>
            <a:ext cx="8223983" cy="477054"/>
          </a:xfrm>
          <a:prstGeom prst="rect">
            <a:avLst/>
          </a:prstGeom>
        </p:spPr>
        <p:txBody>
          <a:bodyPr wrap="none">
            <a:spAutoFit/>
          </a:bodyPr>
          <a:lstStyle/>
          <a:p>
            <a:pPr fontAlgn="base"/>
            <a:r>
              <a:rPr lang="en-US" altLang="zh-CN" sz="2500" dirty="0">
                <a:solidFill>
                  <a:schemeClr val="bg1"/>
                </a:solidFill>
                <a:latin typeface="微软雅黑" panose="020B0503020204020204" pitchFamily="34" charset="-122"/>
                <a:ea typeface="微软雅黑" panose="020B0503020204020204" pitchFamily="34" charset="-122"/>
              </a:rPr>
              <a:t>500+</a:t>
            </a:r>
            <a:r>
              <a:rPr lang="zh-CN" altLang="en-US" sz="2500" dirty="0">
                <a:solidFill>
                  <a:schemeClr val="bg1"/>
                </a:solidFill>
                <a:latin typeface="微软雅黑" panose="020B0503020204020204" pitchFamily="34" charset="-122"/>
                <a:ea typeface="微软雅黑" panose="020B0503020204020204" pitchFamily="34" charset="-122"/>
              </a:rPr>
              <a:t>超实用</a:t>
            </a:r>
            <a:r>
              <a:rPr lang="en-US" altLang="zh-CN" sz="2500" dirty="0">
                <a:solidFill>
                  <a:schemeClr val="bg1"/>
                </a:solidFill>
                <a:latin typeface="微软雅黑" panose="020B0503020204020204" pitchFamily="34" charset="-122"/>
                <a:ea typeface="微软雅黑" panose="020B0503020204020204" pitchFamily="34" charset="-122"/>
              </a:rPr>
              <a:t>ICON</a:t>
            </a:r>
            <a:r>
              <a:rPr lang="zh-CN" altLang="en-US" sz="2500" dirty="0">
                <a:solidFill>
                  <a:schemeClr val="bg1"/>
                </a:solidFill>
                <a:latin typeface="微软雅黑" panose="020B0503020204020204" pitchFamily="34" charset="-122"/>
                <a:ea typeface="微软雅黑" panose="020B0503020204020204" pitchFamily="34" charset="-122"/>
              </a:rPr>
              <a:t>集合，可随意编辑图形大小，更换颜色</a:t>
            </a:r>
            <a:endParaRPr lang="zh-CN" altLang="en-US" sz="2500" b="0" i="0" dirty="0">
              <a:solidFill>
                <a:schemeClr val="bg1"/>
              </a:solidFill>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77"/>
                                        </p:tgtEl>
                                        <p:attrNameLst>
                                          <p:attrName>style.visibility</p:attrName>
                                        </p:attrNameLst>
                                      </p:cBhvr>
                                      <p:to>
                                        <p:strVal val="visible"/>
                                      </p:to>
                                    </p:set>
                                    <p:anim calcmode="lin" valueType="num">
                                      <p:cBhvr>
                                        <p:cTn id="7" dur="750" fill="hold"/>
                                        <p:tgtEl>
                                          <p:spTgt spid="277"/>
                                        </p:tgtEl>
                                        <p:attrNameLst>
                                          <p:attrName>ppt_x</p:attrName>
                                        </p:attrNameLst>
                                      </p:cBhvr>
                                      <p:tavLst>
                                        <p:tav tm="0">
                                          <p:val>
                                            <p:strVal val="#ppt_x"/>
                                          </p:val>
                                        </p:tav>
                                        <p:tav tm="50000">
                                          <p:val>
                                            <p:strVal val="#ppt_x+.1"/>
                                          </p:val>
                                        </p:tav>
                                        <p:tav tm="100000">
                                          <p:val>
                                            <p:strVal val="#ppt_x"/>
                                          </p:val>
                                        </p:tav>
                                      </p:tavLst>
                                    </p:anim>
                                    <p:anim calcmode="lin" valueType="num">
                                      <p:cBhvr>
                                        <p:cTn id="8" dur="750" fill="hold"/>
                                        <p:tgtEl>
                                          <p:spTgt spid="277"/>
                                        </p:tgtEl>
                                        <p:attrNameLst>
                                          <p:attrName>ppt_y</p:attrName>
                                        </p:attrNameLst>
                                      </p:cBhvr>
                                      <p:tavLst>
                                        <p:tav tm="0">
                                          <p:val>
                                            <p:strVal val="#ppt_y"/>
                                          </p:val>
                                        </p:tav>
                                        <p:tav tm="100000">
                                          <p:val>
                                            <p:strVal val="#ppt_y"/>
                                          </p:val>
                                        </p:tav>
                                      </p:tavLst>
                                    </p:anim>
                                    <p:anim calcmode="lin" valueType="num">
                                      <p:cBhvr>
                                        <p:cTn id="9" dur="750" fill="hold"/>
                                        <p:tgtEl>
                                          <p:spTgt spid="277"/>
                                        </p:tgtEl>
                                        <p:attrNameLst>
                                          <p:attrName>ppt_h</p:attrName>
                                        </p:attrNameLst>
                                      </p:cBhvr>
                                      <p:tavLst>
                                        <p:tav tm="0">
                                          <p:val>
                                            <p:strVal val="#ppt_h/10"/>
                                          </p:val>
                                        </p:tav>
                                        <p:tav tm="50000">
                                          <p:val>
                                            <p:strVal val="#ppt_h+.01"/>
                                          </p:val>
                                        </p:tav>
                                        <p:tav tm="100000">
                                          <p:val>
                                            <p:strVal val="#ppt_h"/>
                                          </p:val>
                                        </p:tav>
                                      </p:tavLst>
                                    </p:anim>
                                    <p:anim calcmode="lin" valueType="num">
                                      <p:cBhvr>
                                        <p:cTn id="10" dur="750" fill="hold"/>
                                        <p:tgtEl>
                                          <p:spTgt spid="27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750" tmFilter="0,0; .5, 1; 1, 1"/>
                                        <p:tgtEl>
                                          <p:spTgt spid="2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8596803">
            <a:off x="3209375" y="752091"/>
            <a:ext cx="5555573" cy="5555573"/>
          </a:xfrm>
          <a:prstGeom prst="rect">
            <a:avLst/>
          </a:prstGeom>
        </p:spPr>
      </p:pic>
      <p:sp>
        <p:nvSpPr>
          <p:cNvPr id="3" name="Rectangle 47"/>
          <p:cNvSpPr/>
          <p:nvPr/>
        </p:nvSpPr>
        <p:spPr>
          <a:xfrm>
            <a:off x="5576833" y="2975879"/>
            <a:ext cx="1038334" cy="1107996"/>
          </a:xfrm>
          <a:prstGeom prst="rect">
            <a:avLst/>
          </a:prstGeom>
        </p:spPr>
        <p:txBody>
          <a:bodyPr wrap="square" lIns="0" tIns="0" rIns="0" bIns="0">
            <a:spAutoFit/>
          </a:bodyPr>
          <a:lstStyle/>
          <a:p>
            <a:pPr algn="dist"/>
            <a:r>
              <a:rPr lang="en-US" altLang="zh-CN" sz="7200">
                <a:solidFill>
                  <a:schemeClr val="bg1"/>
                </a:solidFill>
                <a:latin typeface="Impact" panose="020B0806030902050204" pitchFamily="34" charset="0"/>
                <a:ea typeface="微软雅黑" panose="020B0503020204020204" pitchFamily="34" charset="-122"/>
                <a:cs typeface="Arial" panose="020B0604020202020204" pitchFamily="34" charset="0"/>
              </a:rPr>
              <a:t>01</a:t>
            </a:r>
            <a:endParaRPr lang="en-US" sz="7200" dirty="0">
              <a:solidFill>
                <a:schemeClr val="bg1"/>
              </a:solidFill>
              <a:latin typeface="Impact" panose="020B0806030902050204" pitchFamily="34" charset="0"/>
              <a:ea typeface="微软雅黑" panose="020B0503020204020204" pitchFamily="34" charset="-122"/>
              <a:cs typeface="Arial" panose="020B0604020202020204" pitchFamily="34" charset="0"/>
            </a:endParaRPr>
          </a:p>
        </p:txBody>
      </p:sp>
      <p:sp>
        <p:nvSpPr>
          <p:cNvPr id="5" name="Rectangle 47"/>
          <p:cNvSpPr/>
          <p:nvPr/>
        </p:nvSpPr>
        <p:spPr>
          <a:xfrm>
            <a:off x="4553103" y="5319706"/>
            <a:ext cx="3085793" cy="430887"/>
          </a:xfrm>
          <a:prstGeom prst="rect">
            <a:avLst/>
          </a:prstGeom>
        </p:spPr>
        <p:txBody>
          <a:bodyPr wrap="square" lIns="0" tIns="0" rIns="0" bIns="0">
            <a:spAutoFit/>
          </a:bodyPr>
          <a:lstStyle/>
          <a:p>
            <a:pPr algn="dist"/>
            <a:r>
              <a:rPr lang="zh-CN" altLang="en-US" sz="2800" dirty="0">
                <a:solidFill>
                  <a:srgbClr val="35669B"/>
                </a:solidFill>
                <a:latin typeface="微软雅黑" panose="020B0503020204020204" pitchFamily="34" charset="-122"/>
                <a:ea typeface="微软雅黑" panose="020B0503020204020204" pitchFamily="34" charset="-122"/>
                <a:cs typeface="Arial" panose="020B0604020202020204" pitchFamily="34" charset="0"/>
              </a:rPr>
              <a:t>研究背景及意义</a:t>
            </a:r>
            <a:endParaRPr lang="en-US" sz="2800" dirty="0">
              <a:solidFill>
                <a:srgbClr val="35669B"/>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8596803">
            <a:off x="3209375" y="752091"/>
            <a:ext cx="5555573" cy="5555573"/>
          </a:xfrm>
          <a:prstGeom prst="rect">
            <a:avLst/>
          </a:prstGeom>
        </p:spPr>
      </p:pic>
      <p:sp>
        <p:nvSpPr>
          <p:cNvPr id="3" name="Rectangle 47"/>
          <p:cNvSpPr/>
          <p:nvPr/>
        </p:nvSpPr>
        <p:spPr>
          <a:xfrm>
            <a:off x="5576833" y="2975879"/>
            <a:ext cx="1038334" cy="1107996"/>
          </a:xfrm>
          <a:prstGeom prst="rect">
            <a:avLst/>
          </a:prstGeom>
        </p:spPr>
        <p:txBody>
          <a:bodyPr wrap="square" lIns="0" tIns="0" rIns="0" bIns="0">
            <a:spAutoFit/>
          </a:bodyPr>
          <a:lstStyle/>
          <a:p>
            <a:pPr algn="dist"/>
            <a:r>
              <a:rPr lang="en-US" altLang="zh-CN" sz="7200">
                <a:solidFill>
                  <a:schemeClr val="bg1"/>
                </a:solidFill>
                <a:latin typeface="Impact" panose="020B0806030902050204" pitchFamily="34" charset="0"/>
                <a:ea typeface="微软雅黑" panose="020B0503020204020204" pitchFamily="34" charset="-122"/>
                <a:cs typeface="Arial" panose="020B0604020202020204" pitchFamily="34" charset="0"/>
              </a:rPr>
              <a:t>02</a:t>
            </a:r>
            <a:endParaRPr lang="en-US" sz="7200" dirty="0">
              <a:solidFill>
                <a:schemeClr val="bg1"/>
              </a:solidFill>
              <a:latin typeface="Impact" panose="020B0806030902050204" pitchFamily="34" charset="0"/>
              <a:ea typeface="微软雅黑" panose="020B0503020204020204" pitchFamily="34" charset="-122"/>
              <a:cs typeface="Arial" panose="020B0604020202020204" pitchFamily="34" charset="0"/>
            </a:endParaRPr>
          </a:p>
        </p:txBody>
      </p:sp>
      <p:sp>
        <p:nvSpPr>
          <p:cNvPr id="5" name="Rectangle 47"/>
          <p:cNvSpPr/>
          <p:nvPr/>
        </p:nvSpPr>
        <p:spPr>
          <a:xfrm>
            <a:off x="4553103" y="5319706"/>
            <a:ext cx="3085793" cy="430887"/>
          </a:xfrm>
          <a:prstGeom prst="rect">
            <a:avLst/>
          </a:prstGeom>
        </p:spPr>
        <p:txBody>
          <a:bodyPr wrap="square" lIns="0" tIns="0" rIns="0" bIns="0">
            <a:spAutoFit/>
          </a:bodyPr>
          <a:lstStyle/>
          <a:p>
            <a:pPr algn="dist"/>
            <a:r>
              <a:rPr lang="zh-CN" altLang="en-US" sz="2800">
                <a:solidFill>
                  <a:srgbClr val="35669B"/>
                </a:solidFill>
                <a:latin typeface="微软雅黑" panose="020B0503020204020204" pitchFamily="34" charset="-122"/>
                <a:ea typeface="微软雅黑" panose="020B0503020204020204" pitchFamily="34" charset="-122"/>
                <a:cs typeface="Arial" panose="020B0604020202020204" pitchFamily="34" charset="0"/>
              </a:rPr>
              <a:t>研究现状及成果</a:t>
            </a:r>
            <a:endParaRPr lang="en-US" altLang="zh-CN" sz="2800" dirty="0">
              <a:solidFill>
                <a:srgbClr val="35669B"/>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8596803">
            <a:off x="3209375" y="752091"/>
            <a:ext cx="5555573" cy="5555573"/>
          </a:xfrm>
          <a:prstGeom prst="rect">
            <a:avLst/>
          </a:prstGeom>
        </p:spPr>
      </p:pic>
      <p:sp>
        <p:nvSpPr>
          <p:cNvPr id="3" name="Rectangle 47"/>
          <p:cNvSpPr/>
          <p:nvPr/>
        </p:nvSpPr>
        <p:spPr>
          <a:xfrm>
            <a:off x="5576833" y="2975879"/>
            <a:ext cx="1038334" cy="1107996"/>
          </a:xfrm>
          <a:prstGeom prst="rect">
            <a:avLst/>
          </a:prstGeom>
        </p:spPr>
        <p:txBody>
          <a:bodyPr wrap="square" lIns="0" tIns="0" rIns="0" bIns="0">
            <a:spAutoFit/>
          </a:bodyPr>
          <a:lstStyle/>
          <a:p>
            <a:pPr algn="dist"/>
            <a:r>
              <a:rPr lang="en-US" altLang="zh-CN" sz="7200">
                <a:solidFill>
                  <a:schemeClr val="bg1"/>
                </a:solidFill>
                <a:latin typeface="Impact" panose="020B0806030902050204" pitchFamily="34" charset="0"/>
                <a:ea typeface="微软雅黑" panose="020B0503020204020204" pitchFamily="34" charset="-122"/>
                <a:cs typeface="Arial" panose="020B0604020202020204" pitchFamily="34" charset="0"/>
              </a:rPr>
              <a:t>03</a:t>
            </a:r>
            <a:endParaRPr lang="en-US" sz="7200" dirty="0">
              <a:solidFill>
                <a:schemeClr val="bg1"/>
              </a:solidFill>
              <a:latin typeface="Impact" panose="020B0806030902050204" pitchFamily="34" charset="0"/>
              <a:ea typeface="微软雅黑" panose="020B0503020204020204" pitchFamily="34" charset="-122"/>
              <a:cs typeface="Arial" panose="020B0604020202020204" pitchFamily="34" charset="0"/>
            </a:endParaRPr>
          </a:p>
        </p:txBody>
      </p:sp>
      <p:sp>
        <p:nvSpPr>
          <p:cNvPr id="5" name="Rectangle 47"/>
          <p:cNvSpPr/>
          <p:nvPr/>
        </p:nvSpPr>
        <p:spPr>
          <a:xfrm>
            <a:off x="4553103" y="5319706"/>
            <a:ext cx="3085793" cy="430887"/>
          </a:xfrm>
          <a:prstGeom prst="rect">
            <a:avLst/>
          </a:prstGeom>
        </p:spPr>
        <p:txBody>
          <a:bodyPr wrap="square" lIns="0" tIns="0" rIns="0" bIns="0">
            <a:spAutoFit/>
          </a:bodyPr>
          <a:lstStyle/>
          <a:p>
            <a:pPr algn="dist"/>
            <a:r>
              <a:rPr lang="zh-CN" altLang="en-US" sz="2800">
                <a:solidFill>
                  <a:srgbClr val="35669B"/>
                </a:solidFill>
                <a:latin typeface="微软雅黑" panose="020B0503020204020204" pitchFamily="34" charset="-122"/>
                <a:ea typeface="微软雅黑" panose="020B0503020204020204" pitchFamily="34" charset="-122"/>
                <a:cs typeface="Arial" panose="020B0604020202020204" pitchFamily="34" charset="0"/>
              </a:rPr>
              <a:t>实验方案及结论</a:t>
            </a:r>
            <a:endParaRPr lang="en-US" altLang="zh-CN" sz="2800" dirty="0">
              <a:solidFill>
                <a:srgbClr val="35669B"/>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8596803">
            <a:off x="3209375" y="752091"/>
            <a:ext cx="5555573" cy="5555573"/>
          </a:xfrm>
          <a:prstGeom prst="rect">
            <a:avLst/>
          </a:prstGeom>
        </p:spPr>
      </p:pic>
      <p:sp>
        <p:nvSpPr>
          <p:cNvPr id="3" name="Rectangle 47"/>
          <p:cNvSpPr/>
          <p:nvPr/>
        </p:nvSpPr>
        <p:spPr>
          <a:xfrm>
            <a:off x="5576833" y="2975879"/>
            <a:ext cx="1038334" cy="1107996"/>
          </a:xfrm>
          <a:prstGeom prst="rect">
            <a:avLst/>
          </a:prstGeom>
        </p:spPr>
        <p:txBody>
          <a:bodyPr wrap="square" lIns="0" tIns="0" rIns="0" bIns="0">
            <a:spAutoFit/>
          </a:bodyPr>
          <a:lstStyle/>
          <a:p>
            <a:pPr algn="dist"/>
            <a:r>
              <a:rPr lang="en-US" altLang="zh-CN" sz="7200">
                <a:solidFill>
                  <a:schemeClr val="bg1"/>
                </a:solidFill>
                <a:latin typeface="Impact" panose="020B0806030902050204" pitchFamily="34" charset="0"/>
                <a:ea typeface="微软雅黑" panose="020B0503020204020204" pitchFamily="34" charset="-122"/>
                <a:cs typeface="Arial" panose="020B0604020202020204" pitchFamily="34" charset="0"/>
              </a:rPr>
              <a:t>04</a:t>
            </a:r>
            <a:endParaRPr lang="en-US" sz="7200" dirty="0">
              <a:solidFill>
                <a:schemeClr val="bg1"/>
              </a:solidFill>
              <a:latin typeface="Impact" panose="020B0806030902050204" pitchFamily="34" charset="0"/>
              <a:ea typeface="微软雅黑" panose="020B0503020204020204" pitchFamily="34" charset="-122"/>
              <a:cs typeface="Arial" panose="020B0604020202020204" pitchFamily="34" charset="0"/>
            </a:endParaRPr>
          </a:p>
        </p:txBody>
      </p:sp>
      <p:sp>
        <p:nvSpPr>
          <p:cNvPr id="5" name="Rectangle 47"/>
          <p:cNvSpPr/>
          <p:nvPr/>
        </p:nvSpPr>
        <p:spPr>
          <a:xfrm>
            <a:off x="4553103" y="5319706"/>
            <a:ext cx="3085793" cy="430887"/>
          </a:xfrm>
          <a:prstGeom prst="rect">
            <a:avLst/>
          </a:prstGeom>
        </p:spPr>
        <p:txBody>
          <a:bodyPr wrap="square" lIns="0" tIns="0" rIns="0" bIns="0">
            <a:spAutoFit/>
          </a:bodyPr>
          <a:lstStyle/>
          <a:p>
            <a:pPr algn="dist"/>
            <a:r>
              <a:rPr lang="zh-CN" altLang="en-US" sz="2800">
                <a:solidFill>
                  <a:srgbClr val="35669B"/>
                </a:solidFill>
                <a:latin typeface="微软雅黑" panose="020B0503020204020204" pitchFamily="34" charset="-122"/>
                <a:ea typeface="微软雅黑" panose="020B0503020204020204" pitchFamily="34" charset="-122"/>
                <a:cs typeface="Arial" panose="020B0604020202020204" pitchFamily="34" charset="0"/>
              </a:rPr>
              <a:t>未来发展及应用</a:t>
            </a:r>
            <a:endParaRPr lang="en-US" altLang="zh-CN" sz="2800" dirty="0">
              <a:solidFill>
                <a:srgbClr val="35669B"/>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8596803">
            <a:off x="-2939831" y="-3074174"/>
            <a:ext cx="5555573" cy="5555573"/>
          </a:xfrm>
          <a:prstGeom prst="rect">
            <a:avLst/>
          </a:prstGeom>
        </p:spPr>
      </p:pic>
      <p:sp>
        <p:nvSpPr>
          <p:cNvPr id="6" name="Rectangle 47"/>
          <p:cNvSpPr/>
          <p:nvPr/>
        </p:nvSpPr>
        <p:spPr>
          <a:xfrm>
            <a:off x="1241209" y="155619"/>
            <a:ext cx="2833079" cy="430887"/>
          </a:xfrm>
          <a:prstGeom prst="rect">
            <a:avLst/>
          </a:prstGeom>
        </p:spPr>
        <p:txBody>
          <a:bodyPr wrap="square" lIns="0" tIns="0" rIns="0" bIns="0">
            <a:spAutoFit/>
          </a:bodyPr>
          <a:lstStyle/>
          <a:p>
            <a:pPr algn="dist"/>
            <a:r>
              <a:rPr lang="zh-CN" altLang="en-US" sz="2800">
                <a:solidFill>
                  <a:srgbClr val="44546A"/>
                </a:solidFill>
                <a:latin typeface="微软雅黑" panose="020B0503020204020204" pitchFamily="34" charset="-122"/>
                <a:ea typeface="微软雅黑" panose="020B0503020204020204" pitchFamily="34" charset="-122"/>
                <a:cs typeface="Arial" panose="020B0604020202020204" pitchFamily="34" charset="0"/>
              </a:rPr>
              <a:t>选题背景概述</a:t>
            </a:r>
            <a:endParaRPr lang="en-US" altLang="zh-CN" sz="2800" dirty="0">
              <a:solidFill>
                <a:srgbClr val="44546A"/>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 name="Rectangle 47"/>
          <p:cNvSpPr/>
          <p:nvPr/>
        </p:nvSpPr>
        <p:spPr>
          <a:xfrm>
            <a:off x="292416" y="94063"/>
            <a:ext cx="413640" cy="492443"/>
          </a:xfrm>
          <a:prstGeom prst="rect">
            <a:avLst/>
          </a:prstGeom>
        </p:spPr>
        <p:txBody>
          <a:bodyPr wrap="square" lIns="0" tIns="0" rIns="0" bIns="0">
            <a:spAutoFit/>
          </a:bodyPr>
          <a:lstStyle/>
          <a:p>
            <a:pPr algn="dist"/>
            <a:r>
              <a:rPr lang="en-US" altLang="zh-CN" sz="3200">
                <a:solidFill>
                  <a:schemeClr val="bg1"/>
                </a:solidFill>
                <a:latin typeface="Impact" panose="020B0806030902050204" pitchFamily="34" charset="0"/>
                <a:ea typeface="微软雅黑" panose="020B0503020204020204" pitchFamily="34" charset="-122"/>
                <a:cs typeface="Arial" panose="020B0604020202020204" pitchFamily="34" charset="0"/>
              </a:rPr>
              <a:t>01</a:t>
            </a:r>
            <a:endParaRPr lang="en-US" sz="3200" dirty="0">
              <a:solidFill>
                <a:schemeClr val="bg1"/>
              </a:solidFill>
              <a:latin typeface="Impact" panose="020B0806030902050204" pitchFamily="34" charset="0"/>
              <a:ea typeface="微软雅黑" panose="020B0503020204020204" pitchFamily="34" charset="-122"/>
              <a:cs typeface="Arial" panose="020B0604020202020204" pitchFamily="34" charset="0"/>
            </a:endParaRPr>
          </a:p>
        </p:txBody>
      </p:sp>
      <p:sp>
        <p:nvSpPr>
          <p:cNvPr id="8" name="矩形 7"/>
          <p:cNvSpPr>
            <a:spLocks noChangeArrowheads="1"/>
          </p:cNvSpPr>
          <p:nvPr/>
        </p:nvSpPr>
        <p:spPr bwMode="auto">
          <a:xfrm>
            <a:off x="691923" y="2316860"/>
            <a:ext cx="8101498" cy="3079006"/>
          </a:xfrm>
          <a:prstGeom prst="rect">
            <a:avLst/>
          </a:prstGeom>
          <a:solidFill>
            <a:srgbClr val="35669B"/>
          </a:solidFill>
          <a:ln w="38100">
            <a:noFill/>
            <a:miter lim="800000"/>
          </a:ln>
        </p:spPr>
        <p:txBody>
          <a:bodyPr anchor="ctr"/>
          <a:lstStyle/>
          <a:p>
            <a:pPr algn="ctr" defTabSz="1216025">
              <a:buFont typeface="Arial" panose="020B0604020202020204" pitchFamily="34" charset="0"/>
              <a:buNone/>
            </a:pPr>
            <a:endParaRPr lang="zh-CN" altLang="en-US" sz="3100">
              <a:solidFill>
                <a:srgbClr val="000000"/>
              </a:solidFill>
            </a:endParaRPr>
          </a:p>
        </p:txBody>
      </p:sp>
      <p:sp>
        <p:nvSpPr>
          <p:cNvPr id="9" name="Rectangle 47"/>
          <p:cNvSpPr/>
          <p:nvPr/>
        </p:nvSpPr>
        <p:spPr>
          <a:xfrm>
            <a:off x="691923" y="1628777"/>
            <a:ext cx="3317818" cy="430887"/>
          </a:xfrm>
          <a:prstGeom prst="rect">
            <a:avLst/>
          </a:prstGeom>
        </p:spPr>
        <p:txBody>
          <a:bodyPr wrap="square" lIns="0" tIns="0" rIns="0" bIns="0">
            <a:spAutoFit/>
          </a:bodyPr>
          <a:lstStyle/>
          <a:p>
            <a:r>
              <a:rPr lang="zh-CN" altLang="en-US" sz="2800" b="1">
                <a:solidFill>
                  <a:srgbClr val="44546A"/>
                </a:solidFill>
                <a:latin typeface="微软雅黑" panose="020B0503020204020204" pitchFamily="34" charset="-122"/>
                <a:ea typeface="微软雅黑" panose="020B0503020204020204" pitchFamily="34" charset="-122"/>
                <a:cs typeface="Arial" panose="020B0604020202020204" pitchFamily="34" charset="0"/>
              </a:rPr>
              <a:t>背景概述</a:t>
            </a:r>
            <a:r>
              <a:rPr lang="en-US" altLang="zh-CN" b="1">
                <a:solidFill>
                  <a:schemeClr val="bg1">
                    <a:lumMod val="50000"/>
                  </a:schemeClr>
                </a:solidFill>
                <a:latin typeface="微软雅黑" panose="020B0503020204020204" pitchFamily="34" charset="-122"/>
                <a:ea typeface="微软雅黑" panose="020B0503020204020204" pitchFamily="34" charset="-122"/>
              </a:rPr>
              <a:t>PREFACE</a:t>
            </a:r>
            <a:endParaRPr lang="zh-CN" altLang="en-US" b="1">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1139493" y="2688924"/>
            <a:ext cx="7135373" cy="1569660"/>
          </a:xfrm>
          <a:prstGeom prst="rect">
            <a:avLst/>
          </a:prstGeom>
          <a:noFill/>
        </p:spPr>
        <p:txBody>
          <a:bodyPr wrap="square" rtlCol="0">
            <a:spAutoFit/>
          </a:bodyPr>
          <a:lstStyle/>
          <a:p>
            <a:pPr>
              <a:lnSpc>
                <a:spcPct val="150000"/>
              </a:lnSpc>
            </a:pPr>
            <a:r>
              <a:rPr lang="zh-CN" altLang="en-US" sz="1600">
                <a:solidFill>
                  <a:schemeClr val="bg1"/>
                </a:solidFill>
                <a:latin typeface="微软雅黑" panose="020B0503020204020204" pitchFamily="34" charset="-122"/>
                <a:ea typeface="微软雅黑" panose="020B0503020204020204" pitchFamily="34" charset="-122"/>
              </a:rPr>
              <a:t>文艺让生活更有范，文艺让生活更有范，文艺文艺让生活更有范文艺让生活更有范。文艺让生活更有范，文艺让生活更有范。文艺让更有范文艺文艺让生活更有范文艺。让生活更有范文艺文艺，文艺让更有范文艺文艺让生活更有范文艺。让生活更有范文艺文艺。</a:t>
            </a:r>
          </a:p>
        </p:txBody>
      </p:sp>
      <p:pic>
        <p:nvPicPr>
          <p:cNvPr id="11" name="Picture 3" descr="C:\Users\Administrator\Desktop\2.png"/>
          <p:cNvPicPr>
            <a:picLocks noChangeAspect="1" noChangeArrowheads="1"/>
          </p:cNvPicPr>
          <p:nvPr/>
        </p:nvPicPr>
        <p:blipFill>
          <a:blip r:embed="rId3">
            <a:extLst>
              <a:ext uri="{BEBA8EAE-BF5A-486C-A8C5-ECC9F3942E4B}">
                <a14:imgProps xmlns:a14="http://schemas.microsoft.com/office/drawing/2010/main">
                  <a14:imgLayer r:embed="rId4">
                    <a14:imgEffect>
                      <a14:colorTemperature colorTemp="4700"/>
                    </a14:imgEffect>
                    <a14:imgEffect>
                      <a14:saturation sat="66000"/>
                    </a14:imgEffect>
                  </a14:imgLayer>
                </a14:imgProps>
              </a:ext>
              <a:ext uri="{28A0092B-C50C-407E-A947-70E740481C1C}">
                <a14:useLocalDpi xmlns:a14="http://schemas.microsoft.com/office/drawing/2010/main" val="0"/>
              </a:ext>
            </a:extLst>
          </a:blip>
          <a:srcRect/>
          <a:stretch>
            <a:fillRect/>
          </a:stretch>
        </p:blipFill>
        <p:spPr bwMode="auto">
          <a:xfrm>
            <a:off x="6773325" y="346842"/>
            <a:ext cx="5613450" cy="6169080"/>
          </a:xfrm>
          <a:prstGeom prst="rect">
            <a:avLst/>
          </a:prstGeom>
          <a:noFill/>
          <a:extLst>
            <a:ext uri="{909E8E84-426E-40DD-AFC4-6F175D3DCCD1}">
              <a14:hiddenFill xmlns:a14="http://schemas.microsoft.com/office/drawing/2010/main">
                <a:solidFill>
                  <a:srgbClr val="FFFFFF"/>
                </a:solidFill>
              </a14:hiddenFill>
            </a:ext>
          </a:extLst>
        </p:spPr>
      </p:pic>
      <p:sp>
        <p:nvSpPr>
          <p:cNvPr id="12" name="文本框 11"/>
          <p:cNvSpPr txBox="1"/>
          <p:nvPr/>
        </p:nvSpPr>
        <p:spPr>
          <a:xfrm>
            <a:off x="1133457" y="4258584"/>
            <a:ext cx="7135373" cy="830997"/>
          </a:xfrm>
          <a:prstGeom prst="rect">
            <a:avLst/>
          </a:prstGeom>
          <a:noFill/>
        </p:spPr>
        <p:txBody>
          <a:bodyPr wrap="square" rtlCol="0">
            <a:spAutoFit/>
          </a:bodyPr>
          <a:lstStyle/>
          <a:p>
            <a:pPr>
              <a:lnSpc>
                <a:spcPct val="150000"/>
              </a:lnSpc>
            </a:pPr>
            <a:r>
              <a:rPr lang="zh-CN" altLang="en-US" sz="1600">
                <a:solidFill>
                  <a:schemeClr val="bg1"/>
                </a:solidFill>
                <a:latin typeface="微软雅黑" panose="020B0503020204020204" pitchFamily="34" charset="-122"/>
                <a:ea typeface="微软雅黑" panose="020B0503020204020204" pitchFamily="34" charset="-122"/>
              </a:rPr>
              <a:t>文艺让生活更有范，文艺让生活更有范，文艺文艺让生活更有范文艺让生活更有范。文艺让生活更有范，文艺让生活更有范。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8596803">
            <a:off x="-2939831" y="-3074174"/>
            <a:ext cx="5555573" cy="5555573"/>
          </a:xfrm>
          <a:prstGeom prst="rect">
            <a:avLst/>
          </a:prstGeom>
        </p:spPr>
      </p:pic>
      <p:sp>
        <p:nvSpPr>
          <p:cNvPr id="7" name="Rectangle 47"/>
          <p:cNvSpPr/>
          <p:nvPr/>
        </p:nvSpPr>
        <p:spPr>
          <a:xfrm>
            <a:off x="292416" y="94063"/>
            <a:ext cx="413640" cy="492443"/>
          </a:xfrm>
          <a:prstGeom prst="rect">
            <a:avLst/>
          </a:prstGeom>
        </p:spPr>
        <p:txBody>
          <a:bodyPr wrap="square" lIns="0" tIns="0" rIns="0" bIns="0">
            <a:spAutoFit/>
          </a:bodyPr>
          <a:lstStyle/>
          <a:p>
            <a:pPr algn="dist"/>
            <a:r>
              <a:rPr lang="en-US" altLang="zh-CN" sz="3200">
                <a:solidFill>
                  <a:schemeClr val="bg1"/>
                </a:solidFill>
                <a:latin typeface="Impact" panose="020B0806030902050204" pitchFamily="34" charset="0"/>
                <a:ea typeface="微软雅黑" panose="020B0503020204020204" pitchFamily="34" charset="-122"/>
                <a:cs typeface="Arial" panose="020B0604020202020204" pitchFamily="34" charset="0"/>
              </a:rPr>
              <a:t>01</a:t>
            </a:r>
            <a:endParaRPr lang="en-US" sz="3200" dirty="0">
              <a:solidFill>
                <a:schemeClr val="bg1"/>
              </a:solidFill>
              <a:latin typeface="Impact" panose="020B0806030902050204" pitchFamily="34" charset="0"/>
              <a:ea typeface="微软雅黑" panose="020B0503020204020204" pitchFamily="34" charset="-122"/>
              <a:cs typeface="Arial" panose="020B0604020202020204" pitchFamily="34" charset="0"/>
            </a:endParaRPr>
          </a:p>
        </p:txBody>
      </p:sp>
      <p:sp>
        <p:nvSpPr>
          <p:cNvPr id="9" name="Rectangle 47"/>
          <p:cNvSpPr/>
          <p:nvPr/>
        </p:nvSpPr>
        <p:spPr>
          <a:xfrm>
            <a:off x="1241209" y="155619"/>
            <a:ext cx="2833079" cy="430887"/>
          </a:xfrm>
          <a:prstGeom prst="rect">
            <a:avLst/>
          </a:prstGeom>
        </p:spPr>
        <p:txBody>
          <a:bodyPr wrap="square" lIns="0" tIns="0" rIns="0" bIns="0">
            <a:spAutoFit/>
          </a:bodyPr>
          <a:lstStyle/>
          <a:p>
            <a:pPr algn="dist"/>
            <a:r>
              <a:rPr lang="zh-CN" altLang="en-US" sz="2800">
                <a:solidFill>
                  <a:srgbClr val="44546A"/>
                </a:solidFill>
                <a:latin typeface="微软雅黑" panose="020B0503020204020204" pitchFamily="34" charset="-122"/>
                <a:ea typeface="微软雅黑" panose="020B0503020204020204" pitchFamily="34" charset="-122"/>
                <a:cs typeface="Arial" panose="020B0604020202020204" pitchFamily="34" charset="0"/>
              </a:rPr>
              <a:t>选题意义概述</a:t>
            </a:r>
            <a:endParaRPr lang="en-US" altLang="zh-CN" sz="2800" dirty="0">
              <a:solidFill>
                <a:srgbClr val="44546A"/>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 name="矩形 9"/>
          <p:cNvSpPr/>
          <p:nvPr/>
        </p:nvSpPr>
        <p:spPr>
          <a:xfrm>
            <a:off x="1964575" y="1761203"/>
            <a:ext cx="8174327" cy="2047168"/>
          </a:xfrm>
          <a:prstGeom prst="rect">
            <a:avLst/>
          </a:prstGeom>
          <a:blipFill rotWithShape="1">
            <a:blip r:embed="rId3"/>
            <a:srcRect/>
            <a:stretch>
              <a:fillRect t="-97244" b="-90144"/>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1" name="矩形 10"/>
          <p:cNvSpPr/>
          <p:nvPr/>
        </p:nvSpPr>
        <p:spPr>
          <a:xfrm>
            <a:off x="1964575" y="1761203"/>
            <a:ext cx="2634562" cy="2048729"/>
          </a:xfrm>
          <a:prstGeom prst="rect">
            <a:avLst/>
          </a:prstGeom>
          <a:solidFill>
            <a:srgbClr val="3566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64575" y="3924661"/>
            <a:ext cx="2634562" cy="2048729"/>
          </a:xfrm>
          <a:prstGeom prst="rect">
            <a:avLst/>
          </a:prstGeom>
          <a:solidFill>
            <a:srgbClr val="528E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734457" y="3924661"/>
            <a:ext cx="2634562" cy="2048729"/>
          </a:xfrm>
          <a:prstGeom prst="rect">
            <a:avLst/>
          </a:prstGeom>
          <a:solidFill>
            <a:srgbClr val="3566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504339" y="3924661"/>
            <a:ext cx="2634562" cy="2048729"/>
          </a:xfrm>
          <a:prstGeom prst="rect">
            <a:avLst/>
          </a:prstGeom>
          <a:solidFill>
            <a:srgbClr val="528E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2614037" y="1943551"/>
            <a:ext cx="1653163" cy="707886"/>
          </a:xfrm>
          <a:prstGeom prst="rect">
            <a:avLst/>
          </a:prstGeom>
          <a:noFill/>
        </p:spPr>
        <p:txBody>
          <a:bodyPr wrap="square" rtlCol="0">
            <a:spAutoFit/>
          </a:bodyPr>
          <a:lstStyle/>
          <a:p>
            <a:r>
              <a:rPr lang="en-US" altLang="zh-CN" sz="4000" dirty="0">
                <a:solidFill>
                  <a:schemeClr val="bg1"/>
                </a:solidFill>
              </a:rPr>
              <a:t>6,000</a:t>
            </a:r>
            <a:endParaRPr lang="zh-CN" altLang="en-US" sz="4000" dirty="0">
              <a:solidFill>
                <a:schemeClr val="bg1"/>
              </a:solidFill>
            </a:endParaRPr>
          </a:p>
        </p:txBody>
      </p:sp>
      <p:cxnSp>
        <p:nvCxnSpPr>
          <p:cNvPr id="16" name="直接连接符 15"/>
          <p:cNvCxnSpPr/>
          <p:nvPr/>
        </p:nvCxnSpPr>
        <p:spPr>
          <a:xfrm>
            <a:off x="2775962" y="2575237"/>
            <a:ext cx="95783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TextBox 18"/>
          <p:cNvSpPr txBox="1"/>
          <p:nvPr/>
        </p:nvSpPr>
        <p:spPr>
          <a:xfrm>
            <a:off x="2195512" y="2689966"/>
            <a:ext cx="2195513" cy="873060"/>
          </a:xfrm>
          <a:prstGeom prst="rect">
            <a:avLst/>
          </a:prstGeom>
          <a:noFill/>
        </p:spPr>
        <p:txBody>
          <a:bodyPr wrap="square" rtlCol="0">
            <a:spAutoFit/>
          </a:bodyPr>
          <a:lstStyle/>
          <a:p>
            <a:pPr algn="ctr" defTabSz="914400">
              <a:lnSpc>
                <a:spcPct val="130000"/>
              </a:lnSpc>
            </a:pPr>
            <a:r>
              <a:rPr lang="zh-CN" altLang="en-US" sz="1000" dirty="0">
                <a:solidFill>
                  <a:schemeClr val="bg1"/>
                </a:solidFill>
                <a:latin typeface="微软雅黑" panose="020B0503020204020204" pitchFamily="34" charset="-122"/>
                <a:ea typeface="微软雅黑" panose="020B0503020204020204" pitchFamily="34" charset="-122"/>
                <a:cs typeface="Levenim MT" pitchFamily="2" charset="-79"/>
              </a:rPr>
              <a:t>标题数字等都可以通过点击和重新输入进行更改，顶部“开始”面板中可以对字体、字号、颜色、行距等进行修改。</a:t>
            </a:r>
          </a:p>
        </p:txBody>
      </p:sp>
      <p:sp>
        <p:nvSpPr>
          <p:cNvPr id="18" name="文本框 17"/>
          <p:cNvSpPr txBox="1"/>
          <p:nvPr/>
        </p:nvSpPr>
        <p:spPr>
          <a:xfrm>
            <a:off x="2614037" y="4029248"/>
            <a:ext cx="1653163" cy="707886"/>
          </a:xfrm>
          <a:prstGeom prst="rect">
            <a:avLst/>
          </a:prstGeom>
          <a:noFill/>
        </p:spPr>
        <p:txBody>
          <a:bodyPr wrap="square" rtlCol="0">
            <a:spAutoFit/>
          </a:bodyPr>
          <a:lstStyle/>
          <a:p>
            <a:r>
              <a:rPr lang="en-US" altLang="zh-CN" sz="4000" dirty="0">
                <a:solidFill>
                  <a:schemeClr val="bg1"/>
                </a:solidFill>
              </a:rPr>
              <a:t>4,800</a:t>
            </a:r>
            <a:endParaRPr lang="zh-CN" altLang="en-US" sz="4000" dirty="0">
              <a:solidFill>
                <a:schemeClr val="bg1"/>
              </a:solidFill>
            </a:endParaRPr>
          </a:p>
        </p:txBody>
      </p:sp>
      <p:cxnSp>
        <p:nvCxnSpPr>
          <p:cNvPr id="19" name="直接连接符 18"/>
          <p:cNvCxnSpPr/>
          <p:nvPr/>
        </p:nvCxnSpPr>
        <p:spPr>
          <a:xfrm>
            <a:off x="2775962" y="4660934"/>
            <a:ext cx="95783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TextBox 18"/>
          <p:cNvSpPr txBox="1"/>
          <p:nvPr/>
        </p:nvSpPr>
        <p:spPr>
          <a:xfrm>
            <a:off x="2195512" y="4775663"/>
            <a:ext cx="2195513" cy="873060"/>
          </a:xfrm>
          <a:prstGeom prst="rect">
            <a:avLst/>
          </a:prstGeom>
          <a:noFill/>
        </p:spPr>
        <p:txBody>
          <a:bodyPr wrap="square" rtlCol="0">
            <a:spAutoFit/>
          </a:bodyPr>
          <a:lstStyle/>
          <a:p>
            <a:pPr algn="ctr" defTabSz="914400">
              <a:lnSpc>
                <a:spcPct val="130000"/>
              </a:lnSpc>
            </a:pPr>
            <a:r>
              <a:rPr lang="zh-CN" altLang="en-US" sz="1000" dirty="0">
                <a:solidFill>
                  <a:schemeClr val="bg1"/>
                </a:solidFill>
                <a:latin typeface="微软雅黑" panose="020B0503020204020204" pitchFamily="34" charset="-122"/>
                <a:ea typeface="微软雅黑" panose="020B0503020204020204" pitchFamily="34" charset="-122"/>
                <a:cs typeface="Levenim MT" pitchFamily="2" charset="-79"/>
              </a:rPr>
              <a:t>标题数字等都可以通过点击和重新输入进行更改，顶部“开始”面板中可以对字体、字号、颜色、行距等进行修改。</a:t>
            </a:r>
          </a:p>
        </p:txBody>
      </p:sp>
      <p:sp>
        <p:nvSpPr>
          <p:cNvPr id="21" name="文本框 20"/>
          <p:cNvSpPr txBox="1"/>
          <p:nvPr/>
        </p:nvSpPr>
        <p:spPr>
          <a:xfrm>
            <a:off x="5373287" y="4029248"/>
            <a:ext cx="1653163" cy="707886"/>
          </a:xfrm>
          <a:prstGeom prst="rect">
            <a:avLst/>
          </a:prstGeom>
          <a:noFill/>
        </p:spPr>
        <p:txBody>
          <a:bodyPr wrap="square" rtlCol="0">
            <a:spAutoFit/>
          </a:bodyPr>
          <a:lstStyle/>
          <a:p>
            <a:r>
              <a:rPr lang="en-US" altLang="zh-CN" sz="4000" dirty="0">
                <a:solidFill>
                  <a:schemeClr val="bg1"/>
                </a:solidFill>
              </a:rPr>
              <a:t>8,200</a:t>
            </a:r>
            <a:endParaRPr lang="zh-CN" altLang="en-US" sz="4000" dirty="0">
              <a:solidFill>
                <a:schemeClr val="bg1"/>
              </a:solidFill>
            </a:endParaRPr>
          </a:p>
        </p:txBody>
      </p:sp>
      <p:cxnSp>
        <p:nvCxnSpPr>
          <p:cNvPr id="22" name="直接连接符 21"/>
          <p:cNvCxnSpPr/>
          <p:nvPr/>
        </p:nvCxnSpPr>
        <p:spPr>
          <a:xfrm>
            <a:off x="5535212" y="4660934"/>
            <a:ext cx="95783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18"/>
          <p:cNvSpPr txBox="1"/>
          <p:nvPr/>
        </p:nvSpPr>
        <p:spPr>
          <a:xfrm>
            <a:off x="4954762" y="4775663"/>
            <a:ext cx="2195513" cy="873060"/>
          </a:xfrm>
          <a:prstGeom prst="rect">
            <a:avLst/>
          </a:prstGeom>
          <a:noFill/>
        </p:spPr>
        <p:txBody>
          <a:bodyPr wrap="square" rtlCol="0">
            <a:spAutoFit/>
          </a:bodyPr>
          <a:lstStyle/>
          <a:p>
            <a:pPr algn="ctr" defTabSz="914400">
              <a:lnSpc>
                <a:spcPct val="130000"/>
              </a:lnSpc>
            </a:pPr>
            <a:r>
              <a:rPr lang="zh-CN" altLang="en-US" sz="1000" dirty="0">
                <a:solidFill>
                  <a:schemeClr val="bg1"/>
                </a:solidFill>
                <a:latin typeface="微软雅黑" panose="020B0503020204020204" pitchFamily="34" charset="-122"/>
                <a:ea typeface="微软雅黑" panose="020B0503020204020204" pitchFamily="34" charset="-122"/>
                <a:cs typeface="Levenim MT" pitchFamily="2" charset="-79"/>
              </a:rPr>
              <a:t>标题数字等都可以通过点击和重新输入进行更改，顶部“开始”面板中可以对字体、字号、颜色、行距等进行修改。</a:t>
            </a:r>
          </a:p>
        </p:txBody>
      </p:sp>
      <p:grpSp>
        <p:nvGrpSpPr>
          <p:cNvPr id="24" name="组合 23"/>
          <p:cNvGrpSpPr/>
          <p:nvPr/>
        </p:nvGrpSpPr>
        <p:grpSpPr>
          <a:xfrm>
            <a:off x="8297745" y="4260992"/>
            <a:ext cx="1047750" cy="977900"/>
            <a:chOff x="1674813" y="965200"/>
            <a:chExt cx="1047750" cy="977900"/>
          </a:xfrm>
          <a:solidFill>
            <a:schemeClr val="bg1"/>
          </a:solidFill>
        </p:grpSpPr>
        <p:sp>
          <p:nvSpPr>
            <p:cNvPr id="25" name="Freeform 16"/>
            <p:cNvSpPr>
              <a:spLocks noEditPoints="1"/>
            </p:cNvSpPr>
            <p:nvPr/>
          </p:nvSpPr>
          <p:spPr bwMode="auto">
            <a:xfrm>
              <a:off x="1674813" y="965200"/>
              <a:ext cx="635000" cy="977900"/>
            </a:xfrm>
            <a:custGeom>
              <a:avLst/>
              <a:gdLst/>
              <a:ahLst/>
              <a:cxnLst>
                <a:cxn ang="0">
                  <a:pos x="266" y="0"/>
                </a:cxn>
                <a:cxn ang="0">
                  <a:pos x="286" y="20"/>
                </a:cxn>
                <a:cxn ang="0">
                  <a:pos x="296" y="62"/>
                </a:cxn>
                <a:cxn ang="0">
                  <a:pos x="294" y="66"/>
                </a:cxn>
                <a:cxn ang="0">
                  <a:pos x="276" y="52"/>
                </a:cxn>
                <a:cxn ang="0">
                  <a:pos x="266" y="54"/>
                </a:cxn>
                <a:cxn ang="0">
                  <a:pos x="26" y="106"/>
                </a:cxn>
                <a:cxn ang="0">
                  <a:pos x="26" y="112"/>
                </a:cxn>
                <a:cxn ang="0">
                  <a:pos x="122" y="546"/>
                </a:cxn>
                <a:cxn ang="0">
                  <a:pos x="152" y="540"/>
                </a:cxn>
                <a:cxn ang="0">
                  <a:pos x="356" y="422"/>
                </a:cxn>
                <a:cxn ang="0">
                  <a:pos x="372" y="414"/>
                </a:cxn>
                <a:cxn ang="0">
                  <a:pos x="400" y="546"/>
                </a:cxn>
                <a:cxn ang="0">
                  <a:pos x="388" y="562"/>
                </a:cxn>
                <a:cxn ang="0">
                  <a:pos x="144" y="616"/>
                </a:cxn>
                <a:cxn ang="0">
                  <a:pos x="126" y="614"/>
                </a:cxn>
                <a:cxn ang="0">
                  <a:pos x="118" y="606"/>
                </a:cxn>
                <a:cxn ang="0">
                  <a:pos x="2" y="84"/>
                </a:cxn>
                <a:cxn ang="0">
                  <a:pos x="2" y="66"/>
                </a:cxn>
                <a:cxn ang="0">
                  <a:pos x="8" y="56"/>
                </a:cxn>
                <a:cxn ang="0">
                  <a:pos x="20" y="52"/>
                </a:cxn>
                <a:cxn ang="0">
                  <a:pos x="186" y="34"/>
                </a:cxn>
                <a:cxn ang="0">
                  <a:pos x="134" y="46"/>
                </a:cxn>
                <a:cxn ang="0">
                  <a:pos x="126" y="56"/>
                </a:cxn>
                <a:cxn ang="0">
                  <a:pos x="130" y="62"/>
                </a:cxn>
                <a:cxn ang="0">
                  <a:pos x="138" y="64"/>
                </a:cxn>
                <a:cxn ang="0">
                  <a:pos x="194" y="52"/>
                </a:cxn>
                <a:cxn ang="0">
                  <a:pos x="198" y="44"/>
                </a:cxn>
                <a:cxn ang="0">
                  <a:pos x="192" y="34"/>
                </a:cxn>
                <a:cxn ang="0">
                  <a:pos x="96" y="54"/>
                </a:cxn>
                <a:cxn ang="0">
                  <a:pos x="90" y="62"/>
                </a:cxn>
                <a:cxn ang="0">
                  <a:pos x="92" y="68"/>
                </a:cxn>
                <a:cxn ang="0">
                  <a:pos x="98" y="72"/>
                </a:cxn>
                <a:cxn ang="0">
                  <a:pos x="108" y="66"/>
                </a:cxn>
                <a:cxn ang="0">
                  <a:pos x="108" y="58"/>
                </a:cxn>
                <a:cxn ang="0">
                  <a:pos x="96" y="54"/>
                </a:cxn>
                <a:cxn ang="0">
                  <a:pos x="250" y="538"/>
                </a:cxn>
                <a:cxn ang="0">
                  <a:pos x="236" y="550"/>
                </a:cxn>
                <a:cxn ang="0">
                  <a:pos x="238" y="562"/>
                </a:cxn>
                <a:cxn ang="0">
                  <a:pos x="254" y="574"/>
                </a:cxn>
                <a:cxn ang="0">
                  <a:pos x="268" y="568"/>
                </a:cxn>
                <a:cxn ang="0">
                  <a:pos x="272" y="554"/>
                </a:cxn>
                <a:cxn ang="0">
                  <a:pos x="258" y="538"/>
                </a:cxn>
              </a:cxnLst>
              <a:rect l="0" t="0" r="r" b="b"/>
              <a:pathLst>
                <a:path w="400" h="616">
                  <a:moveTo>
                    <a:pt x="258" y="2"/>
                  </a:moveTo>
                  <a:lnTo>
                    <a:pt x="258" y="2"/>
                  </a:lnTo>
                  <a:lnTo>
                    <a:pt x="266" y="0"/>
                  </a:lnTo>
                  <a:lnTo>
                    <a:pt x="276" y="4"/>
                  </a:lnTo>
                  <a:lnTo>
                    <a:pt x="282" y="10"/>
                  </a:lnTo>
                  <a:lnTo>
                    <a:pt x="286" y="20"/>
                  </a:lnTo>
                  <a:lnTo>
                    <a:pt x="286" y="20"/>
                  </a:lnTo>
                  <a:lnTo>
                    <a:pt x="296" y="62"/>
                  </a:lnTo>
                  <a:lnTo>
                    <a:pt x="296" y="62"/>
                  </a:lnTo>
                  <a:lnTo>
                    <a:pt x="296" y="64"/>
                  </a:lnTo>
                  <a:lnTo>
                    <a:pt x="294" y="66"/>
                  </a:lnTo>
                  <a:lnTo>
                    <a:pt x="294" y="66"/>
                  </a:lnTo>
                  <a:lnTo>
                    <a:pt x="282" y="80"/>
                  </a:lnTo>
                  <a:lnTo>
                    <a:pt x="282" y="80"/>
                  </a:lnTo>
                  <a:lnTo>
                    <a:pt x="276" y="52"/>
                  </a:lnTo>
                  <a:lnTo>
                    <a:pt x="276" y="52"/>
                  </a:lnTo>
                  <a:lnTo>
                    <a:pt x="266" y="54"/>
                  </a:lnTo>
                  <a:lnTo>
                    <a:pt x="266" y="54"/>
                  </a:lnTo>
                  <a:lnTo>
                    <a:pt x="58" y="98"/>
                  </a:lnTo>
                  <a:lnTo>
                    <a:pt x="58" y="98"/>
                  </a:lnTo>
                  <a:lnTo>
                    <a:pt x="26" y="106"/>
                  </a:lnTo>
                  <a:lnTo>
                    <a:pt x="26" y="106"/>
                  </a:lnTo>
                  <a:lnTo>
                    <a:pt x="26" y="112"/>
                  </a:lnTo>
                  <a:lnTo>
                    <a:pt x="26" y="112"/>
                  </a:lnTo>
                  <a:lnTo>
                    <a:pt x="84" y="378"/>
                  </a:lnTo>
                  <a:lnTo>
                    <a:pt x="84" y="378"/>
                  </a:lnTo>
                  <a:lnTo>
                    <a:pt x="122" y="546"/>
                  </a:lnTo>
                  <a:lnTo>
                    <a:pt x="122" y="546"/>
                  </a:lnTo>
                  <a:lnTo>
                    <a:pt x="152" y="540"/>
                  </a:lnTo>
                  <a:lnTo>
                    <a:pt x="152" y="540"/>
                  </a:lnTo>
                  <a:lnTo>
                    <a:pt x="372" y="494"/>
                  </a:lnTo>
                  <a:lnTo>
                    <a:pt x="372" y="494"/>
                  </a:lnTo>
                  <a:lnTo>
                    <a:pt x="356" y="422"/>
                  </a:lnTo>
                  <a:lnTo>
                    <a:pt x="356" y="422"/>
                  </a:lnTo>
                  <a:lnTo>
                    <a:pt x="372" y="414"/>
                  </a:lnTo>
                  <a:lnTo>
                    <a:pt x="372" y="414"/>
                  </a:lnTo>
                  <a:lnTo>
                    <a:pt x="400" y="536"/>
                  </a:lnTo>
                  <a:lnTo>
                    <a:pt x="400" y="536"/>
                  </a:lnTo>
                  <a:lnTo>
                    <a:pt x="400" y="546"/>
                  </a:lnTo>
                  <a:lnTo>
                    <a:pt x="396" y="556"/>
                  </a:lnTo>
                  <a:lnTo>
                    <a:pt x="396" y="556"/>
                  </a:lnTo>
                  <a:lnTo>
                    <a:pt x="388" y="562"/>
                  </a:lnTo>
                  <a:lnTo>
                    <a:pt x="380" y="566"/>
                  </a:lnTo>
                  <a:lnTo>
                    <a:pt x="380" y="566"/>
                  </a:lnTo>
                  <a:lnTo>
                    <a:pt x="144" y="616"/>
                  </a:lnTo>
                  <a:lnTo>
                    <a:pt x="144" y="616"/>
                  </a:lnTo>
                  <a:lnTo>
                    <a:pt x="134" y="616"/>
                  </a:lnTo>
                  <a:lnTo>
                    <a:pt x="126" y="614"/>
                  </a:lnTo>
                  <a:lnTo>
                    <a:pt x="126" y="614"/>
                  </a:lnTo>
                  <a:lnTo>
                    <a:pt x="122" y="610"/>
                  </a:lnTo>
                  <a:lnTo>
                    <a:pt x="118" y="606"/>
                  </a:lnTo>
                  <a:lnTo>
                    <a:pt x="112" y="596"/>
                  </a:lnTo>
                  <a:lnTo>
                    <a:pt x="112" y="596"/>
                  </a:lnTo>
                  <a:lnTo>
                    <a:pt x="2" y="84"/>
                  </a:lnTo>
                  <a:lnTo>
                    <a:pt x="2" y="84"/>
                  </a:lnTo>
                  <a:lnTo>
                    <a:pt x="0" y="74"/>
                  </a:lnTo>
                  <a:lnTo>
                    <a:pt x="2" y="66"/>
                  </a:lnTo>
                  <a:lnTo>
                    <a:pt x="2" y="66"/>
                  </a:lnTo>
                  <a:lnTo>
                    <a:pt x="4" y="62"/>
                  </a:lnTo>
                  <a:lnTo>
                    <a:pt x="8" y="56"/>
                  </a:lnTo>
                  <a:lnTo>
                    <a:pt x="14" y="54"/>
                  </a:lnTo>
                  <a:lnTo>
                    <a:pt x="20" y="52"/>
                  </a:lnTo>
                  <a:lnTo>
                    <a:pt x="20" y="52"/>
                  </a:lnTo>
                  <a:lnTo>
                    <a:pt x="258" y="2"/>
                  </a:lnTo>
                  <a:lnTo>
                    <a:pt x="258" y="2"/>
                  </a:lnTo>
                  <a:close/>
                  <a:moveTo>
                    <a:pt x="186" y="34"/>
                  </a:moveTo>
                  <a:lnTo>
                    <a:pt x="186" y="34"/>
                  </a:lnTo>
                  <a:lnTo>
                    <a:pt x="134" y="46"/>
                  </a:lnTo>
                  <a:lnTo>
                    <a:pt x="134" y="46"/>
                  </a:lnTo>
                  <a:lnTo>
                    <a:pt x="128" y="50"/>
                  </a:lnTo>
                  <a:lnTo>
                    <a:pt x="126" y="52"/>
                  </a:lnTo>
                  <a:lnTo>
                    <a:pt x="126" y="56"/>
                  </a:lnTo>
                  <a:lnTo>
                    <a:pt x="126" y="56"/>
                  </a:lnTo>
                  <a:lnTo>
                    <a:pt x="128" y="58"/>
                  </a:lnTo>
                  <a:lnTo>
                    <a:pt x="130" y="62"/>
                  </a:lnTo>
                  <a:lnTo>
                    <a:pt x="134" y="64"/>
                  </a:lnTo>
                  <a:lnTo>
                    <a:pt x="138" y="64"/>
                  </a:lnTo>
                  <a:lnTo>
                    <a:pt x="138" y="64"/>
                  </a:lnTo>
                  <a:lnTo>
                    <a:pt x="190" y="52"/>
                  </a:lnTo>
                  <a:lnTo>
                    <a:pt x="190" y="52"/>
                  </a:lnTo>
                  <a:lnTo>
                    <a:pt x="194" y="52"/>
                  </a:lnTo>
                  <a:lnTo>
                    <a:pt x="196" y="50"/>
                  </a:lnTo>
                  <a:lnTo>
                    <a:pt x="196" y="50"/>
                  </a:lnTo>
                  <a:lnTo>
                    <a:pt x="198" y="44"/>
                  </a:lnTo>
                  <a:lnTo>
                    <a:pt x="196" y="38"/>
                  </a:lnTo>
                  <a:lnTo>
                    <a:pt x="196" y="38"/>
                  </a:lnTo>
                  <a:lnTo>
                    <a:pt x="192" y="34"/>
                  </a:lnTo>
                  <a:lnTo>
                    <a:pt x="186" y="34"/>
                  </a:lnTo>
                  <a:lnTo>
                    <a:pt x="186" y="34"/>
                  </a:lnTo>
                  <a:close/>
                  <a:moveTo>
                    <a:pt x="96" y="54"/>
                  </a:moveTo>
                  <a:lnTo>
                    <a:pt x="96" y="54"/>
                  </a:lnTo>
                  <a:lnTo>
                    <a:pt x="92" y="56"/>
                  </a:lnTo>
                  <a:lnTo>
                    <a:pt x="90" y="62"/>
                  </a:lnTo>
                  <a:lnTo>
                    <a:pt x="90" y="62"/>
                  </a:lnTo>
                  <a:lnTo>
                    <a:pt x="90" y="64"/>
                  </a:lnTo>
                  <a:lnTo>
                    <a:pt x="92" y="68"/>
                  </a:lnTo>
                  <a:lnTo>
                    <a:pt x="94" y="70"/>
                  </a:lnTo>
                  <a:lnTo>
                    <a:pt x="98" y="72"/>
                  </a:lnTo>
                  <a:lnTo>
                    <a:pt x="98" y="72"/>
                  </a:lnTo>
                  <a:lnTo>
                    <a:pt x="102" y="70"/>
                  </a:lnTo>
                  <a:lnTo>
                    <a:pt x="106" y="68"/>
                  </a:lnTo>
                  <a:lnTo>
                    <a:pt x="108" y="66"/>
                  </a:lnTo>
                  <a:lnTo>
                    <a:pt x="108" y="62"/>
                  </a:lnTo>
                  <a:lnTo>
                    <a:pt x="108" y="62"/>
                  </a:lnTo>
                  <a:lnTo>
                    <a:pt x="108" y="58"/>
                  </a:lnTo>
                  <a:lnTo>
                    <a:pt x="104" y="54"/>
                  </a:lnTo>
                  <a:lnTo>
                    <a:pt x="100" y="54"/>
                  </a:lnTo>
                  <a:lnTo>
                    <a:pt x="96" y="54"/>
                  </a:lnTo>
                  <a:lnTo>
                    <a:pt x="96" y="54"/>
                  </a:lnTo>
                  <a:close/>
                  <a:moveTo>
                    <a:pt x="250" y="538"/>
                  </a:moveTo>
                  <a:lnTo>
                    <a:pt x="250" y="538"/>
                  </a:lnTo>
                  <a:lnTo>
                    <a:pt x="244" y="540"/>
                  </a:lnTo>
                  <a:lnTo>
                    <a:pt x="240" y="544"/>
                  </a:lnTo>
                  <a:lnTo>
                    <a:pt x="236" y="550"/>
                  </a:lnTo>
                  <a:lnTo>
                    <a:pt x="236" y="556"/>
                  </a:lnTo>
                  <a:lnTo>
                    <a:pt x="236" y="556"/>
                  </a:lnTo>
                  <a:lnTo>
                    <a:pt x="238" y="562"/>
                  </a:lnTo>
                  <a:lnTo>
                    <a:pt x="242" y="568"/>
                  </a:lnTo>
                  <a:lnTo>
                    <a:pt x="248" y="572"/>
                  </a:lnTo>
                  <a:lnTo>
                    <a:pt x="254" y="574"/>
                  </a:lnTo>
                  <a:lnTo>
                    <a:pt x="254" y="574"/>
                  </a:lnTo>
                  <a:lnTo>
                    <a:pt x="262" y="572"/>
                  </a:lnTo>
                  <a:lnTo>
                    <a:pt x="268" y="568"/>
                  </a:lnTo>
                  <a:lnTo>
                    <a:pt x="272" y="560"/>
                  </a:lnTo>
                  <a:lnTo>
                    <a:pt x="272" y="554"/>
                  </a:lnTo>
                  <a:lnTo>
                    <a:pt x="272" y="554"/>
                  </a:lnTo>
                  <a:lnTo>
                    <a:pt x="270" y="546"/>
                  </a:lnTo>
                  <a:lnTo>
                    <a:pt x="264" y="540"/>
                  </a:lnTo>
                  <a:lnTo>
                    <a:pt x="258" y="538"/>
                  </a:lnTo>
                  <a:lnTo>
                    <a:pt x="250" y="538"/>
                  </a:lnTo>
                  <a:lnTo>
                    <a:pt x="250" y="538"/>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26" name="Freeform 17"/>
            <p:cNvSpPr>
              <a:spLocks noEditPoints="1"/>
            </p:cNvSpPr>
            <p:nvPr/>
          </p:nvSpPr>
          <p:spPr bwMode="auto">
            <a:xfrm>
              <a:off x="2074863" y="977900"/>
              <a:ext cx="647700" cy="660400"/>
            </a:xfrm>
            <a:custGeom>
              <a:avLst/>
              <a:gdLst/>
              <a:ahLst/>
              <a:cxnLst>
                <a:cxn ang="0">
                  <a:pos x="194" y="0"/>
                </a:cxn>
                <a:cxn ang="0">
                  <a:pos x="228" y="2"/>
                </a:cxn>
                <a:cxn ang="0">
                  <a:pos x="262" y="8"/>
                </a:cxn>
                <a:cxn ang="0">
                  <a:pos x="288" y="18"/>
                </a:cxn>
                <a:cxn ang="0">
                  <a:pos x="332" y="46"/>
                </a:cxn>
                <a:cxn ang="0">
                  <a:pos x="352" y="64"/>
                </a:cxn>
                <a:cxn ang="0">
                  <a:pos x="384" y="104"/>
                </a:cxn>
                <a:cxn ang="0">
                  <a:pos x="402" y="154"/>
                </a:cxn>
                <a:cxn ang="0">
                  <a:pos x="406" y="176"/>
                </a:cxn>
                <a:cxn ang="0">
                  <a:pos x="408" y="220"/>
                </a:cxn>
                <a:cxn ang="0">
                  <a:pos x="404" y="242"/>
                </a:cxn>
                <a:cxn ang="0">
                  <a:pos x="382" y="298"/>
                </a:cxn>
                <a:cxn ang="0">
                  <a:pos x="346" y="346"/>
                </a:cxn>
                <a:cxn ang="0">
                  <a:pos x="324" y="364"/>
                </a:cxn>
                <a:cxn ang="0">
                  <a:pos x="298" y="380"/>
                </a:cxn>
                <a:cxn ang="0">
                  <a:pos x="266" y="392"/>
                </a:cxn>
                <a:cxn ang="0">
                  <a:pos x="234" y="400"/>
                </a:cxn>
                <a:cxn ang="0">
                  <a:pos x="212" y="402"/>
                </a:cxn>
                <a:cxn ang="0">
                  <a:pos x="168" y="398"/>
                </a:cxn>
                <a:cxn ang="0">
                  <a:pos x="146" y="394"/>
                </a:cxn>
                <a:cxn ang="0">
                  <a:pos x="128" y="388"/>
                </a:cxn>
                <a:cxn ang="0">
                  <a:pos x="126" y="388"/>
                </a:cxn>
                <a:cxn ang="0">
                  <a:pos x="92" y="404"/>
                </a:cxn>
                <a:cxn ang="0">
                  <a:pos x="56" y="414"/>
                </a:cxn>
                <a:cxn ang="0">
                  <a:pos x="42" y="416"/>
                </a:cxn>
                <a:cxn ang="0">
                  <a:pos x="40" y="414"/>
                </a:cxn>
                <a:cxn ang="0">
                  <a:pos x="40" y="414"/>
                </a:cxn>
                <a:cxn ang="0">
                  <a:pos x="44" y="406"/>
                </a:cxn>
                <a:cxn ang="0">
                  <a:pos x="58" y="388"/>
                </a:cxn>
                <a:cxn ang="0">
                  <a:pos x="70" y="370"/>
                </a:cxn>
                <a:cxn ang="0">
                  <a:pos x="72" y="364"/>
                </a:cxn>
                <a:cxn ang="0">
                  <a:pos x="74" y="358"/>
                </a:cxn>
                <a:cxn ang="0">
                  <a:pos x="72" y="354"/>
                </a:cxn>
                <a:cxn ang="0">
                  <a:pos x="38" y="318"/>
                </a:cxn>
                <a:cxn ang="0">
                  <a:pos x="14" y="276"/>
                </a:cxn>
                <a:cxn ang="0">
                  <a:pos x="4" y="246"/>
                </a:cxn>
                <a:cxn ang="0">
                  <a:pos x="0" y="216"/>
                </a:cxn>
                <a:cxn ang="0">
                  <a:pos x="2" y="166"/>
                </a:cxn>
                <a:cxn ang="0">
                  <a:pos x="18" y="116"/>
                </a:cxn>
                <a:cxn ang="0">
                  <a:pos x="28" y="96"/>
                </a:cxn>
                <a:cxn ang="0">
                  <a:pos x="58" y="58"/>
                </a:cxn>
                <a:cxn ang="0">
                  <a:pos x="76" y="44"/>
                </a:cxn>
                <a:cxn ang="0">
                  <a:pos x="118" y="18"/>
                </a:cxn>
                <a:cxn ang="0">
                  <a:pos x="164" y="4"/>
                </a:cxn>
                <a:cxn ang="0">
                  <a:pos x="194" y="0"/>
                </a:cxn>
                <a:cxn ang="0">
                  <a:pos x="76" y="112"/>
                </a:cxn>
                <a:cxn ang="0">
                  <a:pos x="76" y="288"/>
                </a:cxn>
                <a:cxn ang="0">
                  <a:pos x="330" y="288"/>
                </a:cxn>
                <a:cxn ang="0">
                  <a:pos x="330" y="112"/>
                </a:cxn>
                <a:cxn ang="0">
                  <a:pos x="76" y="112"/>
                </a:cxn>
              </a:cxnLst>
              <a:rect l="0" t="0" r="r" b="b"/>
              <a:pathLst>
                <a:path w="408" h="416">
                  <a:moveTo>
                    <a:pt x="194" y="0"/>
                  </a:moveTo>
                  <a:lnTo>
                    <a:pt x="194" y="0"/>
                  </a:lnTo>
                  <a:lnTo>
                    <a:pt x="212" y="0"/>
                  </a:lnTo>
                  <a:lnTo>
                    <a:pt x="228" y="2"/>
                  </a:lnTo>
                  <a:lnTo>
                    <a:pt x="246" y="4"/>
                  </a:lnTo>
                  <a:lnTo>
                    <a:pt x="262" y="8"/>
                  </a:lnTo>
                  <a:lnTo>
                    <a:pt x="262" y="8"/>
                  </a:lnTo>
                  <a:lnTo>
                    <a:pt x="288" y="18"/>
                  </a:lnTo>
                  <a:lnTo>
                    <a:pt x="310" y="30"/>
                  </a:lnTo>
                  <a:lnTo>
                    <a:pt x="332" y="46"/>
                  </a:lnTo>
                  <a:lnTo>
                    <a:pt x="352" y="64"/>
                  </a:lnTo>
                  <a:lnTo>
                    <a:pt x="352" y="64"/>
                  </a:lnTo>
                  <a:lnTo>
                    <a:pt x="370" y="82"/>
                  </a:lnTo>
                  <a:lnTo>
                    <a:pt x="384" y="104"/>
                  </a:lnTo>
                  <a:lnTo>
                    <a:pt x="394" y="128"/>
                  </a:lnTo>
                  <a:lnTo>
                    <a:pt x="402" y="154"/>
                  </a:lnTo>
                  <a:lnTo>
                    <a:pt x="402" y="154"/>
                  </a:lnTo>
                  <a:lnTo>
                    <a:pt x="406" y="176"/>
                  </a:lnTo>
                  <a:lnTo>
                    <a:pt x="408" y="198"/>
                  </a:lnTo>
                  <a:lnTo>
                    <a:pt x="408" y="220"/>
                  </a:lnTo>
                  <a:lnTo>
                    <a:pt x="404" y="242"/>
                  </a:lnTo>
                  <a:lnTo>
                    <a:pt x="404" y="242"/>
                  </a:lnTo>
                  <a:lnTo>
                    <a:pt x="396" y="272"/>
                  </a:lnTo>
                  <a:lnTo>
                    <a:pt x="382" y="298"/>
                  </a:lnTo>
                  <a:lnTo>
                    <a:pt x="366" y="324"/>
                  </a:lnTo>
                  <a:lnTo>
                    <a:pt x="346" y="346"/>
                  </a:lnTo>
                  <a:lnTo>
                    <a:pt x="346" y="346"/>
                  </a:lnTo>
                  <a:lnTo>
                    <a:pt x="324" y="364"/>
                  </a:lnTo>
                  <a:lnTo>
                    <a:pt x="298" y="380"/>
                  </a:lnTo>
                  <a:lnTo>
                    <a:pt x="298" y="380"/>
                  </a:lnTo>
                  <a:lnTo>
                    <a:pt x="282" y="386"/>
                  </a:lnTo>
                  <a:lnTo>
                    <a:pt x="266" y="392"/>
                  </a:lnTo>
                  <a:lnTo>
                    <a:pt x="250" y="396"/>
                  </a:lnTo>
                  <a:lnTo>
                    <a:pt x="234" y="400"/>
                  </a:lnTo>
                  <a:lnTo>
                    <a:pt x="234" y="400"/>
                  </a:lnTo>
                  <a:lnTo>
                    <a:pt x="212" y="402"/>
                  </a:lnTo>
                  <a:lnTo>
                    <a:pt x="190" y="402"/>
                  </a:lnTo>
                  <a:lnTo>
                    <a:pt x="168" y="398"/>
                  </a:lnTo>
                  <a:lnTo>
                    <a:pt x="146" y="394"/>
                  </a:lnTo>
                  <a:lnTo>
                    <a:pt x="146" y="394"/>
                  </a:lnTo>
                  <a:lnTo>
                    <a:pt x="128" y="388"/>
                  </a:lnTo>
                  <a:lnTo>
                    <a:pt x="128" y="388"/>
                  </a:lnTo>
                  <a:lnTo>
                    <a:pt x="126" y="388"/>
                  </a:lnTo>
                  <a:lnTo>
                    <a:pt x="126" y="388"/>
                  </a:lnTo>
                  <a:lnTo>
                    <a:pt x="110" y="396"/>
                  </a:lnTo>
                  <a:lnTo>
                    <a:pt x="92" y="404"/>
                  </a:lnTo>
                  <a:lnTo>
                    <a:pt x="56" y="414"/>
                  </a:lnTo>
                  <a:lnTo>
                    <a:pt x="56" y="414"/>
                  </a:lnTo>
                  <a:lnTo>
                    <a:pt x="50" y="416"/>
                  </a:lnTo>
                  <a:lnTo>
                    <a:pt x="42" y="416"/>
                  </a:lnTo>
                  <a:lnTo>
                    <a:pt x="42" y="416"/>
                  </a:lnTo>
                  <a:lnTo>
                    <a:pt x="40" y="414"/>
                  </a:lnTo>
                  <a:lnTo>
                    <a:pt x="40" y="414"/>
                  </a:lnTo>
                  <a:lnTo>
                    <a:pt x="40" y="414"/>
                  </a:lnTo>
                  <a:lnTo>
                    <a:pt x="42" y="410"/>
                  </a:lnTo>
                  <a:lnTo>
                    <a:pt x="44" y="406"/>
                  </a:lnTo>
                  <a:lnTo>
                    <a:pt x="44" y="406"/>
                  </a:lnTo>
                  <a:lnTo>
                    <a:pt x="58" y="388"/>
                  </a:lnTo>
                  <a:lnTo>
                    <a:pt x="64" y="380"/>
                  </a:lnTo>
                  <a:lnTo>
                    <a:pt x="70" y="370"/>
                  </a:lnTo>
                  <a:lnTo>
                    <a:pt x="70" y="370"/>
                  </a:lnTo>
                  <a:lnTo>
                    <a:pt x="72" y="364"/>
                  </a:lnTo>
                  <a:lnTo>
                    <a:pt x="74" y="358"/>
                  </a:lnTo>
                  <a:lnTo>
                    <a:pt x="74" y="358"/>
                  </a:lnTo>
                  <a:lnTo>
                    <a:pt x="72" y="354"/>
                  </a:lnTo>
                  <a:lnTo>
                    <a:pt x="72" y="354"/>
                  </a:lnTo>
                  <a:lnTo>
                    <a:pt x="54" y="338"/>
                  </a:lnTo>
                  <a:lnTo>
                    <a:pt x="38" y="318"/>
                  </a:lnTo>
                  <a:lnTo>
                    <a:pt x="24" y="298"/>
                  </a:lnTo>
                  <a:lnTo>
                    <a:pt x="14" y="276"/>
                  </a:lnTo>
                  <a:lnTo>
                    <a:pt x="14" y="276"/>
                  </a:lnTo>
                  <a:lnTo>
                    <a:pt x="4" y="246"/>
                  </a:lnTo>
                  <a:lnTo>
                    <a:pt x="0" y="216"/>
                  </a:lnTo>
                  <a:lnTo>
                    <a:pt x="0" y="216"/>
                  </a:lnTo>
                  <a:lnTo>
                    <a:pt x="0" y="190"/>
                  </a:lnTo>
                  <a:lnTo>
                    <a:pt x="2" y="166"/>
                  </a:lnTo>
                  <a:lnTo>
                    <a:pt x="8" y="140"/>
                  </a:lnTo>
                  <a:lnTo>
                    <a:pt x="18" y="116"/>
                  </a:lnTo>
                  <a:lnTo>
                    <a:pt x="18" y="116"/>
                  </a:lnTo>
                  <a:lnTo>
                    <a:pt x="28" y="96"/>
                  </a:lnTo>
                  <a:lnTo>
                    <a:pt x="42" y="76"/>
                  </a:lnTo>
                  <a:lnTo>
                    <a:pt x="58" y="58"/>
                  </a:lnTo>
                  <a:lnTo>
                    <a:pt x="76" y="44"/>
                  </a:lnTo>
                  <a:lnTo>
                    <a:pt x="76" y="44"/>
                  </a:lnTo>
                  <a:lnTo>
                    <a:pt x="96" y="30"/>
                  </a:lnTo>
                  <a:lnTo>
                    <a:pt x="118" y="18"/>
                  </a:lnTo>
                  <a:lnTo>
                    <a:pt x="140" y="10"/>
                  </a:lnTo>
                  <a:lnTo>
                    <a:pt x="164" y="4"/>
                  </a:lnTo>
                  <a:lnTo>
                    <a:pt x="164" y="4"/>
                  </a:lnTo>
                  <a:lnTo>
                    <a:pt x="194" y="0"/>
                  </a:lnTo>
                  <a:lnTo>
                    <a:pt x="194" y="0"/>
                  </a:lnTo>
                  <a:close/>
                  <a:moveTo>
                    <a:pt x="76" y="112"/>
                  </a:moveTo>
                  <a:lnTo>
                    <a:pt x="76" y="112"/>
                  </a:lnTo>
                  <a:lnTo>
                    <a:pt x="76" y="288"/>
                  </a:lnTo>
                  <a:lnTo>
                    <a:pt x="76" y="288"/>
                  </a:lnTo>
                  <a:lnTo>
                    <a:pt x="330" y="288"/>
                  </a:lnTo>
                  <a:lnTo>
                    <a:pt x="330" y="288"/>
                  </a:lnTo>
                  <a:lnTo>
                    <a:pt x="330" y="112"/>
                  </a:lnTo>
                  <a:lnTo>
                    <a:pt x="330" y="112"/>
                  </a:lnTo>
                  <a:lnTo>
                    <a:pt x="76" y="112"/>
                  </a:lnTo>
                  <a:lnTo>
                    <a:pt x="76" y="112"/>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27" name="Freeform 18"/>
            <p:cNvSpPr>
              <a:spLocks noEditPoints="1"/>
            </p:cNvSpPr>
            <p:nvPr/>
          </p:nvSpPr>
          <p:spPr bwMode="auto">
            <a:xfrm>
              <a:off x="2220913" y="1181100"/>
              <a:ext cx="352425" cy="228600"/>
            </a:xfrm>
            <a:custGeom>
              <a:avLst/>
              <a:gdLst/>
              <a:ahLst/>
              <a:cxnLst>
                <a:cxn ang="0">
                  <a:pos x="0" y="0"/>
                </a:cxn>
                <a:cxn ang="0">
                  <a:pos x="160" y="0"/>
                </a:cxn>
                <a:cxn ang="0">
                  <a:pos x="222" y="0"/>
                </a:cxn>
                <a:cxn ang="0">
                  <a:pos x="222" y="76"/>
                </a:cxn>
                <a:cxn ang="0">
                  <a:pos x="222" y="144"/>
                </a:cxn>
                <a:cxn ang="0">
                  <a:pos x="84" y="144"/>
                </a:cxn>
                <a:cxn ang="0">
                  <a:pos x="0" y="144"/>
                </a:cxn>
                <a:cxn ang="0">
                  <a:pos x="0" y="0"/>
                </a:cxn>
                <a:cxn ang="0">
                  <a:pos x="54" y="18"/>
                </a:cxn>
                <a:cxn ang="0">
                  <a:pos x="36" y="28"/>
                </a:cxn>
                <a:cxn ang="0">
                  <a:pos x="32" y="38"/>
                </a:cxn>
                <a:cxn ang="0">
                  <a:pos x="32" y="48"/>
                </a:cxn>
                <a:cxn ang="0">
                  <a:pos x="44" y="62"/>
                </a:cxn>
                <a:cxn ang="0">
                  <a:pos x="52" y="66"/>
                </a:cxn>
                <a:cxn ang="0">
                  <a:pos x="60" y="66"/>
                </a:cxn>
                <a:cxn ang="0">
                  <a:pos x="70" y="62"/>
                </a:cxn>
                <a:cxn ang="0">
                  <a:pos x="76" y="54"/>
                </a:cxn>
                <a:cxn ang="0">
                  <a:pos x="80" y="46"/>
                </a:cxn>
                <a:cxn ang="0">
                  <a:pos x="80" y="38"/>
                </a:cxn>
                <a:cxn ang="0">
                  <a:pos x="68" y="22"/>
                </a:cxn>
                <a:cxn ang="0">
                  <a:pos x="60" y="18"/>
                </a:cxn>
                <a:cxn ang="0">
                  <a:pos x="54" y="18"/>
                </a:cxn>
                <a:cxn ang="0">
                  <a:pos x="142" y="48"/>
                </a:cxn>
                <a:cxn ang="0">
                  <a:pos x="112" y="94"/>
                </a:cxn>
                <a:cxn ang="0">
                  <a:pos x="106" y="92"/>
                </a:cxn>
                <a:cxn ang="0">
                  <a:pos x="80" y="78"/>
                </a:cxn>
                <a:cxn ang="0">
                  <a:pos x="34" y="124"/>
                </a:cxn>
                <a:cxn ang="0">
                  <a:pos x="32" y="126"/>
                </a:cxn>
                <a:cxn ang="0">
                  <a:pos x="190" y="126"/>
                </a:cxn>
                <a:cxn ang="0">
                  <a:pos x="190" y="124"/>
                </a:cxn>
                <a:cxn ang="0">
                  <a:pos x="144" y="46"/>
                </a:cxn>
                <a:cxn ang="0">
                  <a:pos x="142" y="48"/>
                </a:cxn>
              </a:cxnLst>
              <a:rect l="0" t="0" r="r" b="b"/>
              <a:pathLst>
                <a:path w="222" h="144">
                  <a:moveTo>
                    <a:pt x="0" y="0"/>
                  </a:moveTo>
                  <a:lnTo>
                    <a:pt x="0" y="0"/>
                  </a:lnTo>
                  <a:lnTo>
                    <a:pt x="160" y="0"/>
                  </a:lnTo>
                  <a:lnTo>
                    <a:pt x="160" y="0"/>
                  </a:lnTo>
                  <a:lnTo>
                    <a:pt x="222" y="0"/>
                  </a:lnTo>
                  <a:lnTo>
                    <a:pt x="222" y="0"/>
                  </a:lnTo>
                  <a:lnTo>
                    <a:pt x="222" y="76"/>
                  </a:lnTo>
                  <a:lnTo>
                    <a:pt x="222" y="76"/>
                  </a:lnTo>
                  <a:lnTo>
                    <a:pt x="222" y="144"/>
                  </a:lnTo>
                  <a:lnTo>
                    <a:pt x="222" y="144"/>
                  </a:lnTo>
                  <a:lnTo>
                    <a:pt x="84" y="144"/>
                  </a:lnTo>
                  <a:lnTo>
                    <a:pt x="84" y="144"/>
                  </a:lnTo>
                  <a:lnTo>
                    <a:pt x="0" y="144"/>
                  </a:lnTo>
                  <a:lnTo>
                    <a:pt x="0" y="144"/>
                  </a:lnTo>
                  <a:lnTo>
                    <a:pt x="0" y="0"/>
                  </a:lnTo>
                  <a:lnTo>
                    <a:pt x="0" y="0"/>
                  </a:lnTo>
                  <a:close/>
                  <a:moveTo>
                    <a:pt x="54" y="18"/>
                  </a:moveTo>
                  <a:lnTo>
                    <a:pt x="54" y="18"/>
                  </a:lnTo>
                  <a:lnTo>
                    <a:pt x="44" y="22"/>
                  </a:lnTo>
                  <a:lnTo>
                    <a:pt x="36" y="28"/>
                  </a:lnTo>
                  <a:lnTo>
                    <a:pt x="36" y="28"/>
                  </a:lnTo>
                  <a:lnTo>
                    <a:pt x="32" y="38"/>
                  </a:lnTo>
                  <a:lnTo>
                    <a:pt x="32" y="48"/>
                  </a:lnTo>
                  <a:lnTo>
                    <a:pt x="32" y="48"/>
                  </a:lnTo>
                  <a:lnTo>
                    <a:pt x="36" y="56"/>
                  </a:lnTo>
                  <a:lnTo>
                    <a:pt x="44" y="62"/>
                  </a:lnTo>
                  <a:lnTo>
                    <a:pt x="44" y="62"/>
                  </a:lnTo>
                  <a:lnTo>
                    <a:pt x="52" y="66"/>
                  </a:lnTo>
                  <a:lnTo>
                    <a:pt x="60" y="66"/>
                  </a:lnTo>
                  <a:lnTo>
                    <a:pt x="60" y="66"/>
                  </a:lnTo>
                  <a:lnTo>
                    <a:pt x="64" y="64"/>
                  </a:lnTo>
                  <a:lnTo>
                    <a:pt x="70" y="62"/>
                  </a:lnTo>
                  <a:lnTo>
                    <a:pt x="74" y="58"/>
                  </a:lnTo>
                  <a:lnTo>
                    <a:pt x="76" y="54"/>
                  </a:lnTo>
                  <a:lnTo>
                    <a:pt x="76" y="54"/>
                  </a:lnTo>
                  <a:lnTo>
                    <a:pt x="80" y="46"/>
                  </a:lnTo>
                  <a:lnTo>
                    <a:pt x="80" y="38"/>
                  </a:lnTo>
                  <a:lnTo>
                    <a:pt x="80" y="38"/>
                  </a:lnTo>
                  <a:lnTo>
                    <a:pt x="76" y="28"/>
                  </a:lnTo>
                  <a:lnTo>
                    <a:pt x="68" y="22"/>
                  </a:lnTo>
                  <a:lnTo>
                    <a:pt x="68" y="22"/>
                  </a:lnTo>
                  <a:lnTo>
                    <a:pt x="60" y="18"/>
                  </a:lnTo>
                  <a:lnTo>
                    <a:pt x="54" y="18"/>
                  </a:lnTo>
                  <a:lnTo>
                    <a:pt x="54" y="18"/>
                  </a:lnTo>
                  <a:close/>
                  <a:moveTo>
                    <a:pt x="142" y="48"/>
                  </a:moveTo>
                  <a:lnTo>
                    <a:pt x="142" y="48"/>
                  </a:lnTo>
                  <a:lnTo>
                    <a:pt x="112" y="94"/>
                  </a:lnTo>
                  <a:lnTo>
                    <a:pt x="112" y="94"/>
                  </a:lnTo>
                  <a:lnTo>
                    <a:pt x="106" y="92"/>
                  </a:lnTo>
                  <a:lnTo>
                    <a:pt x="106" y="92"/>
                  </a:lnTo>
                  <a:lnTo>
                    <a:pt x="80" y="78"/>
                  </a:lnTo>
                  <a:lnTo>
                    <a:pt x="80" y="78"/>
                  </a:lnTo>
                  <a:lnTo>
                    <a:pt x="34" y="124"/>
                  </a:lnTo>
                  <a:lnTo>
                    <a:pt x="34" y="124"/>
                  </a:lnTo>
                  <a:lnTo>
                    <a:pt x="32" y="126"/>
                  </a:lnTo>
                  <a:lnTo>
                    <a:pt x="32" y="126"/>
                  </a:lnTo>
                  <a:lnTo>
                    <a:pt x="190" y="126"/>
                  </a:lnTo>
                  <a:lnTo>
                    <a:pt x="190" y="126"/>
                  </a:lnTo>
                  <a:lnTo>
                    <a:pt x="190" y="124"/>
                  </a:lnTo>
                  <a:lnTo>
                    <a:pt x="190" y="124"/>
                  </a:lnTo>
                  <a:lnTo>
                    <a:pt x="144" y="46"/>
                  </a:lnTo>
                  <a:lnTo>
                    <a:pt x="144" y="46"/>
                  </a:lnTo>
                  <a:lnTo>
                    <a:pt x="142" y="48"/>
                  </a:lnTo>
                  <a:lnTo>
                    <a:pt x="142" y="48"/>
                  </a:lnTo>
                  <a:close/>
                </a:path>
              </a:pathLst>
            </a:custGeom>
            <a:grpFill/>
            <a:ln w="9525">
              <a:noFill/>
              <a:round/>
            </a:ln>
          </p:spPr>
          <p:txBody>
            <a:bodyPr vert="horz" wrap="square" lIns="91440" tIns="45720" rIns="91440" bIns="45720" numCol="1" anchor="t" anchorCtr="0" compatLnSpc="1"/>
            <a:lstStyle/>
            <a:p>
              <a:endParaRPr lang="zh-CN" altLang="en-US"/>
            </a:p>
          </p:txBody>
        </p:sp>
      </p:grpSp>
      <p:sp>
        <p:nvSpPr>
          <p:cNvPr id="28" name="文本框 27"/>
          <p:cNvSpPr txBox="1"/>
          <p:nvPr/>
        </p:nvSpPr>
        <p:spPr>
          <a:xfrm>
            <a:off x="8017335" y="5353499"/>
            <a:ext cx="1621965" cy="307777"/>
          </a:xfrm>
          <a:prstGeom prst="rect">
            <a:avLst/>
          </a:prstGeom>
          <a:noFill/>
        </p:spPr>
        <p:txBody>
          <a:bodyPr wrap="square" rtlCol="0">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点击此处添加标题</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8596803">
            <a:off x="-2939831" y="-3074174"/>
            <a:ext cx="5555573" cy="5555573"/>
          </a:xfrm>
          <a:prstGeom prst="rect">
            <a:avLst/>
          </a:prstGeom>
        </p:spPr>
      </p:pic>
      <p:sp>
        <p:nvSpPr>
          <p:cNvPr id="7" name="Rectangle 47"/>
          <p:cNvSpPr/>
          <p:nvPr/>
        </p:nvSpPr>
        <p:spPr>
          <a:xfrm>
            <a:off x="292416" y="94063"/>
            <a:ext cx="413640" cy="492443"/>
          </a:xfrm>
          <a:prstGeom prst="rect">
            <a:avLst/>
          </a:prstGeom>
        </p:spPr>
        <p:txBody>
          <a:bodyPr wrap="square" lIns="0" tIns="0" rIns="0" bIns="0">
            <a:spAutoFit/>
          </a:bodyPr>
          <a:lstStyle/>
          <a:p>
            <a:pPr algn="dist"/>
            <a:r>
              <a:rPr lang="en-US" altLang="zh-CN" sz="3200">
                <a:solidFill>
                  <a:schemeClr val="bg1"/>
                </a:solidFill>
                <a:latin typeface="Impact" panose="020B0806030902050204" pitchFamily="34" charset="0"/>
                <a:ea typeface="微软雅黑" panose="020B0503020204020204" pitchFamily="34" charset="-122"/>
                <a:cs typeface="Arial" panose="020B0604020202020204" pitchFamily="34" charset="0"/>
              </a:rPr>
              <a:t>01</a:t>
            </a:r>
            <a:endParaRPr lang="en-US" sz="3200" dirty="0">
              <a:solidFill>
                <a:schemeClr val="bg1"/>
              </a:solidFill>
              <a:latin typeface="Impact" panose="020B0806030902050204" pitchFamily="34" charset="0"/>
              <a:ea typeface="微软雅黑" panose="020B0503020204020204" pitchFamily="34" charset="-122"/>
              <a:cs typeface="Arial" panose="020B0604020202020204" pitchFamily="34" charset="0"/>
            </a:endParaRPr>
          </a:p>
        </p:txBody>
      </p:sp>
      <p:sp>
        <p:nvSpPr>
          <p:cNvPr id="9" name="Rectangle 47"/>
          <p:cNvSpPr/>
          <p:nvPr/>
        </p:nvSpPr>
        <p:spPr>
          <a:xfrm>
            <a:off x="1241209" y="155619"/>
            <a:ext cx="2833079" cy="430887"/>
          </a:xfrm>
          <a:prstGeom prst="rect">
            <a:avLst/>
          </a:prstGeom>
        </p:spPr>
        <p:txBody>
          <a:bodyPr wrap="square" lIns="0" tIns="0" rIns="0" bIns="0">
            <a:spAutoFit/>
          </a:bodyPr>
          <a:lstStyle/>
          <a:p>
            <a:pPr algn="dist"/>
            <a:r>
              <a:rPr lang="zh-CN" altLang="en-US" sz="2800">
                <a:solidFill>
                  <a:srgbClr val="44546A"/>
                </a:solidFill>
                <a:latin typeface="微软雅黑" panose="020B0503020204020204" pitchFamily="34" charset="-122"/>
                <a:ea typeface="微软雅黑" panose="020B0503020204020204" pitchFamily="34" charset="-122"/>
                <a:cs typeface="Arial" panose="020B0604020202020204" pitchFamily="34" charset="0"/>
              </a:rPr>
              <a:t>国内外研究现状</a:t>
            </a:r>
            <a:endParaRPr lang="en-US" altLang="zh-CN" sz="2800" dirty="0">
              <a:solidFill>
                <a:srgbClr val="44546A"/>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6" name="Group 27"/>
          <p:cNvGrpSpPr/>
          <p:nvPr>
            <p:custDataLst>
              <p:tags r:id="rId1"/>
            </p:custDataLst>
          </p:nvPr>
        </p:nvGrpSpPr>
        <p:grpSpPr bwMode="gray">
          <a:xfrm>
            <a:off x="5662023" y="2342218"/>
            <a:ext cx="6154608" cy="3799349"/>
            <a:chOff x="1832768" y="1268759"/>
            <a:chExt cx="6240462" cy="3571875"/>
          </a:xfrm>
          <a:solidFill>
            <a:schemeClr val="tx2">
              <a:alpha val="71000"/>
            </a:schemeClr>
          </a:solidFill>
        </p:grpSpPr>
        <p:sp>
          <p:nvSpPr>
            <p:cNvPr id="8" name="Freeform 53"/>
            <p:cNvSpPr>
              <a:spLocks noChangeAspect="1"/>
            </p:cNvSpPr>
            <p:nvPr/>
          </p:nvSpPr>
          <p:spPr bwMode="gray">
            <a:xfrm>
              <a:off x="7279480" y="4464397"/>
              <a:ext cx="63500" cy="68263"/>
            </a:xfrm>
            <a:custGeom>
              <a:avLst/>
              <a:gdLst/>
              <a:ahLst/>
              <a:cxnLst>
                <a:cxn ang="0">
                  <a:pos x="4" y="4"/>
                </a:cxn>
                <a:cxn ang="0">
                  <a:pos x="20" y="11"/>
                </a:cxn>
                <a:cxn ang="0">
                  <a:pos x="30" y="7"/>
                </a:cxn>
                <a:cxn ang="0">
                  <a:pos x="68" y="32"/>
                </a:cxn>
                <a:cxn ang="0">
                  <a:pos x="105" y="36"/>
                </a:cxn>
                <a:cxn ang="0">
                  <a:pos x="127" y="23"/>
                </a:cxn>
                <a:cxn ang="0">
                  <a:pos x="148" y="22"/>
                </a:cxn>
                <a:cxn ang="0">
                  <a:pos x="165" y="13"/>
                </a:cxn>
                <a:cxn ang="0">
                  <a:pos x="176" y="7"/>
                </a:cxn>
                <a:cxn ang="0">
                  <a:pos x="193" y="22"/>
                </a:cxn>
                <a:cxn ang="0">
                  <a:pos x="198" y="54"/>
                </a:cxn>
                <a:cxn ang="0">
                  <a:pos x="196" y="85"/>
                </a:cxn>
                <a:cxn ang="0">
                  <a:pos x="201" y="109"/>
                </a:cxn>
                <a:cxn ang="0">
                  <a:pos x="198" y="112"/>
                </a:cxn>
                <a:cxn ang="0">
                  <a:pos x="194" y="94"/>
                </a:cxn>
                <a:cxn ang="0">
                  <a:pos x="182" y="119"/>
                </a:cxn>
                <a:cxn ang="0">
                  <a:pos x="177" y="135"/>
                </a:cxn>
                <a:cxn ang="0">
                  <a:pos x="172" y="157"/>
                </a:cxn>
                <a:cxn ang="0">
                  <a:pos x="156" y="155"/>
                </a:cxn>
                <a:cxn ang="0">
                  <a:pos x="154" y="167"/>
                </a:cxn>
                <a:cxn ang="0">
                  <a:pos x="143" y="179"/>
                </a:cxn>
                <a:cxn ang="0">
                  <a:pos x="137" y="184"/>
                </a:cxn>
                <a:cxn ang="0">
                  <a:pos x="127" y="187"/>
                </a:cxn>
                <a:cxn ang="0">
                  <a:pos x="124" y="206"/>
                </a:cxn>
                <a:cxn ang="0">
                  <a:pos x="111" y="216"/>
                </a:cxn>
                <a:cxn ang="0">
                  <a:pos x="99" y="209"/>
                </a:cxn>
                <a:cxn ang="0">
                  <a:pos x="83" y="208"/>
                </a:cxn>
                <a:cxn ang="0">
                  <a:pos x="69" y="201"/>
                </a:cxn>
                <a:cxn ang="0">
                  <a:pos x="80" y="193"/>
                </a:cxn>
                <a:cxn ang="0">
                  <a:pos x="62" y="188"/>
                </a:cxn>
                <a:cxn ang="0">
                  <a:pos x="41" y="157"/>
                </a:cxn>
                <a:cxn ang="0">
                  <a:pos x="25" y="107"/>
                </a:cxn>
                <a:cxn ang="0">
                  <a:pos x="45" y="118"/>
                </a:cxn>
                <a:cxn ang="0">
                  <a:pos x="25" y="92"/>
                </a:cxn>
                <a:cxn ang="0">
                  <a:pos x="2" y="24"/>
                </a:cxn>
              </a:cxnLst>
              <a:rect l="0" t="0" r="r" b="b"/>
              <a:pathLst>
                <a:path w="201" h="216">
                  <a:moveTo>
                    <a:pt x="2" y="0"/>
                  </a:moveTo>
                  <a:lnTo>
                    <a:pt x="4" y="4"/>
                  </a:lnTo>
                  <a:lnTo>
                    <a:pt x="13" y="6"/>
                  </a:lnTo>
                  <a:lnTo>
                    <a:pt x="20" y="11"/>
                  </a:lnTo>
                  <a:lnTo>
                    <a:pt x="26" y="7"/>
                  </a:lnTo>
                  <a:lnTo>
                    <a:pt x="30" y="7"/>
                  </a:lnTo>
                  <a:lnTo>
                    <a:pt x="43" y="13"/>
                  </a:lnTo>
                  <a:lnTo>
                    <a:pt x="68" y="32"/>
                  </a:lnTo>
                  <a:lnTo>
                    <a:pt x="100" y="36"/>
                  </a:lnTo>
                  <a:lnTo>
                    <a:pt x="105" y="36"/>
                  </a:lnTo>
                  <a:lnTo>
                    <a:pt x="116" y="28"/>
                  </a:lnTo>
                  <a:lnTo>
                    <a:pt x="127" y="23"/>
                  </a:lnTo>
                  <a:lnTo>
                    <a:pt x="137" y="24"/>
                  </a:lnTo>
                  <a:lnTo>
                    <a:pt x="148" y="22"/>
                  </a:lnTo>
                  <a:lnTo>
                    <a:pt x="159" y="11"/>
                  </a:lnTo>
                  <a:lnTo>
                    <a:pt x="165" y="13"/>
                  </a:lnTo>
                  <a:lnTo>
                    <a:pt x="172" y="16"/>
                  </a:lnTo>
                  <a:lnTo>
                    <a:pt x="176" y="7"/>
                  </a:lnTo>
                  <a:lnTo>
                    <a:pt x="185" y="11"/>
                  </a:lnTo>
                  <a:lnTo>
                    <a:pt x="193" y="22"/>
                  </a:lnTo>
                  <a:lnTo>
                    <a:pt x="197" y="44"/>
                  </a:lnTo>
                  <a:lnTo>
                    <a:pt x="198" y="54"/>
                  </a:lnTo>
                  <a:lnTo>
                    <a:pt x="196" y="65"/>
                  </a:lnTo>
                  <a:lnTo>
                    <a:pt x="196" y="85"/>
                  </a:lnTo>
                  <a:lnTo>
                    <a:pt x="198" y="103"/>
                  </a:lnTo>
                  <a:lnTo>
                    <a:pt x="201" y="109"/>
                  </a:lnTo>
                  <a:lnTo>
                    <a:pt x="198" y="122"/>
                  </a:lnTo>
                  <a:lnTo>
                    <a:pt x="198" y="112"/>
                  </a:lnTo>
                  <a:lnTo>
                    <a:pt x="197" y="102"/>
                  </a:lnTo>
                  <a:lnTo>
                    <a:pt x="194" y="94"/>
                  </a:lnTo>
                  <a:lnTo>
                    <a:pt x="192" y="101"/>
                  </a:lnTo>
                  <a:lnTo>
                    <a:pt x="182" y="119"/>
                  </a:lnTo>
                  <a:lnTo>
                    <a:pt x="182" y="134"/>
                  </a:lnTo>
                  <a:lnTo>
                    <a:pt x="177" y="135"/>
                  </a:lnTo>
                  <a:lnTo>
                    <a:pt x="177" y="153"/>
                  </a:lnTo>
                  <a:lnTo>
                    <a:pt x="172" y="157"/>
                  </a:lnTo>
                  <a:lnTo>
                    <a:pt x="166" y="157"/>
                  </a:lnTo>
                  <a:lnTo>
                    <a:pt x="156" y="155"/>
                  </a:lnTo>
                  <a:lnTo>
                    <a:pt x="154" y="158"/>
                  </a:lnTo>
                  <a:lnTo>
                    <a:pt x="154" y="167"/>
                  </a:lnTo>
                  <a:lnTo>
                    <a:pt x="150" y="176"/>
                  </a:lnTo>
                  <a:lnTo>
                    <a:pt x="143" y="179"/>
                  </a:lnTo>
                  <a:lnTo>
                    <a:pt x="140" y="190"/>
                  </a:lnTo>
                  <a:lnTo>
                    <a:pt x="137" y="184"/>
                  </a:lnTo>
                  <a:lnTo>
                    <a:pt x="131" y="182"/>
                  </a:lnTo>
                  <a:lnTo>
                    <a:pt x="127" y="187"/>
                  </a:lnTo>
                  <a:lnTo>
                    <a:pt x="124" y="198"/>
                  </a:lnTo>
                  <a:lnTo>
                    <a:pt x="124" y="206"/>
                  </a:lnTo>
                  <a:lnTo>
                    <a:pt x="117" y="215"/>
                  </a:lnTo>
                  <a:lnTo>
                    <a:pt x="111" y="216"/>
                  </a:lnTo>
                  <a:lnTo>
                    <a:pt x="105" y="211"/>
                  </a:lnTo>
                  <a:lnTo>
                    <a:pt x="99" y="209"/>
                  </a:lnTo>
                  <a:lnTo>
                    <a:pt x="94" y="212"/>
                  </a:lnTo>
                  <a:lnTo>
                    <a:pt x="83" y="208"/>
                  </a:lnTo>
                  <a:lnTo>
                    <a:pt x="73" y="208"/>
                  </a:lnTo>
                  <a:lnTo>
                    <a:pt x="69" y="201"/>
                  </a:lnTo>
                  <a:lnTo>
                    <a:pt x="77" y="200"/>
                  </a:lnTo>
                  <a:lnTo>
                    <a:pt x="80" y="193"/>
                  </a:lnTo>
                  <a:lnTo>
                    <a:pt x="70" y="193"/>
                  </a:lnTo>
                  <a:lnTo>
                    <a:pt x="62" y="188"/>
                  </a:lnTo>
                  <a:lnTo>
                    <a:pt x="49" y="165"/>
                  </a:lnTo>
                  <a:lnTo>
                    <a:pt x="41" y="157"/>
                  </a:lnTo>
                  <a:lnTo>
                    <a:pt x="37" y="151"/>
                  </a:lnTo>
                  <a:lnTo>
                    <a:pt x="25" y="107"/>
                  </a:lnTo>
                  <a:lnTo>
                    <a:pt x="37" y="129"/>
                  </a:lnTo>
                  <a:lnTo>
                    <a:pt x="45" y="118"/>
                  </a:lnTo>
                  <a:lnTo>
                    <a:pt x="37" y="113"/>
                  </a:lnTo>
                  <a:lnTo>
                    <a:pt x="25" y="92"/>
                  </a:lnTo>
                  <a:lnTo>
                    <a:pt x="0" y="39"/>
                  </a:lnTo>
                  <a:lnTo>
                    <a:pt x="2" y="24"/>
                  </a:lnTo>
                  <a:lnTo>
                    <a:pt x="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 name="Freeform 54"/>
            <p:cNvSpPr>
              <a:spLocks noChangeAspect="1"/>
            </p:cNvSpPr>
            <p:nvPr/>
          </p:nvSpPr>
          <p:spPr bwMode="gray">
            <a:xfrm>
              <a:off x="6728617" y="3878609"/>
              <a:ext cx="704850" cy="550863"/>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 name="Freeform 55"/>
            <p:cNvSpPr>
              <a:spLocks noChangeAspect="1"/>
            </p:cNvSpPr>
            <p:nvPr/>
          </p:nvSpPr>
          <p:spPr bwMode="gray">
            <a:xfrm>
              <a:off x="7657305" y="4462809"/>
              <a:ext cx="134938" cy="146050"/>
            </a:xfrm>
            <a:custGeom>
              <a:avLst/>
              <a:gdLst/>
              <a:ahLst/>
              <a:cxnLst>
                <a:cxn ang="0">
                  <a:pos x="319" y="16"/>
                </a:cxn>
                <a:cxn ang="0">
                  <a:pos x="337" y="0"/>
                </a:cxn>
                <a:cxn ang="0">
                  <a:pos x="349" y="22"/>
                </a:cxn>
                <a:cxn ang="0">
                  <a:pos x="362" y="51"/>
                </a:cxn>
                <a:cxn ang="0">
                  <a:pos x="391" y="35"/>
                </a:cxn>
                <a:cxn ang="0">
                  <a:pos x="402" y="35"/>
                </a:cxn>
                <a:cxn ang="0">
                  <a:pos x="411" y="47"/>
                </a:cxn>
                <a:cxn ang="0">
                  <a:pos x="423" y="40"/>
                </a:cxn>
                <a:cxn ang="0">
                  <a:pos x="417" y="68"/>
                </a:cxn>
                <a:cxn ang="0">
                  <a:pos x="411" y="114"/>
                </a:cxn>
                <a:cxn ang="0">
                  <a:pos x="387" y="141"/>
                </a:cxn>
                <a:cxn ang="0">
                  <a:pos x="362" y="180"/>
                </a:cxn>
                <a:cxn ang="0">
                  <a:pos x="342" y="228"/>
                </a:cxn>
                <a:cxn ang="0">
                  <a:pos x="360" y="246"/>
                </a:cxn>
                <a:cxn ang="0">
                  <a:pos x="326" y="235"/>
                </a:cxn>
                <a:cxn ang="0">
                  <a:pos x="316" y="244"/>
                </a:cxn>
                <a:cxn ang="0">
                  <a:pos x="287" y="262"/>
                </a:cxn>
                <a:cxn ang="0">
                  <a:pos x="274" y="265"/>
                </a:cxn>
                <a:cxn ang="0">
                  <a:pos x="262" y="320"/>
                </a:cxn>
                <a:cxn ang="0">
                  <a:pos x="245" y="361"/>
                </a:cxn>
                <a:cxn ang="0">
                  <a:pos x="231" y="390"/>
                </a:cxn>
                <a:cxn ang="0">
                  <a:pos x="230" y="410"/>
                </a:cxn>
                <a:cxn ang="0">
                  <a:pos x="190" y="434"/>
                </a:cxn>
                <a:cxn ang="0">
                  <a:pos x="177" y="449"/>
                </a:cxn>
                <a:cxn ang="0">
                  <a:pos x="138" y="463"/>
                </a:cxn>
                <a:cxn ang="0">
                  <a:pos x="120" y="454"/>
                </a:cxn>
                <a:cxn ang="0">
                  <a:pos x="104" y="454"/>
                </a:cxn>
                <a:cxn ang="0">
                  <a:pos x="91" y="441"/>
                </a:cxn>
                <a:cxn ang="0">
                  <a:pos x="55" y="421"/>
                </a:cxn>
                <a:cxn ang="0">
                  <a:pos x="12" y="422"/>
                </a:cxn>
                <a:cxn ang="0">
                  <a:pos x="13" y="413"/>
                </a:cxn>
                <a:cxn ang="0">
                  <a:pos x="9" y="405"/>
                </a:cxn>
                <a:cxn ang="0">
                  <a:pos x="16" y="391"/>
                </a:cxn>
                <a:cxn ang="0">
                  <a:pos x="24" y="379"/>
                </a:cxn>
                <a:cxn ang="0">
                  <a:pos x="15" y="366"/>
                </a:cxn>
                <a:cxn ang="0">
                  <a:pos x="21" y="353"/>
                </a:cxn>
                <a:cxn ang="0">
                  <a:pos x="37" y="356"/>
                </a:cxn>
                <a:cxn ang="0">
                  <a:pos x="31" y="347"/>
                </a:cxn>
                <a:cxn ang="0">
                  <a:pos x="47" y="325"/>
                </a:cxn>
                <a:cxn ang="0">
                  <a:pos x="56" y="329"/>
                </a:cxn>
                <a:cxn ang="0">
                  <a:pos x="61" y="304"/>
                </a:cxn>
                <a:cxn ang="0">
                  <a:pos x="82" y="278"/>
                </a:cxn>
                <a:cxn ang="0">
                  <a:pos x="102" y="255"/>
                </a:cxn>
                <a:cxn ang="0">
                  <a:pos x="133" y="249"/>
                </a:cxn>
                <a:cxn ang="0">
                  <a:pos x="187" y="208"/>
                </a:cxn>
                <a:cxn ang="0">
                  <a:pos x="219" y="178"/>
                </a:cxn>
                <a:cxn ang="0">
                  <a:pos x="256" y="144"/>
                </a:cxn>
                <a:cxn ang="0">
                  <a:pos x="288" y="81"/>
                </a:cxn>
                <a:cxn ang="0">
                  <a:pos x="308" y="34"/>
                </a:cxn>
              </a:cxnLst>
              <a:rect l="0" t="0" r="r" b="b"/>
              <a:pathLst>
                <a:path w="424" h="463">
                  <a:moveTo>
                    <a:pt x="308" y="34"/>
                  </a:moveTo>
                  <a:lnTo>
                    <a:pt x="310" y="35"/>
                  </a:lnTo>
                  <a:lnTo>
                    <a:pt x="311" y="20"/>
                  </a:lnTo>
                  <a:lnTo>
                    <a:pt x="319" y="16"/>
                  </a:lnTo>
                  <a:lnTo>
                    <a:pt x="327" y="6"/>
                  </a:lnTo>
                  <a:lnTo>
                    <a:pt x="331" y="6"/>
                  </a:lnTo>
                  <a:lnTo>
                    <a:pt x="333" y="2"/>
                  </a:lnTo>
                  <a:lnTo>
                    <a:pt x="337" y="0"/>
                  </a:lnTo>
                  <a:lnTo>
                    <a:pt x="340" y="3"/>
                  </a:lnTo>
                  <a:lnTo>
                    <a:pt x="340" y="14"/>
                  </a:lnTo>
                  <a:lnTo>
                    <a:pt x="343" y="20"/>
                  </a:lnTo>
                  <a:lnTo>
                    <a:pt x="349" y="22"/>
                  </a:lnTo>
                  <a:lnTo>
                    <a:pt x="354" y="22"/>
                  </a:lnTo>
                  <a:lnTo>
                    <a:pt x="358" y="28"/>
                  </a:lnTo>
                  <a:lnTo>
                    <a:pt x="358" y="45"/>
                  </a:lnTo>
                  <a:lnTo>
                    <a:pt x="362" y="51"/>
                  </a:lnTo>
                  <a:lnTo>
                    <a:pt x="368" y="55"/>
                  </a:lnTo>
                  <a:lnTo>
                    <a:pt x="381" y="44"/>
                  </a:lnTo>
                  <a:lnTo>
                    <a:pt x="387" y="41"/>
                  </a:lnTo>
                  <a:lnTo>
                    <a:pt x="391" y="35"/>
                  </a:lnTo>
                  <a:lnTo>
                    <a:pt x="401" y="29"/>
                  </a:lnTo>
                  <a:lnTo>
                    <a:pt x="406" y="28"/>
                  </a:lnTo>
                  <a:lnTo>
                    <a:pt x="407" y="29"/>
                  </a:lnTo>
                  <a:lnTo>
                    <a:pt x="402" y="35"/>
                  </a:lnTo>
                  <a:lnTo>
                    <a:pt x="403" y="36"/>
                  </a:lnTo>
                  <a:lnTo>
                    <a:pt x="405" y="44"/>
                  </a:lnTo>
                  <a:lnTo>
                    <a:pt x="401" y="54"/>
                  </a:lnTo>
                  <a:lnTo>
                    <a:pt x="411" y="47"/>
                  </a:lnTo>
                  <a:lnTo>
                    <a:pt x="408" y="43"/>
                  </a:lnTo>
                  <a:lnTo>
                    <a:pt x="413" y="34"/>
                  </a:lnTo>
                  <a:lnTo>
                    <a:pt x="418" y="33"/>
                  </a:lnTo>
                  <a:lnTo>
                    <a:pt x="423" y="40"/>
                  </a:lnTo>
                  <a:lnTo>
                    <a:pt x="414" y="51"/>
                  </a:lnTo>
                  <a:lnTo>
                    <a:pt x="418" y="51"/>
                  </a:lnTo>
                  <a:lnTo>
                    <a:pt x="422" y="57"/>
                  </a:lnTo>
                  <a:lnTo>
                    <a:pt x="417" y="68"/>
                  </a:lnTo>
                  <a:lnTo>
                    <a:pt x="424" y="87"/>
                  </a:lnTo>
                  <a:lnTo>
                    <a:pt x="422" y="93"/>
                  </a:lnTo>
                  <a:lnTo>
                    <a:pt x="413" y="106"/>
                  </a:lnTo>
                  <a:lnTo>
                    <a:pt x="411" y="114"/>
                  </a:lnTo>
                  <a:lnTo>
                    <a:pt x="405" y="124"/>
                  </a:lnTo>
                  <a:lnTo>
                    <a:pt x="398" y="125"/>
                  </a:lnTo>
                  <a:lnTo>
                    <a:pt x="397" y="129"/>
                  </a:lnTo>
                  <a:lnTo>
                    <a:pt x="387" y="141"/>
                  </a:lnTo>
                  <a:lnTo>
                    <a:pt x="375" y="168"/>
                  </a:lnTo>
                  <a:lnTo>
                    <a:pt x="369" y="174"/>
                  </a:lnTo>
                  <a:lnTo>
                    <a:pt x="365" y="175"/>
                  </a:lnTo>
                  <a:lnTo>
                    <a:pt x="362" y="180"/>
                  </a:lnTo>
                  <a:lnTo>
                    <a:pt x="349" y="189"/>
                  </a:lnTo>
                  <a:lnTo>
                    <a:pt x="347" y="192"/>
                  </a:lnTo>
                  <a:lnTo>
                    <a:pt x="344" y="217"/>
                  </a:lnTo>
                  <a:lnTo>
                    <a:pt x="342" y="228"/>
                  </a:lnTo>
                  <a:lnTo>
                    <a:pt x="352" y="230"/>
                  </a:lnTo>
                  <a:lnTo>
                    <a:pt x="359" y="234"/>
                  </a:lnTo>
                  <a:lnTo>
                    <a:pt x="362" y="243"/>
                  </a:lnTo>
                  <a:lnTo>
                    <a:pt x="360" y="246"/>
                  </a:lnTo>
                  <a:lnTo>
                    <a:pt x="356" y="240"/>
                  </a:lnTo>
                  <a:lnTo>
                    <a:pt x="354" y="246"/>
                  </a:lnTo>
                  <a:lnTo>
                    <a:pt x="333" y="239"/>
                  </a:lnTo>
                  <a:lnTo>
                    <a:pt x="326" y="235"/>
                  </a:lnTo>
                  <a:lnTo>
                    <a:pt x="324" y="237"/>
                  </a:lnTo>
                  <a:lnTo>
                    <a:pt x="324" y="244"/>
                  </a:lnTo>
                  <a:lnTo>
                    <a:pt x="320" y="248"/>
                  </a:lnTo>
                  <a:lnTo>
                    <a:pt x="316" y="244"/>
                  </a:lnTo>
                  <a:lnTo>
                    <a:pt x="313" y="243"/>
                  </a:lnTo>
                  <a:lnTo>
                    <a:pt x="310" y="249"/>
                  </a:lnTo>
                  <a:lnTo>
                    <a:pt x="295" y="256"/>
                  </a:lnTo>
                  <a:lnTo>
                    <a:pt x="287" y="262"/>
                  </a:lnTo>
                  <a:lnTo>
                    <a:pt x="282" y="262"/>
                  </a:lnTo>
                  <a:lnTo>
                    <a:pt x="279" y="256"/>
                  </a:lnTo>
                  <a:lnTo>
                    <a:pt x="274" y="256"/>
                  </a:lnTo>
                  <a:lnTo>
                    <a:pt x="274" y="265"/>
                  </a:lnTo>
                  <a:lnTo>
                    <a:pt x="272" y="277"/>
                  </a:lnTo>
                  <a:lnTo>
                    <a:pt x="265" y="289"/>
                  </a:lnTo>
                  <a:lnTo>
                    <a:pt x="263" y="302"/>
                  </a:lnTo>
                  <a:lnTo>
                    <a:pt x="262" y="320"/>
                  </a:lnTo>
                  <a:lnTo>
                    <a:pt x="256" y="324"/>
                  </a:lnTo>
                  <a:lnTo>
                    <a:pt x="257" y="336"/>
                  </a:lnTo>
                  <a:lnTo>
                    <a:pt x="247" y="347"/>
                  </a:lnTo>
                  <a:lnTo>
                    <a:pt x="245" y="361"/>
                  </a:lnTo>
                  <a:lnTo>
                    <a:pt x="245" y="369"/>
                  </a:lnTo>
                  <a:lnTo>
                    <a:pt x="239" y="379"/>
                  </a:lnTo>
                  <a:lnTo>
                    <a:pt x="233" y="385"/>
                  </a:lnTo>
                  <a:lnTo>
                    <a:pt x="231" y="390"/>
                  </a:lnTo>
                  <a:lnTo>
                    <a:pt x="231" y="398"/>
                  </a:lnTo>
                  <a:lnTo>
                    <a:pt x="228" y="401"/>
                  </a:lnTo>
                  <a:lnTo>
                    <a:pt x="233" y="402"/>
                  </a:lnTo>
                  <a:lnTo>
                    <a:pt x="230" y="410"/>
                  </a:lnTo>
                  <a:lnTo>
                    <a:pt x="223" y="409"/>
                  </a:lnTo>
                  <a:lnTo>
                    <a:pt x="214" y="415"/>
                  </a:lnTo>
                  <a:lnTo>
                    <a:pt x="204" y="428"/>
                  </a:lnTo>
                  <a:lnTo>
                    <a:pt x="190" y="434"/>
                  </a:lnTo>
                  <a:lnTo>
                    <a:pt x="185" y="437"/>
                  </a:lnTo>
                  <a:lnTo>
                    <a:pt x="185" y="441"/>
                  </a:lnTo>
                  <a:lnTo>
                    <a:pt x="180" y="443"/>
                  </a:lnTo>
                  <a:lnTo>
                    <a:pt x="177" y="449"/>
                  </a:lnTo>
                  <a:lnTo>
                    <a:pt x="172" y="453"/>
                  </a:lnTo>
                  <a:lnTo>
                    <a:pt x="153" y="459"/>
                  </a:lnTo>
                  <a:lnTo>
                    <a:pt x="149" y="459"/>
                  </a:lnTo>
                  <a:lnTo>
                    <a:pt x="138" y="463"/>
                  </a:lnTo>
                  <a:lnTo>
                    <a:pt x="132" y="459"/>
                  </a:lnTo>
                  <a:lnTo>
                    <a:pt x="129" y="452"/>
                  </a:lnTo>
                  <a:lnTo>
                    <a:pt x="126" y="450"/>
                  </a:lnTo>
                  <a:lnTo>
                    <a:pt x="120" y="454"/>
                  </a:lnTo>
                  <a:lnTo>
                    <a:pt x="114" y="455"/>
                  </a:lnTo>
                  <a:lnTo>
                    <a:pt x="110" y="454"/>
                  </a:lnTo>
                  <a:lnTo>
                    <a:pt x="110" y="453"/>
                  </a:lnTo>
                  <a:lnTo>
                    <a:pt x="104" y="454"/>
                  </a:lnTo>
                  <a:lnTo>
                    <a:pt x="102" y="449"/>
                  </a:lnTo>
                  <a:lnTo>
                    <a:pt x="102" y="443"/>
                  </a:lnTo>
                  <a:lnTo>
                    <a:pt x="98" y="444"/>
                  </a:lnTo>
                  <a:lnTo>
                    <a:pt x="91" y="441"/>
                  </a:lnTo>
                  <a:lnTo>
                    <a:pt x="73" y="439"/>
                  </a:lnTo>
                  <a:lnTo>
                    <a:pt x="69" y="427"/>
                  </a:lnTo>
                  <a:lnTo>
                    <a:pt x="64" y="422"/>
                  </a:lnTo>
                  <a:lnTo>
                    <a:pt x="55" y="421"/>
                  </a:lnTo>
                  <a:lnTo>
                    <a:pt x="47" y="428"/>
                  </a:lnTo>
                  <a:lnTo>
                    <a:pt x="39" y="429"/>
                  </a:lnTo>
                  <a:lnTo>
                    <a:pt x="18" y="427"/>
                  </a:lnTo>
                  <a:lnTo>
                    <a:pt x="12" y="422"/>
                  </a:lnTo>
                  <a:lnTo>
                    <a:pt x="15" y="415"/>
                  </a:lnTo>
                  <a:lnTo>
                    <a:pt x="20" y="409"/>
                  </a:lnTo>
                  <a:lnTo>
                    <a:pt x="24" y="402"/>
                  </a:lnTo>
                  <a:lnTo>
                    <a:pt x="13" y="413"/>
                  </a:lnTo>
                  <a:lnTo>
                    <a:pt x="9" y="413"/>
                  </a:lnTo>
                  <a:lnTo>
                    <a:pt x="14" y="402"/>
                  </a:lnTo>
                  <a:lnTo>
                    <a:pt x="14" y="401"/>
                  </a:lnTo>
                  <a:lnTo>
                    <a:pt x="9" y="405"/>
                  </a:lnTo>
                  <a:lnTo>
                    <a:pt x="3" y="406"/>
                  </a:lnTo>
                  <a:lnTo>
                    <a:pt x="0" y="400"/>
                  </a:lnTo>
                  <a:lnTo>
                    <a:pt x="4" y="395"/>
                  </a:lnTo>
                  <a:lnTo>
                    <a:pt x="16" y="391"/>
                  </a:lnTo>
                  <a:lnTo>
                    <a:pt x="24" y="385"/>
                  </a:lnTo>
                  <a:lnTo>
                    <a:pt x="21" y="385"/>
                  </a:lnTo>
                  <a:lnTo>
                    <a:pt x="19" y="383"/>
                  </a:lnTo>
                  <a:lnTo>
                    <a:pt x="24" y="379"/>
                  </a:lnTo>
                  <a:lnTo>
                    <a:pt x="26" y="373"/>
                  </a:lnTo>
                  <a:lnTo>
                    <a:pt x="21" y="373"/>
                  </a:lnTo>
                  <a:lnTo>
                    <a:pt x="16" y="372"/>
                  </a:lnTo>
                  <a:lnTo>
                    <a:pt x="15" y="366"/>
                  </a:lnTo>
                  <a:lnTo>
                    <a:pt x="21" y="366"/>
                  </a:lnTo>
                  <a:lnTo>
                    <a:pt x="25" y="361"/>
                  </a:lnTo>
                  <a:lnTo>
                    <a:pt x="21" y="358"/>
                  </a:lnTo>
                  <a:lnTo>
                    <a:pt x="21" y="353"/>
                  </a:lnTo>
                  <a:lnTo>
                    <a:pt x="26" y="353"/>
                  </a:lnTo>
                  <a:lnTo>
                    <a:pt x="29" y="357"/>
                  </a:lnTo>
                  <a:lnTo>
                    <a:pt x="34" y="355"/>
                  </a:lnTo>
                  <a:lnTo>
                    <a:pt x="37" y="356"/>
                  </a:lnTo>
                  <a:lnTo>
                    <a:pt x="40" y="353"/>
                  </a:lnTo>
                  <a:lnTo>
                    <a:pt x="40" y="351"/>
                  </a:lnTo>
                  <a:lnTo>
                    <a:pt x="35" y="351"/>
                  </a:lnTo>
                  <a:lnTo>
                    <a:pt x="31" y="347"/>
                  </a:lnTo>
                  <a:lnTo>
                    <a:pt x="35" y="329"/>
                  </a:lnTo>
                  <a:lnTo>
                    <a:pt x="42" y="323"/>
                  </a:lnTo>
                  <a:lnTo>
                    <a:pt x="45" y="321"/>
                  </a:lnTo>
                  <a:lnTo>
                    <a:pt x="47" y="325"/>
                  </a:lnTo>
                  <a:lnTo>
                    <a:pt x="48" y="331"/>
                  </a:lnTo>
                  <a:lnTo>
                    <a:pt x="51" y="332"/>
                  </a:lnTo>
                  <a:lnTo>
                    <a:pt x="53" y="332"/>
                  </a:lnTo>
                  <a:lnTo>
                    <a:pt x="56" y="329"/>
                  </a:lnTo>
                  <a:lnTo>
                    <a:pt x="53" y="319"/>
                  </a:lnTo>
                  <a:lnTo>
                    <a:pt x="55" y="315"/>
                  </a:lnTo>
                  <a:lnTo>
                    <a:pt x="58" y="314"/>
                  </a:lnTo>
                  <a:lnTo>
                    <a:pt x="61" y="304"/>
                  </a:lnTo>
                  <a:lnTo>
                    <a:pt x="69" y="302"/>
                  </a:lnTo>
                  <a:lnTo>
                    <a:pt x="75" y="296"/>
                  </a:lnTo>
                  <a:lnTo>
                    <a:pt x="77" y="286"/>
                  </a:lnTo>
                  <a:lnTo>
                    <a:pt x="82" y="278"/>
                  </a:lnTo>
                  <a:lnTo>
                    <a:pt x="89" y="275"/>
                  </a:lnTo>
                  <a:lnTo>
                    <a:pt x="93" y="260"/>
                  </a:lnTo>
                  <a:lnTo>
                    <a:pt x="96" y="260"/>
                  </a:lnTo>
                  <a:lnTo>
                    <a:pt x="102" y="255"/>
                  </a:lnTo>
                  <a:lnTo>
                    <a:pt x="109" y="255"/>
                  </a:lnTo>
                  <a:lnTo>
                    <a:pt x="116" y="251"/>
                  </a:lnTo>
                  <a:lnTo>
                    <a:pt x="123" y="251"/>
                  </a:lnTo>
                  <a:lnTo>
                    <a:pt x="133" y="249"/>
                  </a:lnTo>
                  <a:lnTo>
                    <a:pt x="141" y="244"/>
                  </a:lnTo>
                  <a:lnTo>
                    <a:pt x="154" y="232"/>
                  </a:lnTo>
                  <a:lnTo>
                    <a:pt x="169" y="223"/>
                  </a:lnTo>
                  <a:lnTo>
                    <a:pt x="187" y="208"/>
                  </a:lnTo>
                  <a:lnTo>
                    <a:pt x="201" y="200"/>
                  </a:lnTo>
                  <a:lnTo>
                    <a:pt x="202" y="191"/>
                  </a:lnTo>
                  <a:lnTo>
                    <a:pt x="213" y="181"/>
                  </a:lnTo>
                  <a:lnTo>
                    <a:pt x="219" y="178"/>
                  </a:lnTo>
                  <a:lnTo>
                    <a:pt x="225" y="178"/>
                  </a:lnTo>
                  <a:lnTo>
                    <a:pt x="235" y="170"/>
                  </a:lnTo>
                  <a:lnTo>
                    <a:pt x="241" y="164"/>
                  </a:lnTo>
                  <a:lnTo>
                    <a:pt x="256" y="144"/>
                  </a:lnTo>
                  <a:lnTo>
                    <a:pt x="261" y="126"/>
                  </a:lnTo>
                  <a:lnTo>
                    <a:pt x="265" y="105"/>
                  </a:lnTo>
                  <a:lnTo>
                    <a:pt x="270" y="93"/>
                  </a:lnTo>
                  <a:lnTo>
                    <a:pt x="288" y="81"/>
                  </a:lnTo>
                  <a:lnTo>
                    <a:pt x="294" y="78"/>
                  </a:lnTo>
                  <a:lnTo>
                    <a:pt x="298" y="72"/>
                  </a:lnTo>
                  <a:lnTo>
                    <a:pt x="304" y="60"/>
                  </a:lnTo>
                  <a:lnTo>
                    <a:pt x="308" y="3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 name="Freeform 56"/>
            <p:cNvSpPr>
              <a:spLocks noChangeAspect="1"/>
            </p:cNvSpPr>
            <p:nvPr/>
          </p:nvSpPr>
          <p:spPr bwMode="gray">
            <a:xfrm>
              <a:off x="7765255" y="4327872"/>
              <a:ext cx="100013" cy="157163"/>
            </a:xfrm>
            <a:custGeom>
              <a:avLst/>
              <a:gdLst/>
              <a:ahLst/>
              <a:cxnLst>
                <a:cxn ang="0">
                  <a:pos x="128" y="441"/>
                </a:cxn>
                <a:cxn ang="0">
                  <a:pos x="139" y="398"/>
                </a:cxn>
                <a:cxn ang="0">
                  <a:pos x="97" y="366"/>
                </a:cxn>
                <a:cxn ang="0">
                  <a:pos x="59" y="325"/>
                </a:cxn>
                <a:cxn ang="0">
                  <a:pos x="100" y="296"/>
                </a:cxn>
                <a:cxn ang="0">
                  <a:pos x="115" y="250"/>
                </a:cxn>
                <a:cxn ang="0">
                  <a:pos x="120" y="224"/>
                </a:cxn>
                <a:cxn ang="0">
                  <a:pos x="113" y="198"/>
                </a:cxn>
                <a:cxn ang="0">
                  <a:pos x="112" y="178"/>
                </a:cxn>
                <a:cxn ang="0">
                  <a:pos x="97" y="172"/>
                </a:cxn>
                <a:cxn ang="0">
                  <a:pos x="91" y="145"/>
                </a:cxn>
                <a:cxn ang="0">
                  <a:pos x="86" y="127"/>
                </a:cxn>
                <a:cxn ang="0">
                  <a:pos x="73" y="117"/>
                </a:cxn>
                <a:cxn ang="0">
                  <a:pos x="43" y="85"/>
                </a:cxn>
                <a:cxn ang="0">
                  <a:pos x="45" y="59"/>
                </a:cxn>
                <a:cxn ang="0">
                  <a:pos x="26" y="59"/>
                </a:cxn>
                <a:cxn ang="0">
                  <a:pos x="7" y="14"/>
                </a:cxn>
                <a:cxn ang="0">
                  <a:pos x="10" y="0"/>
                </a:cxn>
                <a:cxn ang="0">
                  <a:pos x="19" y="28"/>
                </a:cxn>
                <a:cxn ang="0">
                  <a:pos x="35" y="30"/>
                </a:cxn>
                <a:cxn ang="0">
                  <a:pos x="59" y="41"/>
                </a:cxn>
                <a:cxn ang="0">
                  <a:pos x="78" y="59"/>
                </a:cxn>
                <a:cxn ang="0">
                  <a:pos x="87" y="70"/>
                </a:cxn>
                <a:cxn ang="0">
                  <a:pos x="100" y="96"/>
                </a:cxn>
                <a:cxn ang="0">
                  <a:pos x="86" y="96"/>
                </a:cxn>
                <a:cxn ang="0">
                  <a:pos x="96" y="107"/>
                </a:cxn>
                <a:cxn ang="0">
                  <a:pos x="110" y="140"/>
                </a:cxn>
                <a:cxn ang="0">
                  <a:pos x="109" y="159"/>
                </a:cxn>
                <a:cxn ang="0">
                  <a:pos x="116" y="170"/>
                </a:cxn>
                <a:cxn ang="0">
                  <a:pos x="136" y="169"/>
                </a:cxn>
                <a:cxn ang="0">
                  <a:pos x="151" y="182"/>
                </a:cxn>
                <a:cxn ang="0">
                  <a:pos x="147" y="141"/>
                </a:cxn>
                <a:cxn ang="0">
                  <a:pos x="167" y="162"/>
                </a:cxn>
                <a:cxn ang="0">
                  <a:pos x="169" y="192"/>
                </a:cxn>
                <a:cxn ang="0">
                  <a:pos x="185" y="219"/>
                </a:cxn>
                <a:cxn ang="0">
                  <a:pos x="239" y="240"/>
                </a:cxn>
                <a:cxn ang="0">
                  <a:pos x="266" y="224"/>
                </a:cxn>
                <a:cxn ang="0">
                  <a:pos x="286" y="210"/>
                </a:cxn>
                <a:cxn ang="0">
                  <a:pos x="313" y="231"/>
                </a:cxn>
                <a:cxn ang="0">
                  <a:pos x="307" y="272"/>
                </a:cxn>
                <a:cxn ang="0">
                  <a:pos x="286" y="304"/>
                </a:cxn>
                <a:cxn ang="0">
                  <a:pos x="287" y="321"/>
                </a:cxn>
                <a:cxn ang="0">
                  <a:pos x="269" y="315"/>
                </a:cxn>
                <a:cxn ang="0">
                  <a:pos x="242" y="323"/>
                </a:cxn>
                <a:cxn ang="0">
                  <a:pos x="232" y="356"/>
                </a:cxn>
                <a:cxn ang="0">
                  <a:pos x="217" y="404"/>
                </a:cxn>
                <a:cxn ang="0">
                  <a:pos x="171" y="479"/>
                </a:cxn>
                <a:cxn ang="0">
                  <a:pos x="132" y="481"/>
                </a:cxn>
              </a:cxnLst>
              <a:rect l="0" t="0" r="r" b="b"/>
              <a:pathLst>
                <a:path w="313" h="495">
                  <a:moveTo>
                    <a:pt x="109" y="469"/>
                  </a:moveTo>
                  <a:lnTo>
                    <a:pt x="118" y="458"/>
                  </a:lnTo>
                  <a:lnTo>
                    <a:pt x="121" y="449"/>
                  </a:lnTo>
                  <a:lnTo>
                    <a:pt x="128" y="441"/>
                  </a:lnTo>
                  <a:lnTo>
                    <a:pt x="134" y="429"/>
                  </a:lnTo>
                  <a:lnTo>
                    <a:pt x="135" y="417"/>
                  </a:lnTo>
                  <a:lnTo>
                    <a:pt x="139" y="407"/>
                  </a:lnTo>
                  <a:lnTo>
                    <a:pt x="139" y="398"/>
                  </a:lnTo>
                  <a:lnTo>
                    <a:pt x="134" y="391"/>
                  </a:lnTo>
                  <a:lnTo>
                    <a:pt x="120" y="375"/>
                  </a:lnTo>
                  <a:lnTo>
                    <a:pt x="108" y="372"/>
                  </a:lnTo>
                  <a:lnTo>
                    <a:pt x="97" y="366"/>
                  </a:lnTo>
                  <a:lnTo>
                    <a:pt x="80" y="350"/>
                  </a:lnTo>
                  <a:lnTo>
                    <a:pt x="67" y="349"/>
                  </a:lnTo>
                  <a:lnTo>
                    <a:pt x="57" y="337"/>
                  </a:lnTo>
                  <a:lnTo>
                    <a:pt x="59" y="325"/>
                  </a:lnTo>
                  <a:lnTo>
                    <a:pt x="69" y="316"/>
                  </a:lnTo>
                  <a:lnTo>
                    <a:pt x="78" y="310"/>
                  </a:lnTo>
                  <a:lnTo>
                    <a:pt x="92" y="306"/>
                  </a:lnTo>
                  <a:lnTo>
                    <a:pt x="100" y="296"/>
                  </a:lnTo>
                  <a:lnTo>
                    <a:pt x="104" y="283"/>
                  </a:lnTo>
                  <a:lnTo>
                    <a:pt x="105" y="261"/>
                  </a:lnTo>
                  <a:lnTo>
                    <a:pt x="109" y="250"/>
                  </a:lnTo>
                  <a:lnTo>
                    <a:pt x="115" y="250"/>
                  </a:lnTo>
                  <a:lnTo>
                    <a:pt x="118" y="247"/>
                  </a:lnTo>
                  <a:lnTo>
                    <a:pt x="118" y="237"/>
                  </a:lnTo>
                  <a:lnTo>
                    <a:pt x="115" y="229"/>
                  </a:lnTo>
                  <a:lnTo>
                    <a:pt x="120" y="224"/>
                  </a:lnTo>
                  <a:lnTo>
                    <a:pt x="118" y="220"/>
                  </a:lnTo>
                  <a:lnTo>
                    <a:pt x="115" y="208"/>
                  </a:lnTo>
                  <a:lnTo>
                    <a:pt x="116" y="196"/>
                  </a:lnTo>
                  <a:lnTo>
                    <a:pt x="113" y="198"/>
                  </a:lnTo>
                  <a:lnTo>
                    <a:pt x="104" y="188"/>
                  </a:lnTo>
                  <a:lnTo>
                    <a:pt x="102" y="182"/>
                  </a:lnTo>
                  <a:lnTo>
                    <a:pt x="108" y="182"/>
                  </a:lnTo>
                  <a:lnTo>
                    <a:pt x="112" y="178"/>
                  </a:lnTo>
                  <a:lnTo>
                    <a:pt x="113" y="175"/>
                  </a:lnTo>
                  <a:lnTo>
                    <a:pt x="112" y="171"/>
                  </a:lnTo>
                  <a:lnTo>
                    <a:pt x="107" y="170"/>
                  </a:lnTo>
                  <a:lnTo>
                    <a:pt x="97" y="172"/>
                  </a:lnTo>
                  <a:lnTo>
                    <a:pt x="86" y="151"/>
                  </a:lnTo>
                  <a:lnTo>
                    <a:pt x="81" y="138"/>
                  </a:lnTo>
                  <a:lnTo>
                    <a:pt x="87" y="148"/>
                  </a:lnTo>
                  <a:lnTo>
                    <a:pt x="91" y="145"/>
                  </a:lnTo>
                  <a:lnTo>
                    <a:pt x="92" y="133"/>
                  </a:lnTo>
                  <a:lnTo>
                    <a:pt x="87" y="133"/>
                  </a:lnTo>
                  <a:lnTo>
                    <a:pt x="83" y="130"/>
                  </a:lnTo>
                  <a:lnTo>
                    <a:pt x="86" y="127"/>
                  </a:lnTo>
                  <a:lnTo>
                    <a:pt x="86" y="117"/>
                  </a:lnTo>
                  <a:lnTo>
                    <a:pt x="82" y="113"/>
                  </a:lnTo>
                  <a:lnTo>
                    <a:pt x="80" y="117"/>
                  </a:lnTo>
                  <a:lnTo>
                    <a:pt x="73" y="117"/>
                  </a:lnTo>
                  <a:lnTo>
                    <a:pt x="72" y="122"/>
                  </a:lnTo>
                  <a:lnTo>
                    <a:pt x="73" y="129"/>
                  </a:lnTo>
                  <a:lnTo>
                    <a:pt x="60" y="107"/>
                  </a:lnTo>
                  <a:lnTo>
                    <a:pt x="43" y="85"/>
                  </a:lnTo>
                  <a:lnTo>
                    <a:pt x="38" y="75"/>
                  </a:lnTo>
                  <a:lnTo>
                    <a:pt x="37" y="71"/>
                  </a:lnTo>
                  <a:lnTo>
                    <a:pt x="42" y="67"/>
                  </a:lnTo>
                  <a:lnTo>
                    <a:pt x="45" y="59"/>
                  </a:lnTo>
                  <a:lnTo>
                    <a:pt x="42" y="57"/>
                  </a:lnTo>
                  <a:lnTo>
                    <a:pt x="40" y="62"/>
                  </a:lnTo>
                  <a:lnTo>
                    <a:pt x="33" y="68"/>
                  </a:lnTo>
                  <a:lnTo>
                    <a:pt x="26" y="59"/>
                  </a:lnTo>
                  <a:lnTo>
                    <a:pt x="22" y="49"/>
                  </a:lnTo>
                  <a:lnTo>
                    <a:pt x="23" y="44"/>
                  </a:lnTo>
                  <a:lnTo>
                    <a:pt x="21" y="35"/>
                  </a:lnTo>
                  <a:lnTo>
                    <a:pt x="7" y="14"/>
                  </a:lnTo>
                  <a:lnTo>
                    <a:pt x="1" y="6"/>
                  </a:lnTo>
                  <a:lnTo>
                    <a:pt x="0" y="3"/>
                  </a:lnTo>
                  <a:lnTo>
                    <a:pt x="8" y="1"/>
                  </a:lnTo>
                  <a:lnTo>
                    <a:pt x="10" y="0"/>
                  </a:lnTo>
                  <a:lnTo>
                    <a:pt x="13" y="1"/>
                  </a:lnTo>
                  <a:lnTo>
                    <a:pt x="13" y="11"/>
                  </a:lnTo>
                  <a:lnTo>
                    <a:pt x="19" y="22"/>
                  </a:lnTo>
                  <a:lnTo>
                    <a:pt x="19" y="28"/>
                  </a:lnTo>
                  <a:lnTo>
                    <a:pt x="24" y="36"/>
                  </a:lnTo>
                  <a:lnTo>
                    <a:pt x="29" y="32"/>
                  </a:lnTo>
                  <a:lnTo>
                    <a:pt x="34" y="27"/>
                  </a:lnTo>
                  <a:lnTo>
                    <a:pt x="35" y="30"/>
                  </a:lnTo>
                  <a:lnTo>
                    <a:pt x="35" y="35"/>
                  </a:lnTo>
                  <a:lnTo>
                    <a:pt x="46" y="35"/>
                  </a:lnTo>
                  <a:lnTo>
                    <a:pt x="51" y="38"/>
                  </a:lnTo>
                  <a:lnTo>
                    <a:pt x="59" y="41"/>
                  </a:lnTo>
                  <a:lnTo>
                    <a:pt x="64" y="40"/>
                  </a:lnTo>
                  <a:lnTo>
                    <a:pt x="73" y="48"/>
                  </a:lnTo>
                  <a:lnTo>
                    <a:pt x="66" y="52"/>
                  </a:lnTo>
                  <a:lnTo>
                    <a:pt x="78" y="59"/>
                  </a:lnTo>
                  <a:lnTo>
                    <a:pt x="80" y="56"/>
                  </a:lnTo>
                  <a:lnTo>
                    <a:pt x="83" y="59"/>
                  </a:lnTo>
                  <a:lnTo>
                    <a:pt x="85" y="64"/>
                  </a:lnTo>
                  <a:lnTo>
                    <a:pt x="87" y="70"/>
                  </a:lnTo>
                  <a:lnTo>
                    <a:pt x="96" y="79"/>
                  </a:lnTo>
                  <a:lnTo>
                    <a:pt x="98" y="83"/>
                  </a:lnTo>
                  <a:lnTo>
                    <a:pt x="98" y="87"/>
                  </a:lnTo>
                  <a:lnTo>
                    <a:pt x="100" y="96"/>
                  </a:lnTo>
                  <a:lnTo>
                    <a:pt x="98" y="94"/>
                  </a:lnTo>
                  <a:lnTo>
                    <a:pt x="89" y="89"/>
                  </a:lnTo>
                  <a:lnTo>
                    <a:pt x="85" y="89"/>
                  </a:lnTo>
                  <a:lnTo>
                    <a:pt x="86" y="96"/>
                  </a:lnTo>
                  <a:lnTo>
                    <a:pt x="87" y="97"/>
                  </a:lnTo>
                  <a:lnTo>
                    <a:pt x="89" y="97"/>
                  </a:lnTo>
                  <a:lnTo>
                    <a:pt x="93" y="100"/>
                  </a:lnTo>
                  <a:lnTo>
                    <a:pt x="96" y="107"/>
                  </a:lnTo>
                  <a:lnTo>
                    <a:pt x="103" y="114"/>
                  </a:lnTo>
                  <a:lnTo>
                    <a:pt x="109" y="126"/>
                  </a:lnTo>
                  <a:lnTo>
                    <a:pt x="116" y="134"/>
                  </a:lnTo>
                  <a:lnTo>
                    <a:pt x="110" y="140"/>
                  </a:lnTo>
                  <a:lnTo>
                    <a:pt x="109" y="148"/>
                  </a:lnTo>
                  <a:lnTo>
                    <a:pt x="113" y="151"/>
                  </a:lnTo>
                  <a:lnTo>
                    <a:pt x="113" y="159"/>
                  </a:lnTo>
                  <a:lnTo>
                    <a:pt x="109" y="159"/>
                  </a:lnTo>
                  <a:lnTo>
                    <a:pt x="105" y="162"/>
                  </a:lnTo>
                  <a:lnTo>
                    <a:pt x="108" y="165"/>
                  </a:lnTo>
                  <a:lnTo>
                    <a:pt x="112" y="165"/>
                  </a:lnTo>
                  <a:lnTo>
                    <a:pt x="116" y="170"/>
                  </a:lnTo>
                  <a:lnTo>
                    <a:pt x="123" y="170"/>
                  </a:lnTo>
                  <a:lnTo>
                    <a:pt x="125" y="167"/>
                  </a:lnTo>
                  <a:lnTo>
                    <a:pt x="132" y="167"/>
                  </a:lnTo>
                  <a:lnTo>
                    <a:pt x="136" y="169"/>
                  </a:lnTo>
                  <a:lnTo>
                    <a:pt x="137" y="177"/>
                  </a:lnTo>
                  <a:lnTo>
                    <a:pt x="140" y="184"/>
                  </a:lnTo>
                  <a:lnTo>
                    <a:pt x="146" y="187"/>
                  </a:lnTo>
                  <a:lnTo>
                    <a:pt x="151" y="182"/>
                  </a:lnTo>
                  <a:lnTo>
                    <a:pt x="150" y="156"/>
                  </a:lnTo>
                  <a:lnTo>
                    <a:pt x="150" y="151"/>
                  </a:lnTo>
                  <a:lnTo>
                    <a:pt x="143" y="141"/>
                  </a:lnTo>
                  <a:lnTo>
                    <a:pt x="147" y="141"/>
                  </a:lnTo>
                  <a:lnTo>
                    <a:pt x="151" y="148"/>
                  </a:lnTo>
                  <a:lnTo>
                    <a:pt x="164" y="151"/>
                  </a:lnTo>
                  <a:lnTo>
                    <a:pt x="164" y="161"/>
                  </a:lnTo>
                  <a:lnTo>
                    <a:pt x="167" y="162"/>
                  </a:lnTo>
                  <a:lnTo>
                    <a:pt x="167" y="171"/>
                  </a:lnTo>
                  <a:lnTo>
                    <a:pt x="169" y="176"/>
                  </a:lnTo>
                  <a:lnTo>
                    <a:pt x="168" y="186"/>
                  </a:lnTo>
                  <a:lnTo>
                    <a:pt x="169" y="192"/>
                  </a:lnTo>
                  <a:lnTo>
                    <a:pt x="173" y="197"/>
                  </a:lnTo>
                  <a:lnTo>
                    <a:pt x="175" y="203"/>
                  </a:lnTo>
                  <a:lnTo>
                    <a:pt x="178" y="213"/>
                  </a:lnTo>
                  <a:lnTo>
                    <a:pt x="185" y="219"/>
                  </a:lnTo>
                  <a:lnTo>
                    <a:pt x="194" y="219"/>
                  </a:lnTo>
                  <a:lnTo>
                    <a:pt x="205" y="227"/>
                  </a:lnTo>
                  <a:lnTo>
                    <a:pt x="232" y="235"/>
                  </a:lnTo>
                  <a:lnTo>
                    <a:pt x="239" y="240"/>
                  </a:lnTo>
                  <a:lnTo>
                    <a:pt x="249" y="241"/>
                  </a:lnTo>
                  <a:lnTo>
                    <a:pt x="254" y="235"/>
                  </a:lnTo>
                  <a:lnTo>
                    <a:pt x="259" y="235"/>
                  </a:lnTo>
                  <a:lnTo>
                    <a:pt x="266" y="224"/>
                  </a:lnTo>
                  <a:lnTo>
                    <a:pt x="271" y="221"/>
                  </a:lnTo>
                  <a:lnTo>
                    <a:pt x="276" y="218"/>
                  </a:lnTo>
                  <a:lnTo>
                    <a:pt x="284" y="213"/>
                  </a:lnTo>
                  <a:lnTo>
                    <a:pt x="286" y="210"/>
                  </a:lnTo>
                  <a:lnTo>
                    <a:pt x="292" y="208"/>
                  </a:lnTo>
                  <a:lnTo>
                    <a:pt x="301" y="210"/>
                  </a:lnTo>
                  <a:lnTo>
                    <a:pt x="313" y="218"/>
                  </a:lnTo>
                  <a:lnTo>
                    <a:pt x="313" y="231"/>
                  </a:lnTo>
                  <a:lnTo>
                    <a:pt x="308" y="246"/>
                  </a:lnTo>
                  <a:lnTo>
                    <a:pt x="308" y="262"/>
                  </a:lnTo>
                  <a:lnTo>
                    <a:pt x="307" y="264"/>
                  </a:lnTo>
                  <a:lnTo>
                    <a:pt x="307" y="272"/>
                  </a:lnTo>
                  <a:lnTo>
                    <a:pt x="304" y="280"/>
                  </a:lnTo>
                  <a:lnTo>
                    <a:pt x="296" y="286"/>
                  </a:lnTo>
                  <a:lnTo>
                    <a:pt x="287" y="290"/>
                  </a:lnTo>
                  <a:lnTo>
                    <a:pt x="286" y="304"/>
                  </a:lnTo>
                  <a:lnTo>
                    <a:pt x="284" y="307"/>
                  </a:lnTo>
                  <a:lnTo>
                    <a:pt x="285" y="316"/>
                  </a:lnTo>
                  <a:lnTo>
                    <a:pt x="287" y="317"/>
                  </a:lnTo>
                  <a:lnTo>
                    <a:pt x="287" y="321"/>
                  </a:lnTo>
                  <a:lnTo>
                    <a:pt x="282" y="328"/>
                  </a:lnTo>
                  <a:lnTo>
                    <a:pt x="280" y="316"/>
                  </a:lnTo>
                  <a:lnTo>
                    <a:pt x="275" y="315"/>
                  </a:lnTo>
                  <a:lnTo>
                    <a:pt x="269" y="315"/>
                  </a:lnTo>
                  <a:lnTo>
                    <a:pt x="261" y="316"/>
                  </a:lnTo>
                  <a:lnTo>
                    <a:pt x="253" y="316"/>
                  </a:lnTo>
                  <a:lnTo>
                    <a:pt x="247" y="318"/>
                  </a:lnTo>
                  <a:lnTo>
                    <a:pt x="242" y="323"/>
                  </a:lnTo>
                  <a:lnTo>
                    <a:pt x="226" y="345"/>
                  </a:lnTo>
                  <a:lnTo>
                    <a:pt x="226" y="349"/>
                  </a:lnTo>
                  <a:lnTo>
                    <a:pt x="228" y="348"/>
                  </a:lnTo>
                  <a:lnTo>
                    <a:pt x="232" y="356"/>
                  </a:lnTo>
                  <a:lnTo>
                    <a:pt x="237" y="360"/>
                  </a:lnTo>
                  <a:lnTo>
                    <a:pt x="236" y="369"/>
                  </a:lnTo>
                  <a:lnTo>
                    <a:pt x="231" y="380"/>
                  </a:lnTo>
                  <a:lnTo>
                    <a:pt x="217" y="404"/>
                  </a:lnTo>
                  <a:lnTo>
                    <a:pt x="215" y="412"/>
                  </a:lnTo>
                  <a:lnTo>
                    <a:pt x="202" y="428"/>
                  </a:lnTo>
                  <a:lnTo>
                    <a:pt x="182" y="463"/>
                  </a:lnTo>
                  <a:lnTo>
                    <a:pt x="171" y="479"/>
                  </a:lnTo>
                  <a:lnTo>
                    <a:pt x="153" y="492"/>
                  </a:lnTo>
                  <a:lnTo>
                    <a:pt x="145" y="495"/>
                  </a:lnTo>
                  <a:lnTo>
                    <a:pt x="137" y="488"/>
                  </a:lnTo>
                  <a:lnTo>
                    <a:pt x="132" y="481"/>
                  </a:lnTo>
                  <a:lnTo>
                    <a:pt x="113" y="482"/>
                  </a:lnTo>
                  <a:lnTo>
                    <a:pt x="109" y="473"/>
                  </a:lnTo>
                  <a:lnTo>
                    <a:pt x="109" y="46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 name="Freeform 57"/>
            <p:cNvSpPr>
              <a:spLocks noChangeAspect="1"/>
            </p:cNvSpPr>
            <p:nvPr/>
          </p:nvSpPr>
          <p:spPr bwMode="gray">
            <a:xfrm>
              <a:off x="7612855" y="4050059"/>
              <a:ext cx="50800" cy="41275"/>
            </a:xfrm>
            <a:custGeom>
              <a:avLst/>
              <a:gdLst/>
              <a:ahLst/>
              <a:cxnLst>
                <a:cxn ang="0">
                  <a:pos x="60" y="71"/>
                </a:cxn>
                <a:cxn ang="0">
                  <a:pos x="39" y="60"/>
                </a:cxn>
                <a:cxn ang="0">
                  <a:pos x="27" y="43"/>
                </a:cxn>
                <a:cxn ang="0">
                  <a:pos x="21" y="38"/>
                </a:cxn>
                <a:cxn ang="0">
                  <a:pos x="16" y="26"/>
                </a:cxn>
                <a:cxn ang="0">
                  <a:pos x="6" y="17"/>
                </a:cxn>
                <a:cxn ang="0">
                  <a:pos x="6" y="9"/>
                </a:cxn>
                <a:cxn ang="0">
                  <a:pos x="0" y="2"/>
                </a:cxn>
                <a:cxn ang="0">
                  <a:pos x="6" y="0"/>
                </a:cxn>
                <a:cxn ang="0">
                  <a:pos x="14" y="5"/>
                </a:cxn>
                <a:cxn ang="0">
                  <a:pos x="19" y="4"/>
                </a:cxn>
                <a:cxn ang="0">
                  <a:pos x="33" y="14"/>
                </a:cxn>
                <a:cxn ang="0">
                  <a:pos x="40" y="16"/>
                </a:cxn>
                <a:cxn ang="0">
                  <a:pos x="41" y="21"/>
                </a:cxn>
                <a:cxn ang="0">
                  <a:pos x="45" y="26"/>
                </a:cxn>
                <a:cxn ang="0">
                  <a:pos x="51" y="26"/>
                </a:cxn>
                <a:cxn ang="0">
                  <a:pos x="59" y="29"/>
                </a:cxn>
                <a:cxn ang="0">
                  <a:pos x="67" y="43"/>
                </a:cxn>
                <a:cxn ang="0">
                  <a:pos x="72" y="47"/>
                </a:cxn>
                <a:cxn ang="0">
                  <a:pos x="75" y="57"/>
                </a:cxn>
                <a:cxn ang="0">
                  <a:pos x="78" y="58"/>
                </a:cxn>
                <a:cxn ang="0">
                  <a:pos x="82" y="63"/>
                </a:cxn>
                <a:cxn ang="0">
                  <a:pos x="89" y="68"/>
                </a:cxn>
                <a:cxn ang="0">
                  <a:pos x="94" y="74"/>
                </a:cxn>
                <a:cxn ang="0">
                  <a:pos x="98" y="75"/>
                </a:cxn>
                <a:cxn ang="0">
                  <a:pos x="100" y="81"/>
                </a:cxn>
                <a:cxn ang="0">
                  <a:pos x="109" y="82"/>
                </a:cxn>
                <a:cxn ang="0">
                  <a:pos x="123" y="86"/>
                </a:cxn>
                <a:cxn ang="0">
                  <a:pos x="141" y="103"/>
                </a:cxn>
                <a:cxn ang="0">
                  <a:pos x="143" y="109"/>
                </a:cxn>
                <a:cxn ang="0">
                  <a:pos x="150" y="108"/>
                </a:cxn>
                <a:cxn ang="0">
                  <a:pos x="157" y="114"/>
                </a:cxn>
                <a:cxn ang="0">
                  <a:pos x="159" y="123"/>
                </a:cxn>
                <a:cxn ang="0">
                  <a:pos x="158" y="125"/>
                </a:cxn>
                <a:cxn ang="0">
                  <a:pos x="153" y="125"/>
                </a:cxn>
                <a:cxn ang="0">
                  <a:pos x="152" y="133"/>
                </a:cxn>
                <a:cxn ang="0">
                  <a:pos x="150" y="131"/>
                </a:cxn>
                <a:cxn ang="0">
                  <a:pos x="147" y="127"/>
                </a:cxn>
                <a:cxn ang="0">
                  <a:pos x="141" y="122"/>
                </a:cxn>
                <a:cxn ang="0">
                  <a:pos x="138" y="119"/>
                </a:cxn>
                <a:cxn ang="0">
                  <a:pos x="130" y="119"/>
                </a:cxn>
                <a:cxn ang="0">
                  <a:pos x="124" y="115"/>
                </a:cxn>
                <a:cxn ang="0">
                  <a:pos x="116" y="115"/>
                </a:cxn>
                <a:cxn ang="0">
                  <a:pos x="114" y="112"/>
                </a:cxn>
                <a:cxn ang="0">
                  <a:pos x="113" y="104"/>
                </a:cxn>
                <a:cxn ang="0">
                  <a:pos x="108" y="104"/>
                </a:cxn>
                <a:cxn ang="0">
                  <a:pos x="104" y="102"/>
                </a:cxn>
                <a:cxn ang="0">
                  <a:pos x="99" y="102"/>
                </a:cxn>
                <a:cxn ang="0">
                  <a:pos x="98" y="97"/>
                </a:cxn>
                <a:cxn ang="0">
                  <a:pos x="93" y="97"/>
                </a:cxn>
                <a:cxn ang="0">
                  <a:pos x="91" y="95"/>
                </a:cxn>
                <a:cxn ang="0">
                  <a:pos x="84" y="93"/>
                </a:cxn>
                <a:cxn ang="0">
                  <a:pos x="77" y="86"/>
                </a:cxn>
                <a:cxn ang="0">
                  <a:pos x="71" y="86"/>
                </a:cxn>
                <a:cxn ang="0">
                  <a:pos x="66" y="84"/>
                </a:cxn>
                <a:cxn ang="0">
                  <a:pos x="65" y="76"/>
                </a:cxn>
                <a:cxn ang="0">
                  <a:pos x="60" y="71"/>
                </a:cxn>
              </a:cxnLst>
              <a:rect l="0" t="0" r="r" b="b"/>
              <a:pathLst>
                <a:path w="159" h="133">
                  <a:moveTo>
                    <a:pt x="60" y="71"/>
                  </a:moveTo>
                  <a:lnTo>
                    <a:pt x="39" y="60"/>
                  </a:lnTo>
                  <a:lnTo>
                    <a:pt x="27" y="43"/>
                  </a:lnTo>
                  <a:lnTo>
                    <a:pt x="21" y="38"/>
                  </a:lnTo>
                  <a:lnTo>
                    <a:pt x="16" y="26"/>
                  </a:lnTo>
                  <a:lnTo>
                    <a:pt x="6" y="17"/>
                  </a:lnTo>
                  <a:lnTo>
                    <a:pt x="6" y="9"/>
                  </a:lnTo>
                  <a:lnTo>
                    <a:pt x="0" y="2"/>
                  </a:lnTo>
                  <a:lnTo>
                    <a:pt x="6" y="0"/>
                  </a:lnTo>
                  <a:lnTo>
                    <a:pt x="14" y="5"/>
                  </a:lnTo>
                  <a:lnTo>
                    <a:pt x="19" y="4"/>
                  </a:lnTo>
                  <a:lnTo>
                    <a:pt x="33" y="14"/>
                  </a:lnTo>
                  <a:lnTo>
                    <a:pt x="40" y="16"/>
                  </a:lnTo>
                  <a:lnTo>
                    <a:pt x="41" y="21"/>
                  </a:lnTo>
                  <a:lnTo>
                    <a:pt x="45" y="26"/>
                  </a:lnTo>
                  <a:lnTo>
                    <a:pt x="51" y="26"/>
                  </a:lnTo>
                  <a:lnTo>
                    <a:pt x="59" y="29"/>
                  </a:lnTo>
                  <a:lnTo>
                    <a:pt x="67" y="43"/>
                  </a:lnTo>
                  <a:lnTo>
                    <a:pt x="72" y="47"/>
                  </a:lnTo>
                  <a:lnTo>
                    <a:pt x="75" y="57"/>
                  </a:lnTo>
                  <a:lnTo>
                    <a:pt x="78" y="58"/>
                  </a:lnTo>
                  <a:lnTo>
                    <a:pt x="82" y="63"/>
                  </a:lnTo>
                  <a:lnTo>
                    <a:pt x="89" y="68"/>
                  </a:lnTo>
                  <a:lnTo>
                    <a:pt x="94" y="74"/>
                  </a:lnTo>
                  <a:lnTo>
                    <a:pt x="98" y="75"/>
                  </a:lnTo>
                  <a:lnTo>
                    <a:pt x="100" y="81"/>
                  </a:lnTo>
                  <a:lnTo>
                    <a:pt x="109" y="82"/>
                  </a:lnTo>
                  <a:lnTo>
                    <a:pt x="123" y="86"/>
                  </a:lnTo>
                  <a:lnTo>
                    <a:pt x="141" y="103"/>
                  </a:lnTo>
                  <a:lnTo>
                    <a:pt x="143" y="109"/>
                  </a:lnTo>
                  <a:lnTo>
                    <a:pt x="150" y="108"/>
                  </a:lnTo>
                  <a:lnTo>
                    <a:pt x="157" y="114"/>
                  </a:lnTo>
                  <a:lnTo>
                    <a:pt x="159" y="123"/>
                  </a:lnTo>
                  <a:lnTo>
                    <a:pt x="158" y="125"/>
                  </a:lnTo>
                  <a:lnTo>
                    <a:pt x="153" y="125"/>
                  </a:lnTo>
                  <a:lnTo>
                    <a:pt x="152" y="133"/>
                  </a:lnTo>
                  <a:lnTo>
                    <a:pt x="150" y="131"/>
                  </a:lnTo>
                  <a:lnTo>
                    <a:pt x="147" y="127"/>
                  </a:lnTo>
                  <a:lnTo>
                    <a:pt x="141" y="122"/>
                  </a:lnTo>
                  <a:lnTo>
                    <a:pt x="138" y="119"/>
                  </a:lnTo>
                  <a:lnTo>
                    <a:pt x="130" y="119"/>
                  </a:lnTo>
                  <a:lnTo>
                    <a:pt x="124" y="115"/>
                  </a:lnTo>
                  <a:lnTo>
                    <a:pt x="116" y="115"/>
                  </a:lnTo>
                  <a:lnTo>
                    <a:pt x="114" y="112"/>
                  </a:lnTo>
                  <a:lnTo>
                    <a:pt x="113" y="104"/>
                  </a:lnTo>
                  <a:lnTo>
                    <a:pt x="108" y="104"/>
                  </a:lnTo>
                  <a:lnTo>
                    <a:pt x="104" y="102"/>
                  </a:lnTo>
                  <a:lnTo>
                    <a:pt x="99" y="102"/>
                  </a:lnTo>
                  <a:lnTo>
                    <a:pt x="98" y="97"/>
                  </a:lnTo>
                  <a:lnTo>
                    <a:pt x="93" y="97"/>
                  </a:lnTo>
                  <a:lnTo>
                    <a:pt x="91" y="95"/>
                  </a:lnTo>
                  <a:lnTo>
                    <a:pt x="84" y="93"/>
                  </a:lnTo>
                  <a:lnTo>
                    <a:pt x="77" y="86"/>
                  </a:lnTo>
                  <a:lnTo>
                    <a:pt x="71" y="86"/>
                  </a:lnTo>
                  <a:lnTo>
                    <a:pt x="66" y="84"/>
                  </a:lnTo>
                  <a:lnTo>
                    <a:pt x="65" y="76"/>
                  </a:lnTo>
                  <a:lnTo>
                    <a:pt x="60" y="7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 name="Freeform 58"/>
            <p:cNvSpPr>
              <a:spLocks noChangeAspect="1"/>
            </p:cNvSpPr>
            <p:nvPr/>
          </p:nvSpPr>
          <p:spPr bwMode="gray">
            <a:xfrm>
              <a:off x="5965030" y="2859434"/>
              <a:ext cx="192088" cy="92075"/>
            </a:xfrm>
            <a:custGeom>
              <a:avLst/>
              <a:gdLst/>
              <a:ahLst/>
              <a:cxnLst>
                <a:cxn ang="0">
                  <a:pos x="259" y="238"/>
                </a:cxn>
                <a:cxn ang="0">
                  <a:pos x="303" y="218"/>
                </a:cxn>
                <a:cxn ang="0">
                  <a:pos x="334" y="201"/>
                </a:cxn>
                <a:cxn ang="0">
                  <a:pos x="362" y="217"/>
                </a:cxn>
                <a:cxn ang="0">
                  <a:pos x="401" y="204"/>
                </a:cxn>
                <a:cxn ang="0">
                  <a:pos x="433" y="170"/>
                </a:cxn>
                <a:cxn ang="0">
                  <a:pos x="491" y="159"/>
                </a:cxn>
                <a:cxn ang="0">
                  <a:pos x="550" y="112"/>
                </a:cxn>
                <a:cxn ang="0">
                  <a:pos x="604" y="79"/>
                </a:cxn>
                <a:cxn ang="0">
                  <a:pos x="577" y="56"/>
                </a:cxn>
                <a:cxn ang="0">
                  <a:pos x="530" y="34"/>
                </a:cxn>
                <a:cxn ang="0">
                  <a:pos x="508" y="27"/>
                </a:cxn>
                <a:cxn ang="0">
                  <a:pos x="452" y="24"/>
                </a:cxn>
                <a:cxn ang="0">
                  <a:pos x="421" y="18"/>
                </a:cxn>
                <a:cxn ang="0">
                  <a:pos x="366" y="20"/>
                </a:cxn>
                <a:cxn ang="0">
                  <a:pos x="325" y="23"/>
                </a:cxn>
                <a:cxn ang="0">
                  <a:pos x="294" y="18"/>
                </a:cxn>
                <a:cxn ang="0">
                  <a:pos x="260" y="4"/>
                </a:cxn>
                <a:cxn ang="0">
                  <a:pos x="233" y="18"/>
                </a:cxn>
                <a:cxn ang="0">
                  <a:pos x="224" y="48"/>
                </a:cxn>
                <a:cxn ang="0">
                  <a:pos x="191" y="45"/>
                </a:cxn>
                <a:cxn ang="0">
                  <a:pos x="160" y="34"/>
                </a:cxn>
                <a:cxn ang="0">
                  <a:pos x="129" y="32"/>
                </a:cxn>
                <a:cxn ang="0">
                  <a:pos x="98" y="36"/>
                </a:cxn>
                <a:cxn ang="0">
                  <a:pos x="92" y="58"/>
                </a:cxn>
                <a:cxn ang="0">
                  <a:pos x="106" y="79"/>
                </a:cxn>
                <a:cxn ang="0">
                  <a:pos x="70" y="109"/>
                </a:cxn>
                <a:cxn ang="0">
                  <a:pos x="62" y="129"/>
                </a:cxn>
                <a:cxn ang="0">
                  <a:pos x="84" y="144"/>
                </a:cxn>
                <a:cxn ang="0">
                  <a:pos x="117" y="147"/>
                </a:cxn>
                <a:cxn ang="0">
                  <a:pos x="137" y="131"/>
                </a:cxn>
                <a:cxn ang="0">
                  <a:pos x="156" y="154"/>
                </a:cxn>
                <a:cxn ang="0">
                  <a:pos x="181" y="169"/>
                </a:cxn>
                <a:cxn ang="0">
                  <a:pos x="212" y="175"/>
                </a:cxn>
                <a:cxn ang="0">
                  <a:pos x="187" y="195"/>
                </a:cxn>
                <a:cxn ang="0">
                  <a:pos x="168" y="202"/>
                </a:cxn>
                <a:cxn ang="0">
                  <a:pos x="149" y="213"/>
                </a:cxn>
                <a:cxn ang="0">
                  <a:pos x="111" y="215"/>
                </a:cxn>
                <a:cxn ang="0">
                  <a:pos x="88" y="224"/>
                </a:cxn>
                <a:cxn ang="0">
                  <a:pos x="68" y="236"/>
                </a:cxn>
                <a:cxn ang="0">
                  <a:pos x="30" y="229"/>
                </a:cxn>
                <a:cxn ang="0">
                  <a:pos x="0" y="236"/>
                </a:cxn>
                <a:cxn ang="0">
                  <a:pos x="4" y="267"/>
                </a:cxn>
                <a:cxn ang="0">
                  <a:pos x="36" y="268"/>
                </a:cxn>
                <a:cxn ang="0">
                  <a:pos x="76" y="267"/>
                </a:cxn>
                <a:cxn ang="0">
                  <a:pos x="120" y="265"/>
                </a:cxn>
                <a:cxn ang="0">
                  <a:pos x="140" y="287"/>
                </a:cxn>
                <a:cxn ang="0">
                  <a:pos x="178" y="281"/>
                </a:cxn>
                <a:cxn ang="0">
                  <a:pos x="219" y="278"/>
                </a:cxn>
                <a:cxn ang="0">
                  <a:pos x="251" y="267"/>
                </a:cxn>
              </a:cxnLst>
              <a:rect l="0" t="0" r="r" b="b"/>
              <a:pathLst>
                <a:path w="604" h="288">
                  <a:moveTo>
                    <a:pt x="251" y="267"/>
                  </a:moveTo>
                  <a:lnTo>
                    <a:pt x="250" y="256"/>
                  </a:lnTo>
                  <a:lnTo>
                    <a:pt x="259" y="238"/>
                  </a:lnTo>
                  <a:lnTo>
                    <a:pt x="291" y="223"/>
                  </a:lnTo>
                  <a:lnTo>
                    <a:pt x="296" y="218"/>
                  </a:lnTo>
                  <a:lnTo>
                    <a:pt x="303" y="218"/>
                  </a:lnTo>
                  <a:lnTo>
                    <a:pt x="309" y="203"/>
                  </a:lnTo>
                  <a:lnTo>
                    <a:pt x="319" y="207"/>
                  </a:lnTo>
                  <a:lnTo>
                    <a:pt x="334" y="201"/>
                  </a:lnTo>
                  <a:lnTo>
                    <a:pt x="345" y="202"/>
                  </a:lnTo>
                  <a:lnTo>
                    <a:pt x="351" y="215"/>
                  </a:lnTo>
                  <a:lnTo>
                    <a:pt x="362" y="217"/>
                  </a:lnTo>
                  <a:lnTo>
                    <a:pt x="378" y="213"/>
                  </a:lnTo>
                  <a:lnTo>
                    <a:pt x="388" y="214"/>
                  </a:lnTo>
                  <a:lnTo>
                    <a:pt x="401" y="204"/>
                  </a:lnTo>
                  <a:lnTo>
                    <a:pt x="407" y="186"/>
                  </a:lnTo>
                  <a:lnTo>
                    <a:pt x="416" y="175"/>
                  </a:lnTo>
                  <a:lnTo>
                    <a:pt x="433" y="170"/>
                  </a:lnTo>
                  <a:lnTo>
                    <a:pt x="452" y="169"/>
                  </a:lnTo>
                  <a:lnTo>
                    <a:pt x="479" y="164"/>
                  </a:lnTo>
                  <a:lnTo>
                    <a:pt x="491" y="159"/>
                  </a:lnTo>
                  <a:lnTo>
                    <a:pt x="499" y="145"/>
                  </a:lnTo>
                  <a:lnTo>
                    <a:pt x="514" y="132"/>
                  </a:lnTo>
                  <a:lnTo>
                    <a:pt x="550" y="112"/>
                  </a:lnTo>
                  <a:lnTo>
                    <a:pt x="588" y="100"/>
                  </a:lnTo>
                  <a:lnTo>
                    <a:pt x="598" y="93"/>
                  </a:lnTo>
                  <a:lnTo>
                    <a:pt x="604" y="79"/>
                  </a:lnTo>
                  <a:lnTo>
                    <a:pt x="604" y="69"/>
                  </a:lnTo>
                  <a:lnTo>
                    <a:pt x="597" y="69"/>
                  </a:lnTo>
                  <a:lnTo>
                    <a:pt x="577" y="56"/>
                  </a:lnTo>
                  <a:lnTo>
                    <a:pt x="561" y="53"/>
                  </a:lnTo>
                  <a:lnTo>
                    <a:pt x="546" y="35"/>
                  </a:lnTo>
                  <a:lnTo>
                    <a:pt x="530" y="34"/>
                  </a:lnTo>
                  <a:lnTo>
                    <a:pt x="523" y="31"/>
                  </a:lnTo>
                  <a:lnTo>
                    <a:pt x="514" y="31"/>
                  </a:lnTo>
                  <a:lnTo>
                    <a:pt x="508" y="27"/>
                  </a:lnTo>
                  <a:lnTo>
                    <a:pt x="499" y="26"/>
                  </a:lnTo>
                  <a:lnTo>
                    <a:pt x="475" y="27"/>
                  </a:lnTo>
                  <a:lnTo>
                    <a:pt x="452" y="24"/>
                  </a:lnTo>
                  <a:lnTo>
                    <a:pt x="443" y="24"/>
                  </a:lnTo>
                  <a:lnTo>
                    <a:pt x="428" y="18"/>
                  </a:lnTo>
                  <a:lnTo>
                    <a:pt x="421" y="18"/>
                  </a:lnTo>
                  <a:lnTo>
                    <a:pt x="406" y="24"/>
                  </a:lnTo>
                  <a:lnTo>
                    <a:pt x="374" y="20"/>
                  </a:lnTo>
                  <a:lnTo>
                    <a:pt x="366" y="20"/>
                  </a:lnTo>
                  <a:lnTo>
                    <a:pt x="350" y="24"/>
                  </a:lnTo>
                  <a:lnTo>
                    <a:pt x="334" y="24"/>
                  </a:lnTo>
                  <a:lnTo>
                    <a:pt x="325" y="23"/>
                  </a:lnTo>
                  <a:lnTo>
                    <a:pt x="319" y="18"/>
                  </a:lnTo>
                  <a:lnTo>
                    <a:pt x="310" y="16"/>
                  </a:lnTo>
                  <a:lnTo>
                    <a:pt x="294" y="18"/>
                  </a:lnTo>
                  <a:lnTo>
                    <a:pt x="288" y="12"/>
                  </a:lnTo>
                  <a:lnTo>
                    <a:pt x="267" y="0"/>
                  </a:lnTo>
                  <a:lnTo>
                    <a:pt x="260" y="4"/>
                  </a:lnTo>
                  <a:lnTo>
                    <a:pt x="253" y="5"/>
                  </a:lnTo>
                  <a:lnTo>
                    <a:pt x="245" y="8"/>
                  </a:lnTo>
                  <a:lnTo>
                    <a:pt x="233" y="18"/>
                  </a:lnTo>
                  <a:lnTo>
                    <a:pt x="232" y="26"/>
                  </a:lnTo>
                  <a:lnTo>
                    <a:pt x="227" y="32"/>
                  </a:lnTo>
                  <a:lnTo>
                    <a:pt x="224" y="48"/>
                  </a:lnTo>
                  <a:lnTo>
                    <a:pt x="221" y="56"/>
                  </a:lnTo>
                  <a:lnTo>
                    <a:pt x="205" y="52"/>
                  </a:lnTo>
                  <a:lnTo>
                    <a:pt x="191" y="45"/>
                  </a:lnTo>
                  <a:lnTo>
                    <a:pt x="175" y="40"/>
                  </a:lnTo>
                  <a:lnTo>
                    <a:pt x="169" y="36"/>
                  </a:lnTo>
                  <a:lnTo>
                    <a:pt x="160" y="34"/>
                  </a:lnTo>
                  <a:lnTo>
                    <a:pt x="152" y="34"/>
                  </a:lnTo>
                  <a:lnTo>
                    <a:pt x="137" y="31"/>
                  </a:lnTo>
                  <a:lnTo>
                    <a:pt x="129" y="32"/>
                  </a:lnTo>
                  <a:lnTo>
                    <a:pt x="121" y="30"/>
                  </a:lnTo>
                  <a:lnTo>
                    <a:pt x="105" y="32"/>
                  </a:lnTo>
                  <a:lnTo>
                    <a:pt x="98" y="36"/>
                  </a:lnTo>
                  <a:lnTo>
                    <a:pt x="95" y="43"/>
                  </a:lnTo>
                  <a:lnTo>
                    <a:pt x="97" y="51"/>
                  </a:lnTo>
                  <a:lnTo>
                    <a:pt x="92" y="58"/>
                  </a:lnTo>
                  <a:lnTo>
                    <a:pt x="88" y="66"/>
                  </a:lnTo>
                  <a:lnTo>
                    <a:pt x="105" y="70"/>
                  </a:lnTo>
                  <a:lnTo>
                    <a:pt x="106" y="79"/>
                  </a:lnTo>
                  <a:lnTo>
                    <a:pt x="92" y="85"/>
                  </a:lnTo>
                  <a:lnTo>
                    <a:pt x="82" y="97"/>
                  </a:lnTo>
                  <a:lnTo>
                    <a:pt x="70" y="109"/>
                  </a:lnTo>
                  <a:lnTo>
                    <a:pt x="55" y="118"/>
                  </a:lnTo>
                  <a:lnTo>
                    <a:pt x="54" y="127"/>
                  </a:lnTo>
                  <a:lnTo>
                    <a:pt x="62" y="129"/>
                  </a:lnTo>
                  <a:lnTo>
                    <a:pt x="68" y="134"/>
                  </a:lnTo>
                  <a:lnTo>
                    <a:pt x="76" y="131"/>
                  </a:lnTo>
                  <a:lnTo>
                    <a:pt x="84" y="144"/>
                  </a:lnTo>
                  <a:lnTo>
                    <a:pt x="108" y="154"/>
                  </a:lnTo>
                  <a:lnTo>
                    <a:pt x="115" y="154"/>
                  </a:lnTo>
                  <a:lnTo>
                    <a:pt x="117" y="147"/>
                  </a:lnTo>
                  <a:lnTo>
                    <a:pt x="125" y="142"/>
                  </a:lnTo>
                  <a:lnTo>
                    <a:pt x="130" y="127"/>
                  </a:lnTo>
                  <a:lnTo>
                    <a:pt x="137" y="131"/>
                  </a:lnTo>
                  <a:lnTo>
                    <a:pt x="142" y="137"/>
                  </a:lnTo>
                  <a:lnTo>
                    <a:pt x="142" y="145"/>
                  </a:lnTo>
                  <a:lnTo>
                    <a:pt x="156" y="154"/>
                  </a:lnTo>
                  <a:lnTo>
                    <a:pt x="162" y="159"/>
                  </a:lnTo>
                  <a:lnTo>
                    <a:pt x="170" y="159"/>
                  </a:lnTo>
                  <a:lnTo>
                    <a:pt x="181" y="169"/>
                  </a:lnTo>
                  <a:lnTo>
                    <a:pt x="197" y="174"/>
                  </a:lnTo>
                  <a:lnTo>
                    <a:pt x="205" y="171"/>
                  </a:lnTo>
                  <a:lnTo>
                    <a:pt x="212" y="175"/>
                  </a:lnTo>
                  <a:lnTo>
                    <a:pt x="207" y="182"/>
                  </a:lnTo>
                  <a:lnTo>
                    <a:pt x="191" y="186"/>
                  </a:lnTo>
                  <a:lnTo>
                    <a:pt x="187" y="195"/>
                  </a:lnTo>
                  <a:lnTo>
                    <a:pt x="181" y="198"/>
                  </a:lnTo>
                  <a:lnTo>
                    <a:pt x="173" y="196"/>
                  </a:lnTo>
                  <a:lnTo>
                    <a:pt x="168" y="202"/>
                  </a:lnTo>
                  <a:lnTo>
                    <a:pt x="160" y="202"/>
                  </a:lnTo>
                  <a:lnTo>
                    <a:pt x="153" y="206"/>
                  </a:lnTo>
                  <a:lnTo>
                    <a:pt x="149" y="213"/>
                  </a:lnTo>
                  <a:lnTo>
                    <a:pt x="143" y="218"/>
                  </a:lnTo>
                  <a:lnTo>
                    <a:pt x="127" y="220"/>
                  </a:lnTo>
                  <a:lnTo>
                    <a:pt x="111" y="215"/>
                  </a:lnTo>
                  <a:lnTo>
                    <a:pt x="104" y="214"/>
                  </a:lnTo>
                  <a:lnTo>
                    <a:pt x="92" y="215"/>
                  </a:lnTo>
                  <a:lnTo>
                    <a:pt x="88" y="224"/>
                  </a:lnTo>
                  <a:lnTo>
                    <a:pt x="81" y="226"/>
                  </a:lnTo>
                  <a:lnTo>
                    <a:pt x="76" y="234"/>
                  </a:lnTo>
                  <a:lnTo>
                    <a:pt x="68" y="236"/>
                  </a:lnTo>
                  <a:lnTo>
                    <a:pt x="55" y="228"/>
                  </a:lnTo>
                  <a:lnTo>
                    <a:pt x="46" y="226"/>
                  </a:lnTo>
                  <a:lnTo>
                    <a:pt x="30" y="229"/>
                  </a:lnTo>
                  <a:lnTo>
                    <a:pt x="22" y="226"/>
                  </a:lnTo>
                  <a:lnTo>
                    <a:pt x="15" y="231"/>
                  </a:lnTo>
                  <a:lnTo>
                    <a:pt x="0" y="236"/>
                  </a:lnTo>
                  <a:lnTo>
                    <a:pt x="0" y="245"/>
                  </a:lnTo>
                  <a:lnTo>
                    <a:pt x="0" y="261"/>
                  </a:lnTo>
                  <a:lnTo>
                    <a:pt x="4" y="267"/>
                  </a:lnTo>
                  <a:lnTo>
                    <a:pt x="13" y="267"/>
                  </a:lnTo>
                  <a:lnTo>
                    <a:pt x="20" y="265"/>
                  </a:lnTo>
                  <a:lnTo>
                    <a:pt x="36" y="268"/>
                  </a:lnTo>
                  <a:lnTo>
                    <a:pt x="60" y="265"/>
                  </a:lnTo>
                  <a:lnTo>
                    <a:pt x="68" y="265"/>
                  </a:lnTo>
                  <a:lnTo>
                    <a:pt x="76" y="267"/>
                  </a:lnTo>
                  <a:lnTo>
                    <a:pt x="81" y="273"/>
                  </a:lnTo>
                  <a:lnTo>
                    <a:pt x="89" y="274"/>
                  </a:lnTo>
                  <a:lnTo>
                    <a:pt x="120" y="265"/>
                  </a:lnTo>
                  <a:lnTo>
                    <a:pt x="127" y="269"/>
                  </a:lnTo>
                  <a:lnTo>
                    <a:pt x="135" y="271"/>
                  </a:lnTo>
                  <a:lnTo>
                    <a:pt x="140" y="287"/>
                  </a:lnTo>
                  <a:lnTo>
                    <a:pt x="156" y="285"/>
                  </a:lnTo>
                  <a:lnTo>
                    <a:pt x="163" y="288"/>
                  </a:lnTo>
                  <a:lnTo>
                    <a:pt x="178" y="281"/>
                  </a:lnTo>
                  <a:lnTo>
                    <a:pt x="194" y="278"/>
                  </a:lnTo>
                  <a:lnTo>
                    <a:pt x="210" y="281"/>
                  </a:lnTo>
                  <a:lnTo>
                    <a:pt x="219" y="278"/>
                  </a:lnTo>
                  <a:lnTo>
                    <a:pt x="229" y="279"/>
                  </a:lnTo>
                  <a:lnTo>
                    <a:pt x="232" y="265"/>
                  </a:lnTo>
                  <a:lnTo>
                    <a:pt x="251" y="26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 name="Freeform 59"/>
            <p:cNvSpPr>
              <a:spLocks noChangeAspect="1"/>
            </p:cNvSpPr>
            <p:nvPr/>
          </p:nvSpPr>
          <p:spPr bwMode="gray">
            <a:xfrm>
              <a:off x="5933280" y="2910234"/>
              <a:ext cx="131763" cy="98425"/>
            </a:xfrm>
            <a:custGeom>
              <a:avLst/>
              <a:gdLst/>
              <a:ahLst/>
              <a:cxnLst>
                <a:cxn ang="0">
                  <a:pos x="45" y="286"/>
                </a:cxn>
                <a:cxn ang="0">
                  <a:pos x="72" y="273"/>
                </a:cxn>
                <a:cxn ang="0">
                  <a:pos x="89" y="269"/>
                </a:cxn>
                <a:cxn ang="0">
                  <a:pos x="112" y="274"/>
                </a:cxn>
                <a:cxn ang="0">
                  <a:pos x="118" y="246"/>
                </a:cxn>
                <a:cxn ang="0">
                  <a:pos x="145" y="252"/>
                </a:cxn>
                <a:cxn ang="0">
                  <a:pos x="160" y="238"/>
                </a:cxn>
                <a:cxn ang="0">
                  <a:pos x="176" y="198"/>
                </a:cxn>
                <a:cxn ang="0">
                  <a:pos x="190" y="190"/>
                </a:cxn>
                <a:cxn ang="0">
                  <a:pos x="217" y="207"/>
                </a:cxn>
                <a:cxn ang="0">
                  <a:pos x="219" y="225"/>
                </a:cxn>
                <a:cxn ang="0">
                  <a:pos x="230" y="231"/>
                </a:cxn>
                <a:cxn ang="0">
                  <a:pos x="226" y="254"/>
                </a:cxn>
                <a:cxn ang="0">
                  <a:pos x="224" y="287"/>
                </a:cxn>
                <a:cxn ang="0">
                  <a:pos x="241" y="312"/>
                </a:cxn>
                <a:cxn ang="0">
                  <a:pos x="293" y="286"/>
                </a:cxn>
                <a:cxn ang="0">
                  <a:pos x="307" y="271"/>
                </a:cxn>
                <a:cxn ang="0">
                  <a:pos x="334" y="257"/>
                </a:cxn>
                <a:cxn ang="0">
                  <a:pos x="350" y="260"/>
                </a:cxn>
                <a:cxn ang="0">
                  <a:pos x="364" y="266"/>
                </a:cxn>
                <a:cxn ang="0">
                  <a:pos x="390" y="260"/>
                </a:cxn>
                <a:cxn ang="0">
                  <a:pos x="411" y="268"/>
                </a:cxn>
                <a:cxn ang="0">
                  <a:pos x="417" y="273"/>
                </a:cxn>
                <a:cxn ang="0">
                  <a:pos x="400" y="182"/>
                </a:cxn>
                <a:cxn ang="0">
                  <a:pos x="346" y="162"/>
                </a:cxn>
                <a:cxn ang="0">
                  <a:pos x="333" y="120"/>
                </a:cxn>
                <a:cxn ang="0">
                  <a:pos x="282" y="122"/>
                </a:cxn>
                <a:cxn ang="0">
                  <a:pos x="239" y="112"/>
                </a:cxn>
                <a:cxn ang="0">
                  <a:pos x="185" y="114"/>
                </a:cxn>
                <a:cxn ang="0">
                  <a:pos x="140" y="109"/>
                </a:cxn>
                <a:cxn ang="0">
                  <a:pos x="104" y="102"/>
                </a:cxn>
                <a:cxn ang="0">
                  <a:pos x="126" y="67"/>
                </a:cxn>
                <a:cxn ang="0">
                  <a:pos x="172" y="77"/>
                </a:cxn>
                <a:cxn ang="0">
                  <a:pos x="196" y="56"/>
                </a:cxn>
                <a:cxn ang="0">
                  <a:pos x="172" y="54"/>
                </a:cxn>
                <a:cxn ang="0">
                  <a:pos x="185" y="22"/>
                </a:cxn>
                <a:cxn ang="0">
                  <a:pos x="170" y="0"/>
                </a:cxn>
                <a:cxn ang="0">
                  <a:pos x="132" y="27"/>
                </a:cxn>
                <a:cxn ang="0">
                  <a:pos x="108" y="36"/>
                </a:cxn>
                <a:cxn ang="0">
                  <a:pos x="105" y="63"/>
                </a:cxn>
                <a:cxn ang="0">
                  <a:pos x="75" y="82"/>
                </a:cxn>
                <a:cxn ang="0">
                  <a:pos x="32" y="107"/>
                </a:cxn>
                <a:cxn ang="0">
                  <a:pos x="6" y="112"/>
                </a:cxn>
                <a:cxn ang="0">
                  <a:pos x="14" y="136"/>
                </a:cxn>
                <a:cxn ang="0">
                  <a:pos x="40" y="149"/>
                </a:cxn>
                <a:cxn ang="0">
                  <a:pos x="41" y="187"/>
                </a:cxn>
                <a:cxn ang="0">
                  <a:pos x="52" y="212"/>
                </a:cxn>
                <a:cxn ang="0">
                  <a:pos x="29" y="239"/>
                </a:cxn>
                <a:cxn ang="0">
                  <a:pos x="19" y="269"/>
                </a:cxn>
              </a:cxnLst>
              <a:rect l="0" t="0" r="r" b="b"/>
              <a:pathLst>
                <a:path w="417" h="312">
                  <a:moveTo>
                    <a:pt x="19" y="269"/>
                  </a:moveTo>
                  <a:lnTo>
                    <a:pt x="24" y="274"/>
                  </a:lnTo>
                  <a:lnTo>
                    <a:pt x="37" y="289"/>
                  </a:lnTo>
                  <a:lnTo>
                    <a:pt x="45" y="286"/>
                  </a:lnTo>
                  <a:lnTo>
                    <a:pt x="52" y="286"/>
                  </a:lnTo>
                  <a:lnTo>
                    <a:pt x="53" y="281"/>
                  </a:lnTo>
                  <a:lnTo>
                    <a:pt x="67" y="274"/>
                  </a:lnTo>
                  <a:lnTo>
                    <a:pt x="72" y="273"/>
                  </a:lnTo>
                  <a:lnTo>
                    <a:pt x="76" y="274"/>
                  </a:lnTo>
                  <a:lnTo>
                    <a:pt x="79" y="270"/>
                  </a:lnTo>
                  <a:lnTo>
                    <a:pt x="85" y="268"/>
                  </a:lnTo>
                  <a:lnTo>
                    <a:pt x="89" y="269"/>
                  </a:lnTo>
                  <a:lnTo>
                    <a:pt x="94" y="274"/>
                  </a:lnTo>
                  <a:lnTo>
                    <a:pt x="107" y="279"/>
                  </a:lnTo>
                  <a:lnTo>
                    <a:pt x="111" y="276"/>
                  </a:lnTo>
                  <a:lnTo>
                    <a:pt x="112" y="274"/>
                  </a:lnTo>
                  <a:lnTo>
                    <a:pt x="112" y="269"/>
                  </a:lnTo>
                  <a:lnTo>
                    <a:pt x="110" y="265"/>
                  </a:lnTo>
                  <a:lnTo>
                    <a:pt x="110" y="258"/>
                  </a:lnTo>
                  <a:lnTo>
                    <a:pt x="118" y="246"/>
                  </a:lnTo>
                  <a:lnTo>
                    <a:pt x="123" y="246"/>
                  </a:lnTo>
                  <a:lnTo>
                    <a:pt x="129" y="248"/>
                  </a:lnTo>
                  <a:lnTo>
                    <a:pt x="138" y="246"/>
                  </a:lnTo>
                  <a:lnTo>
                    <a:pt x="145" y="252"/>
                  </a:lnTo>
                  <a:lnTo>
                    <a:pt x="149" y="252"/>
                  </a:lnTo>
                  <a:lnTo>
                    <a:pt x="153" y="250"/>
                  </a:lnTo>
                  <a:lnTo>
                    <a:pt x="159" y="243"/>
                  </a:lnTo>
                  <a:lnTo>
                    <a:pt x="160" y="238"/>
                  </a:lnTo>
                  <a:lnTo>
                    <a:pt x="155" y="232"/>
                  </a:lnTo>
                  <a:lnTo>
                    <a:pt x="155" y="227"/>
                  </a:lnTo>
                  <a:lnTo>
                    <a:pt x="165" y="214"/>
                  </a:lnTo>
                  <a:lnTo>
                    <a:pt x="176" y="198"/>
                  </a:lnTo>
                  <a:lnTo>
                    <a:pt x="178" y="195"/>
                  </a:lnTo>
                  <a:lnTo>
                    <a:pt x="182" y="190"/>
                  </a:lnTo>
                  <a:lnTo>
                    <a:pt x="183" y="189"/>
                  </a:lnTo>
                  <a:lnTo>
                    <a:pt x="190" y="190"/>
                  </a:lnTo>
                  <a:lnTo>
                    <a:pt x="194" y="187"/>
                  </a:lnTo>
                  <a:lnTo>
                    <a:pt x="204" y="189"/>
                  </a:lnTo>
                  <a:lnTo>
                    <a:pt x="217" y="201"/>
                  </a:lnTo>
                  <a:lnTo>
                    <a:pt x="217" y="207"/>
                  </a:lnTo>
                  <a:lnTo>
                    <a:pt x="213" y="215"/>
                  </a:lnTo>
                  <a:lnTo>
                    <a:pt x="213" y="220"/>
                  </a:lnTo>
                  <a:lnTo>
                    <a:pt x="214" y="222"/>
                  </a:lnTo>
                  <a:lnTo>
                    <a:pt x="219" y="225"/>
                  </a:lnTo>
                  <a:lnTo>
                    <a:pt x="225" y="223"/>
                  </a:lnTo>
                  <a:lnTo>
                    <a:pt x="229" y="225"/>
                  </a:lnTo>
                  <a:lnTo>
                    <a:pt x="229" y="227"/>
                  </a:lnTo>
                  <a:lnTo>
                    <a:pt x="230" y="231"/>
                  </a:lnTo>
                  <a:lnTo>
                    <a:pt x="228" y="233"/>
                  </a:lnTo>
                  <a:lnTo>
                    <a:pt x="226" y="238"/>
                  </a:lnTo>
                  <a:lnTo>
                    <a:pt x="228" y="249"/>
                  </a:lnTo>
                  <a:lnTo>
                    <a:pt x="226" y="254"/>
                  </a:lnTo>
                  <a:lnTo>
                    <a:pt x="224" y="259"/>
                  </a:lnTo>
                  <a:lnTo>
                    <a:pt x="224" y="269"/>
                  </a:lnTo>
                  <a:lnTo>
                    <a:pt x="221" y="278"/>
                  </a:lnTo>
                  <a:lnTo>
                    <a:pt x="224" y="287"/>
                  </a:lnTo>
                  <a:lnTo>
                    <a:pt x="230" y="298"/>
                  </a:lnTo>
                  <a:lnTo>
                    <a:pt x="235" y="309"/>
                  </a:lnTo>
                  <a:lnTo>
                    <a:pt x="236" y="311"/>
                  </a:lnTo>
                  <a:lnTo>
                    <a:pt x="241" y="312"/>
                  </a:lnTo>
                  <a:lnTo>
                    <a:pt x="246" y="309"/>
                  </a:lnTo>
                  <a:lnTo>
                    <a:pt x="258" y="302"/>
                  </a:lnTo>
                  <a:lnTo>
                    <a:pt x="272" y="292"/>
                  </a:lnTo>
                  <a:lnTo>
                    <a:pt x="293" y="286"/>
                  </a:lnTo>
                  <a:lnTo>
                    <a:pt x="295" y="285"/>
                  </a:lnTo>
                  <a:lnTo>
                    <a:pt x="299" y="278"/>
                  </a:lnTo>
                  <a:lnTo>
                    <a:pt x="306" y="274"/>
                  </a:lnTo>
                  <a:lnTo>
                    <a:pt x="307" y="271"/>
                  </a:lnTo>
                  <a:lnTo>
                    <a:pt x="312" y="270"/>
                  </a:lnTo>
                  <a:lnTo>
                    <a:pt x="322" y="263"/>
                  </a:lnTo>
                  <a:lnTo>
                    <a:pt x="327" y="262"/>
                  </a:lnTo>
                  <a:lnTo>
                    <a:pt x="334" y="257"/>
                  </a:lnTo>
                  <a:lnTo>
                    <a:pt x="339" y="257"/>
                  </a:lnTo>
                  <a:lnTo>
                    <a:pt x="343" y="259"/>
                  </a:lnTo>
                  <a:lnTo>
                    <a:pt x="346" y="260"/>
                  </a:lnTo>
                  <a:lnTo>
                    <a:pt x="350" y="260"/>
                  </a:lnTo>
                  <a:lnTo>
                    <a:pt x="352" y="270"/>
                  </a:lnTo>
                  <a:lnTo>
                    <a:pt x="354" y="274"/>
                  </a:lnTo>
                  <a:lnTo>
                    <a:pt x="357" y="273"/>
                  </a:lnTo>
                  <a:lnTo>
                    <a:pt x="364" y="266"/>
                  </a:lnTo>
                  <a:lnTo>
                    <a:pt x="364" y="268"/>
                  </a:lnTo>
                  <a:lnTo>
                    <a:pt x="366" y="268"/>
                  </a:lnTo>
                  <a:lnTo>
                    <a:pt x="379" y="263"/>
                  </a:lnTo>
                  <a:lnTo>
                    <a:pt x="390" y="260"/>
                  </a:lnTo>
                  <a:lnTo>
                    <a:pt x="396" y="260"/>
                  </a:lnTo>
                  <a:lnTo>
                    <a:pt x="401" y="264"/>
                  </a:lnTo>
                  <a:lnTo>
                    <a:pt x="409" y="264"/>
                  </a:lnTo>
                  <a:lnTo>
                    <a:pt x="411" y="268"/>
                  </a:lnTo>
                  <a:lnTo>
                    <a:pt x="411" y="270"/>
                  </a:lnTo>
                  <a:lnTo>
                    <a:pt x="406" y="271"/>
                  </a:lnTo>
                  <a:lnTo>
                    <a:pt x="414" y="274"/>
                  </a:lnTo>
                  <a:lnTo>
                    <a:pt x="417" y="273"/>
                  </a:lnTo>
                  <a:lnTo>
                    <a:pt x="417" y="237"/>
                  </a:lnTo>
                  <a:lnTo>
                    <a:pt x="407" y="212"/>
                  </a:lnTo>
                  <a:lnTo>
                    <a:pt x="407" y="193"/>
                  </a:lnTo>
                  <a:lnTo>
                    <a:pt x="400" y="182"/>
                  </a:lnTo>
                  <a:lnTo>
                    <a:pt x="381" y="180"/>
                  </a:lnTo>
                  <a:lnTo>
                    <a:pt x="361" y="187"/>
                  </a:lnTo>
                  <a:lnTo>
                    <a:pt x="350" y="179"/>
                  </a:lnTo>
                  <a:lnTo>
                    <a:pt x="346" y="162"/>
                  </a:lnTo>
                  <a:lnTo>
                    <a:pt x="344" y="142"/>
                  </a:lnTo>
                  <a:lnTo>
                    <a:pt x="355" y="108"/>
                  </a:lnTo>
                  <a:lnTo>
                    <a:pt x="336" y="106"/>
                  </a:lnTo>
                  <a:lnTo>
                    <a:pt x="333" y="120"/>
                  </a:lnTo>
                  <a:lnTo>
                    <a:pt x="323" y="119"/>
                  </a:lnTo>
                  <a:lnTo>
                    <a:pt x="314" y="122"/>
                  </a:lnTo>
                  <a:lnTo>
                    <a:pt x="298" y="119"/>
                  </a:lnTo>
                  <a:lnTo>
                    <a:pt x="282" y="122"/>
                  </a:lnTo>
                  <a:lnTo>
                    <a:pt x="267" y="129"/>
                  </a:lnTo>
                  <a:lnTo>
                    <a:pt x="260" y="126"/>
                  </a:lnTo>
                  <a:lnTo>
                    <a:pt x="244" y="128"/>
                  </a:lnTo>
                  <a:lnTo>
                    <a:pt x="239" y="112"/>
                  </a:lnTo>
                  <a:lnTo>
                    <a:pt x="231" y="110"/>
                  </a:lnTo>
                  <a:lnTo>
                    <a:pt x="224" y="106"/>
                  </a:lnTo>
                  <a:lnTo>
                    <a:pt x="193" y="115"/>
                  </a:lnTo>
                  <a:lnTo>
                    <a:pt x="185" y="114"/>
                  </a:lnTo>
                  <a:lnTo>
                    <a:pt x="180" y="108"/>
                  </a:lnTo>
                  <a:lnTo>
                    <a:pt x="172" y="106"/>
                  </a:lnTo>
                  <a:lnTo>
                    <a:pt x="164" y="106"/>
                  </a:lnTo>
                  <a:lnTo>
                    <a:pt x="140" y="109"/>
                  </a:lnTo>
                  <a:lnTo>
                    <a:pt x="124" y="106"/>
                  </a:lnTo>
                  <a:lnTo>
                    <a:pt x="117" y="108"/>
                  </a:lnTo>
                  <a:lnTo>
                    <a:pt x="108" y="108"/>
                  </a:lnTo>
                  <a:lnTo>
                    <a:pt x="104" y="102"/>
                  </a:lnTo>
                  <a:lnTo>
                    <a:pt x="104" y="86"/>
                  </a:lnTo>
                  <a:lnTo>
                    <a:pt x="104" y="77"/>
                  </a:lnTo>
                  <a:lnTo>
                    <a:pt x="119" y="72"/>
                  </a:lnTo>
                  <a:lnTo>
                    <a:pt x="126" y="67"/>
                  </a:lnTo>
                  <a:lnTo>
                    <a:pt x="134" y="70"/>
                  </a:lnTo>
                  <a:lnTo>
                    <a:pt x="150" y="67"/>
                  </a:lnTo>
                  <a:lnTo>
                    <a:pt x="159" y="69"/>
                  </a:lnTo>
                  <a:lnTo>
                    <a:pt x="172" y="77"/>
                  </a:lnTo>
                  <a:lnTo>
                    <a:pt x="180" y="75"/>
                  </a:lnTo>
                  <a:lnTo>
                    <a:pt x="185" y="67"/>
                  </a:lnTo>
                  <a:lnTo>
                    <a:pt x="192" y="65"/>
                  </a:lnTo>
                  <a:lnTo>
                    <a:pt x="196" y="56"/>
                  </a:lnTo>
                  <a:lnTo>
                    <a:pt x="192" y="56"/>
                  </a:lnTo>
                  <a:lnTo>
                    <a:pt x="185" y="60"/>
                  </a:lnTo>
                  <a:lnTo>
                    <a:pt x="176" y="61"/>
                  </a:lnTo>
                  <a:lnTo>
                    <a:pt x="172" y="54"/>
                  </a:lnTo>
                  <a:lnTo>
                    <a:pt x="167" y="38"/>
                  </a:lnTo>
                  <a:lnTo>
                    <a:pt x="174" y="33"/>
                  </a:lnTo>
                  <a:lnTo>
                    <a:pt x="181" y="29"/>
                  </a:lnTo>
                  <a:lnTo>
                    <a:pt x="185" y="22"/>
                  </a:lnTo>
                  <a:lnTo>
                    <a:pt x="183" y="15"/>
                  </a:lnTo>
                  <a:lnTo>
                    <a:pt x="178" y="9"/>
                  </a:lnTo>
                  <a:lnTo>
                    <a:pt x="177" y="0"/>
                  </a:lnTo>
                  <a:lnTo>
                    <a:pt x="170" y="0"/>
                  </a:lnTo>
                  <a:lnTo>
                    <a:pt x="164" y="5"/>
                  </a:lnTo>
                  <a:lnTo>
                    <a:pt x="160" y="12"/>
                  </a:lnTo>
                  <a:lnTo>
                    <a:pt x="145" y="20"/>
                  </a:lnTo>
                  <a:lnTo>
                    <a:pt x="132" y="27"/>
                  </a:lnTo>
                  <a:lnTo>
                    <a:pt x="123" y="28"/>
                  </a:lnTo>
                  <a:lnTo>
                    <a:pt x="117" y="23"/>
                  </a:lnTo>
                  <a:lnTo>
                    <a:pt x="110" y="27"/>
                  </a:lnTo>
                  <a:lnTo>
                    <a:pt x="108" y="36"/>
                  </a:lnTo>
                  <a:lnTo>
                    <a:pt x="102" y="40"/>
                  </a:lnTo>
                  <a:lnTo>
                    <a:pt x="107" y="47"/>
                  </a:lnTo>
                  <a:lnTo>
                    <a:pt x="107" y="55"/>
                  </a:lnTo>
                  <a:lnTo>
                    <a:pt x="105" y="63"/>
                  </a:lnTo>
                  <a:lnTo>
                    <a:pt x="99" y="67"/>
                  </a:lnTo>
                  <a:lnTo>
                    <a:pt x="83" y="70"/>
                  </a:lnTo>
                  <a:lnTo>
                    <a:pt x="75" y="75"/>
                  </a:lnTo>
                  <a:lnTo>
                    <a:pt x="75" y="82"/>
                  </a:lnTo>
                  <a:lnTo>
                    <a:pt x="63" y="104"/>
                  </a:lnTo>
                  <a:lnTo>
                    <a:pt x="56" y="107"/>
                  </a:lnTo>
                  <a:lnTo>
                    <a:pt x="40" y="108"/>
                  </a:lnTo>
                  <a:lnTo>
                    <a:pt x="32" y="107"/>
                  </a:lnTo>
                  <a:lnTo>
                    <a:pt x="26" y="101"/>
                  </a:lnTo>
                  <a:lnTo>
                    <a:pt x="18" y="102"/>
                  </a:lnTo>
                  <a:lnTo>
                    <a:pt x="10" y="106"/>
                  </a:lnTo>
                  <a:lnTo>
                    <a:pt x="6" y="112"/>
                  </a:lnTo>
                  <a:lnTo>
                    <a:pt x="8" y="120"/>
                  </a:lnTo>
                  <a:lnTo>
                    <a:pt x="0" y="125"/>
                  </a:lnTo>
                  <a:lnTo>
                    <a:pt x="6" y="131"/>
                  </a:lnTo>
                  <a:lnTo>
                    <a:pt x="14" y="136"/>
                  </a:lnTo>
                  <a:lnTo>
                    <a:pt x="16" y="144"/>
                  </a:lnTo>
                  <a:lnTo>
                    <a:pt x="25" y="145"/>
                  </a:lnTo>
                  <a:lnTo>
                    <a:pt x="34" y="144"/>
                  </a:lnTo>
                  <a:lnTo>
                    <a:pt x="40" y="149"/>
                  </a:lnTo>
                  <a:lnTo>
                    <a:pt x="42" y="156"/>
                  </a:lnTo>
                  <a:lnTo>
                    <a:pt x="41" y="165"/>
                  </a:lnTo>
                  <a:lnTo>
                    <a:pt x="37" y="171"/>
                  </a:lnTo>
                  <a:lnTo>
                    <a:pt x="41" y="187"/>
                  </a:lnTo>
                  <a:lnTo>
                    <a:pt x="46" y="194"/>
                  </a:lnTo>
                  <a:lnTo>
                    <a:pt x="53" y="199"/>
                  </a:lnTo>
                  <a:lnTo>
                    <a:pt x="54" y="205"/>
                  </a:lnTo>
                  <a:lnTo>
                    <a:pt x="52" y="212"/>
                  </a:lnTo>
                  <a:lnTo>
                    <a:pt x="47" y="217"/>
                  </a:lnTo>
                  <a:lnTo>
                    <a:pt x="40" y="222"/>
                  </a:lnTo>
                  <a:lnTo>
                    <a:pt x="37" y="228"/>
                  </a:lnTo>
                  <a:lnTo>
                    <a:pt x="29" y="239"/>
                  </a:lnTo>
                  <a:lnTo>
                    <a:pt x="22" y="253"/>
                  </a:lnTo>
                  <a:lnTo>
                    <a:pt x="24" y="259"/>
                  </a:lnTo>
                  <a:lnTo>
                    <a:pt x="24" y="266"/>
                  </a:lnTo>
                  <a:lnTo>
                    <a:pt x="19" y="26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 name="Freeform 60"/>
            <p:cNvSpPr>
              <a:spLocks noChangeAspect="1"/>
            </p:cNvSpPr>
            <p:nvPr/>
          </p:nvSpPr>
          <p:spPr bwMode="gray">
            <a:xfrm>
              <a:off x="5995192" y="2930872"/>
              <a:ext cx="4763" cy="6350"/>
            </a:xfrm>
            <a:custGeom>
              <a:avLst/>
              <a:gdLst/>
              <a:ahLst/>
              <a:cxnLst>
                <a:cxn ang="0">
                  <a:pos x="16" y="19"/>
                </a:cxn>
                <a:cxn ang="0">
                  <a:pos x="14" y="12"/>
                </a:cxn>
                <a:cxn ang="0">
                  <a:pos x="5" y="0"/>
                </a:cxn>
                <a:cxn ang="0">
                  <a:pos x="0" y="6"/>
                </a:cxn>
                <a:cxn ang="0">
                  <a:pos x="1" y="13"/>
                </a:cxn>
                <a:cxn ang="0">
                  <a:pos x="3" y="21"/>
                </a:cxn>
                <a:cxn ang="0">
                  <a:pos x="12" y="22"/>
                </a:cxn>
                <a:cxn ang="0">
                  <a:pos x="16" y="19"/>
                </a:cxn>
              </a:cxnLst>
              <a:rect l="0" t="0" r="r" b="b"/>
              <a:pathLst>
                <a:path w="16" h="22">
                  <a:moveTo>
                    <a:pt x="16" y="19"/>
                  </a:moveTo>
                  <a:lnTo>
                    <a:pt x="14" y="12"/>
                  </a:lnTo>
                  <a:lnTo>
                    <a:pt x="5" y="0"/>
                  </a:lnTo>
                  <a:lnTo>
                    <a:pt x="0" y="6"/>
                  </a:lnTo>
                  <a:lnTo>
                    <a:pt x="1" y="13"/>
                  </a:lnTo>
                  <a:lnTo>
                    <a:pt x="3" y="21"/>
                  </a:lnTo>
                  <a:lnTo>
                    <a:pt x="12" y="22"/>
                  </a:lnTo>
                  <a:lnTo>
                    <a:pt x="16" y="1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 name="Freeform 61"/>
            <p:cNvSpPr>
              <a:spLocks noChangeAspect="1"/>
            </p:cNvSpPr>
            <p:nvPr/>
          </p:nvSpPr>
          <p:spPr bwMode="gray">
            <a:xfrm>
              <a:off x="6006305" y="2934047"/>
              <a:ext cx="4763" cy="3175"/>
            </a:xfrm>
            <a:custGeom>
              <a:avLst/>
              <a:gdLst/>
              <a:ahLst/>
              <a:cxnLst>
                <a:cxn ang="0">
                  <a:pos x="15" y="4"/>
                </a:cxn>
                <a:cxn ang="0">
                  <a:pos x="7" y="0"/>
                </a:cxn>
                <a:cxn ang="0">
                  <a:pos x="0" y="3"/>
                </a:cxn>
                <a:cxn ang="0">
                  <a:pos x="6" y="9"/>
                </a:cxn>
                <a:cxn ang="0">
                  <a:pos x="14" y="6"/>
                </a:cxn>
                <a:cxn ang="0">
                  <a:pos x="15" y="4"/>
                </a:cxn>
              </a:cxnLst>
              <a:rect l="0" t="0" r="r" b="b"/>
              <a:pathLst>
                <a:path w="15" h="9">
                  <a:moveTo>
                    <a:pt x="15" y="4"/>
                  </a:moveTo>
                  <a:lnTo>
                    <a:pt x="7" y="0"/>
                  </a:lnTo>
                  <a:lnTo>
                    <a:pt x="0" y="3"/>
                  </a:lnTo>
                  <a:lnTo>
                    <a:pt x="6" y="9"/>
                  </a:lnTo>
                  <a:lnTo>
                    <a:pt x="14" y="6"/>
                  </a:lnTo>
                  <a:lnTo>
                    <a:pt x="15"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 name="Freeform 62"/>
            <p:cNvSpPr>
              <a:spLocks noChangeAspect="1"/>
            </p:cNvSpPr>
            <p:nvPr/>
          </p:nvSpPr>
          <p:spPr bwMode="gray">
            <a:xfrm>
              <a:off x="5987255" y="2937222"/>
              <a:ext cx="3175" cy="3175"/>
            </a:xfrm>
            <a:custGeom>
              <a:avLst/>
              <a:gdLst/>
              <a:ahLst/>
              <a:cxnLst>
                <a:cxn ang="0">
                  <a:pos x="12" y="6"/>
                </a:cxn>
                <a:cxn ang="0">
                  <a:pos x="8" y="0"/>
                </a:cxn>
                <a:cxn ang="0">
                  <a:pos x="0" y="1"/>
                </a:cxn>
                <a:cxn ang="0">
                  <a:pos x="2" y="8"/>
                </a:cxn>
                <a:cxn ang="0">
                  <a:pos x="11" y="8"/>
                </a:cxn>
                <a:cxn ang="0">
                  <a:pos x="12" y="6"/>
                </a:cxn>
              </a:cxnLst>
              <a:rect l="0" t="0" r="r" b="b"/>
              <a:pathLst>
                <a:path w="12" h="8">
                  <a:moveTo>
                    <a:pt x="12" y="6"/>
                  </a:moveTo>
                  <a:lnTo>
                    <a:pt x="8" y="0"/>
                  </a:lnTo>
                  <a:lnTo>
                    <a:pt x="0" y="1"/>
                  </a:lnTo>
                  <a:lnTo>
                    <a:pt x="2" y="8"/>
                  </a:lnTo>
                  <a:lnTo>
                    <a:pt x="11" y="8"/>
                  </a:lnTo>
                  <a:lnTo>
                    <a:pt x="12" y="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 name="Freeform 63"/>
            <p:cNvSpPr>
              <a:spLocks noChangeAspect="1"/>
            </p:cNvSpPr>
            <p:nvPr/>
          </p:nvSpPr>
          <p:spPr bwMode="gray">
            <a:xfrm>
              <a:off x="5812630" y="2968972"/>
              <a:ext cx="250825" cy="190500"/>
            </a:xfrm>
            <a:custGeom>
              <a:avLst/>
              <a:gdLst/>
              <a:ahLst/>
              <a:cxnLst>
                <a:cxn ang="0">
                  <a:pos x="65" y="487"/>
                </a:cxn>
                <a:cxn ang="0">
                  <a:pos x="14" y="447"/>
                </a:cxn>
                <a:cxn ang="0">
                  <a:pos x="3" y="371"/>
                </a:cxn>
                <a:cxn ang="0">
                  <a:pos x="0" y="299"/>
                </a:cxn>
                <a:cxn ang="0">
                  <a:pos x="40" y="223"/>
                </a:cxn>
                <a:cxn ang="0">
                  <a:pos x="57" y="206"/>
                </a:cxn>
                <a:cxn ang="0">
                  <a:pos x="98" y="221"/>
                </a:cxn>
                <a:cxn ang="0">
                  <a:pos x="139" y="210"/>
                </a:cxn>
                <a:cxn ang="0">
                  <a:pos x="146" y="184"/>
                </a:cxn>
                <a:cxn ang="0">
                  <a:pos x="186" y="168"/>
                </a:cxn>
                <a:cxn ang="0">
                  <a:pos x="224" y="142"/>
                </a:cxn>
                <a:cxn ang="0">
                  <a:pos x="235" y="95"/>
                </a:cxn>
                <a:cxn ang="0">
                  <a:pos x="259" y="83"/>
                </a:cxn>
                <a:cxn ang="0">
                  <a:pos x="283" y="65"/>
                </a:cxn>
                <a:cxn ang="0">
                  <a:pos x="331" y="77"/>
                </a:cxn>
                <a:cxn ang="0">
                  <a:pos x="396" y="82"/>
                </a:cxn>
                <a:cxn ang="0">
                  <a:pos x="430" y="94"/>
                </a:cxn>
                <a:cxn ang="0">
                  <a:pos x="462" y="81"/>
                </a:cxn>
                <a:cxn ang="0">
                  <a:pos x="489" y="87"/>
                </a:cxn>
                <a:cxn ang="0">
                  <a:pos x="500" y="59"/>
                </a:cxn>
                <a:cxn ang="0">
                  <a:pos x="528" y="63"/>
                </a:cxn>
                <a:cxn ang="0">
                  <a:pos x="542" y="27"/>
                </a:cxn>
                <a:cxn ang="0">
                  <a:pos x="567" y="3"/>
                </a:cxn>
                <a:cxn ang="0">
                  <a:pos x="590" y="28"/>
                </a:cxn>
                <a:cxn ang="0">
                  <a:pos x="606" y="38"/>
                </a:cxn>
                <a:cxn ang="0">
                  <a:pos x="605" y="62"/>
                </a:cxn>
                <a:cxn ang="0">
                  <a:pos x="601" y="100"/>
                </a:cxn>
                <a:cxn ang="0">
                  <a:pos x="623" y="122"/>
                </a:cxn>
                <a:cxn ang="0">
                  <a:pos x="676" y="92"/>
                </a:cxn>
                <a:cxn ang="0">
                  <a:pos x="704" y="75"/>
                </a:cxn>
                <a:cxn ang="0">
                  <a:pos x="727" y="73"/>
                </a:cxn>
                <a:cxn ang="0">
                  <a:pos x="741" y="81"/>
                </a:cxn>
                <a:cxn ang="0">
                  <a:pos x="778" y="77"/>
                </a:cxn>
                <a:cxn ang="0">
                  <a:pos x="785" y="84"/>
                </a:cxn>
                <a:cxn ang="0">
                  <a:pos x="768" y="94"/>
                </a:cxn>
                <a:cxn ang="0">
                  <a:pos x="759" y="108"/>
                </a:cxn>
                <a:cxn ang="0">
                  <a:pos x="725" y="109"/>
                </a:cxn>
                <a:cxn ang="0">
                  <a:pos x="665" y="114"/>
                </a:cxn>
                <a:cxn ang="0">
                  <a:pos x="638" y="129"/>
                </a:cxn>
                <a:cxn ang="0">
                  <a:pos x="622" y="141"/>
                </a:cxn>
                <a:cxn ang="0">
                  <a:pos x="594" y="158"/>
                </a:cxn>
                <a:cxn ang="0">
                  <a:pos x="605" y="183"/>
                </a:cxn>
                <a:cxn ang="0">
                  <a:pos x="608" y="218"/>
                </a:cxn>
                <a:cxn ang="0">
                  <a:pos x="592" y="249"/>
                </a:cxn>
                <a:cxn ang="0">
                  <a:pos x="582" y="277"/>
                </a:cxn>
                <a:cxn ang="0">
                  <a:pos x="569" y="304"/>
                </a:cxn>
                <a:cxn ang="0">
                  <a:pos x="520" y="302"/>
                </a:cxn>
                <a:cxn ang="0">
                  <a:pos x="535" y="336"/>
                </a:cxn>
                <a:cxn ang="0">
                  <a:pos x="517" y="361"/>
                </a:cxn>
                <a:cxn ang="0">
                  <a:pos x="489" y="384"/>
                </a:cxn>
                <a:cxn ang="0">
                  <a:pos x="481" y="404"/>
                </a:cxn>
                <a:cxn ang="0">
                  <a:pos x="463" y="460"/>
                </a:cxn>
                <a:cxn ang="0">
                  <a:pos x="444" y="445"/>
                </a:cxn>
                <a:cxn ang="0">
                  <a:pos x="425" y="448"/>
                </a:cxn>
                <a:cxn ang="0">
                  <a:pos x="391" y="468"/>
                </a:cxn>
                <a:cxn ang="0">
                  <a:pos x="390" y="479"/>
                </a:cxn>
                <a:cxn ang="0">
                  <a:pos x="352" y="476"/>
                </a:cxn>
                <a:cxn ang="0">
                  <a:pos x="321" y="520"/>
                </a:cxn>
                <a:cxn ang="0">
                  <a:pos x="321" y="566"/>
                </a:cxn>
                <a:cxn ang="0">
                  <a:pos x="226" y="587"/>
                </a:cxn>
                <a:cxn ang="0">
                  <a:pos x="197" y="599"/>
                </a:cxn>
                <a:cxn ang="0">
                  <a:pos x="129" y="594"/>
                </a:cxn>
                <a:cxn ang="0">
                  <a:pos x="101" y="598"/>
                </a:cxn>
              </a:cxnLst>
              <a:rect l="0" t="0" r="r" b="b"/>
              <a:pathLst>
                <a:path w="788" h="599">
                  <a:moveTo>
                    <a:pt x="24" y="572"/>
                  </a:moveTo>
                  <a:lnTo>
                    <a:pt x="36" y="547"/>
                  </a:lnTo>
                  <a:lnTo>
                    <a:pt x="59" y="519"/>
                  </a:lnTo>
                  <a:lnTo>
                    <a:pt x="65" y="502"/>
                  </a:lnTo>
                  <a:lnTo>
                    <a:pt x="65" y="487"/>
                  </a:lnTo>
                  <a:lnTo>
                    <a:pt x="59" y="471"/>
                  </a:lnTo>
                  <a:lnTo>
                    <a:pt x="48" y="461"/>
                  </a:lnTo>
                  <a:lnTo>
                    <a:pt x="36" y="461"/>
                  </a:lnTo>
                  <a:lnTo>
                    <a:pt x="24" y="458"/>
                  </a:lnTo>
                  <a:lnTo>
                    <a:pt x="14" y="447"/>
                  </a:lnTo>
                  <a:lnTo>
                    <a:pt x="12" y="434"/>
                  </a:lnTo>
                  <a:lnTo>
                    <a:pt x="15" y="417"/>
                  </a:lnTo>
                  <a:lnTo>
                    <a:pt x="12" y="399"/>
                  </a:lnTo>
                  <a:lnTo>
                    <a:pt x="6" y="383"/>
                  </a:lnTo>
                  <a:lnTo>
                    <a:pt x="3" y="371"/>
                  </a:lnTo>
                  <a:lnTo>
                    <a:pt x="6" y="353"/>
                  </a:lnTo>
                  <a:lnTo>
                    <a:pt x="15" y="335"/>
                  </a:lnTo>
                  <a:lnTo>
                    <a:pt x="14" y="324"/>
                  </a:lnTo>
                  <a:lnTo>
                    <a:pt x="0" y="319"/>
                  </a:lnTo>
                  <a:lnTo>
                    <a:pt x="0" y="299"/>
                  </a:lnTo>
                  <a:lnTo>
                    <a:pt x="0" y="289"/>
                  </a:lnTo>
                  <a:lnTo>
                    <a:pt x="21" y="281"/>
                  </a:lnTo>
                  <a:lnTo>
                    <a:pt x="21" y="266"/>
                  </a:lnTo>
                  <a:lnTo>
                    <a:pt x="35" y="244"/>
                  </a:lnTo>
                  <a:lnTo>
                    <a:pt x="40" y="223"/>
                  </a:lnTo>
                  <a:lnTo>
                    <a:pt x="40" y="206"/>
                  </a:lnTo>
                  <a:lnTo>
                    <a:pt x="42" y="192"/>
                  </a:lnTo>
                  <a:lnTo>
                    <a:pt x="48" y="196"/>
                  </a:lnTo>
                  <a:lnTo>
                    <a:pt x="54" y="202"/>
                  </a:lnTo>
                  <a:lnTo>
                    <a:pt x="57" y="206"/>
                  </a:lnTo>
                  <a:lnTo>
                    <a:pt x="68" y="208"/>
                  </a:lnTo>
                  <a:lnTo>
                    <a:pt x="80" y="206"/>
                  </a:lnTo>
                  <a:lnTo>
                    <a:pt x="86" y="211"/>
                  </a:lnTo>
                  <a:lnTo>
                    <a:pt x="94" y="215"/>
                  </a:lnTo>
                  <a:lnTo>
                    <a:pt x="98" y="221"/>
                  </a:lnTo>
                  <a:lnTo>
                    <a:pt x="103" y="221"/>
                  </a:lnTo>
                  <a:lnTo>
                    <a:pt x="111" y="219"/>
                  </a:lnTo>
                  <a:lnTo>
                    <a:pt x="124" y="219"/>
                  </a:lnTo>
                  <a:lnTo>
                    <a:pt x="130" y="213"/>
                  </a:lnTo>
                  <a:lnTo>
                    <a:pt x="139" y="210"/>
                  </a:lnTo>
                  <a:lnTo>
                    <a:pt x="143" y="207"/>
                  </a:lnTo>
                  <a:lnTo>
                    <a:pt x="145" y="195"/>
                  </a:lnTo>
                  <a:lnTo>
                    <a:pt x="149" y="194"/>
                  </a:lnTo>
                  <a:lnTo>
                    <a:pt x="153" y="189"/>
                  </a:lnTo>
                  <a:lnTo>
                    <a:pt x="146" y="184"/>
                  </a:lnTo>
                  <a:lnTo>
                    <a:pt x="146" y="178"/>
                  </a:lnTo>
                  <a:lnTo>
                    <a:pt x="154" y="179"/>
                  </a:lnTo>
                  <a:lnTo>
                    <a:pt x="160" y="176"/>
                  </a:lnTo>
                  <a:lnTo>
                    <a:pt x="178" y="173"/>
                  </a:lnTo>
                  <a:lnTo>
                    <a:pt x="186" y="168"/>
                  </a:lnTo>
                  <a:lnTo>
                    <a:pt x="194" y="164"/>
                  </a:lnTo>
                  <a:lnTo>
                    <a:pt x="200" y="158"/>
                  </a:lnTo>
                  <a:lnTo>
                    <a:pt x="208" y="157"/>
                  </a:lnTo>
                  <a:lnTo>
                    <a:pt x="223" y="147"/>
                  </a:lnTo>
                  <a:lnTo>
                    <a:pt x="224" y="142"/>
                  </a:lnTo>
                  <a:lnTo>
                    <a:pt x="224" y="135"/>
                  </a:lnTo>
                  <a:lnTo>
                    <a:pt x="226" y="122"/>
                  </a:lnTo>
                  <a:lnTo>
                    <a:pt x="229" y="119"/>
                  </a:lnTo>
                  <a:lnTo>
                    <a:pt x="235" y="102"/>
                  </a:lnTo>
                  <a:lnTo>
                    <a:pt x="235" y="95"/>
                  </a:lnTo>
                  <a:lnTo>
                    <a:pt x="236" y="93"/>
                  </a:lnTo>
                  <a:lnTo>
                    <a:pt x="240" y="89"/>
                  </a:lnTo>
                  <a:lnTo>
                    <a:pt x="245" y="83"/>
                  </a:lnTo>
                  <a:lnTo>
                    <a:pt x="253" y="82"/>
                  </a:lnTo>
                  <a:lnTo>
                    <a:pt x="259" y="83"/>
                  </a:lnTo>
                  <a:lnTo>
                    <a:pt x="274" y="83"/>
                  </a:lnTo>
                  <a:lnTo>
                    <a:pt x="277" y="82"/>
                  </a:lnTo>
                  <a:lnTo>
                    <a:pt x="279" y="77"/>
                  </a:lnTo>
                  <a:lnTo>
                    <a:pt x="280" y="68"/>
                  </a:lnTo>
                  <a:lnTo>
                    <a:pt x="283" y="65"/>
                  </a:lnTo>
                  <a:lnTo>
                    <a:pt x="288" y="65"/>
                  </a:lnTo>
                  <a:lnTo>
                    <a:pt x="293" y="65"/>
                  </a:lnTo>
                  <a:lnTo>
                    <a:pt x="306" y="73"/>
                  </a:lnTo>
                  <a:lnTo>
                    <a:pt x="316" y="77"/>
                  </a:lnTo>
                  <a:lnTo>
                    <a:pt x="331" y="77"/>
                  </a:lnTo>
                  <a:lnTo>
                    <a:pt x="360" y="76"/>
                  </a:lnTo>
                  <a:lnTo>
                    <a:pt x="366" y="78"/>
                  </a:lnTo>
                  <a:lnTo>
                    <a:pt x="374" y="83"/>
                  </a:lnTo>
                  <a:lnTo>
                    <a:pt x="383" y="81"/>
                  </a:lnTo>
                  <a:lnTo>
                    <a:pt x="396" y="82"/>
                  </a:lnTo>
                  <a:lnTo>
                    <a:pt x="401" y="87"/>
                  </a:lnTo>
                  <a:lnTo>
                    <a:pt x="414" y="102"/>
                  </a:lnTo>
                  <a:lnTo>
                    <a:pt x="422" y="99"/>
                  </a:lnTo>
                  <a:lnTo>
                    <a:pt x="429" y="99"/>
                  </a:lnTo>
                  <a:lnTo>
                    <a:pt x="430" y="94"/>
                  </a:lnTo>
                  <a:lnTo>
                    <a:pt x="444" y="87"/>
                  </a:lnTo>
                  <a:lnTo>
                    <a:pt x="449" y="86"/>
                  </a:lnTo>
                  <a:lnTo>
                    <a:pt x="453" y="87"/>
                  </a:lnTo>
                  <a:lnTo>
                    <a:pt x="456" y="83"/>
                  </a:lnTo>
                  <a:lnTo>
                    <a:pt x="462" y="81"/>
                  </a:lnTo>
                  <a:lnTo>
                    <a:pt x="466" y="82"/>
                  </a:lnTo>
                  <a:lnTo>
                    <a:pt x="471" y="87"/>
                  </a:lnTo>
                  <a:lnTo>
                    <a:pt x="484" y="92"/>
                  </a:lnTo>
                  <a:lnTo>
                    <a:pt x="488" y="89"/>
                  </a:lnTo>
                  <a:lnTo>
                    <a:pt x="489" y="87"/>
                  </a:lnTo>
                  <a:lnTo>
                    <a:pt x="489" y="82"/>
                  </a:lnTo>
                  <a:lnTo>
                    <a:pt x="487" y="78"/>
                  </a:lnTo>
                  <a:lnTo>
                    <a:pt x="485" y="71"/>
                  </a:lnTo>
                  <a:lnTo>
                    <a:pt x="495" y="59"/>
                  </a:lnTo>
                  <a:lnTo>
                    <a:pt x="500" y="59"/>
                  </a:lnTo>
                  <a:lnTo>
                    <a:pt x="506" y="61"/>
                  </a:lnTo>
                  <a:lnTo>
                    <a:pt x="514" y="59"/>
                  </a:lnTo>
                  <a:lnTo>
                    <a:pt x="522" y="65"/>
                  </a:lnTo>
                  <a:lnTo>
                    <a:pt x="526" y="65"/>
                  </a:lnTo>
                  <a:lnTo>
                    <a:pt x="528" y="63"/>
                  </a:lnTo>
                  <a:lnTo>
                    <a:pt x="536" y="56"/>
                  </a:lnTo>
                  <a:lnTo>
                    <a:pt x="537" y="51"/>
                  </a:lnTo>
                  <a:lnTo>
                    <a:pt x="532" y="45"/>
                  </a:lnTo>
                  <a:lnTo>
                    <a:pt x="532" y="40"/>
                  </a:lnTo>
                  <a:lnTo>
                    <a:pt x="542" y="27"/>
                  </a:lnTo>
                  <a:lnTo>
                    <a:pt x="553" y="11"/>
                  </a:lnTo>
                  <a:lnTo>
                    <a:pt x="555" y="9"/>
                  </a:lnTo>
                  <a:lnTo>
                    <a:pt x="559" y="3"/>
                  </a:lnTo>
                  <a:lnTo>
                    <a:pt x="560" y="2"/>
                  </a:lnTo>
                  <a:lnTo>
                    <a:pt x="567" y="3"/>
                  </a:lnTo>
                  <a:lnTo>
                    <a:pt x="571" y="0"/>
                  </a:lnTo>
                  <a:lnTo>
                    <a:pt x="581" y="2"/>
                  </a:lnTo>
                  <a:lnTo>
                    <a:pt x="594" y="14"/>
                  </a:lnTo>
                  <a:lnTo>
                    <a:pt x="594" y="20"/>
                  </a:lnTo>
                  <a:lnTo>
                    <a:pt x="590" y="28"/>
                  </a:lnTo>
                  <a:lnTo>
                    <a:pt x="590" y="33"/>
                  </a:lnTo>
                  <a:lnTo>
                    <a:pt x="591" y="35"/>
                  </a:lnTo>
                  <a:lnTo>
                    <a:pt x="596" y="38"/>
                  </a:lnTo>
                  <a:lnTo>
                    <a:pt x="602" y="36"/>
                  </a:lnTo>
                  <a:lnTo>
                    <a:pt x="606" y="38"/>
                  </a:lnTo>
                  <a:lnTo>
                    <a:pt x="606" y="40"/>
                  </a:lnTo>
                  <a:lnTo>
                    <a:pt x="607" y="44"/>
                  </a:lnTo>
                  <a:lnTo>
                    <a:pt x="605" y="46"/>
                  </a:lnTo>
                  <a:lnTo>
                    <a:pt x="603" y="51"/>
                  </a:lnTo>
                  <a:lnTo>
                    <a:pt x="605" y="62"/>
                  </a:lnTo>
                  <a:lnTo>
                    <a:pt x="603" y="67"/>
                  </a:lnTo>
                  <a:lnTo>
                    <a:pt x="601" y="72"/>
                  </a:lnTo>
                  <a:lnTo>
                    <a:pt x="601" y="82"/>
                  </a:lnTo>
                  <a:lnTo>
                    <a:pt x="598" y="92"/>
                  </a:lnTo>
                  <a:lnTo>
                    <a:pt x="601" y="100"/>
                  </a:lnTo>
                  <a:lnTo>
                    <a:pt x="607" y="111"/>
                  </a:lnTo>
                  <a:lnTo>
                    <a:pt x="612" y="122"/>
                  </a:lnTo>
                  <a:lnTo>
                    <a:pt x="613" y="124"/>
                  </a:lnTo>
                  <a:lnTo>
                    <a:pt x="618" y="125"/>
                  </a:lnTo>
                  <a:lnTo>
                    <a:pt x="623" y="122"/>
                  </a:lnTo>
                  <a:lnTo>
                    <a:pt x="635" y="115"/>
                  </a:lnTo>
                  <a:lnTo>
                    <a:pt x="648" y="105"/>
                  </a:lnTo>
                  <a:lnTo>
                    <a:pt x="670" y="99"/>
                  </a:lnTo>
                  <a:lnTo>
                    <a:pt x="671" y="98"/>
                  </a:lnTo>
                  <a:lnTo>
                    <a:pt x="676" y="92"/>
                  </a:lnTo>
                  <a:lnTo>
                    <a:pt x="683" y="87"/>
                  </a:lnTo>
                  <a:lnTo>
                    <a:pt x="684" y="84"/>
                  </a:lnTo>
                  <a:lnTo>
                    <a:pt x="689" y="83"/>
                  </a:lnTo>
                  <a:lnTo>
                    <a:pt x="699" y="77"/>
                  </a:lnTo>
                  <a:lnTo>
                    <a:pt x="704" y="75"/>
                  </a:lnTo>
                  <a:lnTo>
                    <a:pt x="711" y="70"/>
                  </a:lnTo>
                  <a:lnTo>
                    <a:pt x="716" y="70"/>
                  </a:lnTo>
                  <a:lnTo>
                    <a:pt x="720" y="72"/>
                  </a:lnTo>
                  <a:lnTo>
                    <a:pt x="723" y="73"/>
                  </a:lnTo>
                  <a:lnTo>
                    <a:pt x="727" y="73"/>
                  </a:lnTo>
                  <a:lnTo>
                    <a:pt x="729" y="83"/>
                  </a:lnTo>
                  <a:lnTo>
                    <a:pt x="731" y="87"/>
                  </a:lnTo>
                  <a:lnTo>
                    <a:pt x="734" y="86"/>
                  </a:lnTo>
                  <a:lnTo>
                    <a:pt x="741" y="79"/>
                  </a:lnTo>
                  <a:lnTo>
                    <a:pt x="741" y="81"/>
                  </a:lnTo>
                  <a:lnTo>
                    <a:pt x="743" y="81"/>
                  </a:lnTo>
                  <a:lnTo>
                    <a:pt x="756" y="76"/>
                  </a:lnTo>
                  <a:lnTo>
                    <a:pt x="767" y="75"/>
                  </a:lnTo>
                  <a:lnTo>
                    <a:pt x="773" y="75"/>
                  </a:lnTo>
                  <a:lnTo>
                    <a:pt x="778" y="77"/>
                  </a:lnTo>
                  <a:lnTo>
                    <a:pt x="785" y="77"/>
                  </a:lnTo>
                  <a:lnTo>
                    <a:pt x="788" y="81"/>
                  </a:lnTo>
                  <a:lnTo>
                    <a:pt x="788" y="83"/>
                  </a:lnTo>
                  <a:lnTo>
                    <a:pt x="783" y="84"/>
                  </a:lnTo>
                  <a:lnTo>
                    <a:pt x="785" y="84"/>
                  </a:lnTo>
                  <a:lnTo>
                    <a:pt x="783" y="84"/>
                  </a:lnTo>
                  <a:lnTo>
                    <a:pt x="778" y="83"/>
                  </a:lnTo>
                  <a:lnTo>
                    <a:pt x="774" y="83"/>
                  </a:lnTo>
                  <a:lnTo>
                    <a:pt x="766" y="92"/>
                  </a:lnTo>
                  <a:lnTo>
                    <a:pt x="768" y="94"/>
                  </a:lnTo>
                  <a:lnTo>
                    <a:pt x="774" y="97"/>
                  </a:lnTo>
                  <a:lnTo>
                    <a:pt x="775" y="102"/>
                  </a:lnTo>
                  <a:lnTo>
                    <a:pt x="775" y="106"/>
                  </a:lnTo>
                  <a:lnTo>
                    <a:pt x="764" y="104"/>
                  </a:lnTo>
                  <a:lnTo>
                    <a:pt x="759" y="108"/>
                  </a:lnTo>
                  <a:lnTo>
                    <a:pt x="757" y="108"/>
                  </a:lnTo>
                  <a:lnTo>
                    <a:pt x="751" y="113"/>
                  </a:lnTo>
                  <a:lnTo>
                    <a:pt x="746" y="113"/>
                  </a:lnTo>
                  <a:lnTo>
                    <a:pt x="732" y="108"/>
                  </a:lnTo>
                  <a:lnTo>
                    <a:pt x="725" y="109"/>
                  </a:lnTo>
                  <a:lnTo>
                    <a:pt x="721" y="108"/>
                  </a:lnTo>
                  <a:lnTo>
                    <a:pt x="686" y="110"/>
                  </a:lnTo>
                  <a:lnTo>
                    <a:pt x="682" y="110"/>
                  </a:lnTo>
                  <a:lnTo>
                    <a:pt x="672" y="114"/>
                  </a:lnTo>
                  <a:lnTo>
                    <a:pt x="665" y="114"/>
                  </a:lnTo>
                  <a:lnTo>
                    <a:pt x="656" y="120"/>
                  </a:lnTo>
                  <a:lnTo>
                    <a:pt x="648" y="121"/>
                  </a:lnTo>
                  <a:lnTo>
                    <a:pt x="643" y="124"/>
                  </a:lnTo>
                  <a:lnTo>
                    <a:pt x="639" y="125"/>
                  </a:lnTo>
                  <a:lnTo>
                    <a:pt x="638" y="129"/>
                  </a:lnTo>
                  <a:lnTo>
                    <a:pt x="635" y="131"/>
                  </a:lnTo>
                  <a:lnTo>
                    <a:pt x="625" y="134"/>
                  </a:lnTo>
                  <a:lnTo>
                    <a:pt x="624" y="136"/>
                  </a:lnTo>
                  <a:lnTo>
                    <a:pt x="625" y="140"/>
                  </a:lnTo>
                  <a:lnTo>
                    <a:pt x="622" y="141"/>
                  </a:lnTo>
                  <a:lnTo>
                    <a:pt x="617" y="138"/>
                  </a:lnTo>
                  <a:lnTo>
                    <a:pt x="612" y="138"/>
                  </a:lnTo>
                  <a:lnTo>
                    <a:pt x="611" y="140"/>
                  </a:lnTo>
                  <a:lnTo>
                    <a:pt x="610" y="145"/>
                  </a:lnTo>
                  <a:lnTo>
                    <a:pt x="594" y="158"/>
                  </a:lnTo>
                  <a:lnTo>
                    <a:pt x="590" y="162"/>
                  </a:lnTo>
                  <a:lnTo>
                    <a:pt x="589" y="168"/>
                  </a:lnTo>
                  <a:lnTo>
                    <a:pt x="590" y="170"/>
                  </a:lnTo>
                  <a:lnTo>
                    <a:pt x="598" y="175"/>
                  </a:lnTo>
                  <a:lnTo>
                    <a:pt x="605" y="183"/>
                  </a:lnTo>
                  <a:lnTo>
                    <a:pt x="608" y="196"/>
                  </a:lnTo>
                  <a:lnTo>
                    <a:pt x="612" y="206"/>
                  </a:lnTo>
                  <a:lnTo>
                    <a:pt x="612" y="207"/>
                  </a:lnTo>
                  <a:lnTo>
                    <a:pt x="608" y="216"/>
                  </a:lnTo>
                  <a:lnTo>
                    <a:pt x="608" y="218"/>
                  </a:lnTo>
                  <a:lnTo>
                    <a:pt x="611" y="222"/>
                  </a:lnTo>
                  <a:lnTo>
                    <a:pt x="610" y="228"/>
                  </a:lnTo>
                  <a:lnTo>
                    <a:pt x="606" y="235"/>
                  </a:lnTo>
                  <a:lnTo>
                    <a:pt x="601" y="243"/>
                  </a:lnTo>
                  <a:lnTo>
                    <a:pt x="592" y="249"/>
                  </a:lnTo>
                  <a:lnTo>
                    <a:pt x="585" y="258"/>
                  </a:lnTo>
                  <a:lnTo>
                    <a:pt x="581" y="265"/>
                  </a:lnTo>
                  <a:lnTo>
                    <a:pt x="578" y="269"/>
                  </a:lnTo>
                  <a:lnTo>
                    <a:pt x="578" y="275"/>
                  </a:lnTo>
                  <a:lnTo>
                    <a:pt x="582" y="277"/>
                  </a:lnTo>
                  <a:lnTo>
                    <a:pt x="586" y="280"/>
                  </a:lnTo>
                  <a:lnTo>
                    <a:pt x="582" y="283"/>
                  </a:lnTo>
                  <a:lnTo>
                    <a:pt x="582" y="291"/>
                  </a:lnTo>
                  <a:lnTo>
                    <a:pt x="575" y="301"/>
                  </a:lnTo>
                  <a:lnTo>
                    <a:pt x="569" y="304"/>
                  </a:lnTo>
                  <a:lnTo>
                    <a:pt x="558" y="307"/>
                  </a:lnTo>
                  <a:lnTo>
                    <a:pt x="547" y="305"/>
                  </a:lnTo>
                  <a:lnTo>
                    <a:pt x="528" y="301"/>
                  </a:lnTo>
                  <a:lnTo>
                    <a:pt x="524" y="299"/>
                  </a:lnTo>
                  <a:lnTo>
                    <a:pt x="520" y="302"/>
                  </a:lnTo>
                  <a:lnTo>
                    <a:pt x="517" y="307"/>
                  </a:lnTo>
                  <a:lnTo>
                    <a:pt x="520" y="310"/>
                  </a:lnTo>
                  <a:lnTo>
                    <a:pt x="525" y="320"/>
                  </a:lnTo>
                  <a:lnTo>
                    <a:pt x="530" y="320"/>
                  </a:lnTo>
                  <a:lnTo>
                    <a:pt x="535" y="336"/>
                  </a:lnTo>
                  <a:lnTo>
                    <a:pt x="539" y="341"/>
                  </a:lnTo>
                  <a:lnTo>
                    <a:pt x="539" y="345"/>
                  </a:lnTo>
                  <a:lnTo>
                    <a:pt x="533" y="351"/>
                  </a:lnTo>
                  <a:lnTo>
                    <a:pt x="527" y="353"/>
                  </a:lnTo>
                  <a:lnTo>
                    <a:pt x="517" y="361"/>
                  </a:lnTo>
                  <a:lnTo>
                    <a:pt x="509" y="360"/>
                  </a:lnTo>
                  <a:lnTo>
                    <a:pt x="498" y="363"/>
                  </a:lnTo>
                  <a:lnTo>
                    <a:pt x="496" y="377"/>
                  </a:lnTo>
                  <a:lnTo>
                    <a:pt x="490" y="379"/>
                  </a:lnTo>
                  <a:lnTo>
                    <a:pt x="489" y="384"/>
                  </a:lnTo>
                  <a:lnTo>
                    <a:pt x="490" y="390"/>
                  </a:lnTo>
                  <a:lnTo>
                    <a:pt x="489" y="394"/>
                  </a:lnTo>
                  <a:lnTo>
                    <a:pt x="487" y="394"/>
                  </a:lnTo>
                  <a:lnTo>
                    <a:pt x="483" y="399"/>
                  </a:lnTo>
                  <a:lnTo>
                    <a:pt x="481" y="404"/>
                  </a:lnTo>
                  <a:lnTo>
                    <a:pt x="479" y="407"/>
                  </a:lnTo>
                  <a:lnTo>
                    <a:pt x="481" y="425"/>
                  </a:lnTo>
                  <a:lnTo>
                    <a:pt x="483" y="437"/>
                  </a:lnTo>
                  <a:lnTo>
                    <a:pt x="483" y="439"/>
                  </a:lnTo>
                  <a:lnTo>
                    <a:pt x="463" y="460"/>
                  </a:lnTo>
                  <a:lnTo>
                    <a:pt x="460" y="460"/>
                  </a:lnTo>
                  <a:lnTo>
                    <a:pt x="455" y="458"/>
                  </a:lnTo>
                  <a:lnTo>
                    <a:pt x="452" y="454"/>
                  </a:lnTo>
                  <a:lnTo>
                    <a:pt x="451" y="450"/>
                  </a:lnTo>
                  <a:lnTo>
                    <a:pt x="444" y="445"/>
                  </a:lnTo>
                  <a:lnTo>
                    <a:pt x="440" y="445"/>
                  </a:lnTo>
                  <a:lnTo>
                    <a:pt x="438" y="449"/>
                  </a:lnTo>
                  <a:lnTo>
                    <a:pt x="441" y="450"/>
                  </a:lnTo>
                  <a:lnTo>
                    <a:pt x="441" y="453"/>
                  </a:lnTo>
                  <a:lnTo>
                    <a:pt x="425" y="448"/>
                  </a:lnTo>
                  <a:lnTo>
                    <a:pt x="419" y="448"/>
                  </a:lnTo>
                  <a:lnTo>
                    <a:pt x="414" y="450"/>
                  </a:lnTo>
                  <a:lnTo>
                    <a:pt x="412" y="455"/>
                  </a:lnTo>
                  <a:lnTo>
                    <a:pt x="395" y="464"/>
                  </a:lnTo>
                  <a:lnTo>
                    <a:pt x="391" y="468"/>
                  </a:lnTo>
                  <a:lnTo>
                    <a:pt x="392" y="470"/>
                  </a:lnTo>
                  <a:lnTo>
                    <a:pt x="399" y="473"/>
                  </a:lnTo>
                  <a:lnTo>
                    <a:pt x="399" y="475"/>
                  </a:lnTo>
                  <a:lnTo>
                    <a:pt x="397" y="477"/>
                  </a:lnTo>
                  <a:lnTo>
                    <a:pt x="390" y="479"/>
                  </a:lnTo>
                  <a:lnTo>
                    <a:pt x="377" y="481"/>
                  </a:lnTo>
                  <a:lnTo>
                    <a:pt x="368" y="484"/>
                  </a:lnTo>
                  <a:lnTo>
                    <a:pt x="356" y="482"/>
                  </a:lnTo>
                  <a:lnTo>
                    <a:pt x="356" y="479"/>
                  </a:lnTo>
                  <a:lnTo>
                    <a:pt x="352" y="476"/>
                  </a:lnTo>
                  <a:lnTo>
                    <a:pt x="345" y="480"/>
                  </a:lnTo>
                  <a:lnTo>
                    <a:pt x="339" y="491"/>
                  </a:lnTo>
                  <a:lnTo>
                    <a:pt x="327" y="500"/>
                  </a:lnTo>
                  <a:lnTo>
                    <a:pt x="325" y="506"/>
                  </a:lnTo>
                  <a:lnTo>
                    <a:pt x="321" y="520"/>
                  </a:lnTo>
                  <a:lnTo>
                    <a:pt x="322" y="533"/>
                  </a:lnTo>
                  <a:lnTo>
                    <a:pt x="318" y="552"/>
                  </a:lnTo>
                  <a:lnTo>
                    <a:pt x="318" y="556"/>
                  </a:lnTo>
                  <a:lnTo>
                    <a:pt x="322" y="560"/>
                  </a:lnTo>
                  <a:lnTo>
                    <a:pt x="321" y="566"/>
                  </a:lnTo>
                  <a:lnTo>
                    <a:pt x="313" y="572"/>
                  </a:lnTo>
                  <a:lnTo>
                    <a:pt x="288" y="577"/>
                  </a:lnTo>
                  <a:lnTo>
                    <a:pt x="268" y="584"/>
                  </a:lnTo>
                  <a:lnTo>
                    <a:pt x="252" y="588"/>
                  </a:lnTo>
                  <a:lnTo>
                    <a:pt x="226" y="587"/>
                  </a:lnTo>
                  <a:lnTo>
                    <a:pt x="213" y="587"/>
                  </a:lnTo>
                  <a:lnTo>
                    <a:pt x="207" y="589"/>
                  </a:lnTo>
                  <a:lnTo>
                    <a:pt x="203" y="592"/>
                  </a:lnTo>
                  <a:lnTo>
                    <a:pt x="200" y="597"/>
                  </a:lnTo>
                  <a:lnTo>
                    <a:pt x="197" y="599"/>
                  </a:lnTo>
                  <a:lnTo>
                    <a:pt x="181" y="592"/>
                  </a:lnTo>
                  <a:lnTo>
                    <a:pt x="164" y="592"/>
                  </a:lnTo>
                  <a:lnTo>
                    <a:pt x="149" y="594"/>
                  </a:lnTo>
                  <a:lnTo>
                    <a:pt x="138" y="593"/>
                  </a:lnTo>
                  <a:lnTo>
                    <a:pt x="129" y="594"/>
                  </a:lnTo>
                  <a:lnTo>
                    <a:pt x="119" y="594"/>
                  </a:lnTo>
                  <a:lnTo>
                    <a:pt x="116" y="595"/>
                  </a:lnTo>
                  <a:lnTo>
                    <a:pt x="112" y="598"/>
                  </a:lnTo>
                  <a:lnTo>
                    <a:pt x="108" y="599"/>
                  </a:lnTo>
                  <a:lnTo>
                    <a:pt x="101" y="598"/>
                  </a:lnTo>
                  <a:lnTo>
                    <a:pt x="83" y="588"/>
                  </a:lnTo>
                  <a:lnTo>
                    <a:pt x="24" y="57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 name="Freeform 64"/>
            <p:cNvSpPr>
              <a:spLocks noChangeAspect="1"/>
            </p:cNvSpPr>
            <p:nvPr/>
          </p:nvSpPr>
          <p:spPr bwMode="gray">
            <a:xfrm>
              <a:off x="6419055" y="3594447"/>
              <a:ext cx="188913" cy="200025"/>
            </a:xfrm>
            <a:custGeom>
              <a:avLst/>
              <a:gdLst/>
              <a:ahLst/>
              <a:cxnLst>
                <a:cxn ang="0">
                  <a:pos x="10" y="0"/>
                </a:cxn>
                <a:cxn ang="0">
                  <a:pos x="35" y="3"/>
                </a:cxn>
                <a:cxn ang="0">
                  <a:pos x="62" y="19"/>
                </a:cxn>
                <a:cxn ang="0">
                  <a:pos x="100" y="19"/>
                </a:cxn>
                <a:cxn ang="0">
                  <a:pos x="130" y="26"/>
                </a:cxn>
                <a:cxn ang="0">
                  <a:pos x="151" y="51"/>
                </a:cxn>
                <a:cxn ang="0">
                  <a:pos x="168" y="72"/>
                </a:cxn>
                <a:cxn ang="0">
                  <a:pos x="196" y="102"/>
                </a:cxn>
                <a:cxn ang="0">
                  <a:pos x="251" y="136"/>
                </a:cxn>
                <a:cxn ang="0">
                  <a:pos x="277" y="159"/>
                </a:cxn>
                <a:cxn ang="0">
                  <a:pos x="302" y="190"/>
                </a:cxn>
                <a:cxn ang="0">
                  <a:pos x="311" y="184"/>
                </a:cxn>
                <a:cxn ang="0">
                  <a:pos x="338" y="211"/>
                </a:cxn>
                <a:cxn ang="0">
                  <a:pos x="355" y="217"/>
                </a:cxn>
                <a:cxn ang="0">
                  <a:pos x="382" y="242"/>
                </a:cxn>
                <a:cxn ang="0">
                  <a:pos x="391" y="236"/>
                </a:cxn>
                <a:cxn ang="0">
                  <a:pos x="423" y="247"/>
                </a:cxn>
                <a:cxn ang="0">
                  <a:pos x="431" y="259"/>
                </a:cxn>
                <a:cxn ang="0">
                  <a:pos x="425" y="270"/>
                </a:cxn>
                <a:cxn ang="0">
                  <a:pos x="417" y="290"/>
                </a:cxn>
                <a:cxn ang="0">
                  <a:pos x="430" y="287"/>
                </a:cxn>
                <a:cxn ang="0">
                  <a:pos x="453" y="281"/>
                </a:cxn>
                <a:cxn ang="0">
                  <a:pos x="467" y="303"/>
                </a:cxn>
                <a:cxn ang="0">
                  <a:pos x="463" y="320"/>
                </a:cxn>
                <a:cxn ang="0">
                  <a:pos x="450" y="344"/>
                </a:cxn>
                <a:cxn ang="0">
                  <a:pos x="474" y="361"/>
                </a:cxn>
                <a:cxn ang="0">
                  <a:pos x="490" y="363"/>
                </a:cxn>
                <a:cxn ang="0">
                  <a:pos x="509" y="384"/>
                </a:cxn>
                <a:cxn ang="0">
                  <a:pos x="510" y="409"/>
                </a:cxn>
                <a:cxn ang="0">
                  <a:pos x="532" y="420"/>
                </a:cxn>
                <a:cxn ang="0">
                  <a:pos x="542" y="435"/>
                </a:cxn>
                <a:cxn ang="0">
                  <a:pos x="570" y="440"/>
                </a:cxn>
                <a:cxn ang="0">
                  <a:pos x="584" y="462"/>
                </a:cxn>
                <a:cxn ang="0">
                  <a:pos x="591" y="487"/>
                </a:cxn>
                <a:cxn ang="0">
                  <a:pos x="587" y="512"/>
                </a:cxn>
                <a:cxn ang="0">
                  <a:pos x="582" y="548"/>
                </a:cxn>
                <a:cxn ang="0">
                  <a:pos x="581" y="613"/>
                </a:cxn>
                <a:cxn ang="0">
                  <a:pos x="563" y="613"/>
                </a:cxn>
                <a:cxn ang="0">
                  <a:pos x="549" y="619"/>
                </a:cxn>
                <a:cxn ang="0">
                  <a:pos x="516" y="608"/>
                </a:cxn>
                <a:cxn ang="0">
                  <a:pos x="508" y="618"/>
                </a:cxn>
                <a:cxn ang="0">
                  <a:pos x="478" y="586"/>
                </a:cxn>
                <a:cxn ang="0">
                  <a:pos x="455" y="571"/>
                </a:cxn>
                <a:cxn ang="0">
                  <a:pos x="409" y="535"/>
                </a:cxn>
                <a:cxn ang="0">
                  <a:pos x="388" y="508"/>
                </a:cxn>
                <a:cxn ang="0">
                  <a:pos x="363" y="484"/>
                </a:cxn>
                <a:cxn ang="0">
                  <a:pos x="312" y="426"/>
                </a:cxn>
                <a:cxn ang="0">
                  <a:pos x="286" y="355"/>
                </a:cxn>
                <a:cxn ang="0">
                  <a:pos x="264" y="328"/>
                </a:cxn>
                <a:cxn ang="0">
                  <a:pos x="232" y="293"/>
                </a:cxn>
                <a:cxn ang="0">
                  <a:pos x="221" y="291"/>
                </a:cxn>
                <a:cxn ang="0">
                  <a:pos x="205" y="237"/>
                </a:cxn>
                <a:cxn ang="0">
                  <a:pos x="191" y="205"/>
                </a:cxn>
                <a:cxn ang="0">
                  <a:pos x="151" y="182"/>
                </a:cxn>
                <a:cxn ang="0">
                  <a:pos x="123" y="146"/>
                </a:cxn>
                <a:cxn ang="0">
                  <a:pos x="105" y="118"/>
                </a:cxn>
                <a:cxn ang="0">
                  <a:pos x="76" y="103"/>
                </a:cxn>
                <a:cxn ang="0">
                  <a:pos x="51" y="77"/>
                </a:cxn>
                <a:cxn ang="0">
                  <a:pos x="12" y="39"/>
                </a:cxn>
                <a:cxn ang="0">
                  <a:pos x="0" y="1"/>
                </a:cxn>
              </a:cxnLst>
              <a:rect l="0" t="0" r="r" b="b"/>
              <a:pathLst>
                <a:path w="594" h="626">
                  <a:moveTo>
                    <a:pt x="0" y="1"/>
                  </a:moveTo>
                  <a:lnTo>
                    <a:pt x="6" y="1"/>
                  </a:lnTo>
                  <a:lnTo>
                    <a:pt x="10" y="0"/>
                  </a:lnTo>
                  <a:lnTo>
                    <a:pt x="22" y="0"/>
                  </a:lnTo>
                  <a:lnTo>
                    <a:pt x="28" y="1"/>
                  </a:lnTo>
                  <a:lnTo>
                    <a:pt x="35" y="3"/>
                  </a:lnTo>
                  <a:lnTo>
                    <a:pt x="42" y="16"/>
                  </a:lnTo>
                  <a:lnTo>
                    <a:pt x="55" y="17"/>
                  </a:lnTo>
                  <a:lnTo>
                    <a:pt x="62" y="19"/>
                  </a:lnTo>
                  <a:lnTo>
                    <a:pt x="74" y="21"/>
                  </a:lnTo>
                  <a:lnTo>
                    <a:pt x="91" y="18"/>
                  </a:lnTo>
                  <a:lnTo>
                    <a:pt x="100" y="19"/>
                  </a:lnTo>
                  <a:lnTo>
                    <a:pt x="110" y="24"/>
                  </a:lnTo>
                  <a:lnTo>
                    <a:pt x="122" y="23"/>
                  </a:lnTo>
                  <a:lnTo>
                    <a:pt x="130" y="26"/>
                  </a:lnTo>
                  <a:lnTo>
                    <a:pt x="146" y="38"/>
                  </a:lnTo>
                  <a:lnTo>
                    <a:pt x="150" y="45"/>
                  </a:lnTo>
                  <a:lnTo>
                    <a:pt x="151" y="51"/>
                  </a:lnTo>
                  <a:lnTo>
                    <a:pt x="155" y="56"/>
                  </a:lnTo>
                  <a:lnTo>
                    <a:pt x="161" y="60"/>
                  </a:lnTo>
                  <a:lnTo>
                    <a:pt x="168" y="72"/>
                  </a:lnTo>
                  <a:lnTo>
                    <a:pt x="171" y="80"/>
                  </a:lnTo>
                  <a:lnTo>
                    <a:pt x="184" y="89"/>
                  </a:lnTo>
                  <a:lnTo>
                    <a:pt x="196" y="102"/>
                  </a:lnTo>
                  <a:lnTo>
                    <a:pt x="230" y="118"/>
                  </a:lnTo>
                  <a:lnTo>
                    <a:pt x="237" y="125"/>
                  </a:lnTo>
                  <a:lnTo>
                    <a:pt x="251" y="136"/>
                  </a:lnTo>
                  <a:lnTo>
                    <a:pt x="259" y="146"/>
                  </a:lnTo>
                  <a:lnTo>
                    <a:pt x="263" y="157"/>
                  </a:lnTo>
                  <a:lnTo>
                    <a:pt x="277" y="159"/>
                  </a:lnTo>
                  <a:lnTo>
                    <a:pt x="282" y="172"/>
                  </a:lnTo>
                  <a:lnTo>
                    <a:pt x="296" y="187"/>
                  </a:lnTo>
                  <a:lnTo>
                    <a:pt x="302" y="190"/>
                  </a:lnTo>
                  <a:lnTo>
                    <a:pt x="307" y="193"/>
                  </a:lnTo>
                  <a:lnTo>
                    <a:pt x="309" y="189"/>
                  </a:lnTo>
                  <a:lnTo>
                    <a:pt x="311" y="184"/>
                  </a:lnTo>
                  <a:lnTo>
                    <a:pt x="320" y="184"/>
                  </a:lnTo>
                  <a:lnTo>
                    <a:pt x="327" y="189"/>
                  </a:lnTo>
                  <a:lnTo>
                    <a:pt x="338" y="211"/>
                  </a:lnTo>
                  <a:lnTo>
                    <a:pt x="345" y="215"/>
                  </a:lnTo>
                  <a:lnTo>
                    <a:pt x="350" y="216"/>
                  </a:lnTo>
                  <a:lnTo>
                    <a:pt x="355" y="217"/>
                  </a:lnTo>
                  <a:lnTo>
                    <a:pt x="371" y="226"/>
                  </a:lnTo>
                  <a:lnTo>
                    <a:pt x="376" y="231"/>
                  </a:lnTo>
                  <a:lnTo>
                    <a:pt x="382" y="242"/>
                  </a:lnTo>
                  <a:lnTo>
                    <a:pt x="386" y="244"/>
                  </a:lnTo>
                  <a:lnTo>
                    <a:pt x="387" y="233"/>
                  </a:lnTo>
                  <a:lnTo>
                    <a:pt x="391" y="236"/>
                  </a:lnTo>
                  <a:lnTo>
                    <a:pt x="396" y="243"/>
                  </a:lnTo>
                  <a:lnTo>
                    <a:pt x="403" y="248"/>
                  </a:lnTo>
                  <a:lnTo>
                    <a:pt x="423" y="247"/>
                  </a:lnTo>
                  <a:lnTo>
                    <a:pt x="430" y="250"/>
                  </a:lnTo>
                  <a:lnTo>
                    <a:pt x="433" y="254"/>
                  </a:lnTo>
                  <a:lnTo>
                    <a:pt x="431" y="259"/>
                  </a:lnTo>
                  <a:lnTo>
                    <a:pt x="428" y="263"/>
                  </a:lnTo>
                  <a:lnTo>
                    <a:pt x="424" y="263"/>
                  </a:lnTo>
                  <a:lnTo>
                    <a:pt x="425" y="270"/>
                  </a:lnTo>
                  <a:lnTo>
                    <a:pt x="429" y="276"/>
                  </a:lnTo>
                  <a:lnTo>
                    <a:pt x="429" y="282"/>
                  </a:lnTo>
                  <a:lnTo>
                    <a:pt x="417" y="290"/>
                  </a:lnTo>
                  <a:lnTo>
                    <a:pt x="415" y="292"/>
                  </a:lnTo>
                  <a:lnTo>
                    <a:pt x="417" y="293"/>
                  </a:lnTo>
                  <a:lnTo>
                    <a:pt x="430" y="287"/>
                  </a:lnTo>
                  <a:lnTo>
                    <a:pt x="438" y="282"/>
                  </a:lnTo>
                  <a:lnTo>
                    <a:pt x="449" y="279"/>
                  </a:lnTo>
                  <a:lnTo>
                    <a:pt x="453" y="281"/>
                  </a:lnTo>
                  <a:lnTo>
                    <a:pt x="462" y="288"/>
                  </a:lnTo>
                  <a:lnTo>
                    <a:pt x="466" y="297"/>
                  </a:lnTo>
                  <a:lnTo>
                    <a:pt x="467" y="303"/>
                  </a:lnTo>
                  <a:lnTo>
                    <a:pt x="453" y="317"/>
                  </a:lnTo>
                  <a:lnTo>
                    <a:pt x="457" y="319"/>
                  </a:lnTo>
                  <a:lnTo>
                    <a:pt x="463" y="320"/>
                  </a:lnTo>
                  <a:lnTo>
                    <a:pt x="461" y="328"/>
                  </a:lnTo>
                  <a:lnTo>
                    <a:pt x="453" y="334"/>
                  </a:lnTo>
                  <a:lnTo>
                    <a:pt x="450" y="344"/>
                  </a:lnTo>
                  <a:lnTo>
                    <a:pt x="455" y="351"/>
                  </a:lnTo>
                  <a:lnTo>
                    <a:pt x="466" y="357"/>
                  </a:lnTo>
                  <a:lnTo>
                    <a:pt x="474" y="361"/>
                  </a:lnTo>
                  <a:lnTo>
                    <a:pt x="482" y="361"/>
                  </a:lnTo>
                  <a:lnTo>
                    <a:pt x="487" y="365"/>
                  </a:lnTo>
                  <a:lnTo>
                    <a:pt x="490" y="363"/>
                  </a:lnTo>
                  <a:lnTo>
                    <a:pt x="501" y="365"/>
                  </a:lnTo>
                  <a:lnTo>
                    <a:pt x="506" y="376"/>
                  </a:lnTo>
                  <a:lnTo>
                    <a:pt x="509" y="384"/>
                  </a:lnTo>
                  <a:lnTo>
                    <a:pt x="510" y="394"/>
                  </a:lnTo>
                  <a:lnTo>
                    <a:pt x="512" y="401"/>
                  </a:lnTo>
                  <a:lnTo>
                    <a:pt x="510" y="409"/>
                  </a:lnTo>
                  <a:lnTo>
                    <a:pt x="516" y="410"/>
                  </a:lnTo>
                  <a:lnTo>
                    <a:pt x="526" y="414"/>
                  </a:lnTo>
                  <a:lnTo>
                    <a:pt x="532" y="420"/>
                  </a:lnTo>
                  <a:lnTo>
                    <a:pt x="526" y="435"/>
                  </a:lnTo>
                  <a:lnTo>
                    <a:pt x="533" y="436"/>
                  </a:lnTo>
                  <a:lnTo>
                    <a:pt x="542" y="435"/>
                  </a:lnTo>
                  <a:lnTo>
                    <a:pt x="552" y="435"/>
                  </a:lnTo>
                  <a:lnTo>
                    <a:pt x="560" y="436"/>
                  </a:lnTo>
                  <a:lnTo>
                    <a:pt x="570" y="440"/>
                  </a:lnTo>
                  <a:lnTo>
                    <a:pt x="573" y="446"/>
                  </a:lnTo>
                  <a:lnTo>
                    <a:pt x="580" y="454"/>
                  </a:lnTo>
                  <a:lnTo>
                    <a:pt x="584" y="462"/>
                  </a:lnTo>
                  <a:lnTo>
                    <a:pt x="591" y="469"/>
                  </a:lnTo>
                  <a:lnTo>
                    <a:pt x="594" y="478"/>
                  </a:lnTo>
                  <a:lnTo>
                    <a:pt x="591" y="487"/>
                  </a:lnTo>
                  <a:lnTo>
                    <a:pt x="585" y="501"/>
                  </a:lnTo>
                  <a:lnTo>
                    <a:pt x="584" y="510"/>
                  </a:lnTo>
                  <a:lnTo>
                    <a:pt x="587" y="512"/>
                  </a:lnTo>
                  <a:lnTo>
                    <a:pt x="589" y="518"/>
                  </a:lnTo>
                  <a:lnTo>
                    <a:pt x="585" y="530"/>
                  </a:lnTo>
                  <a:lnTo>
                    <a:pt x="582" y="548"/>
                  </a:lnTo>
                  <a:lnTo>
                    <a:pt x="584" y="556"/>
                  </a:lnTo>
                  <a:lnTo>
                    <a:pt x="584" y="594"/>
                  </a:lnTo>
                  <a:lnTo>
                    <a:pt x="581" y="613"/>
                  </a:lnTo>
                  <a:lnTo>
                    <a:pt x="579" y="623"/>
                  </a:lnTo>
                  <a:lnTo>
                    <a:pt x="574" y="623"/>
                  </a:lnTo>
                  <a:lnTo>
                    <a:pt x="563" y="613"/>
                  </a:lnTo>
                  <a:lnTo>
                    <a:pt x="554" y="607"/>
                  </a:lnTo>
                  <a:lnTo>
                    <a:pt x="552" y="610"/>
                  </a:lnTo>
                  <a:lnTo>
                    <a:pt x="549" y="619"/>
                  </a:lnTo>
                  <a:lnTo>
                    <a:pt x="543" y="621"/>
                  </a:lnTo>
                  <a:lnTo>
                    <a:pt x="524" y="607"/>
                  </a:lnTo>
                  <a:lnTo>
                    <a:pt x="516" y="608"/>
                  </a:lnTo>
                  <a:lnTo>
                    <a:pt x="524" y="624"/>
                  </a:lnTo>
                  <a:lnTo>
                    <a:pt x="519" y="626"/>
                  </a:lnTo>
                  <a:lnTo>
                    <a:pt x="508" y="618"/>
                  </a:lnTo>
                  <a:lnTo>
                    <a:pt x="500" y="609"/>
                  </a:lnTo>
                  <a:lnTo>
                    <a:pt x="484" y="596"/>
                  </a:lnTo>
                  <a:lnTo>
                    <a:pt x="478" y="586"/>
                  </a:lnTo>
                  <a:lnTo>
                    <a:pt x="471" y="577"/>
                  </a:lnTo>
                  <a:lnTo>
                    <a:pt x="461" y="572"/>
                  </a:lnTo>
                  <a:lnTo>
                    <a:pt x="455" y="571"/>
                  </a:lnTo>
                  <a:lnTo>
                    <a:pt x="436" y="554"/>
                  </a:lnTo>
                  <a:lnTo>
                    <a:pt x="419" y="543"/>
                  </a:lnTo>
                  <a:lnTo>
                    <a:pt x="409" y="535"/>
                  </a:lnTo>
                  <a:lnTo>
                    <a:pt x="399" y="532"/>
                  </a:lnTo>
                  <a:lnTo>
                    <a:pt x="392" y="522"/>
                  </a:lnTo>
                  <a:lnTo>
                    <a:pt x="388" y="508"/>
                  </a:lnTo>
                  <a:lnTo>
                    <a:pt x="383" y="501"/>
                  </a:lnTo>
                  <a:lnTo>
                    <a:pt x="371" y="495"/>
                  </a:lnTo>
                  <a:lnTo>
                    <a:pt x="363" y="484"/>
                  </a:lnTo>
                  <a:lnTo>
                    <a:pt x="339" y="457"/>
                  </a:lnTo>
                  <a:lnTo>
                    <a:pt x="317" y="433"/>
                  </a:lnTo>
                  <a:lnTo>
                    <a:pt x="312" y="426"/>
                  </a:lnTo>
                  <a:lnTo>
                    <a:pt x="311" y="409"/>
                  </a:lnTo>
                  <a:lnTo>
                    <a:pt x="288" y="366"/>
                  </a:lnTo>
                  <a:lnTo>
                    <a:pt x="286" y="355"/>
                  </a:lnTo>
                  <a:lnTo>
                    <a:pt x="278" y="341"/>
                  </a:lnTo>
                  <a:lnTo>
                    <a:pt x="272" y="336"/>
                  </a:lnTo>
                  <a:lnTo>
                    <a:pt x="264" y="328"/>
                  </a:lnTo>
                  <a:lnTo>
                    <a:pt x="258" y="323"/>
                  </a:lnTo>
                  <a:lnTo>
                    <a:pt x="250" y="306"/>
                  </a:lnTo>
                  <a:lnTo>
                    <a:pt x="232" y="293"/>
                  </a:lnTo>
                  <a:lnTo>
                    <a:pt x="225" y="293"/>
                  </a:lnTo>
                  <a:lnTo>
                    <a:pt x="223" y="292"/>
                  </a:lnTo>
                  <a:lnTo>
                    <a:pt x="221" y="291"/>
                  </a:lnTo>
                  <a:lnTo>
                    <a:pt x="216" y="270"/>
                  </a:lnTo>
                  <a:lnTo>
                    <a:pt x="210" y="248"/>
                  </a:lnTo>
                  <a:lnTo>
                    <a:pt x="205" y="237"/>
                  </a:lnTo>
                  <a:lnTo>
                    <a:pt x="198" y="225"/>
                  </a:lnTo>
                  <a:lnTo>
                    <a:pt x="198" y="215"/>
                  </a:lnTo>
                  <a:lnTo>
                    <a:pt x="191" y="205"/>
                  </a:lnTo>
                  <a:lnTo>
                    <a:pt x="181" y="195"/>
                  </a:lnTo>
                  <a:lnTo>
                    <a:pt x="161" y="185"/>
                  </a:lnTo>
                  <a:lnTo>
                    <a:pt x="151" y="182"/>
                  </a:lnTo>
                  <a:lnTo>
                    <a:pt x="139" y="179"/>
                  </a:lnTo>
                  <a:lnTo>
                    <a:pt x="130" y="148"/>
                  </a:lnTo>
                  <a:lnTo>
                    <a:pt x="123" y="146"/>
                  </a:lnTo>
                  <a:lnTo>
                    <a:pt x="121" y="140"/>
                  </a:lnTo>
                  <a:lnTo>
                    <a:pt x="116" y="136"/>
                  </a:lnTo>
                  <a:lnTo>
                    <a:pt x="105" y="118"/>
                  </a:lnTo>
                  <a:lnTo>
                    <a:pt x="94" y="108"/>
                  </a:lnTo>
                  <a:lnTo>
                    <a:pt x="86" y="103"/>
                  </a:lnTo>
                  <a:lnTo>
                    <a:pt x="76" y="103"/>
                  </a:lnTo>
                  <a:lnTo>
                    <a:pt x="65" y="93"/>
                  </a:lnTo>
                  <a:lnTo>
                    <a:pt x="57" y="83"/>
                  </a:lnTo>
                  <a:lnTo>
                    <a:pt x="51" y="77"/>
                  </a:lnTo>
                  <a:lnTo>
                    <a:pt x="41" y="71"/>
                  </a:lnTo>
                  <a:lnTo>
                    <a:pt x="19" y="46"/>
                  </a:lnTo>
                  <a:lnTo>
                    <a:pt x="12" y="39"/>
                  </a:lnTo>
                  <a:lnTo>
                    <a:pt x="4" y="22"/>
                  </a:lnTo>
                  <a:lnTo>
                    <a:pt x="3" y="3"/>
                  </a:lnTo>
                  <a:lnTo>
                    <a:pt x="0"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 name="Freeform 65"/>
            <p:cNvSpPr>
              <a:spLocks noChangeAspect="1"/>
            </p:cNvSpPr>
            <p:nvPr/>
          </p:nvSpPr>
          <p:spPr bwMode="gray">
            <a:xfrm>
              <a:off x="6593680" y="3794472"/>
              <a:ext cx="160338" cy="50800"/>
            </a:xfrm>
            <a:custGeom>
              <a:avLst/>
              <a:gdLst/>
              <a:ahLst/>
              <a:cxnLst>
                <a:cxn ang="0">
                  <a:pos x="364" y="129"/>
                </a:cxn>
                <a:cxn ang="0">
                  <a:pos x="334" y="130"/>
                </a:cxn>
                <a:cxn ang="0">
                  <a:pos x="326" y="124"/>
                </a:cxn>
                <a:cxn ang="0">
                  <a:pos x="314" y="126"/>
                </a:cxn>
                <a:cxn ang="0">
                  <a:pos x="288" y="120"/>
                </a:cxn>
                <a:cxn ang="0">
                  <a:pos x="272" y="110"/>
                </a:cxn>
                <a:cxn ang="0">
                  <a:pos x="257" y="102"/>
                </a:cxn>
                <a:cxn ang="0">
                  <a:pos x="231" y="99"/>
                </a:cxn>
                <a:cxn ang="0">
                  <a:pos x="212" y="97"/>
                </a:cxn>
                <a:cxn ang="0">
                  <a:pos x="203" y="99"/>
                </a:cxn>
                <a:cxn ang="0">
                  <a:pos x="191" y="96"/>
                </a:cxn>
                <a:cxn ang="0">
                  <a:pos x="181" y="103"/>
                </a:cxn>
                <a:cxn ang="0">
                  <a:pos x="142" y="96"/>
                </a:cxn>
                <a:cxn ang="0">
                  <a:pos x="116" y="87"/>
                </a:cxn>
                <a:cxn ang="0">
                  <a:pos x="85" y="83"/>
                </a:cxn>
                <a:cxn ang="0">
                  <a:pos x="67" y="76"/>
                </a:cxn>
                <a:cxn ang="0">
                  <a:pos x="72" y="60"/>
                </a:cxn>
                <a:cxn ang="0">
                  <a:pos x="62" y="59"/>
                </a:cxn>
                <a:cxn ang="0">
                  <a:pos x="24" y="50"/>
                </a:cxn>
                <a:cxn ang="0">
                  <a:pos x="6" y="46"/>
                </a:cxn>
                <a:cxn ang="0">
                  <a:pos x="3" y="38"/>
                </a:cxn>
                <a:cxn ang="0">
                  <a:pos x="9" y="41"/>
                </a:cxn>
                <a:cxn ang="0">
                  <a:pos x="20" y="38"/>
                </a:cxn>
                <a:cxn ang="0">
                  <a:pos x="29" y="30"/>
                </a:cxn>
                <a:cxn ang="0">
                  <a:pos x="36" y="14"/>
                </a:cxn>
                <a:cxn ang="0">
                  <a:pos x="53" y="1"/>
                </a:cxn>
                <a:cxn ang="0">
                  <a:pos x="102" y="0"/>
                </a:cxn>
                <a:cxn ang="0">
                  <a:pos x="119" y="7"/>
                </a:cxn>
                <a:cxn ang="0">
                  <a:pos x="132" y="16"/>
                </a:cxn>
                <a:cxn ang="0">
                  <a:pos x="154" y="18"/>
                </a:cxn>
                <a:cxn ang="0">
                  <a:pos x="177" y="33"/>
                </a:cxn>
                <a:cxn ang="0">
                  <a:pos x="196" y="49"/>
                </a:cxn>
                <a:cxn ang="0">
                  <a:pos x="228" y="49"/>
                </a:cxn>
                <a:cxn ang="0">
                  <a:pos x="261" y="53"/>
                </a:cxn>
                <a:cxn ang="0">
                  <a:pos x="279" y="56"/>
                </a:cxn>
                <a:cxn ang="0">
                  <a:pos x="295" y="39"/>
                </a:cxn>
                <a:cxn ang="0">
                  <a:pos x="304" y="25"/>
                </a:cxn>
                <a:cxn ang="0">
                  <a:pos x="317" y="35"/>
                </a:cxn>
                <a:cxn ang="0">
                  <a:pos x="333" y="41"/>
                </a:cxn>
                <a:cxn ang="0">
                  <a:pos x="347" y="40"/>
                </a:cxn>
                <a:cxn ang="0">
                  <a:pos x="358" y="45"/>
                </a:cxn>
                <a:cxn ang="0">
                  <a:pos x="373" y="51"/>
                </a:cxn>
                <a:cxn ang="0">
                  <a:pos x="397" y="55"/>
                </a:cxn>
                <a:cxn ang="0">
                  <a:pos x="412" y="75"/>
                </a:cxn>
                <a:cxn ang="0">
                  <a:pos x="424" y="96"/>
                </a:cxn>
                <a:cxn ang="0">
                  <a:pos x="456" y="97"/>
                </a:cxn>
                <a:cxn ang="0">
                  <a:pos x="481" y="94"/>
                </a:cxn>
                <a:cxn ang="0">
                  <a:pos x="499" y="103"/>
                </a:cxn>
                <a:cxn ang="0">
                  <a:pos x="497" y="136"/>
                </a:cxn>
                <a:cxn ang="0">
                  <a:pos x="503" y="148"/>
                </a:cxn>
                <a:cxn ang="0">
                  <a:pos x="502" y="156"/>
                </a:cxn>
                <a:cxn ang="0">
                  <a:pos x="462" y="141"/>
                </a:cxn>
                <a:cxn ang="0">
                  <a:pos x="433" y="130"/>
                </a:cxn>
                <a:cxn ang="0">
                  <a:pos x="392" y="136"/>
                </a:cxn>
                <a:cxn ang="0">
                  <a:pos x="374" y="129"/>
                </a:cxn>
              </a:cxnLst>
              <a:rect l="0" t="0" r="r" b="b"/>
              <a:pathLst>
                <a:path w="506" h="158">
                  <a:moveTo>
                    <a:pt x="374" y="129"/>
                  </a:moveTo>
                  <a:lnTo>
                    <a:pt x="364" y="129"/>
                  </a:lnTo>
                  <a:lnTo>
                    <a:pt x="353" y="135"/>
                  </a:lnTo>
                  <a:lnTo>
                    <a:pt x="334" y="130"/>
                  </a:lnTo>
                  <a:lnTo>
                    <a:pt x="330" y="127"/>
                  </a:lnTo>
                  <a:lnTo>
                    <a:pt x="326" y="124"/>
                  </a:lnTo>
                  <a:lnTo>
                    <a:pt x="323" y="126"/>
                  </a:lnTo>
                  <a:lnTo>
                    <a:pt x="314" y="126"/>
                  </a:lnTo>
                  <a:lnTo>
                    <a:pt x="304" y="125"/>
                  </a:lnTo>
                  <a:lnTo>
                    <a:pt x="288" y="120"/>
                  </a:lnTo>
                  <a:lnTo>
                    <a:pt x="279" y="115"/>
                  </a:lnTo>
                  <a:lnTo>
                    <a:pt x="272" y="110"/>
                  </a:lnTo>
                  <a:lnTo>
                    <a:pt x="266" y="105"/>
                  </a:lnTo>
                  <a:lnTo>
                    <a:pt x="257" y="102"/>
                  </a:lnTo>
                  <a:lnTo>
                    <a:pt x="242" y="99"/>
                  </a:lnTo>
                  <a:lnTo>
                    <a:pt x="231" y="99"/>
                  </a:lnTo>
                  <a:lnTo>
                    <a:pt x="217" y="96"/>
                  </a:lnTo>
                  <a:lnTo>
                    <a:pt x="212" y="97"/>
                  </a:lnTo>
                  <a:lnTo>
                    <a:pt x="208" y="99"/>
                  </a:lnTo>
                  <a:lnTo>
                    <a:pt x="203" y="99"/>
                  </a:lnTo>
                  <a:lnTo>
                    <a:pt x="201" y="96"/>
                  </a:lnTo>
                  <a:lnTo>
                    <a:pt x="191" y="96"/>
                  </a:lnTo>
                  <a:lnTo>
                    <a:pt x="186" y="100"/>
                  </a:lnTo>
                  <a:lnTo>
                    <a:pt x="181" y="103"/>
                  </a:lnTo>
                  <a:lnTo>
                    <a:pt x="177" y="103"/>
                  </a:lnTo>
                  <a:lnTo>
                    <a:pt x="142" y="96"/>
                  </a:lnTo>
                  <a:lnTo>
                    <a:pt x="129" y="89"/>
                  </a:lnTo>
                  <a:lnTo>
                    <a:pt x="116" y="87"/>
                  </a:lnTo>
                  <a:lnTo>
                    <a:pt x="95" y="86"/>
                  </a:lnTo>
                  <a:lnTo>
                    <a:pt x="85" y="83"/>
                  </a:lnTo>
                  <a:lnTo>
                    <a:pt x="79" y="80"/>
                  </a:lnTo>
                  <a:lnTo>
                    <a:pt x="67" y="76"/>
                  </a:lnTo>
                  <a:lnTo>
                    <a:pt x="63" y="72"/>
                  </a:lnTo>
                  <a:lnTo>
                    <a:pt x="72" y="60"/>
                  </a:lnTo>
                  <a:lnTo>
                    <a:pt x="70" y="59"/>
                  </a:lnTo>
                  <a:lnTo>
                    <a:pt x="62" y="59"/>
                  </a:lnTo>
                  <a:lnTo>
                    <a:pt x="42" y="50"/>
                  </a:lnTo>
                  <a:lnTo>
                    <a:pt x="24" y="50"/>
                  </a:lnTo>
                  <a:lnTo>
                    <a:pt x="18" y="48"/>
                  </a:lnTo>
                  <a:lnTo>
                    <a:pt x="6" y="46"/>
                  </a:lnTo>
                  <a:lnTo>
                    <a:pt x="0" y="40"/>
                  </a:lnTo>
                  <a:lnTo>
                    <a:pt x="3" y="38"/>
                  </a:lnTo>
                  <a:lnTo>
                    <a:pt x="5" y="39"/>
                  </a:lnTo>
                  <a:lnTo>
                    <a:pt x="9" y="41"/>
                  </a:lnTo>
                  <a:lnTo>
                    <a:pt x="15" y="41"/>
                  </a:lnTo>
                  <a:lnTo>
                    <a:pt x="20" y="38"/>
                  </a:lnTo>
                  <a:lnTo>
                    <a:pt x="24" y="30"/>
                  </a:lnTo>
                  <a:lnTo>
                    <a:pt x="29" y="30"/>
                  </a:lnTo>
                  <a:lnTo>
                    <a:pt x="33" y="23"/>
                  </a:lnTo>
                  <a:lnTo>
                    <a:pt x="36" y="14"/>
                  </a:lnTo>
                  <a:lnTo>
                    <a:pt x="41" y="5"/>
                  </a:lnTo>
                  <a:lnTo>
                    <a:pt x="53" y="1"/>
                  </a:lnTo>
                  <a:lnTo>
                    <a:pt x="89" y="7"/>
                  </a:lnTo>
                  <a:lnTo>
                    <a:pt x="102" y="0"/>
                  </a:lnTo>
                  <a:lnTo>
                    <a:pt x="113" y="0"/>
                  </a:lnTo>
                  <a:lnTo>
                    <a:pt x="119" y="7"/>
                  </a:lnTo>
                  <a:lnTo>
                    <a:pt x="122" y="14"/>
                  </a:lnTo>
                  <a:lnTo>
                    <a:pt x="132" y="16"/>
                  </a:lnTo>
                  <a:lnTo>
                    <a:pt x="140" y="14"/>
                  </a:lnTo>
                  <a:lnTo>
                    <a:pt x="154" y="18"/>
                  </a:lnTo>
                  <a:lnTo>
                    <a:pt x="164" y="19"/>
                  </a:lnTo>
                  <a:lnTo>
                    <a:pt x="177" y="33"/>
                  </a:lnTo>
                  <a:lnTo>
                    <a:pt x="186" y="46"/>
                  </a:lnTo>
                  <a:lnTo>
                    <a:pt x="196" y="49"/>
                  </a:lnTo>
                  <a:lnTo>
                    <a:pt x="207" y="48"/>
                  </a:lnTo>
                  <a:lnTo>
                    <a:pt x="228" y="49"/>
                  </a:lnTo>
                  <a:lnTo>
                    <a:pt x="234" y="48"/>
                  </a:lnTo>
                  <a:lnTo>
                    <a:pt x="261" y="53"/>
                  </a:lnTo>
                  <a:lnTo>
                    <a:pt x="271" y="54"/>
                  </a:lnTo>
                  <a:lnTo>
                    <a:pt x="279" y="56"/>
                  </a:lnTo>
                  <a:lnTo>
                    <a:pt x="287" y="54"/>
                  </a:lnTo>
                  <a:lnTo>
                    <a:pt x="295" y="39"/>
                  </a:lnTo>
                  <a:lnTo>
                    <a:pt x="296" y="32"/>
                  </a:lnTo>
                  <a:lnTo>
                    <a:pt x="304" y="25"/>
                  </a:lnTo>
                  <a:lnTo>
                    <a:pt x="311" y="27"/>
                  </a:lnTo>
                  <a:lnTo>
                    <a:pt x="317" y="35"/>
                  </a:lnTo>
                  <a:lnTo>
                    <a:pt x="323" y="41"/>
                  </a:lnTo>
                  <a:lnTo>
                    <a:pt x="333" y="41"/>
                  </a:lnTo>
                  <a:lnTo>
                    <a:pt x="342" y="37"/>
                  </a:lnTo>
                  <a:lnTo>
                    <a:pt x="347" y="40"/>
                  </a:lnTo>
                  <a:lnTo>
                    <a:pt x="353" y="41"/>
                  </a:lnTo>
                  <a:lnTo>
                    <a:pt x="358" y="45"/>
                  </a:lnTo>
                  <a:lnTo>
                    <a:pt x="365" y="46"/>
                  </a:lnTo>
                  <a:lnTo>
                    <a:pt x="373" y="51"/>
                  </a:lnTo>
                  <a:lnTo>
                    <a:pt x="390" y="50"/>
                  </a:lnTo>
                  <a:lnTo>
                    <a:pt x="397" y="55"/>
                  </a:lnTo>
                  <a:lnTo>
                    <a:pt x="404" y="70"/>
                  </a:lnTo>
                  <a:lnTo>
                    <a:pt x="412" y="75"/>
                  </a:lnTo>
                  <a:lnTo>
                    <a:pt x="414" y="91"/>
                  </a:lnTo>
                  <a:lnTo>
                    <a:pt x="424" y="96"/>
                  </a:lnTo>
                  <a:lnTo>
                    <a:pt x="435" y="99"/>
                  </a:lnTo>
                  <a:lnTo>
                    <a:pt x="456" y="97"/>
                  </a:lnTo>
                  <a:lnTo>
                    <a:pt x="467" y="97"/>
                  </a:lnTo>
                  <a:lnTo>
                    <a:pt x="481" y="94"/>
                  </a:lnTo>
                  <a:lnTo>
                    <a:pt x="492" y="97"/>
                  </a:lnTo>
                  <a:lnTo>
                    <a:pt x="499" y="103"/>
                  </a:lnTo>
                  <a:lnTo>
                    <a:pt x="500" y="116"/>
                  </a:lnTo>
                  <a:lnTo>
                    <a:pt x="497" y="136"/>
                  </a:lnTo>
                  <a:lnTo>
                    <a:pt x="499" y="143"/>
                  </a:lnTo>
                  <a:lnTo>
                    <a:pt x="503" y="148"/>
                  </a:lnTo>
                  <a:lnTo>
                    <a:pt x="506" y="158"/>
                  </a:lnTo>
                  <a:lnTo>
                    <a:pt x="502" y="156"/>
                  </a:lnTo>
                  <a:lnTo>
                    <a:pt x="495" y="150"/>
                  </a:lnTo>
                  <a:lnTo>
                    <a:pt x="462" y="141"/>
                  </a:lnTo>
                  <a:lnTo>
                    <a:pt x="446" y="135"/>
                  </a:lnTo>
                  <a:lnTo>
                    <a:pt x="433" y="130"/>
                  </a:lnTo>
                  <a:lnTo>
                    <a:pt x="406" y="138"/>
                  </a:lnTo>
                  <a:lnTo>
                    <a:pt x="392" y="136"/>
                  </a:lnTo>
                  <a:lnTo>
                    <a:pt x="381" y="131"/>
                  </a:lnTo>
                  <a:lnTo>
                    <a:pt x="374" y="12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 name="Freeform 66"/>
            <p:cNvSpPr>
              <a:spLocks noChangeAspect="1"/>
            </p:cNvSpPr>
            <p:nvPr/>
          </p:nvSpPr>
          <p:spPr bwMode="gray">
            <a:xfrm>
              <a:off x="6657180" y="3616672"/>
              <a:ext cx="173038" cy="147638"/>
            </a:xfrm>
            <a:custGeom>
              <a:avLst/>
              <a:gdLst/>
              <a:ahLst/>
              <a:cxnLst>
                <a:cxn ang="0">
                  <a:pos x="474" y="15"/>
                </a:cxn>
                <a:cxn ang="0">
                  <a:pos x="471" y="22"/>
                </a:cxn>
                <a:cxn ang="0">
                  <a:pos x="485" y="38"/>
                </a:cxn>
                <a:cxn ang="0">
                  <a:pos x="470" y="42"/>
                </a:cxn>
                <a:cxn ang="0">
                  <a:pos x="460" y="57"/>
                </a:cxn>
                <a:cxn ang="0">
                  <a:pos x="461" y="67"/>
                </a:cxn>
                <a:cxn ang="0">
                  <a:pos x="475" y="80"/>
                </a:cxn>
                <a:cxn ang="0">
                  <a:pos x="493" y="121"/>
                </a:cxn>
                <a:cxn ang="0">
                  <a:pos x="490" y="132"/>
                </a:cxn>
                <a:cxn ang="0">
                  <a:pos x="547" y="186"/>
                </a:cxn>
                <a:cxn ang="0">
                  <a:pos x="519" y="194"/>
                </a:cxn>
                <a:cxn ang="0">
                  <a:pos x="495" y="186"/>
                </a:cxn>
                <a:cxn ang="0">
                  <a:pos x="486" y="202"/>
                </a:cxn>
                <a:cxn ang="0">
                  <a:pos x="471" y="228"/>
                </a:cxn>
                <a:cxn ang="0">
                  <a:pos x="468" y="266"/>
                </a:cxn>
                <a:cxn ang="0">
                  <a:pos x="438" y="311"/>
                </a:cxn>
                <a:cxn ang="0">
                  <a:pos x="402" y="336"/>
                </a:cxn>
                <a:cxn ang="0">
                  <a:pos x="411" y="350"/>
                </a:cxn>
                <a:cxn ang="0">
                  <a:pos x="417" y="381"/>
                </a:cxn>
                <a:cxn ang="0">
                  <a:pos x="407" y="393"/>
                </a:cxn>
                <a:cxn ang="0">
                  <a:pos x="398" y="407"/>
                </a:cxn>
                <a:cxn ang="0">
                  <a:pos x="394" y="417"/>
                </a:cxn>
                <a:cxn ang="0">
                  <a:pos x="374" y="441"/>
                </a:cxn>
                <a:cxn ang="0">
                  <a:pos x="324" y="465"/>
                </a:cxn>
                <a:cxn ang="0">
                  <a:pos x="308" y="433"/>
                </a:cxn>
                <a:cxn ang="0">
                  <a:pos x="293" y="423"/>
                </a:cxn>
                <a:cxn ang="0">
                  <a:pos x="262" y="428"/>
                </a:cxn>
                <a:cxn ang="0">
                  <a:pos x="240" y="414"/>
                </a:cxn>
                <a:cxn ang="0">
                  <a:pos x="221" y="408"/>
                </a:cxn>
                <a:cxn ang="0">
                  <a:pos x="201" y="424"/>
                </a:cxn>
                <a:cxn ang="0">
                  <a:pos x="174" y="427"/>
                </a:cxn>
                <a:cxn ang="0">
                  <a:pos x="160" y="430"/>
                </a:cxn>
                <a:cxn ang="0">
                  <a:pos x="146" y="398"/>
                </a:cxn>
                <a:cxn ang="0">
                  <a:pos x="129" y="398"/>
                </a:cxn>
                <a:cxn ang="0">
                  <a:pos x="110" y="406"/>
                </a:cxn>
                <a:cxn ang="0">
                  <a:pos x="84" y="397"/>
                </a:cxn>
                <a:cxn ang="0">
                  <a:pos x="70" y="387"/>
                </a:cxn>
                <a:cxn ang="0">
                  <a:pos x="62" y="353"/>
                </a:cxn>
                <a:cxn ang="0">
                  <a:pos x="59" y="333"/>
                </a:cxn>
                <a:cxn ang="0">
                  <a:pos x="55" y="305"/>
                </a:cxn>
                <a:cxn ang="0">
                  <a:pos x="39" y="278"/>
                </a:cxn>
                <a:cxn ang="0">
                  <a:pos x="18" y="268"/>
                </a:cxn>
                <a:cxn ang="0">
                  <a:pos x="11" y="233"/>
                </a:cxn>
                <a:cxn ang="0">
                  <a:pos x="1" y="214"/>
                </a:cxn>
                <a:cxn ang="0">
                  <a:pos x="7" y="163"/>
                </a:cxn>
                <a:cxn ang="0">
                  <a:pos x="25" y="134"/>
                </a:cxn>
                <a:cxn ang="0">
                  <a:pos x="60" y="174"/>
                </a:cxn>
                <a:cxn ang="0">
                  <a:pos x="99" y="185"/>
                </a:cxn>
                <a:cxn ang="0">
                  <a:pos x="129" y="186"/>
                </a:cxn>
                <a:cxn ang="0">
                  <a:pos x="156" y="183"/>
                </a:cxn>
                <a:cxn ang="0">
                  <a:pos x="184" y="155"/>
                </a:cxn>
                <a:cxn ang="0">
                  <a:pos x="217" y="166"/>
                </a:cxn>
                <a:cxn ang="0">
                  <a:pos x="253" y="174"/>
                </a:cxn>
                <a:cxn ang="0">
                  <a:pos x="285" y="163"/>
                </a:cxn>
                <a:cxn ang="0">
                  <a:pos x="308" y="147"/>
                </a:cxn>
                <a:cxn ang="0">
                  <a:pos x="330" y="90"/>
                </a:cxn>
                <a:cxn ang="0">
                  <a:pos x="363" y="27"/>
                </a:cxn>
                <a:cxn ang="0">
                  <a:pos x="394" y="0"/>
                </a:cxn>
                <a:cxn ang="0">
                  <a:pos x="468" y="11"/>
                </a:cxn>
              </a:cxnLst>
              <a:rect l="0" t="0" r="r" b="b"/>
              <a:pathLst>
                <a:path w="547" h="467">
                  <a:moveTo>
                    <a:pt x="472" y="11"/>
                  </a:moveTo>
                  <a:lnTo>
                    <a:pt x="475" y="13"/>
                  </a:lnTo>
                  <a:lnTo>
                    <a:pt x="474" y="15"/>
                  </a:lnTo>
                  <a:lnTo>
                    <a:pt x="469" y="18"/>
                  </a:lnTo>
                  <a:lnTo>
                    <a:pt x="464" y="19"/>
                  </a:lnTo>
                  <a:lnTo>
                    <a:pt x="471" y="22"/>
                  </a:lnTo>
                  <a:lnTo>
                    <a:pt x="477" y="27"/>
                  </a:lnTo>
                  <a:lnTo>
                    <a:pt x="485" y="30"/>
                  </a:lnTo>
                  <a:lnTo>
                    <a:pt x="485" y="38"/>
                  </a:lnTo>
                  <a:lnTo>
                    <a:pt x="479" y="41"/>
                  </a:lnTo>
                  <a:lnTo>
                    <a:pt x="471" y="40"/>
                  </a:lnTo>
                  <a:lnTo>
                    <a:pt x="470" y="42"/>
                  </a:lnTo>
                  <a:lnTo>
                    <a:pt x="457" y="43"/>
                  </a:lnTo>
                  <a:lnTo>
                    <a:pt x="453" y="47"/>
                  </a:lnTo>
                  <a:lnTo>
                    <a:pt x="460" y="57"/>
                  </a:lnTo>
                  <a:lnTo>
                    <a:pt x="464" y="59"/>
                  </a:lnTo>
                  <a:lnTo>
                    <a:pt x="465" y="63"/>
                  </a:lnTo>
                  <a:lnTo>
                    <a:pt x="461" y="67"/>
                  </a:lnTo>
                  <a:lnTo>
                    <a:pt x="464" y="70"/>
                  </a:lnTo>
                  <a:lnTo>
                    <a:pt x="470" y="75"/>
                  </a:lnTo>
                  <a:lnTo>
                    <a:pt x="475" y="80"/>
                  </a:lnTo>
                  <a:lnTo>
                    <a:pt x="479" y="88"/>
                  </a:lnTo>
                  <a:lnTo>
                    <a:pt x="496" y="116"/>
                  </a:lnTo>
                  <a:lnTo>
                    <a:pt x="493" y="121"/>
                  </a:lnTo>
                  <a:lnTo>
                    <a:pt x="492" y="124"/>
                  </a:lnTo>
                  <a:lnTo>
                    <a:pt x="490" y="127"/>
                  </a:lnTo>
                  <a:lnTo>
                    <a:pt x="490" y="132"/>
                  </a:lnTo>
                  <a:lnTo>
                    <a:pt x="491" y="137"/>
                  </a:lnTo>
                  <a:lnTo>
                    <a:pt x="541" y="180"/>
                  </a:lnTo>
                  <a:lnTo>
                    <a:pt x="547" y="186"/>
                  </a:lnTo>
                  <a:lnTo>
                    <a:pt x="547" y="191"/>
                  </a:lnTo>
                  <a:lnTo>
                    <a:pt x="538" y="193"/>
                  </a:lnTo>
                  <a:lnTo>
                    <a:pt x="519" y="194"/>
                  </a:lnTo>
                  <a:lnTo>
                    <a:pt x="504" y="191"/>
                  </a:lnTo>
                  <a:lnTo>
                    <a:pt x="496" y="181"/>
                  </a:lnTo>
                  <a:lnTo>
                    <a:pt x="495" y="186"/>
                  </a:lnTo>
                  <a:lnTo>
                    <a:pt x="497" y="194"/>
                  </a:lnTo>
                  <a:lnTo>
                    <a:pt x="496" y="197"/>
                  </a:lnTo>
                  <a:lnTo>
                    <a:pt x="486" y="202"/>
                  </a:lnTo>
                  <a:lnTo>
                    <a:pt x="479" y="212"/>
                  </a:lnTo>
                  <a:lnTo>
                    <a:pt x="474" y="219"/>
                  </a:lnTo>
                  <a:lnTo>
                    <a:pt x="471" y="228"/>
                  </a:lnTo>
                  <a:lnTo>
                    <a:pt x="471" y="240"/>
                  </a:lnTo>
                  <a:lnTo>
                    <a:pt x="468" y="248"/>
                  </a:lnTo>
                  <a:lnTo>
                    <a:pt x="468" y="266"/>
                  </a:lnTo>
                  <a:lnTo>
                    <a:pt x="460" y="276"/>
                  </a:lnTo>
                  <a:lnTo>
                    <a:pt x="447" y="304"/>
                  </a:lnTo>
                  <a:lnTo>
                    <a:pt x="438" y="311"/>
                  </a:lnTo>
                  <a:lnTo>
                    <a:pt x="433" y="309"/>
                  </a:lnTo>
                  <a:lnTo>
                    <a:pt x="427" y="316"/>
                  </a:lnTo>
                  <a:lnTo>
                    <a:pt x="402" y="336"/>
                  </a:lnTo>
                  <a:lnTo>
                    <a:pt x="404" y="339"/>
                  </a:lnTo>
                  <a:lnTo>
                    <a:pt x="410" y="341"/>
                  </a:lnTo>
                  <a:lnTo>
                    <a:pt x="411" y="350"/>
                  </a:lnTo>
                  <a:lnTo>
                    <a:pt x="411" y="358"/>
                  </a:lnTo>
                  <a:lnTo>
                    <a:pt x="422" y="363"/>
                  </a:lnTo>
                  <a:lnTo>
                    <a:pt x="417" y="381"/>
                  </a:lnTo>
                  <a:lnTo>
                    <a:pt x="411" y="377"/>
                  </a:lnTo>
                  <a:lnTo>
                    <a:pt x="409" y="381"/>
                  </a:lnTo>
                  <a:lnTo>
                    <a:pt x="407" y="393"/>
                  </a:lnTo>
                  <a:lnTo>
                    <a:pt x="404" y="401"/>
                  </a:lnTo>
                  <a:lnTo>
                    <a:pt x="399" y="402"/>
                  </a:lnTo>
                  <a:lnTo>
                    <a:pt x="398" y="407"/>
                  </a:lnTo>
                  <a:lnTo>
                    <a:pt x="398" y="412"/>
                  </a:lnTo>
                  <a:lnTo>
                    <a:pt x="396" y="416"/>
                  </a:lnTo>
                  <a:lnTo>
                    <a:pt x="394" y="417"/>
                  </a:lnTo>
                  <a:lnTo>
                    <a:pt x="390" y="420"/>
                  </a:lnTo>
                  <a:lnTo>
                    <a:pt x="387" y="433"/>
                  </a:lnTo>
                  <a:lnTo>
                    <a:pt x="374" y="441"/>
                  </a:lnTo>
                  <a:lnTo>
                    <a:pt x="371" y="441"/>
                  </a:lnTo>
                  <a:lnTo>
                    <a:pt x="361" y="447"/>
                  </a:lnTo>
                  <a:lnTo>
                    <a:pt x="324" y="465"/>
                  </a:lnTo>
                  <a:lnTo>
                    <a:pt x="315" y="467"/>
                  </a:lnTo>
                  <a:lnTo>
                    <a:pt x="310" y="443"/>
                  </a:lnTo>
                  <a:lnTo>
                    <a:pt x="308" y="433"/>
                  </a:lnTo>
                  <a:lnTo>
                    <a:pt x="304" y="430"/>
                  </a:lnTo>
                  <a:lnTo>
                    <a:pt x="301" y="430"/>
                  </a:lnTo>
                  <a:lnTo>
                    <a:pt x="293" y="423"/>
                  </a:lnTo>
                  <a:lnTo>
                    <a:pt x="280" y="423"/>
                  </a:lnTo>
                  <a:lnTo>
                    <a:pt x="271" y="427"/>
                  </a:lnTo>
                  <a:lnTo>
                    <a:pt x="262" y="428"/>
                  </a:lnTo>
                  <a:lnTo>
                    <a:pt x="260" y="423"/>
                  </a:lnTo>
                  <a:lnTo>
                    <a:pt x="259" y="414"/>
                  </a:lnTo>
                  <a:lnTo>
                    <a:pt x="240" y="414"/>
                  </a:lnTo>
                  <a:lnTo>
                    <a:pt x="229" y="407"/>
                  </a:lnTo>
                  <a:lnTo>
                    <a:pt x="223" y="404"/>
                  </a:lnTo>
                  <a:lnTo>
                    <a:pt x="221" y="408"/>
                  </a:lnTo>
                  <a:lnTo>
                    <a:pt x="222" y="413"/>
                  </a:lnTo>
                  <a:lnTo>
                    <a:pt x="213" y="419"/>
                  </a:lnTo>
                  <a:lnTo>
                    <a:pt x="201" y="424"/>
                  </a:lnTo>
                  <a:lnTo>
                    <a:pt x="194" y="425"/>
                  </a:lnTo>
                  <a:lnTo>
                    <a:pt x="183" y="423"/>
                  </a:lnTo>
                  <a:lnTo>
                    <a:pt x="174" y="427"/>
                  </a:lnTo>
                  <a:lnTo>
                    <a:pt x="168" y="428"/>
                  </a:lnTo>
                  <a:lnTo>
                    <a:pt x="163" y="430"/>
                  </a:lnTo>
                  <a:lnTo>
                    <a:pt x="160" y="430"/>
                  </a:lnTo>
                  <a:lnTo>
                    <a:pt x="158" y="412"/>
                  </a:lnTo>
                  <a:lnTo>
                    <a:pt x="151" y="391"/>
                  </a:lnTo>
                  <a:lnTo>
                    <a:pt x="146" y="398"/>
                  </a:lnTo>
                  <a:lnTo>
                    <a:pt x="143" y="401"/>
                  </a:lnTo>
                  <a:lnTo>
                    <a:pt x="133" y="397"/>
                  </a:lnTo>
                  <a:lnTo>
                    <a:pt x="129" y="398"/>
                  </a:lnTo>
                  <a:lnTo>
                    <a:pt x="124" y="403"/>
                  </a:lnTo>
                  <a:lnTo>
                    <a:pt x="119" y="404"/>
                  </a:lnTo>
                  <a:lnTo>
                    <a:pt x="110" y="406"/>
                  </a:lnTo>
                  <a:lnTo>
                    <a:pt x="104" y="403"/>
                  </a:lnTo>
                  <a:lnTo>
                    <a:pt x="94" y="404"/>
                  </a:lnTo>
                  <a:lnTo>
                    <a:pt x="84" y="397"/>
                  </a:lnTo>
                  <a:lnTo>
                    <a:pt x="81" y="400"/>
                  </a:lnTo>
                  <a:lnTo>
                    <a:pt x="73" y="401"/>
                  </a:lnTo>
                  <a:lnTo>
                    <a:pt x="70" y="387"/>
                  </a:lnTo>
                  <a:lnTo>
                    <a:pt x="71" y="377"/>
                  </a:lnTo>
                  <a:lnTo>
                    <a:pt x="67" y="373"/>
                  </a:lnTo>
                  <a:lnTo>
                    <a:pt x="62" y="353"/>
                  </a:lnTo>
                  <a:lnTo>
                    <a:pt x="56" y="341"/>
                  </a:lnTo>
                  <a:lnTo>
                    <a:pt x="56" y="336"/>
                  </a:lnTo>
                  <a:lnTo>
                    <a:pt x="59" y="333"/>
                  </a:lnTo>
                  <a:lnTo>
                    <a:pt x="60" y="325"/>
                  </a:lnTo>
                  <a:lnTo>
                    <a:pt x="57" y="314"/>
                  </a:lnTo>
                  <a:lnTo>
                    <a:pt x="55" y="305"/>
                  </a:lnTo>
                  <a:lnTo>
                    <a:pt x="45" y="288"/>
                  </a:lnTo>
                  <a:lnTo>
                    <a:pt x="43" y="283"/>
                  </a:lnTo>
                  <a:lnTo>
                    <a:pt x="39" y="278"/>
                  </a:lnTo>
                  <a:lnTo>
                    <a:pt x="29" y="274"/>
                  </a:lnTo>
                  <a:lnTo>
                    <a:pt x="23" y="268"/>
                  </a:lnTo>
                  <a:lnTo>
                    <a:pt x="18" y="268"/>
                  </a:lnTo>
                  <a:lnTo>
                    <a:pt x="13" y="264"/>
                  </a:lnTo>
                  <a:lnTo>
                    <a:pt x="12" y="253"/>
                  </a:lnTo>
                  <a:lnTo>
                    <a:pt x="11" y="233"/>
                  </a:lnTo>
                  <a:lnTo>
                    <a:pt x="6" y="223"/>
                  </a:lnTo>
                  <a:lnTo>
                    <a:pt x="2" y="219"/>
                  </a:lnTo>
                  <a:lnTo>
                    <a:pt x="1" y="214"/>
                  </a:lnTo>
                  <a:lnTo>
                    <a:pt x="0" y="196"/>
                  </a:lnTo>
                  <a:lnTo>
                    <a:pt x="1" y="182"/>
                  </a:lnTo>
                  <a:lnTo>
                    <a:pt x="7" y="163"/>
                  </a:lnTo>
                  <a:lnTo>
                    <a:pt x="12" y="154"/>
                  </a:lnTo>
                  <a:lnTo>
                    <a:pt x="19" y="145"/>
                  </a:lnTo>
                  <a:lnTo>
                    <a:pt x="25" y="134"/>
                  </a:lnTo>
                  <a:lnTo>
                    <a:pt x="33" y="129"/>
                  </a:lnTo>
                  <a:lnTo>
                    <a:pt x="33" y="134"/>
                  </a:lnTo>
                  <a:lnTo>
                    <a:pt x="60" y="174"/>
                  </a:lnTo>
                  <a:lnTo>
                    <a:pt x="73" y="185"/>
                  </a:lnTo>
                  <a:lnTo>
                    <a:pt x="87" y="188"/>
                  </a:lnTo>
                  <a:lnTo>
                    <a:pt x="99" y="185"/>
                  </a:lnTo>
                  <a:lnTo>
                    <a:pt x="110" y="183"/>
                  </a:lnTo>
                  <a:lnTo>
                    <a:pt x="120" y="190"/>
                  </a:lnTo>
                  <a:lnTo>
                    <a:pt x="129" y="186"/>
                  </a:lnTo>
                  <a:lnTo>
                    <a:pt x="138" y="186"/>
                  </a:lnTo>
                  <a:lnTo>
                    <a:pt x="148" y="187"/>
                  </a:lnTo>
                  <a:lnTo>
                    <a:pt x="156" y="183"/>
                  </a:lnTo>
                  <a:lnTo>
                    <a:pt x="172" y="165"/>
                  </a:lnTo>
                  <a:lnTo>
                    <a:pt x="179" y="156"/>
                  </a:lnTo>
                  <a:lnTo>
                    <a:pt x="184" y="155"/>
                  </a:lnTo>
                  <a:lnTo>
                    <a:pt x="211" y="156"/>
                  </a:lnTo>
                  <a:lnTo>
                    <a:pt x="216" y="159"/>
                  </a:lnTo>
                  <a:lnTo>
                    <a:pt x="217" y="166"/>
                  </a:lnTo>
                  <a:lnTo>
                    <a:pt x="222" y="166"/>
                  </a:lnTo>
                  <a:lnTo>
                    <a:pt x="243" y="174"/>
                  </a:lnTo>
                  <a:lnTo>
                    <a:pt x="253" y="174"/>
                  </a:lnTo>
                  <a:lnTo>
                    <a:pt x="264" y="167"/>
                  </a:lnTo>
                  <a:lnTo>
                    <a:pt x="273" y="165"/>
                  </a:lnTo>
                  <a:lnTo>
                    <a:pt x="285" y="163"/>
                  </a:lnTo>
                  <a:lnTo>
                    <a:pt x="298" y="159"/>
                  </a:lnTo>
                  <a:lnTo>
                    <a:pt x="304" y="154"/>
                  </a:lnTo>
                  <a:lnTo>
                    <a:pt x="308" y="147"/>
                  </a:lnTo>
                  <a:lnTo>
                    <a:pt x="315" y="135"/>
                  </a:lnTo>
                  <a:lnTo>
                    <a:pt x="324" y="117"/>
                  </a:lnTo>
                  <a:lnTo>
                    <a:pt x="330" y="90"/>
                  </a:lnTo>
                  <a:lnTo>
                    <a:pt x="356" y="61"/>
                  </a:lnTo>
                  <a:lnTo>
                    <a:pt x="361" y="49"/>
                  </a:lnTo>
                  <a:lnTo>
                    <a:pt x="363" y="27"/>
                  </a:lnTo>
                  <a:lnTo>
                    <a:pt x="369" y="10"/>
                  </a:lnTo>
                  <a:lnTo>
                    <a:pt x="375" y="2"/>
                  </a:lnTo>
                  <a:lnTo>
                    <a:pt x="394" y="0"/>
                  </a:lnTo>
                  <a:lnTo>
                    <a:pt x="445" y="2"/>
                  </a:lnTo>
                  <a:lnTo>
                    <a:pt x="454" y="7"/>
                  </a:lnTo>
                  <a:lnTo>
                    <a:pt x="468" y="11"/>
                  </a:lnTo>
                  <a:lnTo>
                    <a:pt x="472" y="1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 name="Freeform 67"/>
            <p:cNvSpPr>
              <a:spLocks noChangeAspect="1"/>
            </p:cNvSpPr>
            <p:nvPr/>
          </p:nvSpPr>
          <p:spPr bwMode="gray">
            <a:xfrm>
              <a:off x="7344567" y="3764309"/>
              <a:ext cx="69850" cy="38100"/>
            </a:xfrm>
            <a:custGeom>
              <a:avLst/>
              <a:gdLst/>
              <a:ahLst/>
              <a:cxnLst>
                <a:cxn ang="0">
                  <a:pos x="0" y="73"/>
                </a:cxn>
                <a:cxn ang="0">
                  <a:pos x="5" y="69"/>
                </a:cxn>
                <a:cxn ang="0">
                  <a:pos x="11" y="72"/>
                </a:cxn>
                <a:cxn ang="0">
                  <a:pos x="50" y="75"/>
                </a:cxn>
                <a:cxn ang="0">
                  <a:pos x="81" y="73"/>
                </a:cxn>
                <a:cxn ang="0">
                  <a:pos x="88" y="69"/>
                </a:cxn>
                <a:cxn ang="0">
                  <a:pos x="88" y="62"/>
                </a:cxn>
                <a:cxn ang="0">
                  <a:pos x="89" y="58"/>
                </a:cxn>
                <a:cxn ang="0">
                  <a:pos x="93" y="51"/>
                </a:cxn>
                <a:cxn ang="0">
                  <a:pos x="98" y="47"/>
                </a:cxn>
                <a:cxn ang="0">
                  <a:pos x="102" y="49"/>
                </a:cxn>
                <a:cxn ang="0">
                  <a:pos x="97" y="58"/>
                </a:cxn>
                <a:cxn ang="0">
                  <a:pos x="96" y="68"/>
                </a:cxn>
                <a:cxn ang="0">
                  <a:pos x="102" y="72"/>
                </a:cxn>
                <a:cxn ang="0">
                  <a:pos x="110" y="69"/>
                </a:cxn>
                <a:cxn ang="0">
                  <a:pos x="119" y="69"/>
                </a:cxn>
                <a:cxn ang="0">
                  <a:pos x="126" y="73"/>
                </a:cxn>
                <a:cxn ang="0">
                  <a:pos x="135" y="72"/>
                </a:cxn>
                <a:cxn ang="0">
                  <a:pos x="142" y="69"/>
                </a:cxn>
                <a:cxn ang="0">
                  <a:pos x="160" y="47"/>
                </a:cxn>
                <a:cxn ang="0">
                  <a:pos x="169" y="41"/>
                </a:cxn>
                <a:cxn ang="0">
                  <a:pos x="175" y="42"/>
                </a:cxn>
                <a:cxn ang="0">
                  <a:pos x="184" y="37"/>
                </a:cxn>
                <a:cxn ang="0">
                  <a:pos x="185" y="27"/>
                </a:cxn>
                <a:cxn ang="0">
                  <a:pos x="183" y="18"/>
                </a:cxn>
                <a:cxn ang="0">
                  <a:pos x="179" y="9"/>
                </a:cxn>
                <a:cxn ang="0">
                  <a:pos x="179" y="4"/>
                </a:cxn>
                <a:cxn ang="0">
                  <a:pos x="188" y="2"/>
                </a:cxn>
                <a:cxn ang="0">
                  <a:pos x="195" y="5"/>
                </a:cxn>
                <a:cxn ang="0">
                  <a:pos x="201" y="5"/>
                </a:cxn>
                <a:cxn ang="0">
                  <a:pos x="204" y="3"/>
                </a:cxn>
                <a:cxn ang="0">
                  <a:pos x="210" y="0"/>
                </a:cxn>
                <a:cxn ang="0">
                  <a:pos x="217" y="4"/>
                </a:cxn>
                <a:cxn ang="0">
                  <a:pos x="222" y="14"/>
                </a:cxn>
                <a:cxn ang="0">
                  <a:pos x="223" y="27"/>
                </a:cxn>
                <a:cxn ang="0">
                  <a:pos x="221" y="36"/>
                </a:cxn>
                <a:cxn ang="0">
                  <a:pos x="216" y="42"/>
                </a:cxn>
                <a:cxn ang="0">
                  <a:pos x="210" y="45"/>
                </a:cxn>
                <a:cxn ang="0">
                  <a:pos x="206" y="52"/>
                </a:cxn>
                <a:cxn ang="0">
                  <a:pos x="210" y="63"/>
                </a:cxn>
                <a:cxn ang="0">
                  <a:pos x="204" y="74"/>
                </a:cxn>
                <a:cxn ang="0">
                  <a:pos x="195" y="77"/>
                </a:cxn>
                <a:cxn ang="0">
                  <a:pos x="183" y="74"/>
                </a:cxn>
                <a:cxn ang="0">
                  <a:pos x="179" y="79"/>
                </a:cxn>
                <a:cxn ang="0">
                  <a:pos x="178" y="86"/>
                </a:cxn>
                <a:cxn ang="0">
                  <a:pos x="167" y="97"/>
                </a:cxn>
                <a:cxn ang="0">
                  <a:pos x="142" y="110"/>
                </a:cxn>
                <a:cxn ang="0">
                  <a:pos x="132" y="112"/>
                </a:cxn>
                <a:cxn ang="0">
                  <a:pos x="121" y="115"/>
                </a:cxn>
                <a:cxn ang="0">
                  <a:pos x="102" y="115"/>
                </a:cxn>
                <a:cxn ang="0">
                  <a:pos x="91" y="117"/>
                </a:cxn>
                <a:cxn ang="0">
                  <a:pos x="77" y="117"/>
                </a:cxn>
                <a:cxn ang="0">
                  <a:pos x="66" y="106"/>
                </a:cxn>
                <a:cxn ang="0">
                  <a:pos x="59" y="106"/>
                </a:cxn>
                <a:cxn ang="0">
                  <a:pos x="48" y="110"/>
                </a:cxn>
                <a:cxn ang="0">
                  <a:pos x="27" y="96"/>
                </a:cxn>
                <a:cxn ang="0">
                  <a:pos x="12" y="92"/>
                </a:cxn>
                <a:cxn ang="0">
                  <a:pos x="4" y="84"/>
                </a:cxn>
                <a:cxn ang="0">
                  <a:pos x="0" y="73"/>
                </a:cxn>
              </a:cxnLst>
              <a:rect l="0" t="0" r="r" b="b"/>
              <a:pathLst>
                <a:path w="223" h="117">
                  <a:moveTo>
                    <a:pt x="0" y="73"/>
                  </a:moveTo>
                  <a:lnTo>
                    <a:pt x="5" y="69"/>
                  </a:lnTo>
                  <a:lnTo>
                    <a:pt x="11" y="72"/>
                  </a:lnTo>
                  <a:lnTo>
                    <a:pt x="50" y="75"/>
                  </a:lnTo>
                  <a:lnTo>
                    <a:pt x="81" y="73"/>
                  </a:lnTo>
                  <a:lnTo>
                    <a:pt x="88" y="69"/>
                  </a:lnTo>
                  <a:lnTo>
                    <a:pt x="88" y="62"/>
                  </a:lnTo>
                  <a:lnTo>
                    <a:pt x="89" y="58"/>
                  </a:lnTo>
                  <a:lnTo>
                    <a:pt x="93" y="51"/>
                  </a:lnTo>
                  <a:lnTo>
                    <a:pt x="98" y="47"/>
                  </a:lnTo>
                  <a:lnTo>
                    <a:pt x="102" y="49"/>
                  </a:lnTo>
                  <a:lnTo>
                    <a:pt x="97" y="58"/>
                  </a:lnTo>
                  <a:lnTo>
                    <a:pt x="96" y="68"/>
                  </a:lnTo>
                  <a:lnTo>
                    <a:pt x="102" y="72"/>
                  </a:lnTo>
                  <a:lnTo>
                    <a:pt x="110" y="69"/>
                  </a:lnTo>
                  <a:lnTo>
                    <a:pt x="119" y="69"/>
                  </a:lnTo>
                  <a:lnTo>
                    <a:pt x="126" y="73"/>
                  </a:lnTo>
                  <a:lnTo>
                    <a:pt x="135" y="72"/>
                  </a:lnTo>
                  <a:lnTo>
                    <a:pt x="142" y="69"/>
                  </a:lnTo>
                  <a:lnTo>
                    <a:pt x="160" y="47"/>
                  </a:lnTo>
                  <a:lnTo>
                    <a:pt x="169" y="41"/>
                  </a:lnTo>
                  <a:lnTo>
                    <a:pt x="175" y="42"/>
                  </a:lnTo>
                  <a:lnTo>
                    <a:pt x="184" y="37"/>
                  </a:lnTo>
                  <a:lnTo>
                    <a:pt x="185" y="27"/>
                  </a:lnTo>
                  <a:lnTo>
                    <a:pt x="183" y="18"/>
                  </a:lnTo>
                  <a:lnTo>
                    <a:pt x="179" y="9"/>
                  </a:lnTo>
                  <a:lnTo>
                    <a:pt x="179" y="4"/>
                  </a:lnTo>
                  <a:lnTo>
                    <a:pt x="188" y="2"/>
                  </a:lnTo>
                  <a:lnTo>
                    <a:pt x="195" y="5"/>
                  </a:lnTo>
                  <a:lnTo>
                    <a:pt x="201" y="5"/>
                  </a:lnTo>
                  <a:lnTo>
                    <a:pt x="204" y="3"/>
                  </a:lnTo>
                  <a:lnTo>
                    <a:pt x="210" y="0"/>
                  </a:lnTo>
                  <a:lnTo>
                    <a:pt x="217" y="4"/>
                  </a:lnTo>
                  <a:lnTo>
                    <a:pt x="222" y="14"/>
                  </a:lnTo>
                  <a:lnTo>
                    <a:pt x="223" y="27"/>
                  </a:lnTo>
                  <a:lnTo>
                    <a:pt x="221" y="36"/>
                  </a:lnTo>
                  <a:lnTo>
                    <a:pt x="216" y="42"/>
                  </a:lnTo>
                  <a:lnTo>
                    <a:pt x="210" y="45"/>
                  </a:lnTo>
                  <a:lnTo>
                    <a:pt x="206" y="52"/>
                  </a:lnTo>
                  <a:lnTo>
                    <a:pt x="210" y="63"/>
                  </a:lnTo>
                  <a:lnTo>
                    <a:pt x="204" y="74"/>
                  </a:lnTo>
                  <a:lnTo>
                    <a:pt x="195" y="77"/>
                  </a:lnTo>
                  <a:lnTo>
                    <a:pt x="183" y="74"/>
                  </a:lnTo>
                  <a:lnTo>
                    <a:pt x="179" y="79"/>
                  </a:lnTo>
                  <a:lnTo>
                    <a:pt x="178" y="86"/>
                  </a:lnTo>
                  <a:lnTo>
                    <a:pt x="167" y="97"/>
                  </a:lnTo>
                  <a:lnTo>
                    <a:pt x="142" y="110"/>
                  </a:lnTo>
                  <a:lnTo>
                    <a:pt x="132" y="112"/>
                  </a:lnTo>
                  <a:lnTo>
                    <a:pt x="121" y="115"/>
                  </a:lnTo>
                  <a:lnTo>
                    <a:pt x="102" y="115"/>
                  </a:lnTo>
                  <a:lnTo>
                    <a:pt x="91" y="117"/>
                  </a:lnTo>
                  <a:lnTo>
                    <a:pt x="77" y="117"/>
                  </a:lnTo>
                  <a:lnTo>
                    <a:pt x="66" y="106"/>
                  </a:lnTo>
                  <a:lnTo>
                    <a:pt x="59" y="106"/>
                  </a:lnTo>
                  <a:lnTo>
                    <a:pt x="48" y="110"/>
                  </a:lnTo>
                  <a:lnTo>
                    <a:pt x="27" y="96"/>
                  </a:lnTo>
                  <a:lnTo>
                    <a:pt x="12" y="92"/>
                  </a:lnTo>
                  <a:lnTo>
                    <a:pt x="4" y="84"/>
                  </a:lnTo>
                  <a:lnTo>
                    <a:pt x="0" y="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 name="Freeform 68"/>
            <p:cNvSpPr>
              <a:spLocks noChangeAspect="1"/>
            </p:cNvSpPr>
            <p:nvPr/>
          </p:nvSpPr>
          <p:spPr bwMode="gray">
            <a:xfrm>
              <a:off x="7215980" y="3737322"/>
              <a:ext cx="173038" cy="141288"/>
            </a:xfrm>
            <a:custGeom>
              <a:avLst/>
              <a:gdLst/>
              <a:ahLst/>
              <a:cxnLst>
                <a:cxn ang="0">
                  <a:pos x="5" y="134"/>
                </a:cxn>
                <a:cxn ang="0">
                  <a:pos x="0" y="231"/>
                </a:cxn>
                <a:cxn ang="0">
                  <a:pos x="10" y="346"/>
                </a:cxn>
                <a:cxn ang="0">
                  <a:pos x="31" y="362"/>
                </a:cxn>
                <a:cxn ang="0">
                  <a:pos x="56" y="362"/>
                </a:cxn>
                <a:cxn ang="0">
                  <a:pos x="93" y="368"/>
                </a:cxn>
                <a:cxn ang="0">
                  <a:pos x="125" y="352"/>
                </a:cxn>
                <a:cxn ang="0">
                  <a:pos x="118" y="323"/>
                </a:cxn>
                <a:cxn ang="0">
                  <a:pos x="137" y="307"/>
                </a:cxn>
                <a:cxn ang="0">
                  <a:pos x="152" y="298"/>
                </a:cxn>
                <a:cxn ang="0">
                  <a:pos x="155" y="273"/>
                </a:cxn>
                <a:cxn ang="0">
                  <a:pos x="180" y="278"/>
                </a:cxn>
                <a:cxn ang="0">
                  <a:pos x="196" y="276"/>
                </a:cxn>
                <a:cxn ang="0">
                  <a:pos x="211" y="279"/>
                </a:cxn>
                <a:cxn ang="0">
                  <a:pos x="232" y="289"/>
                </a:cxn>
                <a:cxn ang="0">
                  <a:pos x="258" y="296"/>
                </a:cxn>
                <a:cxn ang="0">
                  <a:pos x="291" y="323"/>
                </a:cxn>
                <a:cxn ang="0">
                  <a:pos x="330" y="356"/>
                </a:cxn>
                <a:cxn ang="0">
                  <a:pos x="335" y="375"/>
                </a:cxn>
                <a:cxn ang="0">
                  <a:pos x="357" y="392"/>
                </a:cxn>
                <a:cxn ang="0">
                  <a:pos x="388" y="415"/>
                </a:cxn>
                <a:cxn ang="0">
                  <a:pos x="425" y="419"/>
                </a:cxn>
                <a:cxn ang="0">
                  <a:pos x="495" y="435"/>
                </a:cxn>
                <a:cxn ang="0">
                  <a:pos x="526" y="441"/>
                </a:cxn>
                <a:cxn ang="0">
                  <a:pos x="515" y="427"/>
                </a:cxn>
                <a:cxn ang="0">
                  <a:pos x="544" y="425"/>
                </a:cxn>
                <a:cxn ang="0">
                  <a:pos x="506" y="413"/>
                </a:cxn>
                <a:cxn ang="0">
                  <a:pos x="496" y="391"/>
                </a:cxn>
                <a:cxn ang="0">
                  <a:pos x="462" y="383"/>
                </a:cxn>
                <a:cxn ang="0">
                  <a:pos x="456" y="357"/>
                </a:cxn>
                <a:cxn ang="0">
                  <a:pos x="419" y="351"/>
                </a:cxn>
                <a:cxn ang="0">
                  <a:pos x="397" y="323"/>
                </a:cxn>
                <a:cxn ang="0">
                  <a:pos x="393" y="301"/>
                </a:cxn>
                <a:cxn ang="0">
                  <a:pos x="367" y="285"/>
                </a:cxn>
                <a:cxn ang="0">
                  <a:pos x="341" y="255"/>
                </a:cxn>
                <a:cxn ang="0">
                  <a:pos x="339" y="231"/>
                </a:cxn>
                <a:cxn ang="0">
                  <a:pos x="370" y="227"/>
                </a:cxn>
                <a:cxn ang="0">
                  <a:pos x="375" y="201"/>
                </a:cxn>
                <a:cxn ang="0">
                  <a:pos x="348" y="187"/>
                </a:cxn>
                <a:cxn ang="0">
                  <a:pos x="296" y="166"/>
                </a:cxn>
                <a:cxn ang="0">
                  <a:pos x="266" y="136"/>
                </a:cxn>
                <a:cxn ang="0">
                  <a:pos x="238" y="103"/>
                </a:cxn>
                <a:cxn ang="0">
                  <a:pos x="193" y="70"/>
                </a:cxn>
                <a:cxn ang="0">
                  <a:pos x="166" y="61"/>
                </a:cxn>
                <a:cxn ang="0">
                  <a:pos x="92" y="36"/>
                </a:cxn>
                <a:cxn ang="0">
                  <a:pos x="42" y="16"/>
                </a:cxn>
                <a:cxn ang="0">
                  <a:pos x="1" y="0"/>
                </a:cxn>
              </a:cxnLst>
              <a:rect l="0" t="0" r="r" b="b"/>
              <a:pathLst>
                <a:path w="544" h="446">
                  <a:moveTo>
                    <a:pt x="1" y="0"/>
                  </a:moveTo>
                  <a:lnTo>
                    <a:pt x="0" y="9"/>
                  </a:lnTo>
                  <a:lnTo>
                    <a:pt x="5" y="134"/>
                  </a:lnTo>
                  <a:lnTo>
                    <a:pt x="5" y="206"/>
                  </a:lnTo>
                  <a:lnTo>
                    <a:pt x="1" y="227"/>
                  </a:lnTo>
                  <a:lnTo>
                    <a:pt x="0" y="231"/>
                  </a:lnTo>
                  <a:lnTo>
                    <a:pt x="7" y="248"/>
                  </a:lnTo>
                  <a:lnTo>
                    <a:pt x="7" y="289"/>
                  </a:lnTo>
                  <a:lnTo>
                    <a:pt x="10" y="346"/>
                  </a:lnTo>
                  <a:lnTo>
                    <a:pt x="13" y="360"/>
                  </a:lnTo>
                  <a:lnTo>
                    <a:pt x="26" y="359"/>
                  </a:lnTo>
                  <a:lnTo>
                    <a:pt x="31" y="362"/>
                  </a:lnTo>
                  <a:lnTo>
                    <a:pt x="39" y="365"/>
                  </a:lnTo>
                  <a:lnTo>
                    <a:pt x="48" y="365"/>
                  </a:lnTo>
                  <a:lnTo>
                    <a:pt x="56" y="362"/>
                  </a:lnTo>
                  <a:lnTo>
                    <a:pt x="72" y="362"/>
                  </a:lnTo>
                  <a:lnTo>
                    <a:pt x="77" y="362"/>
                  </a:lnTo>
                  <a:lnTo>
                    <a:pt x="93" y="368"/>
                  </a:lnTo>
                  <a:lnTo>
                    <a:pt x="99" y="366"/>
                  </a:lnTo>
                  <a:lnTo>
                    <a:pt x="114" y="356"/>
                  </a:lnTo>
                  <a:lnTo>
                    <a:pt x="125" y="352"/>
                  </a:lnTo>
                  <a:lnTo>
                    <a:pt x="130" y="346"/>
                  </a:lnTo>
                  <a:lnTo>
                    <a:pt x="124" y="330"/>
                  </a:lnTo>
                  <a:lnTo>
                    <a:pt x="118" y="323"/>
                  </a:lnTo>
                  <a:lnTo>
                    <a:pt x="112" y="317"/>
                  </a:lnTo>
                  <a:lnTo>
                    <a:pt x="131" y="312"/>
                  </a:lnTo>
                  <a:lnTo>
                    <a:pt x="137" y="307"/>
                  </a:lnTo>
                  <a:lnTo>
                    <a:pt x="135" y="302"/>
                  </a:lnTo>
                  <a:lnTo>
                    <a:pt x="140" y="297"/>
                  </a:lnTo>
                  <a:lnTo>
                    <a:pt x="152" y="298"/>
                  </a:lnTo>
                  <a:lnTo>
                    <a:pt x="160" y="296"/>
                  </a:lnTo>
                  <a:lnTo>
                    <a:pt x="157" y="287"/>
                  </a:lnTo>
                  <a:lnTo>
                    <a:pt x="155" y="273"/>
                  </a:lnTo>
                  <a:lnTo>
                    <a:pt x="161" y="278"/>
                  </a:lnTo>
                  <a:lnTo>
                    <a:pt x="173" y="280"/>
                  </a:lnTo>
                  <a:lnTo>
                    <a:pt x="180" y="278"/>
                  </a:lnTo>
                  <a:lnTo>
                    <a:pt x="184" y="273"/>
                  </a:lnTo>
                  <a:lnTo>
                    <a:pt x="189" y="269"/>
                  </a:lnTo>
                  <a:lnTo>
                    <a:pt x="196" y="276"/>
                  </a:lnTo>
                  <a:lnTo>
                    <a:pt x="203" y="273"/>
                  </a:lnTo>
                  <a:lnTo>
                    <a:pt x="210" y="275"/>
                  </a:lnTo>
                  <a:lnTo>
                    <a:pt x="211" y="279"/>
                  </a:lnTo>
                  <a:lnTo>
                    <a:pt x="216" y="282"/>
                  </a:lnTo>
                  <a:lnTo>
                    <a:pt x="223" y="284"/>
                  </a:lnTo>
                  <a:lnTo>
                    <a:pt x="232" y="289"/>
                  </a:lnTo>
                  <a:lnTo>
                    <a:pt x="238" y="290"/>
                  </a:lnTo>
                  <a:lnTo>
                    <a:pt x="247" y="296"/>
                  </a:lnTo>
                  <a:lnTo>
                    <a:pt x="258" y="296"/>
                  </a:lnTo>
                  <a:lnTo>
                    <a:pt x="278" y="302"/>
                  </a:lnTo>
                  <a:lnTo>
                    <a:pt x="289" y="311"/>
                  </a:lnTo>
                  <a:lnTo>
                    <a:pt x="291" y="323"/>
                  </a:lnTo>
                  <a:lnTo>
                    <a:pt x="306" y="341"/>
                  </a:lnTo>
                  <a:lnTo>
                    <a:pt x="312" y="354"/>
                  </a:lnTo>
                  <a:lnTo>
                    <a:pt x="330" y="356"/>
                  </a:lnTo>
                  <a:lnTo>
                    <a:pt x="328" y="365"/>
                  </a:lnTo>
                  <a:lnTo>
                    <a:pt x="329" y="367"/>
                  </a:lnTo>
                  <a:lnTo>
                    <a:pt x="335" y="375"/>
                  </a:lnTo>
                  <a:lnTo>
                    <a:pt x="343" y="378"/>
                  </a:lnTo>
                  <a:lnTo>
                    <a:pt x="350" y="384"/>
                  </a:lnTo>
                  <a:lnTo>
                    <a:pt x="357" y="392"/>
                  </a:lnTo>
                  <a:lnTo>
                    <a:pt x="373" y="410"/>
                  </a:lnTo>
                  <a:lnTo>
                    <a:pt x="378" y="410"/>
                  </a:lnTo>
                  <a:lnTo>
                    <a:pt x="388" y="415"/>
                  </a:lnTo>
                  <a:lnTo>
                    <a:pt x="399" y="416"/>
                  </a:lnTo>
                  <a:lnTo>
                    <a:pt x="408" y="419"/>
                  </a:lnTo>
                  <a:lnTo>
                    <a:pt x="425" y="419"/>
                  </a:lnTo>
                  <a:lnTo>
                    <a:pt x="442" y="424"/>
                  </a:lnTo>
                  <a:lnTo>
                    <a:pt x="494" y="431"/>
                  </a:lnTo>
                  <a:lnTo>
                    <a:pt x="495" y="435"/>
                  </a:lnTo>
                  <a:lnTo>
                    <a:pt x="497" y="441"/>
                  </a:lnTo>
                  <a:lnTo>
                    <a:pt x="512" y="446"/>
                  </a:lnTo>
                  <a:lnTo>
                    <a:pt x="526" y="441"/>
                  </a:lnTo>
                  <a:lnTo>
                    <a:pt x="531" y="435"/>
                  </a:lnTo>
                  <a:lnTo>
                    <a:pt x="522" y="429"/>
                  </a:lnTo>
                  <a:lnTo>
                    <a:pt x="515" y="427"/>
                  </a:lnTo>
                  <a:lnTo>
                    <a:pt x="522" y="426"/>
                  </a:lnTo>
                  <a:lnTo>
                    <a:pt x="533" y="427"/>
                  </a:lnTo>
                  <a:lnTo>
                    <a:pt x="544" y="425"/>
                  </a:lnTo>
                  <a:lnTo>
                    <a:pt x="542" y="420"/>
                  </a:lnTo>
                  <a:lnTo>
                    <a:pt x="517" y="416"/>
                  </a:lnTo>
                  <a:lnTo>
                    <a:pt x="506" y="413"/>
                  </a:lnTo>
                  <a:lnTo>
                    <a:pt x="486" y="402"/>
                  </a:lnTo>
                  <a:lnTo>
                    <a:pt x="489" y="394"/>
                  </a:lnTo>
                  <a:lnTo>
                    <a:pt x="496" y="391"/>
                  </a:lnTo>
                  <a:lnTo>
                    <a:pt x="486" y="386"/>
                  </a:lnTo>
                  <a:lnTo>
                    <a:pt x="473" y="383"/>
                  </a:lnTo>
                  <a:lnTo>
                    <a:pt x="462" y="383"/>
                  </a:lnTo>
                  <a:lnTo>
                    <a:pt x="453" y="377"/>
                  </a:lnTo>
                  <a:lnTo>
                    <a:pt x="454" y="367"/>
                  </a:lnTo>
                  <a:lnTo>
                    <a:pt x="456" y="357"/>
                  </a:lnTo>
                  <a:lnTo>
                    <a:pt x="451" y="354"/>
                  </a:lnTo>
                  <a:lnTo>
                    <a:pt x="426" y="356"/>
                  </a:lnTo>
                  <a:lnTo>
                    <a:pt x="419" y="351"/>
                  </a:lnTo>
                  <a:lnTo>
                    <a:pt x="410" y="336"/>
                  </a:lnTo>
                  <a:lnTo>
                    <a:pt x="403" y="330"/>
                  </a:lnTo>
                  <a:lnTo>
                    <a:pt x="397" y="323"/>
                  </a:lnTo>
                  <a:lnTo>
                    <a:pt x="397" y="309"/>
                  </a:lnTo>
                  <a:lnTo>
                    <a:pt x="395" y="303"/>
                  </a:lnTo>
                  <a:lnTo>
                    <a:pt x="393" y="301"/>
                  </a:lnTo>
                  <a:lnTo>
                    <a:pt x="387" y="300"/>
                  </a:lnTo>
                  <a:lnTo>
                    <a:pt x="383" y="296"/>
                  </a:lnTo>
                  <a:lnTo>
                    <a:pt x="367" y="285"/>
                  </a:lnTo>
                  <a:lnTo>
                    <a:pt x="356" y="271"/>
                  </a:lnTo>
                  <a:lnTo>
                    <a:pt x="348" y="268"/>
                  </a:lnTo>
                  <a:lnTo>
                    <a:pt x="341" y="255"/>
                  </a:lnTo>
                  <a:lnTo>
                    <a:pt x="339" y="244"/>
                  </a:lnTo>
                  <a:lnTo>
                    <a:pt x="334" y="237"/>
                  </a:lnTo>
                  <a:lnTo>
                    <a:pt x="339" y="231"/>
                  </a:lnTo>
                  <a:lnTo>
                    <a:pt x="351" y="231"/>
                  </a:lnTo>
                  <a:lnTo>
                    <a:pt x="362" y="230"/>
                  </a:lnTo>
                  <a:lnTo>
                    <a:pt x="370" y="227"/>
                  </a:lnTo>
                  <a:lnTo>
                    <a:pt x="378" y="227"/>
                  </a:lnTo>
                  <a:lnTo>
                    <a:pt x="379" y="212"/>
                  </a:lnTo>
                  <a:lnTo>
                    <a:pt x="375" y="201"/>
                  </a:lnTo>
                  <a:lnTo>
                    <a:pt x="366" y="193"/>
                  </a:lnTo>
                  <a:lnTo>
                    <a:pt x="356" y="187"/>
                  </a:lnTo>
                  <a:lnTo>
                    <a:pt x="348" y="187"/>
                  </a:lnTo>
                  <a:lnTo>
                    <a:pt x="323" y="182"/>
                  </a:lnTo>
                  <a:lnTo>
                    <a:pt x="314" y="178"/>
                  </a:lnTo>
                  <a:lnTo>
                    <a:pt x="296" y="166"/>
                  </a:lnTo>
                  <a:lnTo>
                    <a:pt x="270" y="160"/>
                  </a:lnTo>
                  <a:lnTo>
                    <a:pt x="266" y="156"/>
                  </a:lnTo>
                  <a:lnTo>
                    <a:pt x="266" y="136"/>
                  </a:lnTo>
                  <a:lnTo>
                    <a:pt x="262" y="124"/>
                  </a:lnTo>
                  <a:lnTo>
                    <a:pt x="250" y="112"/>
                  </a:lnTo>
                  <a:lnTo>
                    <a:pt x="238" y="103"/>
                  </a:lnTo>
                  <a:lnTo>
                    <a:pt x="225" y="97"/>
                  </a:lnTo>
                  <a:lnTo>
                    <a:pt x="201" y="82"/>
                  </a:lnTo>
                  <a:lnTo>
                    <a:pt x="193" y="70"/>
                  </a:lnTo>
                  <a:lnTo>
                    <a:pt x="188" y="65"/>
                  </a:lnTo>
                  <a:lnTo>
                    <a:pt x="177" y="65"/>
                  </a:lnTo>
                  <a:lnTo>
                    <a:pt x="166" y="61"/>
                  </a:lnTo>
                  <a:lnTo>
                    <a:pt x="124" y="43"/>
                  </a:lnTo>
                  <a:lnTo>
                    <a:pt x="102" y="39"/>
                  </a:lnTo>
                  <a:lnTo>
                    <a:pt x="92" y="36"/>
                  </a:lnTo>
                  <a:lnTo>
                    <a:pt x="81" y="33"/>
                  </a:lnTo>
                  <a:lnTo>
                    <a:pt x="63" y="22"/>
                  </a:lnTo>
                  <a:lnTo>
                    <a:pt x="42" y="16"/>
                  </a:lnTo>
                  <a:lnTo>
                    <a:pt x="31" y="10"/>
                  </a:lnTo>
                  <a:lnTo>
                    <a:pt x="16" y="7"/>
                  </a:lnTo>
                  <a:lnTo>
                    <a:pt x="1"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25" name="Group 69"/>
            <p:cNvGrpSpPr>
              <a:grpSpLocks noChangeAspect="1"/>
            </p:cNvGrpSpPr>
            <p:nvPr/>
          </p:nvGrpSpPr>
          <p:grpSpPr bwMode="gray">
            <a:xfrm>
              <a:off x="6801642" y="3364259"/>
              <a:ext cx="161925" cy="231775"/>
              <a:chOff x="3802" y="2280"/>
              <a:chExt cx="102" cy="146"/>
            </a:xfrm>
            <a:grpFill/>
          </p:grpSpPr>
          <p:sp>
            <p:nvSpPr>
              <p:cNvPr id="351" name="Freeform 70"/>
              <p:cNvSpPr>
                <a:spLocks noChangeAspect="1"/>
              </p:cNvSpPr>
              <p:nvPr/>
            </p:nvSpPr>
            <p:spPr bwMode="gray">
              <a:xfrm>
                <a:off x="3802" y="2362"/>
                <a:ext cx="25" cy="33"/>
              </a:xfrm>
              <a:custGeom>
                <a:avLst/>
                <a:gdLst/>
                <a:ahLst/>
                <a:cxnLst>
                  <a:cxn ang="0">
                    <a:pos x="120" y="2"/>
                  </a:cxn>
                  <a:cxn ang="0">
                    <a:pos x="123" y="0"/>
                  </a:cxn>
                  <a:cxn ang="0">
                    <a:pos x="124" y="1"/>
                  </a:cxn>
                  <a:cxn ang="0">
                    <a:pos x="125" y="15"/>
                  </a:cxn>
                  <a:cxn ang="0">
                    <a:pos x="126" y="18"/>
                  </a:cxn>
                  <a:cxn ang="0">
                    <a:pos x="124" y="23"/>
                  </a:cxn>
                  <a:cxn ang="0">
                    <a:pos x="124" y="32"/>
                  </a:cxn>
                  <a:cxn ang="0">
                    <a:pos x="129" y="47"/>
                  </a:cxn>
                  <a:cxn ang="0">
                    <a:pos x="126" y="53"/>
                  </a:cxn>
                  <a:cxn ang="0">
                    <a:pos x="117" y="59"/>
                  </a:cxn>
                  <a:cxn ang="0">
                    <a:pos x="112" y="67"/>
                  </a:cxn>
                  <a:cxn ang="0">
                    <a:pos x="103" y="76"/>
                  </a:cxn>
                  <a:cxn ang="0">
                    <a:pos x="93" y="80"/>
                  </a:cxn>
                  <a:cxn ang="0">
                    <a:pos x="86" y="85"/>
                  </a:cxn>
                  <a:cxn ang="0">
                    <a:pos x="82" y="98"/>
                  </a:cxn>
                  <a:cxn ang="0">
                    <a:pos x="70" y="112"/>
                  </a:cxn>
                  <a:cxn ang="0">
                    <a:pos x="49" y="130"/>
                  </a:cxn>
                  <a:cxn ang="0">
                    <a:pos x="37" y="142"/>
                  </a:cxn>
                  <a:cxn ang="0">
                    <a:pos x="28" y="150"/>
                  </a:cxn>
                  <a:cxn ang="0">
                    <a:pos x="19" y="151"/>
                  </a:cxn>
                  <a:cxn ang="0">
                    <a:pos x="13" y="158"/>
                  </a:cxn>
                  <a:cxn ang="0">
                    <a:pos x="6" y="163"/>
                  </a:cxn>
                  <a:cxn ang="0">
                    <a:pos x="0" y="163"/>
                  </a:cxn>
                  <a:cxn ang="0">
                    <a:pos x="2" y="150"/>
                  </a:cxn>
                  <a:cxn ang="0">
                    <a:pos x="10" y="137"/>
                  </a:cxn>
                  <a:cxn ang="0">
                    <a:pos x="17" y="130"/>
                  </a:cxn>
                  <a:cxn ang="0">
                    <a:pos x="32" y="119"/>
                  </a:cxn>
                  <a:cxn ang="0">
                    <a:pos x="37" y="118"/>
                  </a:cxn>
                  <a:cxn ang="0">
                    <a:pos x="69" y="85"/>
                  </a:cxn>
                  <a:cxn ang="0">
                    <a:pos x="77" y="75"/>
                  </a:cxn>
                  <a:cxn ang="0">
                    <a:pos x="82" y="71"/>
                  </a:cxn>
                  <a:cxn ang="0">
                    <a:pos x="88" y="61"/>
                  </a:cxn>
                  <a:cxn ang="0">
                    <a:pos x="97" y="55"/>
                  </a:cxn>
                  <a:cxn ang="0">
                    <a:pos x="104" y="53"/>
                  </a:cxn>
                  <a:cxn ang="0">
                    <a:pos x="112" y="39"/>
                  </a:cxn>
                  <a:cxn ang="0">
                    <a:pos x="110" y="29"/>
                  </a:cxn>
                  <a:cxn ang="0">
                    <a:pos x="113" y="34"/>
                  </a:cxn>
                  <a:cxn ang="0">
                    <a:pos x="117" y="31"/>
                  </a:cxn>
                  <a:cxn ang="0">
                    <a:pos x="115" y="27"/>
                  </a:cxn>
                  <a:cxn ang="0">
                    <a:pos x="112" y="23"/>
                  </a:cxn>
                  <a:cxn ang="0">
                    <a:pos x="114" y="21"/>
                  </a:cxn>
                  <a:cxn ang="0">
                    <a:pos x="117" y="13"/>
                  </a:cxn>
                  <a:cxn ang="0">
                    <a:pos x="118" y="5"/>
                  </a:cxn>
                  <a:cxn ang="0">
                    <a:pos x="120" y="2"/>
                  </a:cxn>
                </a:cxnLst>
                <a:rect l="0" t="0" r="r" b="b"/>
                <a:pathLst>
                  <a:path w="129" h="163">
                    <a:moveTo>
                      <a:pt x="120" y="2"/>
                    </a:moveTo>
                    <a:lnTo>
                      <a:pt x="123" y="0"/>
                    </a:lnTo>
                    <a:lnTo>
                      <a:pt x="124" y="1"/>
                    </a:lnTo>
                    <a:lnTo>
                      <a:pt x="125" y="15"/>
                    </a:lnTo>
                    <a:lnTo>
                      <a:pt x="126" y="18"/>
                    </a:lnTo>
                    <a:lnTo>
                      <a:pt x="124" y="23"/>
                    </a:lnTo>
                    <a:lnTo>
                      <a:pt x="124" y="32"/>
                    </a:lnTo>
                    <a:lnTo>
                      <a:pt x="129" y="47"/>
                    </a:lnTo>
                    <a:lnTo>
                      <a:pt x="126" y="53"/>
                    </a:lnTo>
                    <a:lnTo>
                      <a:pt x="117" y="59"/>
                    </a:lnTo>
                    <a:lnTo>
                      <a:pt x="112" y="67"/>
                    </a:lnTo>
                    <a:lnTo>
                      <a:pt x="103" y="76"/>
                    </a:lnTo>
                    <a:lnTo>
                      <a:pt x="93" y="80"/>
                    </a:lnTo>
                    <a:lnTo>
                      <a:pt x="86" y="85"/>
                    </a:lnTo>
                    <a:lnTo>
                      <a:pt x="82" y="98"/>
                    </a:lnTo>
                    <a:lnTo>
                      <a:pt x="70" y="112"/>
                    </a:lnTo>
                    <a:lnTo>
                      <a:pt x="49" y="130"/>
                    </a:lnTo>
                    <a:lnTo>
                      <a:pt x="37" y="142"/>
                    </a:lnTo>
                    <a:lnTo>
                      <a:pt x="28" y="150"/>
                    </a:lnTo>
                    <a:lnTo>
                      <a:pt x="19" y="151"/>
                    </a:lnTo>
                    <a:lnTo>
                      <a:pt x="13" y="158"/>
                    </a:lnTo>
                    <a:lnTo>
                      <a:pt x="6" y="163"/>
                    </a:lnTo>
                    <a:lnTo>
                      <a:pt x="0" y="163"/>
                    </a:lnTo>
                    <a:lnTo>
                      <a:pt x="2" y="150"/>
                    </a:lnTo>
                    <a:lnTo>
                      <a:pt x="10" y="137"/>
                    </a:lnTo>
                    <a:lnTo>
                      <a:pt x="17" y="130"/>
                    </a:lnTo>
                    <a:lnTo>
                      <a:pt x="32" y="119"/>
                    </a:lnTo>
                    <a:lnTo>
                      <a:pt x="37" y="118"/>
                    </a:lnTo>
                    <a:lnTo>
                      <a:pt x="69" y="85"/>
                    </a:lnTo>
                    <a:lnTo>
                      <a:pt x="77" y="75"/>
                    </a:lnTo>
                    <a:lnTo>
                      <a:pt x="82" y="71"/>
                    </a:lnTo>
                    <a:lnTo>
                      <a:pt x="88" y="61"/>
                    </a:lnTo>
                    <a:lnTo>
                      <a:pt x="97" y="55"/>
                    </a:lnTo>
                    <a:lnTo>
                      <a:pt x="104" y="53"/>
                    </a:lnTo>
                    <a:lnTo>
                      <a:pt x="112" y="39"/>
                    </a:lnTo>
                    <a:lnTo>
                      <a:pt x="110" y="29"/>
                    </a:lnTo>
                    <a:lnTo>
                      <a:pt x="113" y="34"/>
                    </a:lnTo>
                    <a:lnTo>
                      <a:pt x="117" y="31"/>
                    </a:lnTo>
                    <a:lnTo>
                      <a:pt x="115" y="27"/>
                    </a:lnTo>
                    <a:lnTo>
                      <a:pt x="112" y="23"/>
                    </a:lnTo>
                    <a:lnTo>
                      <a:pt x="114" y="21"/>
                    </a:lnTo>
                    <a:lnTo>
                      <a:pt x="117" y="13"/>
                    </a:lnTo>
                    <a:lnTo>
                      <a:pt x="118" y="5"/>
                    </a:lnTo>
                    <a:lnTo>
                      <a:pt x="120"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2" name="Freeform 71"/>
              <p:cNvSpPr>
                <a:spLocks noChangeAspect="1"/>
              </p:cNvSpPr>
              <p:nvPr/>
            </p:nvSpPr>
            <p:spPr bwMode="gray">
              <a:xfrm>
                <a:off x="3835" y="2339"/>
                <a:ext cx="14" cy="14"/>
              </a:xfrm>
              <a:custGeom>
                <a:avLst/>
                <a:gdLst/>
                <a:ahLst/>
                <a:cxnLst>
                  <a:cxn ang="0">
                    <a:pos x="2" y="3"/>
                  </a:cxn>
                  <a:cxn ang="0">
                    <a:pos x="0" y="0"/>
                  </a:cxn>
                  <a:cxn ang="0">
                    <a:pos x="4" y="0"/>
                  </a:cxn>
                  <a:cxn ang="0">
                    <a:pos x="32" y="0"/>
                  </a:cxn>
                  <a:cxn ang="0">
                    <a:pos x="37" y="0"/>
                  </a:cxn>
                  <a:cxn ang="0">
                    <a:pos x="47" y="3"/>
                  </a:cxn>
                  <a:cxn ang="0">
                    <a:pos x="56" y="10"/>
                  </a:cxn>
                  <a:cxn ang="0">
                    <a:pos x="59" y="16"/>
                  </a:cxn>
                  <a:cxn ang="0">
                    <a:pos x="63" y="17"/>
                  </a:cxn>
                  <a:cxn ang="0">
                    <a:pos x="64" y="28"/>
                  </a:cxn>
                  <a:cxn ang="0">
                    <a:pos x="64" y="38"/>
                  </a:cxn>
                  <a:cxn ang="0">
                    <a:pos x="67" y="51"/>
                  </a:cxn>
                  <a:cxn ang="0">
                    <a:pos x="63" y="54"/>
                  </a:cxn>
                  <a:cxn ang="0">
                    <a:pos x="63" y="62"/>
                  </a:cxn>
                  <a:cxn ang="0">
                    <a:pos x="48" y="71"/>
                  </a:cxn>
                  <a:cxn ang="0">
                    <a:pos x="45" y="64"/>
                  </a:cxn>
                  <a:cxn ang="0">
                    <a:pos x="36" y="57"/>
                  </a:cxn>
                  <a:cxn ang="0">
                    <a:pos x="26" y="36"/>
                  </a:cxn>
                  <a:cxn ang="0">
                    <a:pos x="25" y="25"/>
                  </a:cxn>
                  <a:cxn ang="0">
                    <a:pos x="20" y="16"/>
                  </a:cxn>
                  <a:cxn ang="0">
                    <a:pos x="13" y="13"/>
                  </a:cxn>
                  <a:cxn ang="0">
                    <a:pos x="10" y="4"/>
                  </a:cxn>
                  <a:cxn ang="0">
                    <a:pos x="5" y="3"/>
                  </a:cxn>
                  <a:cxn ang="0">
                    <a:pos x="2" y="3"/>
                  </a:cxn>
                </a:cxnLst>
                <a:rect l="0" t="0" r="r" b="b"/>
                <a:pathLst>
                  <a:path w="67" h="71">
                    <a:moveTo>
                      <a:pt x="2" y="3"/>
                    </a:moveTo>
                    <a:lnTo>
                      <a:pt x="0" y="0"/>
                    </a:lnTo>
                    <a:lnTo>
                      <a:pt x="4" y="0"/>
                    </a:lnTo>
                    <a:lnTo>
                      <a:pt x="32" y="0"/>
                    </a:lnTo>
                    <a:lnTo>
                      <a:pt x="37" y="0"/>
                    </a:lnTo>
                    <a:lnTo>
                      <a:pt x="47" y="3"/>
                    </a:lnTo>
                    <a:lnTo>
                      <a:pt x="56" y="10"/>
                    </a:lnTo>
                    <a:lnTo>
                      <a:pt x="59" y="16"/>
                    </a:lnTo>
                    <a:lnTo>
                      <a:pt x="63" y="17"/>
                    </a:lnTo>
                    <a:lnTo>
                      <a:pt x="64" y="28"/>
                    </a:lnTo>
                    <a:lnTo>
                      <a:pt x="64" y="38"/>
                    </a:lnTo>
                    <a:lnTo>
                      <a:pt x="67" y="51"/>
                    </a:lnTo>
                    <a:lnTo>
                      <a:pt x="63" y="54"/>
                    </a:lnTo>
                    <a:lnTo>
                      <a:pt x="63" y="62"/>
                    </a:lnTo>
                    <a:lnTo>
                      <a:pt x="48" y="71"/>
                    </a:lnTo>
                    <a:lnTo>
                      <a:pt x="45" y="64"/>
                    </a:lnTo>
                    <a:lnTo>
                      <a:pt x="36" y="57"/>
                    </a:lnTo>
                    <a:lnTo>
                      <a:pt x="26" y="36"/>
                    </a:lnTo>
                    <a:lnTo>
                      <a:pt x="25" y="25"/>
                    </a:lnTo>
                    <a:lnTo>
                      <a:pt x="20" y="16"/>
                    </a:lnTo>
                    <a:lnTo>
                      <a:pt x="13" y="13"/>
                    </a:lnTo>
                    <a:lnTo>
                      <a:pt x="10" y="4"/>
                    </a:lnTo>
                    <a:lnTo>
                      <a:pt x="5" y="3"/>
                    </a:lnTo>
                    <a:lnTo>
                      <a:pt x="2"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3" name="Freeform 72"/>
              <p:cNvSpPr>
                <a:spLocks noChangeAspect="1"/>
              </p:cNvSpPr>
              <p:nvPr/>
            </p:nvSpPr>
            <p:spPr bwMode="gray">
              <a:xfrm>
                <a:off x="3830" y="2280"/>
                <a:ext cx="47" cy="69"/>
              </a:xfrm>
              <a:custGeom>
                <a:avLst/>
                <a:gdLst/>
                <a:ahLst/>
                <a:cxnLst>
                  <a:cxn ang="0">
                    <a:pos x="139" y="17"/>
                  </a:cxn>
                  <a:cxn ang="0">
                    <a:pos x="129" y="44"/>
                  </a:cxn>
                  <a:cxn ang="0">
                    <a:pos x="139" y="75"/>
                  </a:cxn>
                  <a:cxn ang="0">
                    <a:pos x="146" y="97"/>
                  </a:cxn>
                  <a:cxn ang="0">
                    <a:pos x="133" y="132"/>
                  </a:cxn>
                  <a:cxn ang="0">
                    <a:pos x="120" y="144"/>
                  </a:cxn>
                  <a:cxn ang="0">
                    <a:pos x="98" y="165"/>
                  </a:cxn>
                  <a:cxn ang="0">
                    <a:pos x="87" y="188"/>
                  </a:cxn>
                  <a:cxn ang="0">
                    <a:pos x="98" y="216"/>
                  </a:cxn>
                  <a:cxn ang="0">
                    <a:pos x="99" y="238"/>
                  </a:cxn>
                  <a:cxn ang="0">
                    <a:pos x="120" y="268"/>
                  </a:cxn>
                  <a:cxn ang="0">
                    <a:pos x="131" y="261"/>
                  </a:cxn>
                  <a:cxn ang="0">
                    <a:pos x="145" y="245"/>
                  </a:cxn>
                  <a:cxn ang="0">
                    <a:pos x="167" y="245"/>
                  </a:cxn>
                  <a:cxn ang="0">
                    <a:pos x="179" y="273"/>
                  </a:cxn>
                  <a:cxn ang="0">
                    <a:pos x="189" y="259"/>
                  </a:cxn>
                  <a:cxn ang="0">
                    <a:pos x="206" y="267"/>
                  </a:cxn>
                  <a:cxn ang="0">
                    <a:pos x="215" y="279"/>
                  </a:cxn>
                  <a:cxn ang="0">
                    <a:pos x="216" y="299"/>
                  </a:cxn>
                  <a:cxn ang="0">
                    <a:pos x="220" y="312"/>
                  </a:cxn>
                  <a:cxn ang="0">
                    <a:pos x="232" y="317"/>
                  </a:cxn>
                  <a:cxn ang="0">
                    <a:pos x="231" y="345"/>
                  </a:cxn>
                  <a:cxn ang="0">
                    <a:pos x="227" y="324"/>
                  </a:cxn>
                  <a:cxn ang="0">
                    <a:pos x="201" y="317"/>
                  </a:cxn>
                  <a:cxn ang="0">
                    <a:pos x="184" y="294"/>
                  </a:cxn>
                  <a:cxn ang="0">
                    <a:pos x="166" y="279"/>
                  </a:cxn>
                  <a:cxn ang="0">
                    <a:pos x="149" y="280"/>
                  </a:cxn>
                  <a:cxn ang="0">
                    <a:pos x="152" y="306"/>
                  </a:cxn>
                  <a:cxn ang="0">
                    <a:pos x="124" y="273"/>
                  </a:cxn>
                  <a:cxn ang="0">
                    <a:pos x="98" y="268"/>
                  </a:cxn>
                  <a:cxn ang="0">
                    <a:pos x="75" y="284"/>
                  </a:cxn>
                  <a:cxn ang="0">
                    <a:pos x="56" y="270"/>
                  </a:cxn>
                  <a:cxn ang="0">
                    <a:pos x="45" y="254"/>
                  </a:cxn>
                  <a:cxn ang="0">
                    <a:pos x="61" y="231"/>
                  </a:cxn>
                  <a:cxn ang="0">
                    <a:pos x="45" y="219"/>
                  </a:cxn>
                  <a:cxn ang="0">
                    <a:pos x="33" y="230"/>
                  </a:cxn>
                  <a:cxn ang="0">
                    <a:pos x="16" y="203"/>
                  </a:cxn>
                  <a:cxn ang="0">
                    <a:pos x="0" y="138"/>
                  </a:cxn>
                  <a:cxn ang="0">
                    <a:pos x="17" y="146"/>
                  </a:cxn>
                  <a:cxn ang="0">
                    <a:pos x="29" y="97"/>
                  </a:cxn>
                  <a:cxn ang="0">
                    <a:pos x="33" y="53"/>
                  </a:cxn>
                  <a:cxn ang="0">
                    <a:pos x="43" y="7"/>
                  </a:cxn>
                  <a:cxn ang="0">
                    <a:pos x="67" y="1"/>
                  </a:cxn>
                  <a:cxn ang="0">
                    <a:pos x="113" y="17"/>
                  </a:cxn>
                  <a:cxn ang="0">
                    <a:pos x="130" y="4"/>
                  </a:cxn>
                </a:cxnLst>
                <a:rect l="0" t="0" r="r" b="b"/>
                <a:pathLst>
                  <a:path w="236" h="345">
                    <a:moveTo>
                      <a:pt x="134" y="10"/>
                    </a:moveTo>
                    <a:lnTo>
                      <a:pt x="137" y="14"/>
                    </a:lnTo>
                    <a:lnTo>
                      <a:pt x="139" y="17"/>
                    </a:lnTo>
                    <a:lnTo>
                      <a:pt x="135" y="22"/>
                    </a:lnTo>
                    <a:lnTo>
                      <a:pt x="130" y="33"/>
                    </a:lnTo>
                    <a:lnTo>
                      <a:pt x="129" y="44"/>
                    </a:lnTo>
                    <a:lnTo>
                      <a:pt x="129" y="66"/>
                    </a:lnTo>
                    <a:lnTo>
                      <a:pt x="134" y="74"/>
                    </a:lnTo>
                    <a:lnTo>
                      <a:pt x="139" y="75"/>
                    </a:lnTo>
                    <a:lnTo>
                      <a:pt x="141" y="81"/>
                    </a:lnTo>
                    <a:lnTo>
                      <a:pt x="146" y="87"/>
                    </a:lnTo>
                    <a:lnTo>
                      <a:pt x="146" y="97"/>
                    </a:lnTo>
                    <a:lnTo>
                      <a:pt x="141" y="109"/>
                    </a:lnTo>
                    <a:lnTo>
                      <a:pt x="135" y="122"/>
                    </a:lnTo>
                    <a:lnTo>
                      <a:pt x="133" y="132"/>
                    </a:lnTo>
                    <a:lnTo>
                      <a:pt x="128" y="143"/>
                    </a:lnTo>
                    <a:lnTo>
                      <a:pt x="121" y="148"/>
                    </a:lnTo>
                    <a:lnTo>
                      <a:pt x="120" y="144"/>
                    </a:lnTo>
                    <a:lnTo>
                      <a:pt x="112" y="150"/>
                    </a:lnTo>
                    <a:lnTo>
                      <a:pt x="104" y="156"/>
                    </a:lnTo>
                    <a:lnTo>
                      <a:pt x="98" y="165"/>
                    </a:lnTo>
                    <a:lnTo>
                      <a:pt x="98" y="175"/>
                    </a:lnTo>
                    <a:lnTo>
                      <a:pt x="94" y="184"/>
                    </a:lnTo>
                    <a:lnTo>
                      <a:pt x="87" y="188"/>
                    </a:lnTo>
                    <a:lnTo>
                      <a:pt x="88" y="198"/>
                    </a:lnTo>
                    <a:lnTo>
                      <a:pt x="93" y="208"/>
                    </a:lnTo>
                    <a:lnTo>
                      <a:pt x="98" y="216"/>
                    </a:lnTo>
                    <a:lnTo>
                      <a:pt x="102" y="222"/>
                    </a:lnTo>
                    <a:lnTo>
                      <a:pt x="99" y="227"/>
                    </a:lnTo>
                    <a:lnTo>
                      <a:pt x="99" y="238"/>
                    </a:lnTo>
                    <a:lnTo>
                      <a:pt x="104" y="247"/>
                    </a:lnTo>
                    <a:lnTo>
                      <a:pt x="106" y="254"/>
                    </a:lnTo>
                    <a:lnTo>
                      <a:pt x="120" y="268"/>
                    </a:lnTo>
                    <a:lnTo>
                      <a:pt x="125" y="268"/>
                    </a:lnTo>
                    <a:lnTo>
                      <a:pt x="134" y="265"/>
                    </a:lnTo>
                    <a:lnTo>
                      <a:pt x="131" y="261"/>
                    </a:lnTo>
                    <a:lnTo>
                      <a:pt x="133" y="251"/>
                    </a:lnTo>
                    <a:lnTo>
                      <a:pt x="136" y="253"/>
                    </a:lnTo>
                    <a:lnTo>
                      <a:pt x="145" y="245"/>
                    </a:lnTo>
                    <a:lnTo>
                      <a:pt x="155" y="247"/>
                    </a:lnTo>
                    <a:lnTo>
                      <a:pt x="160" y="243"/>
                    </a:lnTo>
                    <a:lnTo>
                      <a:pt x="167" y="245"/>
                    </a:lnTo>
                    <a:lnTo>
                      <a:pt x="173" y="252"/>
                    </a:lnTo>
                    <a:lnTo>
                      <a:pt x="178" y="263"/>
                    </a:lnTo>
                    <a:lnTo>
                      <a:pt x="179" y="273"/>
                    </a:lnTo>
                    <a:lnTo>
                      <a:pt x="184" y="276"/>
                    </a:lnTo>
                    <a:lnTo>
                      <a:pt x="190" y="270"/>
                    </a:lnTo>
                    <a:lnTo>
                      <a:pt x="189" y="259"/>
                    </a:lnTo>
                    <a:lnTo>
                      <a:pt x="194" y="262"/>
                    </a:lnTo>
                    <a:lnTo>
                      <a:pt x="198" y="264"/>
                    </a:lnTo>
                    <a:lnTo>
                      <a:pt x="206" y="267"/>
                    </a:lnTo>
                    <a:lnTo>
                      <a:pt x="221" y="273"/>
                    </a:lnTo>
                    <a:lnTo>
                      <a:pt x="223" y="278"/>
                    </a:lnTo>
                    <a:lnTo>
                      <a:pt x="215" y="279"/>
                    </a:lnTo>
                    <a:lnTo>
                      <a:pt x="207" y="285"/>
                    </a:lnTo>
                    <a:lnTo>
                      <a:pt x="209" y="294"/>
                    </a:lnTo>
                    <a:lnTo>
                      <a:pt x="216" y="299"/>
                    </a:lnTo>
                    <a:lnTo>
                      <a:pt x="221" y="301"/>
                    </a:lnTo>
                    <a:lnTo>
                      <a:pt x="219" y="308"/>
                    </a:lnTo>
                    <a:lnTo>
                      <a:pt x="220" y="312"/>
                    </a:lnTo>
                    <a:lnTo>
                      <a:pt x="225" y="312"/>
                    </a:lnTo>
                    <a:lnTo>
                      <a:pt x="226" y="316"/>
                    </a:lnTo>
                    <a:lnTo>
                      <a:pt x="232" y="317"/>
                    </a:lnTo>
                    <a:lnTo>
                      <a:pt x="236" y="321"/>
                    </a:lnTo>
                    <a:lnTo>
                      <a:pt x="236" y="339"/>
                    </a:lnTo>
                    <a:lnTo>
                      <a:pt x="231" y="345"/>
                    </a:lnTo>
                    <a:lnTo>
                      <a:pt x="223" y="338"/>
                    </a:lnTo>
                    <a:lnTo>
                      <a:pt x="221" y="331"/>
                    </a:lnTo>
                    <a:lnTo>
                      <a:pt x="227" y="324"/>
                    </a:lnTo>
                    <a:lnTo>
                      <a:pt x="223" y="324"/>
                    </a:lnTo>
                    <a:lnTo>
                      <a:pt x="211" y="324"/>
                    </a:lnTo>
                    <a:lnTo>
                      <a:pt x="201" y="317"/>
                    </a:lnTo>
                    <a:lnTo>
                      <a:pt x="194" y="315"/>
                    </a:lnTo>
                    <a:lnTo>
                      <a:pt x="190" y="302"/>
                    </a:lnTo>
                    <a:lnTo>
                      <a:pt x="184" y="294"/>
                    </a:lnTo>
                    <a:lnTo>
                      <a:pt x="173" y="289"/>
                    </a:lnTo>
                    <a:lnTo>
                      <a:pt x="168" y="284"/>
                    </a:lnTo>
                    <a:lnTo>
                      <a:pt x="166" y="279"/>
                    </a:lnTo>
                    <a:lnTo>
                      <a:pt x="157" y="270"/>
                    </a:lnTo>
                    <a:lnTo>
                      <a:pt x="147" y="268"/>
                    </a:lnTo>
                    <a:lnTo>
                      <a:pt x="149" y="280"/>
                    </a:lnTo>
                    <a:lnTo>
                      <a:pt x="158" y="302"/>
                    </a:lnTo>
                    <a:lnTo>
                      <a:pt x="158" y="306"/>
                    </a:lnTo>
                    <a:lnTo>
                      <a:pt x="152" y="306"/>
                    </a:lnTo>
                    <a:lnTo>
                      <a:pt x="147" y="294"/>
                    </a:lnTo>
                    <a:lnTo>
                      <a:pt x="137" y="286"/>
                    </a:lnTo>
                    <a:lnTo>
                      <a:pt x="124" y="273"/>
                    </a:lnTo>
                    <a:lnTo>
                      <a:pt x="115" y="268"/>
                    </a:lnTo>
                    <a:lnTo>
                      <a:pt x="109" y="267"/>
                    </a:lnTo>
                    <a:lnTo>
                      <a:pt x="98" y="268"/>
                    </a:lnTo>
                    <a:lnTo>
                      <a:pt x="92" y="278"/>
                    </a:lnTo>
                    <a:lnTo>
                      <a:pt x="85" y="283"/>
                    </a:lnTo>
                    <a:lnTo>
                      <a:pt x="75" y="284"/>
                    </a:lnTo>
                    <a:lnTo>
                      <a:pt x="70" y="278"/>
                    </a:lnTo>
                    <a:lnTo>
                      <a:pt x="63" y="276"/>
                    </a:lnTo>
                    <a:lnTo>
                      <a:pt x="56" y="270"/>
                    </a:lnTo>
                    <a:lnTo>
                      <a:pt x="50" y="274"/>
                    </a:lnTo>
                    <a:lnTo>
                      <a:pt x="47" y="264"/>
                    </a:lnTo>
                    <a:lnTo>
                      <a:pt x="45" y="254"/>
                    </a:lnTo>
                    <a:lnTo>
                      <a:pt x="49" y="247"/>
                    </a:lnTo>
                    <a:lnTo>
                      <a:pt x="56" y="240"/>
                    </a:lnTo>
                    <a:lnTo>
                      <a:pt x="61" y="231"/>
                    </a:lnTo>
                    <a:lnTo>
                      <a:pt x="61" y="225"/>
                    </a:lnTo>
                    <a:lnTo>
                      <a:pt x="55" y="220"/>
                    </a:lnTo>
                    <a:lnTo>
                      <a:pt x="45" y="219"/>
                    </a:lnTo>
                    <a:lnTo>
                      <a:pt x="44" y="233"/>
                    </a:lnTo>
                    <a:lnTo>
                      <a:pt x="42" y="238"/>
                    </a:lnTo>
                    <a:lnTo>
                      <a:pt x="33" y="230"/>
                    </a:lnTo>
                    <a:lnTo>
                      <a:pt x="28" y="219"/>
                    </a:lnTo>
                    <a:lnTo>
                      <a:pt x="21" y="219"/>
                    </a:lnTo>
                    <a:lnTo>
                      <a:pt x="16" y="203"/>
                    </a:lnTo>
                    <a:lnTo>
                      <a:pt x="13" y="188"/>
                    </a:lnTo>
                    <a:lnTo>
                      <a:pt x="2" y="155"/>
                    </a:lnTo>
                    <a:lnTo>
                      <a:pt x="0" y="138"/>
                    </a:lnTo>
                    <a:lnTo>
                      <a:pt x="0" y="134"/>
                    </a:lnTo>
                    <a:lnTo>
                      <a:pt x="8" y="136"/>
                    </a:lnTo>
                    <a:lnTo>
                      <a:pt x="17" y="146"/>
                    </a:lnTo>
                    <a:lnTo>
                      <a:pt x="29" y="143"/>
                    </a:lnTo>
                    <a:lnTo>
                      <a:pt x="28" y="113"/>
                    </a:lnTo>
                    <a:lnTo>
                      <a:pt x="29" y="97"/>
                    </a:lnTo>
                    <a:lnTo>
                      <a:pt x="34" y="82"/>
                    </a:lnTo>
                    <a:lnTo>
                      <a:pt x="34" y="65"/>
                    </a:lnTo>
                    <a:lnTo>
                      <a:pt x="33" y="53"/>
                    </a:lnTo>
                    <a:lnTo>
                      <a:pt x="34" y="41"/>
                    </a:lnTo>
                    <a:lnTo>
                      <a:pt x="38" y="17"/>
                    </a:lnTo>
                    <a:lnTo>
                      <a:pt x="43" y="7"/>
                    </a:lnTo>
                    <a:lnTo>
                      <a:pt x="50" y="0"/>
                    </a:lnTo>
                    <a:lnTo>
                      <a:pt x="56" y="1"/>
                    </a:lnTo>
                    <a:lnTo>
                      <a:pt x="67" y="1"/>
                    </a:lnTo>
                    <a:lnTo>
                      <a:pt x="80" y="4"/>
                    </a:lnTo>
                    <a:lnTo>
                      <a:pt x="102" y="17"/>
                    </a:lnTo>
                    <a:lnTo>
                      <a:pt x="113" y="17"/>
                    </a:lnTo>
                    <a:lnTo>
                      <a:pt x="120" y="15"/>
                    </a:lnTo>
                    <a:lnTo>
                      <a:pt x="123" y="4"/>
                    </a:lnTo>
                    <a:lnTo>
                      <a:pt x="130" y="4"/>
                    </a:lnTo>
                    <a:lnTo>
                      <a:pt x="134" y="1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4" name="Freeform 73"/>
              <p:cNvSpPr>
                <a:spLocks noChangeAspect="1"/>
              </p:cNvSpPr>
              <p:nvPr/>
            </p:nvSpPr>
            <p:spPr bwMode="gray">
              <a:xfrm>
                <a:off x="3867" y="2349"/>
                <a:ext cx="9" cy="9"/>
              </a:xfrm>
              <a:custGeom>
                <a:avLst/>
                <a:gdLst/>
                <a:ahLst/>
                <a:cxnLst>
                  <a:cxn ang="0">
                    <a:pos x="2" y="0"/>
                  </a:cxn>
                  <a:cxn ang="0">
                    <a:pos x="6" y="2"/>
                  </a:cxn>
                  <a:cxn ang="0">
                    <a:pos x="7" y="4"/>
                  </a:cxn>
                  <a:cxn ang="0">
                    <a:pos x="9" y="6"/>
                  </a:cxn>
                  <a:cxn ang="0">
                    <a:pos x="14" y="6"/>
                  </a:cxn>
                  <a:cxn ang="0">
                    <a:pos x="43" y="29"/>
                  </a:cxn>
                  <a:cxn ang="0">
                    <a:pos x="45" y="35"/>
                  </a:cxn>
                  <a:cxn ang="0">
                    <a:pos x="45" y="45"/>
                  </a:cxn>
                  <a:cxn ang="0">
                    <a:pos x="35" y="41"/>
                  </a:cxn>
                  <a:cxn ang="0">
                    <a:pos x="27" y="35"/>
                  </a:cxn>
                  <a:cxn ang="0">
                    <a:pos x="20" y="25"/>
                  </a:cxn>
                  <a:cxn ang="0">
                    <a:pos x="17" y="22"/>
                  </a:cxn>
                  <a:cxn ang="0">
                    <a:pos x="9" y="27"/>
                  </a:cxn>
                  <a:cxn ang="0">
                    <a:pos x="2" y="33"/>
                  </a:cxn>
                  <a:cxn ang="0">
                    <a:pos x="0" y="32"/>
                  </a:cxn>
                  <a:cxn ang="0">
                    <a:pos x="2" y="18"/>
                  </a:cxn>
                  <a:cxn ang="0">
                    <a:pos x="2" y="0"/>
                  </a:cxn>
                </a:cxnLst>
                <a:rect l="0" t="0" r="r" b="b"/>
                <a:pathLst>
                  <a:path w="45" h="45">
                    <a:moveTo>
                      <a:pt x="2" y="0"/>
                    </a:moveTo>
                    <a:lnTo>
                      <a:pt x="6" y="2"/>
                    </a:lnTo>
                    <a:lnTo>
                      <a:pt x="7" y="4"/>
                    </a:lnTo>
                    <a:lnTo>
                      <a:pt x="9" y="6"/>
                    </a:lnTo>
                    <a:lnTo>
                      <a:pt x="14" y="6"/>
                    </a:lnTo>
                    <a:lnTo>
                      <a:pt x="43" y="29"/>
                    </a:lnTo>
                    <a:lnTo>
                      <a:pt x="45" y="35"/>
                    </a:lnTo>
                    <a:lnTo>
                      <a:pt x="45" y="45"/>
                    </a:lnTo>
                    <a:lnTo>
                      <a:pt x="35" y="41"/>
                    </a:lnTo>
                    <a:lnTo>
                      <a:pt x="27" y="35"/>
                    </a:lnTo>
                    <a:lnTo>
                      <a:pt x="20" y="25"/>
                    </a:lnTo>
                    <a:lnTo>
                      <a:pt x="17" y="22"/>
                    </a:lnTo>
                    <a:lnTo>
                      <a:pt x="9" y="27"/>
                    </a:lnTo>
                    <a:lnTo>
                      <a:pt x="2" y="33"/>
                    </a:lnTo>
                    <a:lnTo>
                      <a:pt x="0" y="32"/>
                    </a:lnTo>
                    <a:lnTo>
                      <a:pt x="2" y="18"/>
                    </a:lnTo>
                    <a:lnTo>
                      <a:pt x="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5" name="Freeform 74"/>
              <p:cNvSpPr>
                <a:spLocks noChangeAspect="1"/>
              </p:cNvSpPr>
              <p:nvPr/>
            </p:nvSpPr>
            <p:spPr bwMode="gray">
              <a:xfrm>
                <a:off x="3879" y="2348"/>
                <a:ext cx="15" cy="17"/>
              </a:xfrm>
              <a:custGeom>
                <a:avLst/>
                <a:gdLst/>
                <a:ahLst/>
                <a:cxnLst>
                  <a:cxn ang="0">
                    <a:pos x="0" y="4"/>
                  </a:cxn>
                  <a:cxn ang="0">
                    <a:pos x="3" y="4"/>
                  </a:cxn>
                  <a:cxn ang="0">
                    <a:pos x="26" y="5"/>
                  </a:cxn>
                  <a:cxn ang="0">
                    <a:pos x="38" y="0"/>
                  </a:cxn>
                  <a:cxn ang="0">
                    <a:pos x="44" y="2"/>
                  </a:cxn>
                  <a:cxn ang="0">
                    <a:pos x="51" y="6"/>
                  </a:cxn>
                  <a:cxn ang="0">
                    <a:pos x="55" y="15"/>
                  </a:cxn>
                  <a:cxn ang="0">
                    <a:pos x="64" y="21"/>
                  </a:cxn>
                  <a:cxn ang="0">
                    <a:pos x="64" y="32"/>
                  </a:cxn>
                  <a:cxn ang="0">
                    <a:pos x="62" y="47"/>
                  </a:cxn>
                  <a:cxn ang="0">
                    <a:pos x="64" y="57"/>
                  </a:cxn>
                  <a:cxn ang="0">
                    <a:pos x="72" y="78"/>
                  </a:cxn>
                  <a:cxn ang="0">
                    <a:pos x="77" y="85"/>
                  </a:cxn>
                  <a:cxn ang="0">
                    <a:pos x="62" y="85"/>
                  </a:cxn>
                  <a:cxn ang="0">
                    <a:pos x="51" y="83"/>
                  </a:cxn>
                  <a:cxn ang="0">
                    <a:pos x="48" y="73"/>
                  </a:cxn>
                  <a:cxn ang="0">
                    <a:pos x="42" y="70"/>
                  </a:cxn>
                  <a:cxn ang="0">
                    <a:pos x="34" y="64"/>
                  </a:cxn>
                  <a:cxn ang="0">
                    <a:pos x="34" y="59"/>
                  </a:cxn>
                  <a:cxn ang="0">
                    <a:pos x="37" y="51"/>
                  </a:cxn>
                  <a:cxn ang="0">
                    <a:pos x="35" y="48"/>
                  </a:cxn>
                  <a:cxn ang="0">
                    <a:pos x="19" y="32"/>
                  </a:cxn>
                  <a:cxn ang="0">
                    <a:pos x="13" y="30"/>
                  </a:cxn>
                  <a:cxn ang="0">
                    <a:pos x="6" y="21"/>
                  </a:cxn>
                  <a:cxn ang="0">
                    <a:pos x="0" y="6"/>
                  </a:cxn>
                  <a:cxn ang="0">
                    <a:pos x="0" y="4"/>
                  </a:cxn>
                </a:cxnLst>
                <a:rect l="0" t="0" r="r" b="b"/>
                <a:pathLst>
                  <a:path w="77" h="85">
                    <a:moveTo>
                      <a:pt x="0" y="4"/>
                    </a:moveTo>
                    <a:lnTo>
                      <a:pt x="3" y="4"/>
                    </a:lnTo>
                    <a:lnTo>
                      <a:pt x="26" y="5"/>
                    </a:lnTo>
                    <a:lnTo>
                      <a:pt x="38" y="0"/>
                    </a:lnTo>
                    <a:lnTo>
                      <a:pt x="44" y="2"/>
                    </a:lnTo>
                    <a:lnTo>
                      <a:pt x="51" y="6"/>
                    </a:lnTo>
                    <a:lnTo>
                      <a:pt x="55" y="15"/>
                    </a:lnTo>
                    <a:lnTo>
                      <a:pt x="64" y="21"/>
                    </a:lnTo>
                    <a:lnTo>
                      <a:pt x="64" y="32"/>
                    </a:lnTo>
                    <a:lnTo>
                      <a:pt x="62" y="47"/>
                    </a:lnTo>
                    <a:lnTo>
                      <a:pt x="64" y="57"/>
                    </a:lnTo>
                    <a:lnTo>
                      <a:pt x="72" y="78"/>
                    </a:lnTo>
                    <a:lnTo>
                      <a:pt x="77" y="85"/>
                    </a:lnTo>
                    <a:lnTo>
                      <a:pt x="62" y="85"/>
                    </a:lnTo>
                    <a:lnTo>
                      <a:pt x="51" y="83"/>
                    </a:lnTo>
                    <a:lnTo>
                      <a:pt x="48" y="73"/>
                    </a:lnTo>
                    <a:lnTo>
                      <a:pt x="42" y="70"/>
                    </a:lnTo>
                    <a:lnTo>
                      <a:pt x="34" y="64"/>
                    </a:lnTo>
                    <a:lnTo>
                      <a:pt x="34" y="59"/>
                    </a:lnTo>
                    <a:lnTo>
                      <a:pt x="37" y="51"/>
                    </a:lnTo>
                    <a:lnTo>
                      <a:pt x="35" y="48"/>
                    </a:lnTo>
                    <a:lnTo>
                      <a:pt x="19" y="32"/>
                    </a:lnTo>
                    <a:lnTo>
                      <a:pt x="13" y="30"/>
                    </a:lnTo>
                    <a:lnTo>
                      <a:pt x="6" y="21"/>
                    </a:lnTo>
                    <a:lnTo>
                      <a:pt x="0" y="6"/>
                    </a:lnTo>
                    <a:lnTo>
                      <a:pt x="0"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6" name="Freeform 75"/>
              <p:cNvSpPr>
                <a:spLocks noChangeAspect="1"/>
              </p:cNvSpPr>
              <p:nvPr/>
            </p:nvSpPr>
            <p:spPr bwMode="gray">
              <a:xfrm>
                <a:off x="3853" y="2356"/>
                <a:ext cx="13" cy="17"/>
              </a:xfrm>
              <a:custGeom>
                <a:avLst/>
                <a:gdLst/>
                <a:ahLst/>
                <a:cxnLst>
                  <a:cxn ang="0">
                    <a:pos x="0" y="1"/>
                  </a:cxn>
                  <a:cxn ang="0">
                    <a:pos x="2" y="0"/>
                  </a:cxn>
                  <a:cxn ang="0">
                    <a:pos x="11" y="2"/>
                  </a:cxn>
                  <a:cxn ang="0">
                    <a:pos x="24" y="11"/>
                  </a:cxn>
                  <a:cxn ang="0">
                    <a:pos x="27" y="17"/>
                  </a:cxn>
                  <a:cxn ang="0">
                    <a:pos x="33" y="18"/>
                  </a:cxn>
                  <a:cxn ang="0">
                    <a:pos x="49" y="18"/>
                  </a:cxn>
                  <a:cxn ang="0">
                    <a:pos x="50" y="22"/>
                  </a:cxn>
                  <a:cxn ang="0">
                    <a:pos x="60" y="19"/>
                  </a:cxn>
                  <a:cxn ang="0">
                    <a:pos x="63" y="21"/>
                  </a:cxn>
                  <a:cxn ang="0">
                    <a:pos x="63" y="33"/>
                  </a:cxn>
                  <a:cxn ang="0">
                    <a:pos x="60" y="44"/>
                  </a:cxn>
                  <a:cxn ang="0">
                    <a:pos x="52" y="49"/>
                  </a:cxn>
                  <a:cxn ang="0">
                    <a:pos x="44" y="59"/>
                  </a:cxn>
                  <a:cxn ang="0">
                    <a:pos x="36" y="65"/>
                  </a:cxn>
                  <a:cxn ang="0">
                    <a:pos x="32" y="67"/>
                  </a:cxn>
                  <a:cxn ang="0">
                    <a:pos x="23" y="68"/>
                  </a:cxn>
                  <a:cxn ang="0">
                    <a:pos x="11" y="73"/>
                  </a:cxn>
                  <a:cxn ang="0">
                    <a:pos x="3" y="83"/>
                  </a:cxn>
                  <a:cxn ang="0">
                    <a:pos x="1" y="71"/>
                  </a:cxn>
                  <a:cxn ang="0">
                    <a:pos x="1" y="59"/>
                  </a:cxn>
                  <a:cxn ang="0">
                    <a:pos x="3" y="45"/>
                  </a:cxn>
                  <a:cxn ang="0">
                    <a:pos x="6" y="17"/>
                  </a:cxn>
                  <a:cxn ang="0">
                    <a:pos x="4" y="11"/>
                  </a:cxn>
                  <a:cxn ang="0">
                    <a:pos x="0" y="6"/>
                  </a:cxn>
                  <a:cxn ang="0">
                    <a:pos x="0" y="1"/>
                  </a:cxn>
                </a:cxnLst>
                <a:rect l="0" t="0" r="r" b="b"/>
                <a:pathLst>
                  <a:path w="63" h="83">
                    <a:moveTo>
                      <a:pt x="0" y="1"/>
                    </a:moveTo>
                    <a:lnTo>
                      <a:pt x="2" y="0"/>
                    </a:lnTo>
                    <a:lnTo>
                      <a:pt x="11" y="2"/>
                    </a:lnTo>
                    <a:lnTo>
                      <a:pt x="24" y="11"/>
                    </a:lnTo>
                    <a:lnTo>
                      <a:pt x="27" y="17"/>
                    </a:lnTo>
                    <a:lnTo>
                      <a:pt x="33" y="18"/>
                    </a:lnTo>
                    <a:lnTo>
                      <a:pt x="49" y="18"/>
                    </a:lnTo>
                    <a:lnTo>
                      <a:pt x="50" y="22"/>
                    </a:lnTo>
                    <a:lnTo>
                      <a:pt x="60" y="19"/>
                    </a:lnTo>
                    <a:lnTo>
                      <a:pt x="63" y="21"/>
                    </a:lnTo>
                    <a:lnTo>
                      <a:pt x="63" y="33"/>
                    </a:lnTo>
                    <a:lnTo>
                      <a:pt x="60" y="44"/>
                    </a:lnTo>
                    <a:lnTo>
                      <a:pt x="52" y="49"/>
                    </a:lnTo>
                    <a:lnTo>
                      <a:pt x="44" y="59"/>
                    </a:lnTo>
                    <a:lnTo>
                      <a:pt x="36" y="65"/>
                    </a:lnTo>
                    <a:lnTo>
                      <a:pt x="32" y="67"/>
                    </a:lnTo>
                    <a:lnTo>
                      <a:pt x="23" y="68"/>
                    </a:lnTo>
                    <a:lnTo>
                      <a:pt x="11" y="73"/>
                    </a:lnTo>
                    <a:lnTo>
                      <a:pt x="3" y="83"/>
                    </a:lnTo>
                    <a:lnTo>
                      <a:pt x="1" y="71"/>
                    </a:lnTo>
                    <a:lnTo>
                      <a:pt x="1" y="59"/>
                    </a:lnTo>
                    <a:lnTo>
                      <a:pt x="3" y="45"/>
                    </a:lnTo>
                    <a:lnTo>
                      <a:pt x="6" y="17"/>
                    </a:lnTo>
                    <a:lnTo>
                      <a:pt x="4" y="11"/>
                    </a:lnTo>
                    <a:lnTo>
                      <a:pt x="0" y="6"/>
                    </a:lnTo>
                    <a:lnTo>
                      <a:pt x="0"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7" name="Freeform 76"/>
              <p:cNvSpPr>
                <a:spLocks noChangeAspect="1"/>
              </p:cNvSpPr>
              <p:nvPr/>
            </p:nvSpPr>
            <p:spPr bwMode="gray">
              <a:xfrm>
                <a:off x="3858" y="2367"/>
                <a:ext cx="12" cy="21"/>
              </a:xfrm>
              <a:custGeom>
                <a:avLst/>
                <a:gdLst/>
                <a:ahLst/>
                <a:cxnLst>
                  <a:cxn ang="0">
                    <a:pos x="29" y="8"/>
                  </a:cxn>
                  <a:cxn ang="0">
                    <a:pos x="39" y="0"/>
                  </a:cxn>
                  <a:cxn ang="0">
                    <a:pos x="43" y="1"/>
                  </a:cxn>
                  <a:cxn ang="0">
                    <a:pos x="59" y="5"/>
                  </a:cxn>
                  <a:cxn ang="0">
                    <a:pos x="59" y="14"/>
                  </a:cxn>
                  <a:cxn ang="0">
                    <a:pos x="57" y="25"/>
                  </a:cxn>
                  <a:cxn ang="0">
                    <a:pos x="52" y="30"/>
                  </a:cxn>
                  <a:cxn ang="0">
                    <a:pos x="51" y="41"/>
                  </a:cxn>
                  <a:cxn ang="0">
                    <a:pos x="41" y="62"/>
                  </a:cxn>
                  <a:cxn ang="0">
                    <a:pos x="40" y="75"/>
                  </a:cxn>
                  <a:cxn ang="0">
                    <a:pos x="41" y="83"/>
                  </a:cxn>
                  <a:cxn ang="0">
                    <a:pos x="44" y="90"/>
                  </a:cxn>
                  <a:cxn ang="0">
                    <a:pos x="43" y="101"/>
                  </a:cxn>
                  <a:cxn ang="0">
                    <a:pos x="34" y="107"/>
                  </a:cxn>
                  <a:cxn ang="0">
                    <a:pos x="25" y="97"/>
                  </a:cxn>
                  <a:cxn ang="0">
                    <a:pos x="19" y="89"/>
                  </a:cxn>
                  <a:cxn ang="0">
                    <a:pos x="13" y="86"/>
                  </a:cxn>
                  <a:cxn ang="0">
                    <a:pos x="6" y="79"/>
                  </a:cxn>
                  <a:cxn ang="0">
                    <a:pos x="0" y="69"/>
                  </a:cxn>
                  <a:cxn ang="0">
                    <a:pos x="3" y="57"/>
                  </a:cxn>
                  <a:cxn ang="0">
                    <a:pos x="18" y="51"/>
                  </a:cxn>
                  <a:cxn ang="0">
                    <a:pos x="22" y="42"/>
                  </a:cxn>
                  <a:cxn ang="0">
                    <a:pos x="22" y="25"/>
                  </a:cxn>
                  <a:cxn ang="0">
                    <a:pos x="27" y="10"/>
                  </a:cxn>
                  <a:cxn ang="0">
                    <a:pos x="29" y="8"/>
                  </a:cxn>
                </a:cxnLst>
                <a:rect l="0" t="0" r="r" b="b"/>
                <a:pathLst>
                  <a:path w="59" h="107">
                    <a:moveTo>
                      <a:pt x="29" y="8"/>
                    </a:moveTo>
                    <a:lnTo>
                      <a:pt x="39" y="0"/>
                    </a:lnTo>
                    <a:lnTo>
                      <a:pt x="43" y="1"/>
                    </a:lnTo>
                    <a:lnTo>
                      <a:pt x="59" y="5"/>
                    </a:lnTo>
                    <a:lnTo>
                      <a:pt x="59" y="14"/>
                    </a:lnTo>
                    <a:lnTo>
                      <a:pt x="57" y="25"/>
                    </a:lnTo>
                    <a:lnTo>
                      <a:pt x="52" y="30"/>
                    </a:lnTo>
                    <a:lnTo>
                      <a:pt x="51" y="41"/>
                    </a:lnTo>
                    <a:lnTo>
                      <a:pt x="41" y="62"/>
                    </a:lnTo>
                    <a:lnTo>
                      <a:pt x="40" y="75"/>
                    </a:lnTo>
                    <a:lnTo>
                      <a:pt x="41" y="83"/>
                    </a:lnTo>
                    <a:lnTo>
                      <a:pt x="44" y="90"/>
                    </a:lnTo>
                    <a:lnTo>
                      <a:pt x="43" y="101"/>
                    </a:lnTo>
                    <a:lnTo>
                      <a:pt x="34" y="107"/>
                    </a:lnTo>
                    <a:lnTo>
                      <a:pt x="25" y="97"/>
                    </a:lnTo>
                    <a:lnTo>
                      <a:pt x="19" y="89"/>
                    </a:lnTo>
                    <a:lnTo>
                      <a:pt x="13" y="86"/>
                    </a:lnTo>
                    <a:lnTo>
                      <a:pt x="6" y="79"/>
                    </a:lnTo>
                    <a:lnTo>
                      <a:pt x="0" y="69"/>
                    </a:lnTo>
                    <a:lnTo>
                      <a:pt x="3" y="57"/>
                    </a:lnTo>
                    <a:lnTo>
                      <a:pt x="18" y="51"/>
                    </a:lnTo>
                    <a:lnTo>
                      <a:pt x="22" y="42"/>
                    </a:lnTo>
                    <a:lnTo>
                      <a:pt x="22" y="25"/>
                    </a:lnTo>
                    <a:lnTo>
                      <a:pt x="27" y="10"/>
                    </a:lnTo>
                    <a:lnTo>
                      <a:pt x="29"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8" name="Freeform 77"/>
              <p:cNvSpPr>
                <a:spLocks noChangeAspect="1"/>
              </p:cNvSpPr>
              <p:nvPr/>
            </p:nvSpPr>
            <p:spPr bwMode="gray">
              <a:xfrm>
                <a:off x="3879" y="2361"/>
                <a:ext cx="10" cy="16"/>
              </a:xfrm>
              <a:custGeom>
                <a:avLst/>
                <a:gdLst/>
                <a:ahLst/>
                <a:cxnLst>
                  <a:cxn ang="0">
                    <a:pos x="0" y="0"/>
                  </a:cxn>
                  <a:cxn ang="0">
                    <a:pos x="2" y="5"/>
                  </a:cxn>
                  <a:cxn ang="0">
                    <a:pos x="6" y="8"/>
                  </a:cxn>
                  <a:cxn ang="0">
                    <a:pos x="11" y="6"/>
                  </a:cxn>
                  <a:cxn ang="0">
                    <a:pos x="16" y="8"/>
                  </a:cxn>
                  <a:cxn ang="0">
                    <a:pos x="29" y="7"/>
                  </a:cxn>
                  <a:cxn ang="0">
                    <a:pos x="37" y="18"/>
                  </a:cxn>
                  <a:cxn ang="0">
                    <a:pos x="38" y="43"/>
                  </a:cxn>
                  <a:cxn ang="0">
                    <a:pos x="43" y="51"/>
                  </a:cxn>
                  <a:cxn ang="0">
                    <a:pos x="48" y="64"/>
                  </a:cxn>
                  <a:cxn ang="0">
                    <a:pos x="51" y="69"/>
                  </a:cxn>
                  <a:cxn ang="0">
                    <a:pos x="44" y="72"/>
                  </a:cxn>
                  <a:cxn ang="0">
                    <a:pos x="38" y="70"/>
                  </a:cxn>
                  <a:cxn ang="0">
                    <a:pos x="37" y="81"/>
                  </a:cxn>
                  <a:cxn ang="0">
                    <a:pos x="29" y="78"/>
                  </a:cxn>
                  <a:cxn ang="0">
                    <a:pos x="26" y="67"/>
                  </a:cxn>
                  <a:cxn ang="0">
                    <a:pos x="26" y="43"/>
                  </a:cxn>
                  <a:cxn ang="0">
                    <a:pos x="19" y="30"/>
                  </a:cxn>
                  <a:cxn ang="0">
                    <a:pos x="8" y="34"/>
                  </a:cxn>
                  <a:cxn ang="0">
                    <a:pos x="6" y="22"/>
                  </a:cxn>
                  <a:cxn ang="0">
                    <a:pos x="3" y="10"/>
                  </a:cxn>
                  <a:cxn ang="0">
                    <a:pos x="1" y="6"/>
                  </a:cxn>
                  <a:cxn ang="0">
                    <a:pos x="0" y="0"/>
                  </a:cxn>
                </a:cxnLst>
                <a:rect l="0" t="0" r="r" b="b"/>
                <a:pathLst>
                  <a:path w="51" h="81">
                    <a:moveTo>
                      <a:pt x="0" y="0"/>
                    </a:moveTo>
                    <a:lnTo>
                      <a:pt x="2" y="5"/>
                    </a:lnTo>
                    <a:lnTo>
                      <a:pt x="6" y="8"/>
                    </a:lnTo>
                    <a:lnTo>
                      <a:pt x="11" y="6"/>
                    </a:lnTo>
                    <a:lnTo>
                      <a:pt x="16" y="8"/>
                    </a:lnTo>
                    <a:lnTo>
                      <a:pt x="29" y="7"/>
                    </a:lnTo>
                    <a:lnTo>
                      <a:pt x="37" y="18"/>
                    </a:lnTo>
                    <a:lnTo>
                      <a:pt x="38" y="43"/>
                    </a:lnTo>
                    <a:lnTo>
                      <a:pt x="43" y="51"/>
                    </a:lnTo>
                    <a:lnTo>
                      <a:pt x="48" y="64"/>
                    </a:lnTo>
                    <a:lnTo>
                      <a:pt x="51" y="69"/>
                    </a:lnTo>
                    <a:lnTo>
                      <a:pt x="44" y="72"/>
                    </a:lnTo>
                    <a:lnTo>
                      <a:pt x="38" y="70"/>
                    </a:lnTo>
                    <a:lnTo>
                      <a:pt x="37" y="81"/>
                    </a:lnTo>
                    <a:lnTo>
                      <a:pt x="29" y="78"/>
                    </a:lnTo>
                    <a:lnTo>
                      <a:pt x="26" y="67"/>
                    </a:lnTo>
                    <a:lnTo>
                      <a:pt x="26" y="43"/>
                    </a:lnTo>
                    <a:lnTo>
                      <a:pt x="19" y="30"/>
                    </a:lnTo>
                    <a:lnTo>
                      <a:pt x="8" y="34"/>
                    </a:lnTo>
                    <a:lnTo>
                      <a:pt x="6" y="22"/>
                    </a:lnTo>
                    <a:lnTo>
                      <a:pt x="3" y="10"/>
                    </a:lnTo>
                    <a:lnTo>
                      <a:pt x="1" y="6"/>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9" name="Freeform 78"/>
              <p:cNvSpPr>
                <a:spLocks noChangeAspect="1"/>
              </p:cNvSpPr>
              <p:nvPr/>
            </p:nvSpPr>
            <p:spPr bwMode="gray">
              <a:xfrm>
                <a:off x="3869" y="2363"/>
                <a:ext cx="7" cy="20"/>
              </a:xfrm>
              <a:custGeom>
                <a:avLst/>
                <a:gdLst/>
                <a:ahLst/>
                <a:cxnLst>
                  <a:cxn ang="0">
                    <a:pos x="35" y="2"/>
                  </a:cxn>
                  <a:cxn ang="0">
                    <a:pos x="37" y="0"/>
                  </a:cxn>
                  <a:cxn ang="0">
                    <a:pos x="38" y="5"/>
                  </a:cxn>
                  <a:cxn ang="0">
                    <a:pos x="37" y="10"/>
                  </a:cxn>
                  <a:cxn ang="0">
                    <a:pos x="37" y="33"/>
                  </a:cxn>
                  <a:cxn ang="0">
                    <a:pos x="36" y="48"/>
                  </a:cxn>
                  <a:cxn ang="0">
                    <a:pos x="24" y="58"/>
                  </a:cxn>
                  <a:cxn ang="0">
                    <a:pos x="15" y="75"/>
                  </a:cxn>
                  <a:cxn ang="0">
                    <a:pos x="10" y="86"/>
                  </a:cxn>
                  <a:cxn ang="0">
                    <a:pos x="6" y="96"/>
                  </a:cxn>
                  <a:cxn ang="0">
                    <a:pos x="3" y="99"/>
                  </a:cxn>
                  <a:cxn ang="0">
                    <a:pos x="0" y="87"/>
                  </a:cxn>
                  <a:cxn ang="0">
                    <a:pos x="0" y="78"/>
                  </a:cxn>
                  <a:cxn ang="0">
                    <a:pos x="8" y="58"/>
                  </a:cxn>
                  <a:cxn ang="0">
                    <a:pos x="17" y="41"/>
                  </a:cxn>
                  <a:cxn ang="0">
                    <a:pos x="26" y="21"/>
                  </a:cxn>
                  <a:cxn ang="0">
                    <a:pos x="31" y="5"/>
                  </a:cxn>
                  <a:cxn ang="0">
                    <a:pos x="35" y="2"/>
                  </a:cxn>
                </a:cxnLst>
                <a:rect l="0" t="0" r="r" b="b"/>
                <a:pathLst>
                  <a:path w="38" h="99">
                    <a:moveTo>
                      <a:pt x="35" y="2"/>
                    </a:moveTo>
                    <a:lnTo>
                      <a:pt x="37" y="0"/>
                    </a:lnTo>
                    <a:lnTo>
                      <a:pt x="38" y="5"/>
                    </a:lnTo>
                    <a:lnTo>
                      <a:pt x="37" y="10"/>
                    </a:lnTo>
                    <a:lnTo>
                      <a:pt x="37" y="33"/>
                    </a:lnTo>
                    <a:lnTo>
                      <a:pt x="36" y="48"/>
                    </a:lnTo>
                    <a:lnTo>
                      <a:pt x="24" y="58"/>
                    </a:lnTo>
                    <a:lnTo>
                      <a:pt x="15" y="75"/>
                    </a:lnTo>
                    <a:lnTo>
                      <a:pt x="10" y="86"/>
                    </a:lnTo>
                    <a:lnTo>
                      <a:pt x="6" y="96"/>
                    </a:lnTo>
                    <a:lnTo>
                      <a:pt x="3" y="99"/>
                    </a:lnTo>
                    <a:lnTo>
                      <a:pt x="0" y="87"/>
                    </a:lnTo>
                    <a:lnTo>
                      <a:pt x="0" y="78"/>
                    </a:lnTo>
                    <a:lnTo>
                      <a:pt x="8" y="58"/>
                    </a:lnTo>
                    <a:lnTo>
                      <a:pt x="17" y="41"/>
                    </a:lnTo>
                    <a:lnTo>
                      <a:pt x="26" y="21"/>
                    </a:lnTo>
                    <a:lnTo>
                      <a:pt x="31" y="5"/>
                    </a:lnTo>
                    <a:lnTo>
                      <a:pt x="35"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60" name="Freeform 79"/>
              <p:cNvSpPr>
                <a:spLocks noChangeAspect="1"/>
              </p:cNvSpPr>
              <p:nvPr/>
            </p:nvSpPr>
            <p:spPr bwMode="gray">
              <a:xfrm>
                <a:off x="3874" y="2375"/>
                <a:ext cx="8" cy="7"/>
              </a:xfrm>
              <a:custGeom>
                <a:avLst/>
                <a:gdLst/>
                <a:ahLst/>
                <a:cxnLst>
                  <a:cxn ang="0">
                    <a:pos x="0" y="18"/>
                  </a:cxn>
                  <a:cxn ang="0">
                    <a:pos x="0" y="16"/>
                  </a:cxn>
                  <a:cxn ang="0">
                    <a:pos x="2" y="16"/>
                  </a:cxn>
                  <a:cxn ang="0">
                    <a:pos x="9" y="12"/>
                  </a:cxn>
                  <a:cxn ang="0">
                    <a:pos x="12" y="5"/>
                  </a:cxn>
                  <a:cxn ang="0">
                    <a:pos x="20" y="0"/>
                  </a:cxn>
                  <a:cxn ang="0">
                    <a:pos x="32" y="5"/>
                  </a:cxn>
                  <a:cxn ang="0">
                    <a:pos x="39" y="3"/>
                  </a:cxn>
                  <a:cxn ang="0">
                    <a:pos x="39" y="14"/>
                  </a:cxn>
                  <a:cxn ang="0">
                    <a:pos x="38" y="18"/>
                  </a:cxn>
                  <a:cxn ang="0">
                    <a:pos x="39" y="24"/>
                  </a:cxn>
                  <a:cxn ang="0">
                    <a:pos x="37" y="27"/>
                  </a:cxn>
                  <a:cxn ang="0">
                    <a:pos x="22" y="31"/>
                  </a:cxn>
                  <a:cxn ang="0">
                    <a:pos x="7" y="30"/>
                  </a:cxn>
                  <a:cxn ang="0">
                    <a:pos x="4" y="26"/>
                  </a:cxn>
                  <a:cxn ang="0">
                    <a:pos x="0" y="18"/>
                  </a:cxn>
                </a:cxnLst>
                <a:rect l="0" t="0" r="r" b="b"/>
                <a:pathLst>
                  <a:path w="39" h="31">
                    <a:moveTo>
                      <a:pt x="0" y="18"/>
                    </a:moveTo>
                    <a:lnTo>
                      <a:pt x="0" y="16"/>
                    </a:lnTo>
                    <a:lnTo>
                      <a:pt x="2" y="16"/>
                    </a:lnTo>
                    <a:lnTo>
                      <a:pt x="9" y="12"/>
                    </a:lnTo>
                    <a:lnTo>
                      <a:pt x="12" y="5"/>
                    </a:lnTo>
                    <a:lnTo>
                      <a:pt x="20" y="0"/>
                    </a:lnTo>
                    <a:lnTo>
                      <a:pt x="32" y="5"/>
                    </a:lnTo>
                    <a:lnTo>
                      <a:pt x="39" y="3"/>
                    </a:lnTo>
                    <a:lnTo>
                      <a:pt x="39" y="14"/>
                    </a:lnTo>
                    <a:lnTo>
                      <a:pt x="38" y="18"/>
                    </a:lnTo>
                    <a:lnTo>
                      <a:pt x="39" y="24"/>
                    </a:lnTo>
                    <a:lnTo>
                      <a:pt x="37" y="27"/>
                    </a:lnTo>
                    <a:lnTo>
                      <a:pt x="22" y="31"/>
                    </a:lnTo>
                    <a:lnTo>
                      <a:pt x="7" y="30"/>
                    </a:lnTo>
                    <a:lnTo>
                      <a:pt x="4" y="26"/>
                    </a:lnTo>
                    <a:lnTo>
                      <a:pt x="0" y="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61" name="Freeform 80"/>
              <p:cNvSpPr>
                <a:spLocks noChangeAspect="1"/>
              </p:cNvSpPr>
              <p:nvPr/>
            </p:nvSpPr>
            <p:spPr bwMode="gray">
              <a:xfrm>
                <a:off x="3853" y="2380"/>
                <a:ext cx="51" cy="46"/>
              </a:xfrm>
              <a:custGeom>
                <a:avLst/>
                <a:gdLst/>
                <a:ahLst/>
                <a:cxnLst>
                  <a:cxn ang="0">
                    <a:pos x="190" y="0"/>
                  </a:cxn>
                  <a:cxn ang="0">
                    <a:pos x="207" y="10"/>
                  </a:cxn>
                  <a:cxn ang="0">
                    <a:pos x="224" y="26"/>
                  </a:cxn>
                  <a:cxn ang="0">
                    <a:pos x="233" y="33"/>
                  </a:cxn>
                  <a:cxn ang="0">
                    <a:pos x="240" y="51"/>
                  </a:cxn>
                  <a:cxn ang="0">
                    <a:pos x="242" y="70"/>
                  </a:cxn>
                  <a:cxn ang="0">
                    <a:pos x="246" y="86"/>
                  </a:cxn>
                  <a:cxn ang="0">
                    <a:pos x="250" y="110"/>
                  </a:cxn>
                  <a:cxn ang="0">
                    <a:pos x="254" y="142"/>
                  </a:cxn>
                  <a:cxn ang="0">
                    <a:pos x="243" y="152"/>
                  </a:cxn>
                  <a:cxn ang="0">
                    <a:pos x="238" y="185"/>
                  </a:cxn>
                  <a:cxn ang="0">
                    <a:pos x="227" y="167"/>
                  </a:cxn>
                  <a:cxn ang="0">
                    <a:pos x="221" y="142"/>
                  </a:cxn>
                  <a:cxn ang="0">
                    <a:pos x="212" y="131"/>
                  </a:cxn>
                  <a:cxn ang="0">
                    <a:pos x="192" y="158"/>
                  </a:cxn>
                  <a:cxn ang="0">
                    <a:pos x="197" y="179"/>
                  </a:cxn>
                  <a:cxn ang="0">
                    <a:pos x="206" y="201"/>
                  </a:cxn>
                  <a:cxn ang="0">
                    <a:pos x="194" y="227"/>
                  </a:cxn>
                  <a:cxn ang="0">
                    <a:pos x="184" y="211"/>
                  </a:cxn>
                  <a:cxn ang="0">
                    <a:pos x="174" y="211"/>
                  </a:cxn>
                  <a:cxn ang="0">
                    <a:pos x="156" y="210"/>
                  </a:cxn>
                  <a:cxn ang="0">
                    <a:pos x="125" y="189"/>
                  </a:cxn>
                  <a:cxn ang="0">
                    <a:pos x="119" y="171"/>
                  </a:cxn>
                  <a:cxn ang="0">
                    <a:pos x="113" y="150"/>
                  </a:cxn>
                  <a:cxn ang="0">
                    <a:pos x="125" y="126"/>
                  </a:cxn>
                  <a:cxn ang="0">
                    <a:pos x="105" y="108"/>
                  </a:cxn>
                  <a:cxn ang="0">
                    <a:pos x="89" y="104"/>
                  </a:cxn>
                  <a:cxn ang="0">
                    <a:pos x="81" y="125"/>
                  </a:cxn>
                  <a:cxn ang="0">
                    <a:pos x="68" y="121"/>
                  </a:cxn>
                  <a:cxn ang="0">
                    <a:pos x="55" y="126"/>
                  </a:cxn>
                  <a:cxn ang="0">
                    <a:pos x="50" y="123"/>
                  </a:cxn>
                  <a:cxn ang="0">
                    <a:pos x="39" y="112"/>
                  </a:cxn>
                  <a:cxn ang="0">
                    <a:pos x="16" y="153"/>
                  </a:cxn>
                  <a:cxn ang="0">
                    <a:pos x="3" y="155"/>
                  </a:cxn>
                  <a:cxn ang="0">
                    <a:pos x="7" y="121"/>
                  </a:cxn>
                  <a:cxn ang="0">
                    <a:pos x="22" y="93"/>
                  </a:cxn>
                  <a:cxn ang="0">
                    <a:pos x="56" y="76"/>
                  </a:cxn>
                  <a:cxn ang="0">
                    <a:pos x="73" y="64"/>
                  </a:cxn>
                  <a:cxn ang="0">
                    <a:pos x="99" y="64"/>
                  </a:cxn>
                  <a:cxn ang="0">
                    <a:pos x="98" y="94"/>
                  </a:cxn>
                  <a:cxn ang="0">
                    <a:pos x="127" y="69"/>
                  </a:cxn>
                  <a:cxn ang="0">
                    <a:pos x="146" y="66"/>
                  </a:cxn>
                  <a:cxn ang="0">
                    <a:pos x="153" y="49"/>
                  </a:cxn>
                  <a:cxn ang="0">
                    <a:pos x="169" y="46"/>
                  </a:cxn>
                  <a:cxn ang="0">
                    <a:pos x="189" y="43"/>
                  </a:cxn>
                  <a:cxn ang="0">
                    <a:pos x="194" y="26"/>
                  </a:cxn>
                  <a:cxn ang="0">
                    <a:pos x="191" y="1"/>
                  </a:cxn>
                </a:cxnLst>
                <a:rect l="0" t="0" r="r" b="b"/>
                <a:pathLst>
                  <a:path w="254" h="227">
                    <a:moveTo>
                      <a:pt x="191" y="1"/>
                    </a:moveTo>
                    <a:lnTo>
                      <a:pt x="190" y="0"/>
                    </a:lnTo>
                    <a:lnTo>
                      <a:pt x="200" y="0"/>
                    </a:lnTo>
                    <a:lnTo>
                      <a:pt x="207" y="10"/>
                    </a:lnTo>
                    <a:lnTo>
                      <a:pt x="215" y="13"/>
                    </a:lnTo>
                    <a:lnTo>
                      <a:pt x="224" y="26"/>
                    </a:lnTo>
                    <a:lnTo>
                      <a:pt x="229" y="26"/>
                    </a:lnTo>
                    <a:lnTo>
                      <a:pt x="233" y="33"/>
                    </a:lnTo>
                    <a:lnTo>
                      <a:pt x="240" y="46"/>
                    </a:lnTo>
                    <a:lnTo>
                      <a:pt x="240" y="51"/>
                    </a:lnTo>
                    <a:lnTo>
                      <a:pt x="231" y="64"/>
                    </a:lnTo>
                    <a:lnTo>
                      <a:pt x="242" y="70"/>
                    </a:lnTo>
                    <a:lnTo>
                      <a:pt x="242" y="81"/>
                    </a:lnTo>
                    <a:lnTo>
                      <a:pt x="246" y="86"/>
                    </a:lnTo>
                    <a:lnTo>
                      <a:pt x="248" y="104"/>
                    </a:lnTo>
                    <a:lnTo>
                      <a:pt x="250" y="110"/>
                    </a:lnTo>
                    <a:lnTo>
                      <a:pt x="254" y="124"/>
                    </a:lnTo>
                    <a:lnTo>
                      <a:pt x="254" y="142"/>
                    </a:lnTo>
                    <a:lnTo>
                      <a:pt x="249" y="150"/>
                    </a:lnTo>
                    <a:lnTo>
                      <a:pt x="243" y="152"/>
                    </a:lnTo>
                    <a:lnTo>
                      <a:pt x="238" y="161"/>
                    </a:lnTo>
                    <a:lnTo>
                      <a:pt x="238" y="185"/>
                    </a:lnTo>
                    <a:lnTo>
                      <a:pt x="231" y="179"/>
                    </a:lnTo>
                    <a:lnTo>
                      <a:pt x="227" y="167"/>
                    </a:lnTo>
                    <a:lnTo>
                      <a:pt x="227" y="151"/>
                    </a:lnTo>
                    <a:lnTo>
                      <a:pt x="221" y="142"/>
                    </a:lnTo>
                    <a:lnTo>
                      <a:pt x="217" y="134"/>
                    </a:lnTo>
                    <a:lnTo>
                      <a:pt x="212" y="131"/>
                    </a:lnTo>
                    <a:lnTo>
                      <a:pt x="207" y="135"/>
                    </a:lnTo>
                    <a:lnTo>
                      <a:pt x="192" y="158"/>
                    </a:lnTo>
                    <a:lnTo>
                      <a:pt x="191" y="172"/>
                    </a:lnTo>
                    <a:lnTo>
                      <a:pt x="197" y="179"/>
                    </a:lnTo>
                    <a:lnTo>
                      <a:pt x="202" y="189"/>
                    </a:lnTo>
                    <a:lnTo>
                      <a:pt x="206" y="201"/>
                    </a:lnTo>
                    <a:lnTo>
                      <a:pt x="206" y="207"/>
                    </a:lnTo>
                    <a:lnTo>
                      <a:pt x="194" y="227"/>
                    </a:lnTo>
                    <a:lnTo>
                      <a:pt x="186" y="223"/>
                    </a:lnTo>
                    <a:lnTo>
                      <a:pt x="184" y="211"/>
                    </a:lnTo>
                    <a:lnTo>
                      <a:pt x="183" y="205"/>
                    </a:lnTo>
                    <a:lnTo>
                      <a:pt x="174" y="211"/>
                    </a:lnTo>
                    <a:lnTo>
                      <a:pt x="164" y="212"/>
                    </a:lnTo>
                    <a:lnTo>
                      <a:pt x="156" y="210"/>
                    </a:lnTo>
                    <a:lnTo>
                      <a:pt x="133" y="199"/>
                    </a:lnTo>
                    <a:lnTo>
                      <a:pt x="125" y="189"/>
                    </a:lnTo>
                    <a:lnTo>
                      <a:pt x="120" y="182"/>
                    </a:lnTo>
                    <a:lnTo>
                      <a:pt x="119" y="171"/>
                    </a:lnTo>
                    <a:lnTo>
                      <a:pt x="116" y="162"/>
                    </a:lnTo>
                    <a:lnTo>
                      <a:pt x="113" y="150"/>
                    </a:lnTo>
                    <a:lnTo>
                      <a:pt x="125" y="134"/>
                    </a:lnTo>
                    <a:lnTo>
                      <a:pt x="125" y="126"/>
                    </a:lnTo>
                    <a:lnTo>
                      <a:pt x="116" y="116"/>
                    </a:lnTo>
                    <a:lnTo>
                      <a:pt x="105" y="108"/>
                    </a:lnTo>
                    <a:lnTo>
                      <a:pt x="97" y="104"/>
                    </a:lnTo>
                    <a:lnTo>
                      <a:pt x="89" y="104"/>
                    </a:lnTo>
                    <a:lnTo>
                      <a:pt x="81" y="119"/>
                    </a:lnTo>
                    <a:lnTo>
                      <a:pt x="81" y="125"/>
                    </a:lnTo>
                    <a:lnTo>
                      <a:pt x="73" y="121"/>
                    </a:lnTo>
                    <a:lnTo>
                      <a:pt x="68" y="121"/>
                    </a:lnTo>
                    <a:lnTo>
                      <a:pt x="68" y="114"/>
                    </a:lnTo>
                    <a:lnTo>
                      <a:pt x="55" y="126"/>
                    </a:lnTo>
                    <a:lnTo>
                      <a:pt x="54" y="132"/>
                    </a:lnTo>
                    <a:lnTo>
                      <a:pt x="50" y="123"/>
                    </a:lnTo>
                    <a:lnTo>
                      <a:pt x="47" y="112"/>
                    </a:lnTo>
                    <a:lnTo>
                      <a:pt x="39" y="112"/>
                    </a:lnTo>
                    <a:lnTo>
                      <a:pt x="28" y="124"/>
                    </a:lnTo>
                    <a:lnTo>
                      <a:pt x="16" y="153"/>
                    </a:lnTo>
                    <a:lnTo>
                      <a:pt x="9" y="156"/>
                    </a:lnTo>
                    <a:lnTo>
                      <a:pt x="3" y="155"/>
                    </a:lnTo>
                    <a:lnTo>
                      <a:pt x="0" y="144"/>
                    </a:lnTo>
                    <a:lnTo>
                      <a:pt x="7" y="121"/>
                    </a:lnTo>
                    <a:lnTo>
                      <a:pt x="12" y="104"/>
                    </a:lnTo>
                    <a:lnTo>
                      <a:pt x="22" y="93"/>
                    </a:lnTo>
                    <a:lnTo>
                      <a:pt x="52" y="85"/>
                    </a:lnTo>
                    <a:lnTo>
                      <a:pt x="56" y="76"/>
                    </a:lnTo>
                    <a:lnTo>
                      <a:pt x="63" y="69"/>
                    </a:lnTo>
                    <a:lnTo>
                      <a:pt x="73" y="64"/>
                    </a:lnTo>
                    <a:lnTo>
                      <a:pt x="79" y="56"/>
                    </a:lnTo>
                    <a:lnTo>
                      <a:pt x="99" y="64"/>
                    </a:lnTo>
                    <a:lnTo>
                      <a:pt x="104" y="76"/>
                    </a:lnTo>
                    <a:lnTo>
                      <a:pt x="98" y="94"/>
                    </a:lnTo>
                    <a:lnTo>
                      <a:pt x="120" y="85"/>
                    </a:lnTo>
                    <a:lnTo>
                      <a:pt x="127" y="69"/>
                    </a:lnTo>
                    <a:lnTo>
                      <a:pt x="138" y="64"/>
                    </a:lnTo>
                    <a:lnTo>
                      <a:pt x="146" y="66"/>
                    </a:lnTo>
                    <a:lnTo>
                      <a:pt x="151" y="60"/>
                    </a:lnTo>
                    <a:lnTo>
                      <a:pt x="153" y="49"/>
                    </a:lnTo>
                    <a:lnTo>
                      <a:pt x="158" y="43"/>
                    </a:lnTo>
                    <a:lnTo>
                      <a:pt x="169" y="46"/>
                    </a:lnTo>
                    <a:lnTo>
                      <a:pt x="181" y="40"/>
                    </a:lnTo>
                    <a:lnTo>
                      <a:pt x="189" y="43"/>
                    </a:lnTo>
                    <a:lnTo>
                      <a:pt x="192" y="39"/>
                    </a:lnTo>
                    <a:lnTo>
                      <a:pt x="194" y="26"/>
                    </a:lnTo>
                    <a:lnTo>
                      <a:pt x="191" y="7"/>
                    </a:lnTo>
                    <a:lnTo>
                      <a:pt x="191"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26" name="Freeform 81"/>
            <p:cNvSpPr>
              <a:spLocks noChangeAspect="1"/>
            </p:cNvSpPr>
            <p:nvPr/>
          </p:nvSpPr>
          <p:spPr bwMode="gray">
            <a:xfrm>
              <a:off x="6744492" y="3603972"/>
              <a:ext cx="23813" cy="19050"/>
            </a:xfrm>
            <a:custGeom>
              <a:avLst/>
              <a:gdLst/>
              <a:ahLst/>
              <a:cxnLst>
                <a:cxn ang="0">
                  <a:pos x="67" y="9"/>
                </a:cxn>
                <a:cxn ang="0">
                  <a:pos x="72" y="14"/>
                </a:cxn>
                <a:cxn ang="0">
                  <a:pos x="76" y="21"/>
                </a:cxn>
                <a:cxn ang="0">
                  <a:pos x="77" y="26"/>
                </a:cxn>
                <a:cxn ang="0">
                  <a:pos x="77" y="32"/>
                </a:cxn>
                <a:cxn ang="0">
                  <a:pos x="76" y="37"/>
                </a:cxn>
                <a:cxn ang="0">
                  <a:pos x="70" y="37"/>
                </a:cxn>
                <a:cxn ang="0">
                  <a:pos x="65" y="35"/>
                </a:cxn>
                <a:cxn ang="0">
                  <a:pos x="61" y="27"/>
                </a:cxn>
                <a:cxn ang="0">
                  <a:pos x="59" y="20"/>
                </a:cxn>
                <a:cxn ang="0">
                  <a:pos x="56" y="16"/>
                </a:cxn>
                <a:cxn ang="0">
                  <a:pos x="51" y="16"/>
                </a:cxn>
                <a:cxn ang="0">
                  <a:pos x="46" y="19"/>
                </a:cxn>
                <a:cxn ang="0">
                  <a:pos x="43" y="24"/>
                </a:cxn>
                <a:cxn ang="0">
                  <a:pos x="41" y="48"/>
                </a:cxn>
                <a:cxn ang="0">
                  <a:pos x="39" y="56"/>
                </a:cxn>
                <a:cxn ang="0">
                  <a:pos x="34" y="58"/>
                </a:cxn>
                <a:cxn ang="0">
                  <a:pos x="29" y="57"/>
                </a:cxn>
                <a:cxn ang="0">
                  <a:pos x="26" y="53"/>
                </a:cxn>
                <a:cxn ang="0">
                  <a:pos x="21" y="48"/>
                </a:cxn>
                <a:cxn ang="0">
                  <a:pos x="17" y="42"/>
                </a:cxn>
                <a:cxn ang="0">
                  <a:pos x="7" y="31"/>
                </a:cxn>
                <a:cxn ang="0">
                  <a:pos x="3" y="29"/>
                </a:cxn>
                <a:cxn ang="0">
                  <a:pos x="0" y="27"/>
                </a:cxn>
                <a:cxn ang="0">
                  <a:pos x="2" y="25"/>
                </a:cxn>
                <a:cxn ang="0">
                  <a:pos x="11" y="22"/>
                </a:cxn>
                <a:cxn ang="0">
                  <a:pos x="26" y="21"/>
                </a:cxn>
                <a:cxn ang="0">
                  <a:pos x="33" y="16"/>
                </a:cxn>
                <a:cxn ang="0">
                  <a:pos x="53" y="0"/>
                </a:cxn>
                <a:cxn ang="0">
                  <a:pos x="55" y="8"/>
                </a:cxn>
                <a:cxn ang="0">
                  <a:pos x="67" y="9"/>
                </a:cxn>
              </a:cxnLst>
              <a:rect l="0" t="0" r="r" b="b"/>
              <a:pathLst>
                <a:path w="77" h="58">
                  <a:moveTo>
                    <a:pt x="67" y="9"/>
                  </a:moveTo>
                  <a:lnTo>
                    <a:pt x="72" y="14"/>
                  </a:lnTo>
                  <a:lnTo>
                    <a:pt x="76" y="21"/>
                  </a:lnTo>
                  <a:lnTo>
                    <a:pt x="77" y="26"/>
                  </a:lnTo>
                  <a:lnTo>
                    <a:pt x="77" y="32"/>
                  </a:lnTo>
                  <a:lnTo>
                    <a:pt x="76" y="37"/>
                  </a:lnTo>
                  <a:lnTo>
                    <a:pt x="70" y="37"/>
                  </a:lnTo>
                  <a:lnTo>
                    <a:pt x="65" y="35"/>
                  </a:lnTo>
                  <a:lnTo>
                    <a:pt x="61" y="27"/>
                  </a:lnTo>
                  <a:lnTo>
                    <a:pt x="59" y="20"/>
                  </a:lnTo>
                  <a:lnTo>
                    <a:pt x="56" y="16"/>
                  </a:lnTo>
                  <a:lnTo>
                    <a:pt x="51" y="16"/>
                  </a:lnTo>
                  <a:lnTo>
                    <a:pt x="46" y="19"/>
                  </a:lnTo>
                  <a:lnTo>
                    <a:pt x="43" y="24"/>
                  </a:lnTo>
                  <a:lnTo>
                    <a:pt x="41" y="48"/>
                  </a:lnTo>
                  <a:lnTo>
                    <a:pt x="39" y="56"/>
                  </a:lnTo>
                  <a:lnTo>
                    <a:pt x="34" y="58"/>
                  </a:lnTo>
                  <a:lnTo>
                    <a:pt x="29" y="57"/>
                  </a:lnTo>
                  <a:lnTo>
                    <a:pt x="26" y="53"/>
                  </a:lnTo>
                  <a:lnTo>
                    <a:pt x="21" y="48"/>
                  </a:lnTo>
                  <a:lnTo>
                    <a:pt x="17" y="42"/>
                  </a:lnTo>
                  <a:lnTo>
                    <a:pt x="7" y="31"/>
                  </a:lnTo>
                  <a:lnTo>
                    <a:pt x="3" y="29"/>
                  </a:lnTo>
                  <a:lnTo>
                    <a:pt x="0" y="27"/>
                  </a:lnTo>
                  <a:lnTo>
                    <a:pt x="2" y="25"/>
                  </a:lnTo>
                  <a:lnTo>
                    <a:pt x="11" y="22"/>
                  </a:lnTo>
                  <a:lnTo>
                    <a:pt x="26" y="21"/>
                  </a:lnTo>
                  <a:lnTo>
                    <a:pt x="33" y="16"/>
                  </a:lnTo>
                  <a:lnTo>
                    <a:pt x="53" y="0"/>
                  </a:lnTo>
                  <a:lnTo>
                    <a:pt x="55" y="8"/>
                  </a:lnTo>
                  <a:lnTo>
                    <a:pt x="67" y="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 name="Freeform 82"/>
            <p:cNvSpPr>
              <a:spLocks noChangeAspect="1"/>
            </p:cNvSpPr>
            <p:nvPr/>
          </p:nvSpPr>
          <p:spPr bwMode="gray">
            <a:xfrm>
              <a:off x="6781005" y="3748434"/>
              <a:ext cx="4763" cy="14288"/>
            </a:xfrm>
            <a:custGeom>
              <a:avLst/>
              <a:gdLst/>
              <a:ahLst/>
              <a:cxnLst>
                <a:cxn ang="0">
                  <a:pos x="8" y="1"/>
                </a:cxn>
                <a:cxn ang="0">
                  <a:pos x="9" y="0"/>
                </a:cxn>
                <a:cxn ang="0">
                  <a:pos x="11" y="10"/>
                </a:cxn>
                <a:cxn ang="0">
                  <a:pos x="13" y="26"/>
                </a:cxn>
                <a:cxn ang="0">
                  <a:pos x="15" y="33"/>
                </a:cxn>
                <a:cxn ang="0">
                  <a:pos x="9" y="41"/>
                </a:cxn>
                <a:cxn ang="0">
                  <a:pos x="4" y="42"/>
                </a:cxn>
                <a:cxn ang="0">
                  <a:pos x="0" y="27"/>
                </a:cxn>
                <a:cxn ang="0">
                  <a:pos x="0" y="13"/>
                </a:cxn>
                <a:cxn ang="0">
                  <a:pos x="3" y="4"/>
                </a:cxn>
                <a:cxn ang="0">
                  <a:pos x="8" y="0"/>
                </a:cxn>
                <a:cxn ang="0">
                  <a:pos x="8" y="1"/>
                </a:cxn>
              </a:cxnLst>
              <a:rect l="0" t="0" r="r" b="b"/>
              <a:pathLst>
                <a:path w="15" h="42">
                  <a:moveTo>
                    <a:pt x="8" y="1"/>
                  </a:moveTo>
                  <a:lnTo>
                    <a:pt x="9" y="0"/>
                  </a:lnTo>
                  <a:lnTo>
                    <a:pt x="11" y="10"/>
                  </a:lnTo>
                  <a:lnTo>
                    <a:pt x="13" y="26"/>
                  </a:lnTo>
                  <a:lnTo>
                    <a:pt x="15" y="33"/>
                  </a:lnTo>
                  <a:lnTo>
                    <a:pt x="9" y="41"/>
                  </a:lnTo>
                  <a:lnTo>
                    <a:pt x="4" y="42"/>
                  </a:lnTo>
                  <a:lnTo>
                    <a:pt x="0" y="27"/>
                  </a:lnTo>
                  <a:lnTo>
                    <a:pt x="0" y="13"/>
                  </a:lnTo>
                  <a:lnTo>
                    <a:pt x="3" y="4"/>
                  </a:lnTo>
                  <a:lnTo>
                    <a:pt x="8" y="0"/>
                  </a:lnTo>
                  <a:lnTo>
                    <a:pt x="8"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 name="Freeform 83"/>
            <p:cNvSpPr>
              <a:spLocks noChangeAspect="1"/>
            </p:cNvSpPr>
            <p:nvPr/>
          </p:nvSpPr>
          <p:spPr bwMode="gray">
            <a:xfrm>
              <a:off x="6931817" y="3837334"/>
              <a:ext cx="42863" cy="19050"/>
            </a:xfrm>
            <a:custGeom>
              <a:avLst/>
              <a:gdLst/>
              <a:ahLst/>
              <a:cxnLst>
                <a:cxn ang="0">
                  <a:pos x="0" y="39"/>
                </a:cxn>
                <a:cxn ang="0">
                  <a:pos x="2" y="38"/>
                </a:cxn>
                <a:cxn ang="0">
                  <a:pos x="11" y="29"/>
                </a:cxn>
                <a:cxn ang="0">
                  <a:pos x="18" y="17"/>
                </a:cxn>
                <a:cxn ang="0">
                  <a:pos x="27" y="16"/>
                </a:cxn>
                <a:cxn ang="0">
                  <a:pos x="55" y="11"/>
                </a:cxn>
                <a:cxn ang="0">
                  <a:pos x="61" y="7"/>
                </a:cxn>
                <a:cxn ang="0">
                  <a:pos x="71" y="10"/>
                </a:cxn>
                <a:cxn ang="0">
                  <a:pos x="98" y="7"/>
                </a:cxn>
                <a:cxn ang="0">
                  <a:pos x="109" y="3"/>
                </a:cxn>
                <a:cxn ang="0">
                  <a:pos x="118" y="2"/>
                </a:cxn>
                <a:cxn ang="0">
                  <a:pos x="124" y="0"/>
                </a:cxn>
                <a:cxn ang="0">
                  <a:pos x="132" y="2"/>
                </a:cxn>
                <a:cxn ang="0">
                  <a:pos x="133" y="6"/>
                </a:cxn>
                <a:cxn ang="0">
                  <a:pos x="129" y="19"/>
                </a:cxn>
                <a:cxn ang="0">
                  <a:pos x="113" y="23"/>
                </a:cxn>
                <a:cxn ang="0">
                  <a:pos x="88" y="37"/>
                </a:cxn>
                <a:cxn ang="0">
                  <a:pos x="73" y="40"/>
                </a:cxn>
                <a:cxn ang="0">
                  <a:pos x="61" y="46"/>
                </a:cxn>
                <a:cxn ang="0">
                  <a:pos x="39" y="51"/>
                </a:cxn>
                <a:cxn ang="0">
                  <a:pos x="23" y="61"/>
                </a:cxn>
                <a:cxn ang="0">
                  <a:pos x="18" y="59"/>
                </a:cxn>
                <a:cxn ang="0">
                  <a:pos x="0" y="39"/>
                </a:cxn>
              </a:cxnLst>
              <a:rect l="0" t="0" r="r" b="b"/>
              <a:pathLst>
                <a:path w="133" h="61">
                  <a:moveTo>
                    <a:pt x="0" y="39"/>
                  </a:moveTo>
                  <a:lnTo>
                    <a:pt x="2" y="38"/>
                  </a:lnTo>
                  <a:lnTo>
                    <a:pt x="11" y="29"/>
                  </a:lnTo>
                  <a:lnTo>
                    <a:pt x="18" y="17"/>
                  </a:lnTo>
                  <a:lnTo>
                    <a:pt x="27" y="16"/>
                  </a:lnTo>
                  <a:lnTo>
                    <a:pt x="55" y="11"/>
                  </a:lnTo>
                  <a:lnTo>
                    <a:pt x="61" y="7"/>
                  </a:lnTo>
                  <a:lnTo>
                    <a:pt x="71" y="10"/>
                  </a:lnTo>
                  <a:lnTo>
                    <a:pt x="98" y="7"/>
                  </a:lnTo>
                  <a:lnTo>
                    <a:pt x="109" y="3"/>
                  </a:lnTo>
                  <a:lnTo>
                    <a:pt x="118" y="2"/>
                  </a:lnTo>
                  <a:lnTo>
                    <a:pt x="124" y="0"/>
                  </a:lnTo>
                  <a:lnTo>
                    <a:pt x="132" y="2"/>
                  </a:lnTo>
                  <a:lnTo>
                    <a:pt x="133" y="6"/>
                  </a:lnTo>
                  <a:lnTo>
                    <a:pt x="129" y="19"/>
                  </a:lnTo>
                  <a:lnTo>
                    <a:pt x="113" y="23"/>
                  </a:lnTo>
                  <a:lnTo>
                    <a:pt x="88" y="37"/>
                  </a:lnTo>
                  <a:lnTo>
                    <a:pt x="73" y="40"/>
                  </a:lnTo>
                  <a:lnTo>
                    <a:pt x="61" y="46"/>
                  </a:lnTo>
                  <a:lnTo>
                    <a:pt x="39" y="51"/>
                  </a:lnTo>
                  <a:lnTo>
                    <a:pt x="23" y="61"/>
                  </a:lnTo>
                  <a:lnTo>
                    <a:pt x="18" y="59"/>
                  </a:lnTo>
                  <a:lnTo>
                    <a:pt x="0" y="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 name="Freeform 84"/>
            <p:cNvSpPr>
              <a:spLocks noChangeAspect="1"/>
            </p:cNvSpPr>
            <p:nvPr/>
          </p:nvSpPr>
          <p:spPr bwMode="gray">
            <a:xfrm>
              <a:off x="6911180" y="3850034"/>
              <a:ext cx="26988" cy="22225"/>
            </a:xfrm>
            <a:custGeom>
              <a:avLst/>
              <a:gdLst/>
              <a:ahLst/>
              <a:cxnLst>
                <a:cxn ang="0">
                  <a:pos x="85" y="20"/>
                </a:cxn>
                <a:cxn ang="0">
                  <a:pos x="85" y="22"/>
                </a:cxn>
                <a:cxn ang="0">
                  <a:pos x="80" y="35"/>
                </a:cxn>
                <a:cxn ang="0">
                  <a:pos x="69" y="46"/>
                </a:cxn>
                <a:cxn ang="0">
                  <a:pos x="63" y="54"/>
                </a:cxn>
                <a:cxn ang="0">
                  <a:pos x="54" y="58"/>
                </a:cxn>
                <a:cxn ang="0">
                  <a:pos x="49" y="60"/>
                </a:cxn>
                <a:cxn ang="0">
                  <a:pos x="40" y="63"/>
                </a:cxn>
                <a:cxn ang="0">
                  <a:pos x="31" y="68"/>
                </a:cxn>
                <a:cxn ang="0">
                  <a:pos x="21" y="70"/>
                </a:cxn>
                <a:cxn ang="0">
                  <a:pos x="15" y="71"/>
                </a:cxn>
                <a:cxn ang="0">
                  <a:pos x="5" y="71"/>
                </a:cxn>
                <a:cxn ang="0">
                  <a:pos x="0" y="66"/>
                </a:cxn>
                <a:cxn ang="0">
                  <a:pos x="8" y="58"/>
                </a:cxn>
                <a:cxn ang="0">
                  <a:pos x="9" y="52"/>
                </a:cxn>
                <a:cxn ang="0">
                  <a:pos x="6" y="46"/>
                </a:cxn>
                <a:cxn ang="0">
                  <a:pos x="8" y="31"/>
                </a:cxn>
                <a:cxn ang="0">
                  <a:pos x="15" y="23"/>
                </a:cxn>
                <a:cxn ang="0">
                  <a:pos x="22" y="17"/>
                </a:cxn>
                <a:cxn ang="0">
                  <a:pos x="32" y="15"/>
                </a:cxn>
                <a:cxn ang="0">
                  <a:pos x="41" y="9"/>
                </a:cxn>
                <a:cxn ang="0">
                  <a:pos x="48" y="6"/>
                </a:cxn>
                <a:cxn ang="0">
                  <a:pos x="53" y="4"/>
                </a:cxn>
                <a:cxn ang="0">
                  <a:pos x="62" y="3"/>
                </a:cxn>
                <a:cxn ang="0">
                  <a:pos x="67" y="0"/>
                </a:cxn>
                <a:cxn ang="0">
                  <a:pos x="85" y="20"/>
                </a:cxn>
              </a:cxnLst>
              <a:rect l="0" t="0" r="r" b="b"/>
              <a:pathLst>
                <a:path w="85" h="71">
                  <a:moveTo>
                    <a:pt x="85" y="20"/>
                  </a:moveTo>
                  <a:lnTo>
                    <a:pt x="85" y="22"/>
                  </a:lnTo>
                  <a:lnTo>
                    <a:pt x="80" y="35"/>
                  </a:lnTo>
                  <a:lnTo>
                    <a:pt x="69" y="46"/>
                  </a:lnTo>
                  <a:lnTo>
                    <a:pt x="63" y="54"/>
                  </a:lnTo>
                  <a:lnTo>
                    <a:pt x="54" y="58"/>
                  </a:lnTo>
                  <a:lnTo>
                    <a:pt x="49" y="60"/>
                  </a:lnTo>
                  <a:lnTo>
                    <a:pt x="40" y="63"/>
                  </a:lnTo>
                  <a:lnTo>
                    <a:pt x="31" y="68"/>
                  </a:lnTo>
                  <a:lnTo>
                    <a:pt x="21" y="70"/>
                  </a:lnTo>
                  <a:lnTo>
                    <a:pt x="15" y="71"/>
                  </a:lnTo>
                  <a:lnTo>
                    <a:pt x="5" y="71"/>
                  </a:lnTo>
                  <a:lnTo>
                    <a:pt x="0" y="66"/>
                  </a:lnTo>
                  <a:lnTo>
                    <a:pt x="8" y="58"/>
                  </a:lnTo>
                  <a:lnTo>
                    <a:pt x="9" y="52"/>
                  </a:lnTo>
                  <a:lnTo>
                    <a:pt x="6" y="46"/>
                  </a:lnTo>
                  <a:lnTo>
                    <a:pt x="8" y="31"/>
                  </a:lnTo>
                  <a:lnTo>
                    <a:pt x="15" y="23"/>
                  </a:lnTo>
                  <a:lnTo>
                    <a:pt x="22" y="17"/>
                  </a:lnTo>
                  <a:lnTo>
                    <a:pt x="32" y="15"/>
                  </a:lnTo>
                  <a:lnTo>
                    <a:pt x="41" y="9"/>
                  </a:lnTo>
                  <a:lnTo>
                    <a:pt x="48" y="6"/>
                  </a:lnTo>
                  <a:lnTo>
                    <a:pt x="53" y="4"/>
                  </a:lnTo>
                  <a:lnTo>
                    <a:pt x="62" y="3"/>
                  </a:lnTo>
                  <a:lnTo>
                    <a:pt x="67" y="0"/>
                  </a:lnTo>
                  <a:lnTo>
                    <a:pt x="85"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 name="Freeform 85"/>
            <p:cNvSpPr>
              <a:spLocks noChangeAspect="1"/>
            </p:cNvSpPr>
            <p:nvPr/>
          </p:nvSpPr>
          <p:spPr bwMode="gray">
            <a:xfrm>
              <a:off x="6987380" y="3740497"/>
              <a:ext cx="50800" cy="19050"/>
            </a:xfrm>
            <a:custGeom>
              <a:avLst/>
              <a:gdLst/>
              <a:ahLst/>
              <a:cxnLst>
                <a:cxn ang="0">
                  <a:pos x="3" y="38"/>
                </a:cxn>
                <a:cxn ang="0">
                  <a:pos x="1" y="37"/>
                </a:cxn>
                <a:cxn ang="0">
                  <a:pos x="0" y="24"/>
                </a:cxn>
                <a:cxn ang="0">
                  <a:pos x="2" y="18"/>
                </a:cxn>
                <a:cxn ang="0">
                  <a:pos x="7" y="14"/>
                </a:cxn>
                <a:cxn ang="0">
                  <a:pos x="12" y="8"/>
                </a:cxn>
                <a:cxn ang="0">
                  <a:pos x="17" y="3"/>
                </a:cxn>
                <a:cxn ang="0">
                  <a:pos x="43" y="5"/>
                </a:cxn>
                <a:cxn ang="0">
                  <a:pos x="54" y="4"/>
                </a:cxn>
                <a:cxn ang="0">
                  <a:pos x="63" y="2"/>
                </a:cxn>
                <a:cxn ang="0">
                  <a:pos x="70" y="5"/>
                </a:cxn>
                <a:cxn ang="0">
                  <a:pos x="88" y="0"/>
                </a:cxn>
                <a:cxn ang="0">
                  <a:pos x="99" y="4"/>
                </a:cxn>
                <a:cxn ang="0">
                  <a:pos x="108" y="11"/>
                </a:cxn>
                <a:cxn ang="0">
                  <a:pos x="116" y="13"/>
                </a:cxn>
                <a:cxn ang="0">
                  <a:pos x="125" y="13"/>
                </a:cxn>
                <a:cxn ang="0">
                  <a:pos x="132" y="10"/>
                </a:cxn>
                <a:cxn ang="0">
                  <a:pos x="142" y="14"/>
                </a:cxn>
                <a:cxn ang="0">
                  <a:pos x="148" y="30"/>
                </a:cxn>
                <a:cxn ang="0">
                  <a:pos x="152" y="35"/>
                </a:cxn>
                <a:cxn ang="0">
                  <a:pos x="160" y="37"/>
                </a:cxn>
                <a:cxn ang="0">
                  <a:pos x="162" y="50"/>
                </a:cxn>
                <a:cxn ang="0">
                  <a:pos x="157" y="59"/>
                </a:cxn>
                <a:cxn ang="0">
                  <a:pos x="149" y="54"/>
                </a:cxn>
                <a:cxn ang="0">
                  <a:pos x="108" y="32"/>
                </a:cxn>
                <a:cxn ang="0">
                  <a:pos x="98" y="30"/>
                </a:cxn>
                <a:cxn ang="0">
                  <a:pos x="88" y="30"/>
                </a:cxn>
                <a:cxn ang="0">
                  <a:pos x="88" y="35"/>
                </a:cxn>
                <a:cxn ang="0">
                  <a:pos x="83" y="36"/>
                </a:cxn>
                <a:cxn ang="0">
                  <a:pos x="72" y="35"/>
                </a:cxn>
                <a:cxn ang="0">
                  <a:pos x="62" y="34"/>
                </a:cxn>
                <a:cxn ang="0">
                  <a:pos x="54" y="26"/>
                </a:cxn>
                <a:cxn ang="0">
                  <a:pos x="45" y="30"/>
                </a:cxn>
                <a:cxn ang="0">
                  <a:pos x="41" y="35"/>
                </a:cxn>
                <a:cxn ang="0">
                  <a:pos x="34" y="37"/>
                </a:cxn>
                <a:cxn ang="0">
                  <a:pos x="24" y="32"/>
                </a:cxn>
                <a:cxn ang="0">
                  <a:pos x="13" y="21"/>
                </a:cxn>
                <a:cxn ang="0">
                  <a:pos x="11" y="24"/>
                </a:cxn>
                <a:cxn ang="0">
                  <a:pos x="3" y="38"/>
                </a:cxn>
              </a:cxnLst>
              <a:rect l="0" t="0" r="r" b="b"/>
              <a:pathLst>
                <a:path w="162" h="59">
                  <a:moveTo>
                    <a:pt x="3" y="38"/>
                  </a:moveTo>
                  <a:lnTo>
                    <a:pt x="1" y="37"/>
                  </a:lnTo>
                  <a:lnTo>
                    <a:pt x="0" y="24"/>
                  </a:lnTo>
                  <a:lnTo>
                    <a:pt x="2" y="18"/>
                  </a:lnTo>
                  <a:lnTo>
                    <a:pt x="7" y="14"/>
                  </a:lnTo>
                  <a:lnTo>
                    <a:pt x="12" y="8"/>
                  </a:lnTo>
                  <a:lnTo>
                    <a:pt x="17" y="3"/>
                  </a:lnTo>
                  <a:lnTo>
                    <a:pt x="43" y="5"/>
                  </a:lnTo>
                  <a:lnTo>
                    <a:pt x="54" y="4"/>
                  </a:lnTo>
                  <a:lnTo>
                    <a:pt x="63" y="2"/>
                  </a:lnTo>
                  <a:lnTo>
                    <a:pt x="70" y="5"/>
                  </a:lnTo>
                  <a:lnTo>
                    <a:pt x="88" y="0"/>
                  </a:lnTo>
                  <a:lnTo>
                    <a:pt x="99" y="4"/>
                  </a:lnTo>
                  <a:lnTo>
                    <a:pt x="108" y="11"/>
                  </a:lnTo>
                  <a:lnTo>
                    <a:pt x="116" y="13"/>
                  </a:lnTo>
                  <a:lnTo>
                    <a:pt x="125" y="13"/>
                  </a:lnTo>
                  <a:lnTo>
                    <a:pt x="132" y="10"/>
                  </a:lnTo>
                  <a:lnTo>
                    <a:pt x="142" y="14"/>
                  </a:lnTo>
                  <a:lnTo>
                    <a:pt x="148" y="30"/>
                  </a:lnTo>
                  <a:lnTo>
                    <a:pt x="152" y="35"/>
                  </a:lnTo>
                  <a:lnTo>
                    <a:pt x="160" y="37"/>
                  </a:lnTo>
                  <a:lnTo>
                    <a:pt x="162" y="50"/>
                  </a:lnTo>
                  <a:lnTo>
                    <a:pt x="157" y="59"/>
                  </a:lnTo>
                  <a:lnTo>
                    <a:pt x="149" y="54"/>
                  </a:lnTo>
                  <a:lnTo>
                    <a:pt x="108" y="32"/>
                  </a:lnTo>
                  <a:lnTo>
                    <a:pt x="98" y="30"/>
                  </a:lnTo>
                  <a:lnTo>
                    <a:pt x="88" y="30"/>
                  </a:lnTo>
                  <a:lnTo>
                    <a:pt x="88" y="35"/>
                  </a:lnTo>
                  <a:lnTo>
                    <a:pt x="83" y="36"/>
                  </a:lnTo>
                  <a:lnTo>
                    <a:pt x="72" y="35"/>
                  </a:lnTo>
                  <a:lnTo>
                    <a:pt x="62" y="34"/>
                  </a:lnTo>
                  <a:lnTo>
                    <a:pt x="54" y="26"/>
                  </a:lnTo>
                  <a:lnTo>
                    <a:pt x="45" y="30"/>
                  </a:lnTo>
                  <a:lnTo>
                    <a:pt x="41" y="35"/>
                  </a:lnTo>
                  <a:lnTo>
                    <a:pt x="34" y="37"/>
                  </a:lnTo>
                  <a:lnTo>
                    <a:pt x="24" y="32"/>
                  </a:lnTo>
                  <a:lnTo>
                    <a:pt x="13" y="21"/>
                  </a:lnTo>
                  <a:lnTo>
                    <a:pt x="11" y="24"/>
                  </a:lnTo>
                  <a:lnTo>
                    <a:pt x="3" y="3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 name="Freeform 86"/>
            <p:cNvSpPr>
              <a:spLocks noChangeAspect="1"/>
            </p:cNvSpPr>
            <p:nvPr/>
          </p:nvSpPr>
          <p:spPr bwMode="gray">
            <a:xfrm>
              <a:off x="6830217" y="3662709"/>
              <a:ext cx="109538" cy="128588"/>
            </a:xfrm>
            <a:custGeom>
              <a:avLst/>
              <a:gdLst/>
              <a:ahLst/>
              <a:cxnLst>
                <a:cxn ang="0">
                  <a:pos x="141" y="30"/>
                </a:cxn>
                <a:cxn ang="0">
                  <a:pos x="163" y="33"/>
                </a:cxn>
                <a:cxn ang="0">
                  <a:pos x="184" y="36"/>
                </a:cxn>
                <a:cxn ang="0">
                  <a:pos x="205" y="43"/>
                </a:cxn>
                <a:cxn ang="0">
                  <a:pos x="229" y="42"/>
                </a:cxn>
                <a:cxn ang="0">
                  <a:pos x="288" y="42"/>
                </a:cxn>
                <a:cxn ang="0">
                  <a:pos x="325" y="6"/>
                </a:cxn>
                <a:cxn ang="0">
                  <a:pos x="344" y="4"/>
                </a:cxn>
                <a:cxn ang="0">
                  <a:pos x="339" y="30"/>
                </a:cxn>
                <a:cxn ang="0">
                  <a:pos x="303" y="69"/>
                </a:cxn>
                <a:cxn ang="0">
                  <a:pos x="268" y="78"/>
                </a:cxn>
                <a:cxn ang="0">
                  <a:pos x="218" y="68"/>
                </a:cxn>
                <a:cxn ang="0">
                  <a:pos x="164" y="72"/>
                </a:cxn>
                <a:cxn ang="0">
                  <a:pos x="145" y="69"/>
                </a:cxn>
                <a:cxn ang="0">
                  <a:pos x="121" y="72"/>
                </a:cxn>
                <a:cxn ang="0">
                  <a:pos x="87" y="69"/>
                </a:cxn>
                <a:cxn ang="0">
                  <a:pos x="67" y="107"/>
                </a:cxn>
                <a:cxn ang="0">
                  <a:pos x="86" y="148"/>
                </a:cxn>
                <a:cxn ang="0">
                  <a:pos x="124" y="164"/>
                </a:cxn>
                <a:cxn ang="0">
                  <a:pos x="151" y="143"/>
                </a:cxn>
                <a:cxn ang="0">
                  <a:pos x="172" y="148"/>
                </a:cxn>
                <a:cxn ang="0">
                  <a:pos x="215" y="138"/>
                </a:cxn>
                <a:cxn ang="0">
                  <a:pos x="244" y="124"/>
                </a:cxn>
                <a:cxn ang="0">
                  <a:pos x="243" y="150"/>
                </a:cxn>
                <a:cxn ang="0">
                  <a:pos x="198" y="172"/>
                </a:cxn>
                <a:cxn ang="0">
                  <a:pos x="166" y="189"/>
                </a:cxn>
                <a:cxn ang="0">
                  <a:pos x="137" y="193"/>
                </a:cxn>
                <a:cxn ang="0">
                  <a:pos x="180" y="251"/>
                </a:cxn>
                <a:cxn ang="0">
                  <a:pos x="196" y="271"/>
                </a:cxn>
                <a:cxn ang="0">
                  <a:pos x="184" y="286"/>
                </a:cxn>
                <a:cxn ang="0">
                  <a:pos x="202" y="309"/>
                </a:cxn>
                <a:cxn ang="0">
                  <a:pos x="216" y="320"/>
                </a:cxn>
                <a:cxn ang="0">
                  <a:pos x="211" y="337"/>
                </a:cxn>
                <a:cxn ang="0">
                  <a:pos x="175" y="354"/>
                </a:cxn>
                <a:cxn ang="0">
                  <a:pos x="146" y="348"/>
                </a:cxn>
                <a:cxn ang="0">
                  <a:pos x="143" y="314"/>
                </a:cxn>
                <a:cxn ang="0">
                  <a:pos x="113" y="280"/>
                </a:cxn>
                <a:cxn ang="0">
                  <a:pos x="119" y="245"/>
                </a:cxn>
                <a:cxn ang="0">
                  <a:pos x="92" y="245"/>
                </a:cxn>
                <a:cxn ang="0">
                  <a:pos x="83" y="280"/>
                </a:cxn>
                <a:cxn ang="0">
                  <a:pos x="86" y="354"/>
                </a:cxn>
                <a:cxn ang="0">
                  <a:pos x="85" y="397"/>
                </a:cxn>
                <a:cxn ang="0">
                  <a:pos x="55" y="404"/>
                </a:cxn>
                <a:cxn ang="0">
                  <a:pos x="27" y="384"/>
                </a:cxn>
                <a:cxn ang="0">
                  <a:pos x="43" y="316"/>
                </a:cxn>
                <a:cxn ang="0">
                  <a:pos x="22" y="284"/>
                </a:cxn>
                <a:cxn ang="0">
                  <a:pos x="0" y="259"/>
                </a:cxn>
                <a:cxn ang="0">
                  <a:pos x="18" y="210"/>
                </a:cxn>
                <a:cxn ang="0">
                  <a:pos x="37" y="144"/>
                </a:cxn>
                <a:cxn ang="0">
                  <a:pos x="51" y="138"/>
                </a:cxn>
                <a:cxn ang="0">
                  <a:pos x="45" y="97"/>
                </a:cxn>
                <a:cxn ang="0">
                  <a:pos x="55" y="80"/>
                </a:cxn>
                <a:cxn ang="0">
                  <a:pos x="73" y="46"/>
                </a:cxn>
                <a:cxn ang="0">
                  <a:pos x="93" y="51"/>
                </a:cxn>
                <a:cxn ang="0">
                  <a:pos x="110" y="24"/>
                </a:cxn>
              </a:cxnLst>
              <a:rect l="0" t="0" r="r" b="b"/>
              <a:pathLst>
                <a:path w="345" h="404">
                  <a:moveTo>
                    <a:pt x="120" y="22"/>
                  </a:moveTo>
                  <a:lnTo>
                    <a:pt x="139" y="24"/>
                  </a:lnTo>
                  <a:lnTo>
                    <a:pt x="141" y="30"/>
                  </a:lnTo>
                  <a:lnTo>
                    <a:pt x="147" y="35"/>
                  </a:lnTo>
                  <a:lnTo>
                    <a:pt x="155" y="36"/>
                  </a:lnTo>
                  <a:lnTo>
                    <a:pt x="163" y="33"/>
                  </a:lnTo>
                  <a:lnTo>
                    <a:pt x="169" y="33"/>
                  </a:lnTo>
                  <a:lnTo>
                    <a:pt x="178" y="35"/>
                  </a:lnTo>
                  <a:lnTo>
                    <a:pt x="184" y="36"/>
                  </a:lnTo>
                  <a:lnTo>
                    <a:pt x="193" y="36"/>
                  </a:lnTo>
                  <a:lnTo>
                    <a:pt x="201" y="38"/>
                  </a:lnTo>
                  <a:lnTo>
                    <a:pt x="205" y="43"/>
                  </a:lnTo>
                  <a:lnTo>
                    <a:pt x="216" y="47"/>
                  </a:lnTo>
                  <a:lnTo>
                    <a:pt x="222" y="46"/>
                  </a:lnTo>
                  <a:lnTo>
                    <a:pt x="229" y="42"/>
                  </a:lnTo>
                  <a:lnTo>
                    <a:pt x="237" y="41"/>
                  </a:lnTo>
                  <a:lnTo>
                    <a:pt x="274" y="46"/>
                  </a:lnTo>
                  <a:lnTo>
                    <a:pt x="288" y="42"/>
                  </a:lnTo>
                  <a:lnTo>
                    <a:pt x="309" y="21"/>
                  </a:lnTo>
                  <a:lnTo>
                    <a:pt x="317" y="16"/>
                  </a:lnTo>
                  <a:lnTo>
                    <a:pt x="325" y="6"/>
                  </a:lnTo>
                  <a:lnTo>
                    <a:pt x="335" y="0"/>
                  </a:lnTo>
                  <a:lnTo>
                    <a:pt x="341" y="2"/>
                  </a:lnTo>
                  <a:lnTo>
                    <a:pt x="344" y="4"/>
                  </a:lnTo>
                  <a:lnTo>
                    <a:pt x="345" y="13"/>
                  </a:lnTo>
                  <a:lnTo>
                    <a:pt x="344" y="20"/>
                  </a:lnTo>
                  <a:lnTo>
                    <a:pt x="339" y="30"/>
                  </a:lnTo>
                  <a:lnTo>
                    <a:pt x="323" y="47"/>
                  </a:lnTo>
                  <a:lnTo>
                    <a:pt x="313" y="60"/>
                  </a:lnTo>
                  <a:lnTo>
                    <a:pt x="303" y="69"/>
                  </a:lnTo>
                  <a:lnTo>
                    <a:pt x="293" y="75"/>
                  </a:lnTo>
                  <a:lnTo>
                    <a:pt x="280" y="75"/>
                  </a:lnTo>
                  <a:lnTo>
                    <a:pt x="268" y="78"/>
                  </a:lnTo>
                  <a:lnTo>
                    <a:pt x="245" y="78"/>
                  </a:lnTo>
                  <a:lnTo>
                    <a:pt x="234" y="70"/>
                  </a:lnTo>
                  <a:lnTo>
                    <a:pt x="218" y="68"/>
                  </a:lnTo>
                  <a:lnTo>
                    <a:pt x="201" y="68"/>
                  </a:lnTo>
                  <a:lnTo>
                    <a:pt x="178" y="69"/>
                  </a:lnTo>
                  <a:lnTo>
                    <a:pt x="164" y="72"/>
                  </a:lnTo>
                  <a:lnTo>
                    <a:pt x="156" y="68"/>
                  </a:lnTo>
                  <a:lnTo>
                    <a:pt x="148" y="68"/>
                  </a:lnTo>
                  <a:lnTo>
                    <a:pt x="145" y="69"/>
                  </a:lnTo>
                  <a:lnTo>
                    <a:pt x="135" y="67"/>
                  </a:lnTo>
                  <a:lnTo>
                    <a:pt x="130" y="68"/>
                  </a:lnTo>
                  <a:lnTo>
                    <a:pt x="121" y="72"/>
                  </a:lnTo>
                  <a:lnTo>
                    <a:pt x="109" y="72"/>
                  </a:lnTo>
                  <a:lnTo>
                    <a:pt x="98" y="69"/>
                  </a:lnTo>
                  <a:lnTo>
                    <a:pt x="87" y="69"/>
                  </a:lnTo>
                  <a:lnTo>
                    <a:pt x="77" y="80"/>
                  </a:lnTo>
                  <a:lnTo>
                    <a:pt x="70" y="94"/>
                  </a:lnTo>
                  <a:lnTo>
                    <a:pt x="67" y="107"/>
                  </a:lnTo>
                  <a:lnTo>
                    <a:pt x="67" y="137"/>
                  </a:lnTo>
                  <a:lnTo>
                    <a:pt x="75" y="144"/>
                  </a:lnTo>
                  <a:lnTo>
                    <a:pt x="86" y="148"/>
                  </a:lnTo>
                  <a:lnTo>
                    <a:pt x="100" y="171"/>
                  </a:lnTo>
                  <a:lnTo>
                    <a:pt x="121" y="170"/>
                  </a:lnTo>
                  <a:lnTo>
                    <a:pt x="124" y="164"/>
                  </a:lnTo>
                  <a:lnTo>
                    <a:pt x="132" y="156"/>
                  </a:lnTo>
                  <a:lnTo>
                    <a:pt x="140" y="146"/>
                  </a:lnTo>
                  <a:lnTo>
                    <a:pt x="151" y="143"/>
                  </a:lnTo>
                  <a:lnTo>
                    <a:pt x="159" y="145"/>
                  </a:lnTo>
                  <a:lnTo>
                    <a:pt x="163" y="145"/>
                  </a:lnTo>
                  <a:lnTo>
                    <a:pt x="172" y="148"/>
                  </a:lnTo>
                  <a:lnTo>
                    <a:pt x="177" y="140"/>
                  </a:lnTo>
                  <a:lnTo>
                    <a:pt x="193" y="138"/>
                  </a:lnTo>
                  <a:lnTo>
                    <a:pt x="215" y="138"/>
                  </a:lnTo>
                  <a:lnTo>
                    <a:pt x="217" y="129"/>
                  </a:lnTo>
                  <a:lnTo>
                    <a:pt x="233" y="124"/>
                  </a:lnTo>
                  <a:lnTo>
                    <a:pt x="244" y="124"/>
                  </a:lnTo>
                  <a:lnTo>
                    <a:pt x="250" y="133"/>
                  </a:lnTo>
                  <a:lnTo>
                    <a:pt x="249" y="144"/>
                  </a:lnTo>
                  <a:lnTo>
                    <a:pt x="243" y="150"/>
                  </a:lnTo>
                  <a:lnTo>
                    <a:pt x="231" y="144"/>
                  </a:lnTo>
                  <a:lnTo>
                    <a:pt x="218" y="146"/>
                  </a:lnTo>
                  <a:lnTo>
                    <a:pt x="198" y="172"/>
                  </a:lnTo>
                  <a:lnTo>
                    <a:pt x="189" y="180"/>
                  </a:lnTo>
                  <a:lnTo>
                    <a:pt x="173" y="187"/>
                  </a:lnTo>
                  <a:lnTo>
                    <a:pt x="166" y="189"/>
                  </a:lnTo>
                  <a:lnTo>
                    <a:pt x="155" y="196"/>
                  </a:lnTo>
                  <a:lnTo>
                    <a:pt x="150" y="197"/>
                  </a:lnTo>
                  <a:lnTo>
                    <a:pt x="137" y="193"/>
                  </a:lnTo>
                  <a:lnTo>
                    <a:pt x="139" y="203"/>
                  </a:lnTo>
                  <a:lnTo>
                    <a:pt x="152" y="212"/>
                  </a:lnTo>
                  <a:lnTo>
                    <a:pt x="180" y="251"/>
                  </a:lnTo>
                  <a:lnTo>
                    <a:pt x="185" y="252"/>
                  </a:lnTo>
                  <a:lnTo>
                    <a:pt x="190" y="263"/>
                  </a:lnTo>
                  <a:lnTo>
                    <a:pt x="196" y="271"/>
                  </a:lnTo>
                  <a:lnTo>
                    <a:pt x="193" y="277"/>
                  </a:lnTo>
                  <a:lnTo>
                    <a:pt x="185" y="279"/>
                  </a:lnTo>
                  <a:lnTo>
                    <a:pt x="184" y="286"/>
                  </a:lnTo>
                  <a:lnTo>
                    <a:pt x="185" y="293"/>
                  </a:lnTo>
                  <a:lnTo>
                    <a:pt x="198" y="301"/>
                  </a:lnTo>
                  <a:lnTo>
                    <a:pt x="202" y="309"/>
                  </a:lnTo>
                  <a:lnTo>
                    <a:pt x="202" y="317"/>
                  </a:lnTo>
                  <a:lnTo>
                    <a:pt x="209" y="321"/>
                  </a:lnTo>
                  <a:lnTo>
                    <a:pt x="216" y="320"/>
                  </a:lnTo>
                  <a:lnTo>
                    <a:pt x="218" y="328"/>
                  </a:lnTo>
                  <a:lnTo>
                    <a:pt x="215" y="332"/>
                  </a:lnTo>
                  <a:lnTo>
                    <a:pt x="211" y="337"/>
                  </a:lnTo>
                  <a:lnTo>
                    <a:pt x="196" y="337"/>
                  </a:lnTo>
                  <a:lnTo>
                    <a:pt x="182" y="341"/>
                  </a:lnTo>
                  <a:lnTo>
                    <a:pt x="175" y="354"/>
                  </a:lnTo>
                  <a:lnTo>
                    <a:pt x="166" y="360"/>
                  </a:lnTo>
                  <a:lnTo>
                    <a:pt x="150" y="359"/>
                  </a:lnTo>
                  <a:lnTo>
                    <a:pt x="146" y="348"/>
                  </a:lnTo>
                  <a:lnTo>
                    <a:pt x="145" y="333"/>
                  </a:lnTo>
                  <a:lnTo>
                    <a:pt x="148" y="321"/>
                  </a:lnTo>
                  <a:lnTo>
                    <a:pt x="143" y="314"/>
                  </a:lnTo>
                  <a:lnTo>
                    <a:pt x="131" y="305"/>
                  </a:lnTo>
                  <a:lnTo>
                    <a:pt x="120" y="294"/>
                  </a:lnTo>
                  <a:lnTo>
                    <a:pt x="113" y="280"/>
                  </a:lnTo>
                  <a:lnTo>
                    <a:pt x="121" y="264"/>
                  </a:lnTo>
                  <a:lnTo>
                    <a:pt x="121" y="253"/>
                  </a:lnTo>
                  <a:lnTo>
                    <a:pt x="119" y="245"/>
                  </a:lnTo>
                  <a:lnTo>
                    <a:pt x="116" y="239"/>
                  </a:lnTo>
                  <a:lnTo>
                    <a:pt x="105" y="237"/>
                  </a:lnTo>
                  <a:lnTo>
                    <a:pt x="92" y="245"/>
                  </a:lnTo>
                  <a:lnTo>
                    <a:pt x="81" y="253"/>
                  </a:lnTo>
                  <a:lnTo>
                    <a:pt x="76" y="267"/>
                  </a:lnTo>
                  <a:lnTo>
                    <a:pt x="83" y="280"/>
                  </a:lnTo>
                  <a:lnTo>
                    <a:pt x="83" y="294"/>
                  </a:lnTo>
                  <a:lnTo>
                    <a:pt x="82" y="344"/>
                  </a:lnTo>
                  <a:lnTo>
                    <a:pt x="86" y="354"/>
                  </a:lnTo>
                  <a:lnTo>
                    <a:pt x="80" y="368"/>
                  </a:lnTo>
                  <a:lnTo>
                    <a:pt x="81" y="384"/>
                  </a:lnTo>
                  <a:lnTo>
                    <a:pt x="85" y="397"/>
                  </a:lnTo>
                  <a:lnTo>
                    <a:pt x="82" y="400"/>
                  </a:lnTo>
                  <a:lnTo>
                    <a:pt x="67" y="401"/>
                  </a:lnTo>
                  <a:lnTo>
                    <a:pt x="55" y="404"/>
                  </a:lnTo>
                  <a:lnTo>
                    <a:pt x="42" y="403"/>
                  </a:lnTo>
                  <a:lnTo>
                    <a:pt x="33" y="398"/>
                  </a:lnTo>
                  <a:lnTo>
                    <a:pt x="27" y="384"/>
                  </a:lnTo>
                  <a:lnTo>
                    <a:pt x="34" y="363"/>
                  </a:lnTo>
                  <a:lnTo>
                    <a:pt x="35" y="350"/>
                  </a:lnTo>
                  <a:lnTo>
                    <a:pt x="43" y="316"/>
                  </a:lnTo>
                  <a:lnTo>
                    <a:pt x="39" y="310"/>
                  </a:lnTo>
                  <a:lnTo>
                    <a:pt x="34" y="284"/>
                  </a:lnTo>
                  <a:lnTo>
                    <a:pt x="22" y="284"/>
                  </a:lnTo>
                  <a:lnTo>
                    <a:pt x="11" y="285"/>
                  </a:lnTo>
                  <a:lnTo>
                    <a:pt x="2" y="273"/>
                  </a:lnTo>
                  <a:lnTo>
                    <a:pt x="0" y="259"/>
                  </a:lnTo>
                  <a:lnTo>
                    <a:pt x="1" y="240"/>
                  </a:lnTo>
                  <a:lnTo>
                    <a:pt x="12" y="226"/>
                  </a:lnTo>
                  <a:lnTo>
                    <a:pt x="18" y="210"/>
                  </a:lnTo>
                  <a:lnTo>
                    <a:pt x="26" y="196"/>
                  </a:lnTo>
                  <a:lnTo>
                    <a:pt x="24" y="166"/>
                  </a:lnTo>
                  <a:lnTo>
                    <a:pt x="37" y="144"/>
                  </a:lnTo>
                  <a:lnTo>
                    <a:pt x="44" y="137"/>
                  </a:lnTo>
                  <a:lnTo>
                    <a:pt x="49" y="128"/>
                  </a:lnTo>
                  <a:lnTo>
                    <a:pt x="51" y="138"/>
                  </a:lnTo>
                  <a:lnTo>
                    <a:pt x="54" y="126"/>
                  </a:lnTo>
                  <a:lnTo>
                    <a:pt x="53" y="105"/>
                  </a:lnTo>
                  <a:lnTo>
                    <a:pt x="45" y="97"/>
                  </a:lnTo>
                  <a:lnTo>
                    <a:pt x="48" y="97"/>
                  </a:lnTo>
                  <a:lnTo>
                    <a:pt x="55" y="86"/>
                  </a:lnTo>
                  <a:lnTo>
                    <a:pt x="55" y="80"/>
                  </a:lnTo>
                  <a:lnTo>
                    <a:pt x="57" y="69"/>
                  </a:lnTo>
                  <a:lnTo>
                    <a:pt x="62" y="58"/>
                  </a:lnTo>
                  <a:lnTo>
                    <a:pt x="73" y="46"/>
                  </a:lnTo>
                  <a:lnTo>
                    <a:pt x="78" y="46"/>
                  </a:lnTo>
                  <a:lnTo>
                    <a:pt x="86" y="52"/>
                  </a:lnTo>
                  <a:lnTo>
                    <a:pt x="93" y="51"/>
                  </a:lnTo>
                  <a:lnTo>
                    <a:pt x="102" y="40"/>
                  </a:lnTo>
                  <a:lnTo>
                    <a:pt x="104" y="27"/>
                  </a:lnTo>
                  <a:lnTo>
                    <a:pt x="110" y="24"/>
                  </a:lnTo>
                  <a:lnTo>
                    <a:pt x="120" y="2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 name="Freeform 87"/>
            <p:cNvSpPr>
              <a:spLocks noChangeAspect="1"/>
            </p:cNvSpPr>
            <p:nvPr/>
          </p:nvSpPr>
          <p:spPr bwMode="gray">
            <a:xfrm>
              <a:off x="6977855" y="3653184"/>
              <a:ext cx="25400" cy="53975"/>
            </a:xfrm>
            <a:custGeom>
              <a:avLst/>
              <a:gdLst/>
              <a:ahLst/>
              <a:cxnLst>
                <a:cxn ang="0">
                  <a:pos x="31" y="0"/>
                </a:cxn>
                <a:cxn ang="0">
                  <a:pos x="32" y="0"/>
                </a:cxn>
                <a:cxn ang="0">
                  <a:pos x="34" y="2"/>
                </a:cxn>
                <a:cxn ang="0">
                  <a:pos x="36" y="6"/>
                </a:cxn>
                <a:cxn ang="0">
                  <a:pos x="31" y="14"/>
                </a:cxn>
                <a:cxn ang="0">
                  <a:pos x="27" y="17"/>
                </a:cxn>
                <a:cxn ang="0">
                  <a:pos x="26" y="21"/>
                </a:cxn>
                <a:cxn ang="0">
                  <a:pos x="31" y="25"/>
                </a:cxn>
                <a:cxn ang="0">
                  <a:pos x="34" y="36"/>
                </a:cxn>
                <a:cxn ang="0">
                  <a:pos x="36" y="45"/>
                </a:cxn>
                <a:cxn ang="0">
                  <a:pos x="34" y="53"/>
                </a:cxn>
                <a:cxn ang="0">
                  <a:pos x="22" y="65"/>
                </a:cxn>
                <a:cxn ang="0">
                  <a:pos x="15" y="72"/>
                </a:cxn>
                <a:cxn ang="0">
                  <a:pos x="15" y="74"/>
                </a:cxn>
                <a:cxn ang="0">
                  <a:pos x="22" y="75"/>
                </a:cxn>
                <a:cxn ang="0">
                  <a:pos x="28" y="69"/>
                </a:cxn>
                <a:cxn ang="0">
                  <a:pos x="37" y="63"/>
                </a:cxn>
                <a:cxn ang="0">
                  <a:pos x="47" y="45"/>
                </a:cxn>
                <a:cxn ang="0">
                  <a:pos x="57" y="40"/>
                </a:cxn>
                <a:cxn ang="0">
                  <a:pos x="68" y="38"/>
                </a:cxn>
                <a:cxn ang="0">
                  <a:pos x="70" y="41"/>
                </a:cxn>
                <a:cxn ang="0">
                  <a:pos x="74" y="49"/>
                </a:cxn>
                <a:cxn ang="0">
                  <a:pos x="74" y="63"/>
                </a:cxn>
                <a:cxn ang="0">
                  <a:pos x="52" y="78"/>
                </a:cxn>
                <a:cxn ang="0">
                  <a:pos x="52" y="81"/>
                </a:cxn>
                <a:cxn ang="0">
                  <a:pos x="69" y="92"/>
                </a:cxn>
                <a:cxn ang="0">
                  <a:pos x="70" y="99"/>
                </a:cxn>
                <a:cxn ang="0">
                  <a:pos x="74" y="103"/>
                </a:cxn>
                <a:cxn ang="0">
                  <a:pos x="80" y="107"/>
                </a:cxn>
                <a:cxn ang="0">
                  <a:pos x="70" y="108"/>
                </a:cxn>
                <a:cxn ang="0">
                  <a:pos x="62" y="102"/>
                </a:cxn>
                <a:cxn ang="0">
                  <a:pos x="47" y="100"/>
                </a:cxn>
                <a:cxn ang="0">
                  <a:pos x="36" y="96"/>
                </a:cxn>
                <a:cxn ang="0">
                  <a:pos x="31" y="102"/>
                </a:cxn>
                <a:cxn ang="0">
                  <a:pos x="30" y="118"/>
                </a:cxn>
                <a:cxn ang="0">
                  <a:pos x="32" y="137"/>
                </a:cxn>
                <a:cxn ang="0">
                  <a:pos x="37" y="146"/>
                </a:cxn>
                <a:cxn ang="0">
                  <a:pos x="43" y="158"/>
                </a:cxn>
                <a:cxn ang="0">
                  <a:pos x="54" y="170"/>
                </a:cxn>
                <a:cxn ang="0">
                  <a:pos x="49" y="170"/>
                </a:cxn>
                <a:cxn ang="0">
                  <a:pos x="39" y="160"/>
                </a:cxn>
                <a:cxn ang="0">
                  <a:pos x="21" y="137"/>
                </a:cxn>
                <a:cxn ang="0">
                  <a:pos x="17" y="106"/>
                </a:cxn>
                <a:cxn ang="0">
                  <a:pos x="12" y="92"/>
                </a:cxn>
                <a:cxn ang="0">
                  <a:pos x="12" y="80"/>
                </a:cxn>
                <a:cxn ang="0">
                  <a:pos x="10" y="72"/>
                </a:cxn>
                <a:cxn ang="0">
                  <a:pos x="5" y="68"/>
                </a:cxn>
                <a:cxn ang="0">
                  <a:pos x="0" y="59"/>
                </a:cxn>
                <a:cxn ang="0">
                  <a:pos x="1" y="49"/>
                </a:cxn>
                <a:cxn ang="0">
                  <a:pos x="3" y="48"/>
                </a:cxn>
                <a:cxn ang="0">
                  <a:pos x="10" y="25"/>
                </a:cxn>
                <a:cxn ang="0">
                  <a:pos x="15" y="15"/>
                </a:cxn>
                <a:cxn ang="0">
                  <a:pos x="31" y="0"/>
                </a:cxn>
              </a:cxnLst>
              <a:rect l="0" t="0" r="r" b="b"/>
              <a:pathLst>
                <a:path w="80" h="170">
                  <a:moveTo>
                    <a:pt x="31" y="0"/>
                  </a:moveTo>
                  <a:lnTo>
                    <a:pt x="32" y="0"/>
                  </a:lnTo>
                  <a:lnTo>
                    <a:pt x="34" y="2"/>
                  </a:lnTo>
                  <a:lnTo>
                    <a:pt x="36" y="6"/>
                  </a:lnTo>
                  <a:lnTo>
                    <a:pt x="31" y="14"/>
                  </a:lnTo>
                  <a:lnTo>
                    <a:pt x="27" y="17"/>
                  </a:lnTo>
                  <a:lnTo>
                    <a:pt x="26" y="21"/>
                  </a:lnTo>
                  <a:lnTo>
                    <a:pt x="31" y="25"/>
                  </a:lnTo>
                  <a:lnTo>
                    <a:pt x="34" y="36"/>
                  </a:lnTo>
                  <a:lnTo>
                    <a:pt x="36" y="45"/>
                  </a:lnTo>
                  <a:lnTo>
                    <a:pt x="34" y="53"/>
                  </a:lnTo>
                  <a:lnTo>
                    <a:pt x="22" y="65"/>
                  </a:lnTo>
                  <a:lnTo>
                    <a:pt x="15" y="72"/>
                  </a:lnTo>
                  <a:lnTo>
                    <a:pt x="15" y="74"/>
                  </a:lnTo>
                  <a:lnTo>
                    <a:pt x="22" y="75"/>
                  </a:lnTo>
                  <a:lnTo>
                    <a:pt x="28" y="69"/>
                  </a:lnTo>
                  <a:lnTo>
                    <a:pt x="37" y="63"/>
                  </a:lnTo>
                  <a:lnTo>
                    <a:pt x="47" y="45"/>
                  </a:lnTo>
                  <a:lnTo>
                    <a:pt x="57" y="40"/>
                  </a:lnTo>
                  <a:lnTo>
                    <a:pt x="68" y="38"/>
                  </a:lnTo>
                  <a:lnTo>
                    <a:pt x="70" y="41"/>
                  </a:lnTo>
                  <a:lnTo>
                    <a:pt x="74" y="49"/>
                  </a:lnTo>
                  <a:lnTo>
                    <a:pt x="74" y="63"/>
                  </a:lnTo>
                  <a:lnTo>
                    <a:pt x="52" y="78"/>
                  </a:lnTo>
                  <a:lnTo>
                    <a:pt x="52" y="81"/>
                  </a:lnTo>
                  <a:lnTo>
                    <a:pt x="69" y="92"/>
                  </a:lnTo>
                  <a:lnTo>
                    <a:pt x="70" y="99"/>
                  </a:lnTo>
                  <a:lnTo>
                    <a:pt x="74" y="103"/>
                  </a:lnTo>
                  <a:lnTo>
                    <a:pt x="80" y="107"/>
                  </a:lnTo>
                  <a:lnTo>
                    <a:pt x="70" y="108"/>
                  </a:lnTo>
                  <a:lnTo>
                    <a:pt x="62" y="102"/>
                  </a:lnTo>
                  <a:lnTo>
                    <a:pt x="47" y="100"/>
                  </a:lnTo>
                  <a:lnTo>
                    <a:pt x="36" y="96"/>
                  </a:lnTo>
                  <a:lnTo>
                    <a:pt x="31" y="102"/>
                  </a:lnTo>
                  <a:lnTo>
                    <a:pt x="30" y="118"/>
                  </a:lnTo>
                  <a:lnTo>
                    <a:pt x="32" y="137"/>
                  </a:lnTo>
                  <a:lnTo>
                    <a:pt x="37" y="146"/>
                  </a:lnTo>
                  <a:lnTo>
                    <a:pt x="43" y="158"/>
                  </a:lnTo>
                  <a:lnTo>
                    <a:pt x="54" y="170"/>
                  </a:lnTo>
                  <a:lnTo>
                    <a:pt x="49" y="170"/>
                  </a:lnTo>
                  <a:lnTo>
                    <a:pt x="39" y="160"/>
                  </a:lnTo>
                  <a:lnTo>
                    <a:pt x="21" y="137"/>
                  </a:lnTo>
                  <a:lnTo>
                    <a:pt x="17" y="106"/>
                  </a:lnTo>
                  <a:lnTo>
                    <a:pt x="12" y="92"/>
                  </a:lnTo>
                  <a:lnTo>
                    <a:pt x="12" y="80"/>
                  </a:lnTo>
                  <a:lnTo>
                    <a:pt x="10" y="72"/>
                  </a:lnTo>
                  <a:lnTo>
                    <a:pt x="5" y="68"/>
                  </a:lnTo>
                  <a:lnTo>
                    <a:pt x="0" y="59"/>
                  </a:lnTo>
                  <a:lnTo>
                    <a:pt x="1" y="49"/>
                  </a:lnTo>
                  <a:lnTo>
                    <a:pt x="3" y="48"/>
                  </a:lnTo>
                  <a:lnTo>
                    <a:pt x="10" y="25"/>
                  </a:lnTo>
                  <a:lnTo>
                    <a:pt x="15" y="15"/>
                  </a:lnTo>
                  <a:lnTo>
                    <a:pt x="31"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 name="Freeform 88"/>
            <p:cNvSpPr>
              <a:spLocks noChangeAspect="1"/>
            </p:cNvSpPr>
            <p:nvPr/>
          </p:nvSpPr>
          <p:spPr bwMode="gray">
            <a:xfrm>
              <a:off x="7039767" y="3699222"/>
              <a:ext cx="180975" cy="152400"/>
            </a:xfrm>
            <a:custGeom>
              <a:avLst/>
              <a:gdLst/>
              <a:ahLst/>
              <a:cxnLst>
                <a:cxn ang="0">
                  <a:pos x="549" y="469"/>
                </a:cxn>
                <a:cxn ang="0">
                  <a:pos x="503" y="428"/>
                </a:cxn>
                <a:cxn ang="0">
                  <a:pos x="474" y="427"/>
                </a:cxn>
                <a:cxn ang="0">
                  <a:pos x="441" y="433"/>
                </a:cxn>
                <a:cxn ang="0">
                  <a:pos x="426" y="433"/>
                </a:cxn>
                <a:cxn ang="0">
                  <a:pos x="378" y="431"/>
                </a:cxn>
                <a:cxn ang="0">
                  <a:pos x="419" y="383"/>
                </a:cxn>
                <a:cxn ang="0">
                  <a:pos x="444" y="385"/>
                </a:cxn>
                <a:cxn ang="0">
                  <a:pos x="431" y="368"/>
                </a:cxn>
                <a:cxn ang="0">
                  <a:pos x="421" y="335"/>
                </a:cxn>
                <a:cxn ang="0">
                  <a:pos x="406" y="293"/>
                </a:cxn>
                <a:cxn ang="0">
                  <a:pos x="378" y="269"/>
                </a:cxn>
                <a:cxn ang="0">
                  <a:pos x="342" y="250"/>
                </a:cxn>
                <a:cxn ang="0">
                  <a:pos x="290" y="235"/>
                </a:cxn>
                <a:cxn ang="0">
                  <a:pos x="229" y="223"/>
                </a:cxn>
                <a:cxn ang="0">
                  <a:pos x="210" y="206"/>
                </a:cxn>
                <a:cxn ang="0">
                  <a:pos x="188" y="203"/>
                </a:cxn>
                <a:cxn ang="0">
                  <a:pos x="168" y="183"/>
                </a:cxn>
                <a:cxn ang="0">
                  <a:pos x="161" y="149"/>
                </a:cxn>
                <a:cxn ang="0">
                  <a:pos x="152" y="167"/>
                </a:cxn>
                <a:cxn ang="0">
                  <a:pos x="132" y="203"/>
                </a:cxn>
                <a:cxn ang="0">
                  <a:pos x="105" y="190"/>
                </a:cxn>
                <a:cxn ang="0">
                  <a:pos x="95" y="163"/>
                </a:cxn>
                <a:cxn ang="0">
                  <a:pos x="56" y="141"/>
                </a:cxn>
                <a:cxn ang="0">
                  <a:pos x="95" y="130"/>
                </a:cxn>
                <a:cxn ang="0">
                  <a:pos x="147" y="120"/>
                </a:cxn>
                <a:cxn ang="0">
                  <a:pos x="162" y="93"/>
                </a:cxn>
                <a:cxn ang="0">
                  <a:pos x="94" y="106"/>
                </a:cxn>
                <a:cxn ang="0">
                  <a:pos x="55" y="83"/>
                </a:cxn>
                <a:cxn ang="0">
                  <a:pos x="27" y="63"/>
                </a:cxn>
                <a:cxn ang="0">
                  <a:pos x="2" y="51"/>
                </a:cxn>
                <a:cxn ang="0">
                  <a:pos x="29" y="23"/>
                </a:cxn>
                <a:cxn ang="0">
                  <a:pos x="78" y="0"/>
                </a:cxn>
                <a:cxn ang="0">
                  <a:pos x="126" y="18"/>
                </a:cxn>
                <a:cxn ang="0">
                  <a:pos x="178" y="49"/>
                </a:cxn>
                <a:cxn ang="0">
                  <a:pos x="179" y="114"/>
                </a:cxn>
                <a:cxn ang="0">
                  <a:pos x="205" y="122"/>
                </a:cxn>
                <a:cxn ang="0">
                  <a:pos x="234" y="164"/>
                </a:cxn>
                <a:cxn ang="0">
                  <a:pos x="269" y="148"/>
                </a:cxn>
                <a:cxn ang="0">
                  <a:pos x="302" y="103"/>
                </a:cxn>
                <a:cxn ang="0">
                  <a:pos x="345" y="90"/>
                </a:cxn>
                <a:cxn ang="0">
                  <a:pos x="380" y="57"/>
                </a:cxn>
                <a:cxn ang="0">
                  <a:pos x="421" y="77"/>
                </a:cxn>
                <a:cxn ang="0">
                  <a:pos x="471" y="100"/>
                </a:cxn>
                <a:cxn ang="0">
                  <a:pos x="506" y="104"/>
                </a:cxn>
                <a:cxn ang="0">
                  <a:pos x="534" y="114"/>
                </a:cxn>
                <a:cxn ang="0">
                  <a:pos x="543" y="121"/>
                </a:cxn>
                <a:cxn ang="0">
                  <a:pos x="555" y="129"/>
                </a:cxn>
                <a:cxn ang="0">
                  <a:pos x="555" y="351"/>
                </a:cxn>
                <a:cxn ang="0">
                  <a:pos x="568" y="480"/>
                </a:cxn>
              </a:cxnLst>
              <a:rect l="0" t="0" r="r" b="b"/>
              <a:pathLst>
                <a:path w="568" h="480">
                  <a:moveTo>
                    <a:pt x="568" y="480"/>
                  </a:moveTo>
                  <a:lnTo>
                    <a:pt x="568" y="479"/>
                  </a:lnTo>
                  <a:lnTo>
                    <a:pt x="556" y="475"/>
                  </a:lnTo>
                  <a:lnTo>
                    <a:pt x="549" y="469"/>
                  </a:lnTo>
                  <a:lnTo>
                    <a:pt x="532" y="455"/>
                  </a:lnTo>
                  <a:lnTo>
                    <a:pt x="523" y="444"/>
                  </a:lnTo>
                  <a:lnTo>
                    <a:pt x="513" y="433"/>
                  </a:lnTo>
                  <a:lnTo>
                    <a:pt x="503" y="428"/>
                  </a:lnTo>
                  <a:lnTo>
                    <a:pt x="501" y="425"/>
                  </a:lnTo>
                  <a:lnTo>
                    <a:pt x="497" y="421"/>
                  </a:lnTo>
                  <a:lnTo>
                    <a:pt x="484" y="423"/>
                  </a:lnTo>
                  <a:lnTo>
                    <a:pt x="474" y="427"/>
                  </a:lnTo>
                  <a:lnTo>
                    <a:pt x="455" y="423"/>
                  </a:lnTo>
                  <a:lnTo>
                    <a:pt x="447" y="431"/>
                  </a:lnTo>
                  <a:lnTo>
                    <a:pt x="442" y="426"/>
                  </a:lnTo>
                  <a:lnTo>
                    <a:pt x="441" y="433"/>
                  </a:lnTo>
                  <a:lnTo>
                    <a:pt x="441" y="436"/>
                  </a:lnTo>
                  <a:lnTo>
                    <a:pt x="438" y="437"/>
                  </a:lnTo>
                  <a:lnTo>
                    <a:pt x="431" y="437"/>
                  </a:lnTo>
                  <a:lnTo>
                    <a:pt x="426" y="433"/>
                  </a:lnTo>
                  <a:lnTo>
                    <a:pt x="405" y="439"/>
                  </a:lnTo>
                  <a:lnTo>
                    <a:pt x="385" y="440"/>
                  </a:lnTo>
                  <a:lnTo>
                    <a:pt x="378" y="440"/>
                  </a:lnTo>
                  <a:lnTo>
                    <a:pt x="378" y="431"/>
                  </a:lnTo>
                  <a:lnTo>
                    <a:pt x="384" y="421"/>
                  </a:lnTo>
                  <a:lnTo>
                    <a:pt x="390" y="405"/>
                  </a:lnTo>
                  <a:lnTo>
                    <a:pt x="406" y="386"/>
                  </a:lnTo>
                  <a:lnTo>
                    <a:pt x="419" y="383"/>
                  </a:lnTo>
                  <a:lnTo>
                    <a:pt x="427" y="384"/>
                  </a:lnTo>
                  <a:lnTo>
                    <a:pt x="437" y="390"/>
                  </a:lnTo>
                  <a:lnTo>
                    <a:pt x="444" y="393"/>
                  </a:lnTo>
                  <a:lnTo>
                    <a:pt x="444" y="385"/>
                  </a:lnTo>
                  <a:lnTo>
                    <a:pt x="433" y="377"/>
                  </a:lnTo>
                  <a:lnTo>
                    <a:pt x="435" y="373"/>
                  </a:lnTo>
                  <a:lnTo>
                    <a:pt x="442" y="372"/>
                  </a:lnTo>
                  <a:lnTo>
                    <a:pt x="431" y="368"/>
                  </a:lnTo>
                  <a:lnTo>
                    <a:pt x="420" y="359"/>
                  </a:lnTo>
                  <a:lnTo>
                    <a:pt x="426" y="357"/>
                  </a:lnTo>
                  <a:lnTo>
                    <a:pt x="430" y="341"/>
                  </a:lnTo>
                  <a:lnTo>
                    <a:pt x="421" y="335"/>
                  </a:lnTo>
                  <a:lnTo>
                    <a:pt x="414" y="321"/>
                  </a:lnTo>
                  <a:lnTo>
                    <a:pt x="410" y="300"/>
                  </a:lnTo>
                  <a:lnTo>
                    <a:pt x="410" y="297"/>
                  </a:lnTo>
                  <a:lnTo>
                    <a:pt x="406" y="293"/>
                  </a:lnTo>
                  <a:lnTo>
                    <a:pt x="395" y="277"/>
                  </a:lnTo>
                  <a:lnTo>
                    <a:pt x="389" y="277"/>
                  </a:lnTo>
                  <a:lnTo>
                    <a:pt x="383" y="275"/>
                  </a:lnTo>
                  <a:lnTo>
                    <a:pt x="378" y="269"/>
                  </a:lnTo>
                  <a:lnTo>
                    <a:pt x="377" y="269"/>
                  </a:lnTo>
                  <a:lnTo>
                    <a:pt x="372" y="262"/>
                  </a:lnTo>
                  <a:lnTo>
                    <a:pt x="361" y="260"/>
                  </a:lnTo>
                  <a:lnTo>
                    <a:pt x="342" y="250"/>
                  </a:lnTo>
                  <a:lnTo>
                    <a:pt x="334" y="251"/>
                  </a:lnTo>
                  <a:lnTo>
                    <a:pt x="313" y="240"/>
                  </a:lnTo>
                  <a:lnTo>
                    <a:pt x="299" y="237"/>
                  </a:lnTo>
                  <a:lnTo>
                    <a:pt x="290" y="235"/>
                  </a:lnTo>
                  <a:lnTo>
                    <a:pt x="270" y="228"/>
                  </a:lnTo>
                  <a:lnTo>
                    <a:pt x="260" y="227"/>
                  </a:lnTo>
                  <a:lnTo>
                    <a:pt x="243" y="224"/>
                  </a:lnTo>
                  <a:lnTo>
                    <a:pt x="229" y="223"/>
                  </a:lnTo>
                  <a:lnTo>
                    <a:pt x="228" y="219"/>
                  </a:lnTo>
                  <a:lnTo>
                    <a:pt x="224" y="218"/>
                  </a:lnTo>
                  <a:lnTo>
                    <a:pt x="215" y="213"/>
                  </a:lnTo>
                  <a:lnTo>
                    <a:pt x="210" y="206"/>
                  </a:lnTo>
                  <a:lnTo>
                    <a:pt x="207" y="199"/>
                  </a:lnTo>
                  <a:lnTo>
                    <a:pt x="199" y="199"/>
                  </a:lnTo>
                  <a:lnTo>
                    <a:pt x="189" y="197"/>
                  </a:lnTo>
                  <a:lnTo>
                    <a:pt x="188" y="203"/>
                  </a:lnTo>
                  <a:lnTo>
                    <a:pt x="184" y="197"/>
                  </a:lnTo>
                  <a:lnTo>
                    <a:pt x="175" y="191"/>
                  </a:lnTo>
                  <a:lnTo>
                    <a:pt x="170" y="189"/>
                  </a:lnTo>
                  <a:lnTo>
                    <a:pt x="168" y="183"/>
                  </a:lnTo>
                  <a:lnTo>
                    <a:pt x="158" y="179"/>
                  </a:lnTo>
                  <a:lnTo>
                    <a:pt x="156" y="171"/>
                  </a:lnTo>
                  <a:lnTo>
                    <a:pt x="157" y="162"/>
                  </a:lnTo>
                  <a:lnTo>
                    <a:pt x="161" y="149"/>
                  </a:lnTo>
                  <a:lnTo>
                    <a:pt x="159" y="142"/>
                  </a:lnTo>
                  <a:lnTo>
                    <a:pt x="157" y="148"/>
                  </a:lnTo>
                  <a:lnTo>
                    <a:pt x="156" y="159"/>
                  </a:lnTo>
                  <a:lnTo>
                    <a:pt x="152" y="167"/>
                  </a:lnTo>
                  <a:lnTo>
                    <a:pt x="145" y="181"/>
                  </a:lnTo>
                  <a:lnTo>
                    <a:pt x="142" y="189"/>
                  </a:lnTo>
                  <a:lnTo>
                    <a:pt x="138" y="196"/>
                  </a:lnTo>
                  <a:lnTo>
                    <a:pt x="132" y="203"/>
                  </a:lnTo>
                  <a:lnTo>
                    <a:pt x="113" y="206"/>
                  </a:lnTo>
                  <a:lnTo>
                    <a:pt x="108" y="203"/>
                  </a:lnTo>
                  <a:lnTo>
                    <a:pt x="105" y="200"/>
                  </a:lnTo>
                  <a:lnTo>
                    <a:pt x="105" y="190"/>
                  </a:lnTo>
                  <a:lnTo>
                    <a:pt x="102" y="179"/>
                  </a:lnTo>
                  <a:lnTo>
                    <a:pt x="103" y="174"/>
                  </a:lnTo>
                  <a:lnTo>
                    <a:pt x="103" y="163"/>
                  </a:lnTo>
                  <a:lnTo>
                    <a:pt x="95" y="163"/>
                  </a:lnTo>
                  <a:lnTo>
                    <a:pt x="88" y="149"/>
                  </a:lnTo>
                  <a:lnTo>
                    <a:pt x="78" y="143"/>
                  </a:lnTo>
                  <a:lnTo>
                    <a:pt x="65" y="143"/>
                  </a:lnTo>
                  <a:lnTo>
                    <a:pt x="56" y="141"/>
                  </a:lnTo>
                  <a:lnTo>
                    <a:pt x="57" y="132"/>
                  </a:lnTo>
                  <a:lnTo>
                    <a:pt x="67" y="127"/>
                  </a:lnTo>
                  <a:lnTo>
                    <a:pt x="81" y="127"/>
                  </a:lnTo>
                  <a:lnTo>
                    <a:pt x="95" y="130"/>
                  </a:lnTo>
                  <a:lnTo>
                    <a:pt x="115" y="119"/>
                  </a:lnTo>
                  <a:lnTo>
                    <a:pt x="125" y="115"/>
                  </a:lnTo>
                  <a:lnTo>
                    <a:pt x="135" y="119"/>
                  </a:lnTo>
                  <a:lnTo>
                    <a:pt x="147" y="120"/>
                  </a:lnTo>
                  <a:lnTo>
                    <a:pt x="156" y="116"/>
                  </a:lnTo>
                  <a:lnTo>
                    <a:pt x="157" y="105"/>
                  </a:lnTo>
                  <a:lnTo>
                    <a:pt x="161" y="99"/>
                  </a:lnTo>
                  <a:lnTo>
                    <a:pt x="162" y="93"/>
                  </a:lnTo>
                  <a:lnTo>
                    <a:pt x="152" y="97"/>
                  </a:lnTo>
                  <a:lnTo>
                    <a:pt x="132" y="101"/>
                  </a:lnTo>
                  <a:lnTo>
                    <a:pt x="110" y="106"/>
                  </a:lnTo>
                  <a:lnTo>
                    <a:pt x="94" y="106"/>
                  </a:lnTo>
                  <a:lnTo>
                    <a:pt x="86" y="104"/>
                  </a:lnTo>
                  <a:lnTo>
                    <a:pt x="77" y="106"/>
                  </a:lnTo>
                  <a:lnTo>
                    <a:pt x="62" y="99"/>
                  </a:lnTo>
                  <a:lnTo>
                    <a:pt x="55" y="83"/>
                  </a:lnTo>
                  <a:lnTo>
                    <a:pt x="52" y="72"/>
                  </a:lnTo>
                  <a:lnTo>
                    <a:pt x="46" y="67"/>
                  </a:lnTo>
                  <a:lnTo>
                    <a:pt x="36" y="62"/>
                  </a:lnTo>
                  <a:lnTo>
                    <a:pt x="27" y="63"/>
                  </a:lnTo>
                  <a:lnTo>
                    <a:pt x="19" y="60"/>
                  </a:lnTo>
                  <a:lnTo>
                    <a:pt x="17" y="66"/>
                  </a:lnTo>
                  <a:lnTo>
                    <a:pt x="0" y="58"/>
                  </a:lnTo>
                  <a:lnTo>
                    <a:pt x="2" y="51"/>
                  </a:lnTo>
                  <a:lnTo>
                    <a:pt x="7" y="45"/>
                  </a:lnTo>
                  <a:lnTo>
                    <a:pt x="16" y="28"/>
                  </a:lnTo>
                  <a:lnTo>
                    <a:pt x="19" y="25"/>
                  </a:lnTo>
                  <a:lnTo>
                    <a:pt x="29" y="23"/>
                  </a:lnTo>
                  <a:lnTo>
                    <a:pt x="38" y="23"/>
                  </a:lnTo>
                  <a:lnTo>
                    <a:pt x="48" y="19"/>
                  </a:lnTo>
                  <a:lnTo>
                    <a:pt x="66" y="3"/>
                  </a:lnTo>
                  <a:lnTo>
                    <a:pt x="78" y="0"/>
                  </a:lnTo>
                  <a:lnTo>
                    <a:pt x="93" y="0"/>
                  </a:lnTo>
                  <a:lnTo>
                    <a:pt x="107" y="2"/>
                  </a:lnTo>
                  <a:lnTo>
                    <a:pt x="119" y="11"/>
                  </a:lnTo>
                  <a:lnTo>
                    <a:pt x="126" y="18"/>
                  </a:lnTo>
                  <a:lnTo>
                    <a:pt x="135" y="23"/>
                  </a:lnTo>
                  <a:lnTo>
                    <a:pt x="168" y="23"/>
                  </a:lnTo>
                  <a:lnTo>
                    <a:pt x="172" y="39"/>
                  </a:lnTo>
                  <a:lnTo>
                    <a:pt x="178" y="49"/>
                  </a:lnTo>
                  <a:lnTo>
                    <a:pt x="179" y="65"/>
                  </a:lnTo>
                  <a:lnTo>
                    <a:pt x="175" y="77"/>
                  </a:lnTo>
                  <a:lnTo>
                    <a:pt x="174" y="90"/>
                  </a:lnTo>
                  <a:lnTo>
                    <a:pt x="179" y="114"/>
                  </a:lnTo>
                  <a:lnTo>
                    <a:pt x="193" y="132"/>
                  </a:lnTo>
                  <a:lnTo>
                    <a:pt x="194" y="127"/>
                  </a:lnTo>
                  <a:lnTo>
                    <a:pt x="195" y="119"/>
                  </a:lnTo>
                  <a:lnTo>
                    <a:pt x="205" y="122"/>
                  </a:lnTo>
                  <a:lnTo>
                    <a:pt x="210" y="138"/>
                  </a:lnTo>
                  <a:lnTo>
                    <a:pt x="213" y="142"/>
                  </a:lnTo>
                  <a:lnTo>
                    <a:pt x="218" y="153"/>
                  </a:lnTo>
                  <a:lnTo>
                    <a:pt x="234" y="164"/>
                  </a:lnTo>
                  <a:lnTo>
                    <a:pt x="242" y="164"/>
                  </a:lnTo>
                  <a:lnTo>
                    <a:pt x="255" y="163"/>
                  </a:lnTo>
                  <a:lnTo>
                    <a:pt x="261" y="151"/>
                  </a:lnTo>
                  <a:lnTo>
                    <a:pt x="269" y="148"/>
                  </a:lnTo>
                  <a:lnTo>
                    <a:pt x="275" y="143"/>
                  </a:lnTo>
                  <a:lnTo>
                    <a:pt x="276" y="135"/>
                  </a:lnTo>
                  <a:lnTo>
                    <a:pt x="296" y="120"/>
                  </a:lnTo>
                  <a:lnTo>
                    <a:pt x="302" y="103"/>
                  </a:lnTo>
                  <a:lnTo>
                    <a:pt x="310" y="100"/>
                  </a:lnTo>
                  <a:lnTo>
                    <a:pt x="318" y="100"/>
                  </a:lnTo>
                  <a:lnTo>
                    <a:pt x="336" y="97"/>
                  </a:lnTo>
                  <a:lnTo>
                    <a:pt x="345" y="90"/>
                  </a:lnTo>
                  <a:lnTo>
                    <a:pt x="344" y="81"/>
                  </a:lnTo>
                  <a:lnTo>
                    <a:pt x="349" y="77"/>
                  </a:lnTo>
                  <a:lnTo>
                    <a:pt x="361" y="67"/>
                  </a:lnTo>
                  <a:lnTo>
                    <a:pt x="380" y="57"/>
                  </a:lnTo>
                  <a:lnTo>
                    <a:pt x="387" y="60"/>
                  </a:lnTo>
                  <a:lnTo>
                    <a:pt x="390" y="65"/>
                  </a:lnTo>
                  <a:lnTo>
                    <a:pt x="410" y="72"/>
                  </a:lnTo>
                  <a:lnTo>
                    <a:pt x="421" y="77"/>
                  </a:lnTo>
                  <a:lnTo>
                    <a:pt x="427" y="78"/>
                  </a:lnTo>
                  <a:lnTo>
                    <a:pt x="432" y="83"/>
                  </a:lnTo>
                  <a:lnTo>
                    <a:pt x="455" y="90"/>
                  </a:lnTo>
                  <a:lnTo>
                    <a:pt x="471" y="100"/>
                  </a:lnTo>
                  <a:lnTo>
                    <a:pt x="479" y="104"/>
                  </a:lnTo>
                  <a:lnTo>
                    <a:pt x="491" y="108"/>
                  </a:lnTo>
                  <a:lnTo>
                    <a:pt x="501" y="106"/>
                  </a:lnTo>
                  <a:lnTo>
                    <a:pt x="506" y="104"/>
                  </a:lnTo>
                  <a:lnTo>
                    <a:pt x="514" y="108"/>
                  </a:lnTo>
                  <a:lnTo>
                    <a:pt x="519" y="106"/>
                  </a:lnTo>
                  <a:lnTo>
                    <a:pt x="523" y="108"/>
                  </a:lnTo>
                  <a:lnTo>
                    <a:pt x="534" y="114"/>
                  </a:lnTo>
                  <a:lnTo>
                    <a:pt x="539" y="114"/>
                  </a:lnTo>
                  <a:lnTo>
                    <a:pt x="541" y="116"/>
                  </a:lnTo>
                  <a:lnTo>
                    <a:pt x="541" y="119"/>
                  </a:lnTo>
                  <a:lnTo>
                    <a:pt x="543" y="121"/>
                  </a:lnTo>
                  <a:lnTo>
                    <a:pt x="549" y="121"/>
                  </a:lnTo>
                  <a:lnTo>
                    <a:pt x="551" y="120"/>
                  </a:lnTo>
                  <a:lnTo>
                    <a:pt x="556" y="120"/>
                  </a:lnTo>
                  <a:lnTo>
                    <a:pt x="555" y="129"/>
                  </a:lnTo>
                  <a:lnTo>
                    <a:pt x="560" y="254"/>
                  </a:lnTo>
                  <a:lnTo>
                    <a:pt x="560" y="326"/>
                  </a:lnTo>
                  <a:lnTo>
                    <a:pt x="556" y="347"/>
                  </a:lnTo>
                  <a:lnTo>
                    <a:pt x="555" y="351"/>
                  </a:lnTo>
                  <a:lnTo>
                    <a:pt x="562" y="368"/>
                  </a:lnTo>
                  <a:lnTo>
                    <a:pt x="562" y="409"/>
                  </a:lnTo>
                  <a:lnTo>
                    <a:pt x="565" y="466"/>
                  </a:lnTo>
                  <a:lnTo>
                    <a:pt x="568" y="48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 name="Freeform 89"/>
            <p:cNvSpPr>
              <a:spLocks noChangeAspect="1"/>
            </p:cNvSpPr>
            <p:nvPr/>
          </p:nvSpPr>
          <p:spPr bwMode="gray">
            <a:xfrm>
              <a:off x="7387430" y="3737322"/>
              <a:ext cx="41275" cy="38100"/>
            </a:xfrm>
            <a:custGeom>
              <a:avLst/>
              <a:gdLst/>
              <a:ahLst/>
              <a:cxnLst>
                <a:cxn ang="0">
                  <a:pos x="0" y="3"/>
                </a:cxn>
                <a:cxn ang="0">
                  <a:pos x="2" y="0"/>
                </a:cxn>
                <a:cxn ang="0">
                  <a:pos x="20" y="11"/>
                </a:cxn>
                <a:cxn ang="0">
                  <a:pos x="26" y="16"/>
                </a:cxn>
                <a:cxn ang="0">
                  <a:pos x="34" y="20"/>
                </a:cxn>
                <a:cxn ang="0">
                  <a:pos x="54" y="35"/>
                </a:cxn>
                <a:cxn ang="0">
                  <a:pos x="66" y="36"/>
                </a:cxn>
                <a:cxn ang="0">
                  <a:pos x="75" y="43"/>
                </a:cxn>
                <a:cxn ang="0">
                  <a:pos x="81" y="49"/>
                </a:cxn>
                <a:cxn ang="0">
                  <a:pos x="95" y="58"/>
                </a:cxn>
                <a:cxn ang="0">
                  <a:pos x="100" y="66"/>
                </a:cxn>
                <a:cxn ang="0">
                  <a:pos x="107" y="71"/>
                </a:cxn>
                <a:cxn ang="0">
                  <a:pos x="117" y="74"/>
                </a:cxn>
                <a:cxn ang="0">
                  <a:pos x="121" y="78"/>
                </a:cxn>
                <a:cxn ang="0">
                  <a:pos x="124" y="87"/>
                </a:cxn>
                <a:cxn ang="0">
                  <a:pos x="129" y="93"/>
                </a:cxn>
                <a:cxn ang="0">
                  <a:pos x="129" y="100"/>
                </a:cxn>
                <a:cxn ang="0">
                  <a:pos x="124" y="107"/>
                </a:cxn>
                <a:cxn ang="0">
                  <a:pos x="120" y="119"/>
                </a:cxn>
                <a:cxn ang="0">
                  <a:pos x="111" y="119"/>
                </a:cxn>
                <a:cxn ang="0">
                  <a:pos x="105" y="93"/>
                </a:cxn>
                <a:cxn ang="0">
                  <a:pos x="97" y="71"/>
                </a:cxn>
                <a:cxn ang="0">
                  <a:pos x="86" y="53"/>
                </a:cxn>
                <a:cxn ang="0">
                  <a:pos x="80" y="49"/>
                </a:cxn>
                <a:cxn ang="0">
                  <a:pos x="66" y="47"/>
                </a:cxn>
                <a:cxn ang="0">
                  <a:pos x="54" y="39"/>
                </a:cxn>
                <a:cxn ang="0">
                  <a:pos x="46" y="31"/>
                </a:cxn>
                <a:cxn ang="0">
                  <a:pos x="40" y="30"/>
                </a:cxn>
                <a:cxn ang="0">
                  <a:pos x="31" y="23"/>
                </a:cxn>
                <a:cxn ang="0">
                  <a:pos x="26" y="21"/>
                </a:cxn>
                <a:cxn ang="0">
                  <a:pos x="9" y="10"/>
                </a:cxn>
                <a:cxn ang="0">
                  <a:pos x="0" y="9"/>
                </a:cxn>
                <a:cxn ang="0">
                  <a:pos x="0" y="3"/>
                </a:cxn>
              </a:cxnLst>
              <a:rect l="0" t="0" r="r" b="b"/>
              <a:pathLst>
                <a:path w="129" h="119">
                  <a:moveTo>
                    <a:pt x="0" y="3"/>
                  </a:moveTo>
                  <a:lnTo>
                    <a:pt x="2" y="0"/>
                  </a:lnTo>
                  <a:lnTo>
                    <a:pt x="20" y="11"/>
                  </a:lnTo>
                  <a:lnTo>
                    <a:pt x="26" y="16"/>
                  </a:lnTo>
                  <a:lnTo>
                    <a:pt x="34" y="20"/>
                  </a:lnTo>
                  <a:lnTo>
                    <a:pt x="54" y="35"/>
                  </a:lnTo>
                  <a:lnTo>
                    <a:pt x="66" y="36"/>
                  </a:lnTo>
                  <a:lnTo>
                    <a:pt x="75" y="43"/>
                  </a:lnTo>
                  <a:lnTo>
                    <a:pt x="81" y="49"/>
                  </a:lnTo>
                  <a:lnTo>
                    <a:pt x="95" y="58"/>
                  </a:lnTo>
                  <a:lnTo>
                    <a:pt x="100" y="66"/>
                  </a:lnTo>
                  <a:lnTo>
                    <a:pt x="107" y="71"/>
                  </a:lnTo>
                  <a:lnTo>
                    <a:pt x="117" y="74"/>
                  </a:lnTo>
                  <a:lnTo>
                    <a:pt x="121" y="78"/>
                  </a:lnTo>
                  <a:lnTo>
                    <a:pt x="124" y="87"/>
                  </a:lnTo>
                  <a:lnTo>
                    <a:pt x="129" y="93"/>
                  </a:lnTo>
                  <a:lnTo>
                    <a:pt x="129" y="100"/>
                  </a:lnTo>
                  <a:lnTo>
                    <a:pt x="124" y="107"/>
                  </a:lnTo>
                  <a:lnTo>
                    <a:pt x="120" y="119"/>
                  </a:lnTo>
                  <a:lnTo>
                    <a:pt x="111" y="119"/>
                  </a:lnTo>
                  <a:lnTo>
                    <a:pt x="105" y="93"/>
                  </a:lnTo>
                  <a:lnTo>
                    <a:pt x="97" y="71"/>
                  </a:lnTo>
                  <a:lnTo>
                    <a:pt x="86" y="53"/>
                  </a:lnTo>
                  <a:lnTo>
                    <a:pt x="80" y="49"/>
                  </a:lnTo>
                  <a:lnTo>
                    <a:pt x="66" y="47"/>
                  </a:lnTo>
                  <a:lnTo>
                    <a:pt x="54" y="39"/>
                  </a:lnTo>
                  <a:lnTo>
                    <a:pt x="46" y="31"/>
                  </a:lnTo>
                  <a:lnTo>
                    <a:pt x="40" y="30"/>
                  </a:lnTo>
                  <a:lnTo>
                    <a:pt x="31" y="23"/>
                  </a:lnTo>
                  <a:lnTo>
                    <a:pt x="26" y="21"/>
                  </a:lnTo>
                  <a:lnTo>
                    <a:pt x="9" y="10"/>
                  </a:lnTo>
                  <a:lnTo>
                    <a:pt x="0" y="9"/>
                  </a:lnTo>
                  <a:lnTo>
                    <a:pt x="0"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 name="Freeform 90"/>
            <p:cNvSpPr>
              <a:spLocks noChangeAspect="1"/>
            </p:cNvSpPr>
            <p:nvPr/>
          </p:nvSpPr>
          <p:spPr bwMode="gray">
            <a:xfrm>
              <a:off x="6538117" y="3280122"/>
              <a:ext cx="125413" cy="263525"/>
            </a:xfrm>
            <a:custGeom>
              <a:avLst/>
              <a:gdLst/>
              <a:ahLst/>
              <a:cxnLst>
                <a:cxn ang="0">
                  <a:pos x="237" y="758"/>
                </a:cxn>
                <a:cxn ang="0">
                  <a:pos x="250" y="749"/>
                </a:cxn>
                <a:cxn ang="0">
                  <a:pos x="270" y="727"/>
                </a:cxn>
                <a:cxn ang="0">
                  <a:pos x="321" y="713"/>
                </a:cxn>
                <a:cxn ang="0">
                  <a:pos x="376" y="679"/>
                </a:cxn>
                <a:cxn ang="0">
                  <a:pos x="387" y="654"/>
                </a:cxn>
                <a:cxn ang="0">
                  <a:pos x="388" y="643"/>
                </a:cxn>
                <a:cxn ang="0">
                  <a:pos x="388" y="607"/>
                </a:cxn>
                <a:cxn ang="0">
                  <a:pos x="395" y="596"/>
                </a:cxn>
                <a:cxn ang="0">
                  <a:pos x="389" y="557"/>
                </a:cxn>
                <a:cxn ang="0">
                  <a:pos x="382" y="507"/>
                </a:cxn>
                <a:cxn ang="0">
                  <a:pos x="336" y="409"/>
                </a:cxn>
                <a:cxn ang="0">
                  <a:pos x="323" y="401"/>
                </a:cxn>
                <a:cxn ang="0">
                  <a:pos x="281" y="372"/>
                </a:cxn>
                <a:cxn ang="0">
                  <a:pos x="255" y="344"/>
                </a:cxn>
                <a:cxn ang="0">
                  <a:pos x="228" y="297"/>
                </a:cxn>
                <a:cxn ang="0">
                  <a:pos x="194" y="245"/>
                </a:cxn>
                <a:cxn ang="0">
                  <a:pos x="239" y="171"/>
                </a:cxn>
                <a:cxn ang="0">
                  <a:pos x="258" y="140"/>
                </a:cxn>
                <a:cxn ang="0">
                  <a:pos x="307" y="105"/>
                </a:cxn>
                <a:cxn ang="0">
                  <a:pos x="312" y="97"/>
                </a:cxn>
                <a:cxn ang="0">
                  <a:pos x="255" y="77"/>
                </a:cxn>
                <a:cxn ang="0">
                  <a:pos x="244" y="26"/>
                </a:cxn>
                <a:cxn ang="0">
                  <a:pos x="184" y="5"/>
                </a:cxn>
                <a:cxn ang="0">
                  <a:pos x="142" y="19"/>
                </a:cxn>
                <a:cxn ang="0">
                  <a:pos x="104" y="33"/>
                </a:cxn>
                <a:cxn ang="0">
                  <a:pos x="71" y="31"/>
                </a:cxn>
                <a:cxn ang="0">
                  <a:pos x="36" y="33"/>
                </a:cxn>
                <a:cxn ang="0">
                  <a:pos x="13" y="37"/>
                </a:cxn>
                <a:cxn ang="0">
                  <a:pos x="12" y="60"/>
                </a:cxn>
                <a:cxn ang="0">
                  <a:pos x="41" y="112"/>
                </a:cxn>
                <a:cxn ang="0">
                  <a:pos x="97" y="134"/>
                </a:cxn>
                <a:cxn ang="0">
                  <a:pos x="129" y="162"/>
                </a:cxn>
                <a:cxn ang="0">
                  <a:pos x="146" y="192"/>
                </a:cxn>
                <a:cxn ang="0">
                  <a:pos x="107" y="208"/>
                </a:cxn>
                <a:cxn ang="0">
                  <a:pos x="107" y="231"/>
                </a:cxn>
                <a:cxn ang="0">
                  <a:pos x="165" y="280"/>
                </a:cxn>
                <a:cxn ang="0">
                  <a:pos x="213" y="332"/>
                </a:cxn>
                <a:cxn ang="0">
                  <a:pos x="238" y="371"/>
                </a:cxn>
                <a:cxn ang="0">
                  <a:pos x="265" y="396"/>
                </a:cxn>
                <a:cxn ang="0">
                  <a:pos x="292" y="457"/>
                </a:cxn>
                <a:cxn ang="0">
                  <a:pos x="299" y="558"/>
                </a:cxn>
                <a:cxn ang="0">
                  <a:pos x="281" y="625"/>
                </a:cxn>
                <a:cxn ang="0">
                  <a:pos x="238" y="646"/>
                </a:cxn>
                <a:cxn ang="0">
                  <a:pos x="206" y="674"/>
                </a:cxn>
                <a:cxn ang="0">
                  <a:pos x="194" y="697"/>
                </a:cxn>
                <a:cxn ang="0">
                  <a:pos x="158" y="705"/>
                </a:cxn>
                <a:cxn ang="0">
                  <a:pos x="134" y="726"/>
                </a:cxn>
                <a:cxn ang="0">
                  <a:pos x="161" y="752"/>
                </a:cxn>
                <a:cxn ang="0">
                  <a:pos x="148" y="797"/>
                </a:cxn>
                <a:cxn ang="0">
                  <a:pos x="153" y="832"/>
                </a:cxn>
                <a:cxn ang="0">
                  <a:pos x="195" y="797"/>
                </a:cxn>
                <a:cxn ang="0">
                  <a:pos x="228" y="773"/>
                </a:cxn>
              </a:cxnLst>
              <a:rect l="0" t="0" r="r" b="b"/>
              <a:pathLst>
                <a:path w="395" h="832">
                  <a:moveTo>
                    <a:pt x="228" y="773"/>
                  </a:moveTo>
                  <a:lnTo>
                    <a:pt x="238" y="776"/>
                  </a:lnTo>
                  <a:lnTo>
                    <a:pt x="242" y="768"/>
                  </a:lnTo>
                  <a:lnTo>
                    <a:pt x="237" y="758"/>
                  </a:lnTo>
                  <a:lnTo>
                    <a:pt x="239" y="753"/>
                  </a:lnTo>
                  <a:lnTo>
                    <a:pt x="245" y="754"/>
                  </a:lnTo>
                  <a:lnTo>
                    <a:pt x="247" y="748"/>
                  </a:lnTo>
                  <a:lnTo>
                    <a:pt x="250" y="749"/>
                  </a:lnTo>
                  <a:lnTo>
                    <a:pt x="249" y="741"/>
                  </a:lnTo>
                  <a:lnTo>
                    <a:pt x="253" y="737"/>
                  </a:lnTo>
                  <a:lnTo>
                    <a:pt x="255" y="731"/>
                  </a:lnTo>
                  <a:lnTo>
                    <a:pt x="270" y="727"/>
                  </a:lnTo>
                  <a:lnTo>
                    <a:pt x="276" y="731"/>
                  </a:lnTo>
                  <a:lnTo>
                    <a:pt x="283" y="731"/>
                  </a:lnTo>
                  <a:lnTo>
                    <a:pt x="308" y="716"/>
                  </a:lnTo>
                  <a:lnTo>
                    <a:pt x="321" y="713"/>
                  </a:lnTo>
                  <a:lnTo>
                    <a:pt x="330" y="701"/>
                  </a:lnTo>
                  <a:lnTo>
                    <a:pt x="361" y="687"/>
                  </a:lnTo>
                  <a:lnTo>
                    <a:pt x="367" y="681"/>
                  </a:lnTo>
                  <a:lnTo>
                    <a:pt x="376" y="679"/>
                  </a:lnTo>
                  <a:lnTo>
                    <a:pt x="378" y="673"/>
                  </a:lnTo>
                  <a:lnTo>
                    <a:pt x="379" y="665"/>
                  </a:lnTo>
                  <a:lnTo>
                    <a:pt x="385" y="660"/>
                  </a:lnTo>
                  <a:lnTo>
                    <a:pt x="387" y="654"/>
                  </a:lnTo>
                  <a:lnTo>
                    <a:pt x="383" y="650"/>
                  </a:lnTo>
                  <a:lnTo>
                    <a:pt x="385" y="646"/>
                  </a:lnTo>
                  <a:lnTo>
                    <a:pt x="388" y="647"/>
                  </a:lnTo>
                  <a:lnTo>
                    <a:pt x="388" y="643"/>
                  </a:lnTo>
                  <a:lnTo>
                    <a:pt x="383" y="619"/>
                  </a:lnTo>
                  <a:lnTo>
                    <a:pt x="384" y="615"/>
                  </a:lnTo>
                  <a:lnTo>
                    <a:pt x="388" y="618"/>
                  </a:lnTo>
                  <a:lnTo>
                    <a:pt x="388" y="607"/>
                  </a:lnTo>
                  <a:lnTo>
                    <a:pt x="392" y="602"/>
                  </a:lnTo>
                  <a:lnTo>
                    <a:pt x="395" y="603"/>
                  </a:lnTo>
                  <a:lnTo>
                    <a:pt x="395" y="607"/>
                  </a:lnTo>
                  <a:lnTo>
                    <a:pt x="395" y="596"/>
                  </a:lnTo>
                  <a:lnTo>
                    <a:pt x="394" y="587"/>
                  </a:lnTo>
                  <a:lnTo>
                    <a:pt x="390" y="585"/>
                  </a:lnTo>
                  <a:lnTo>
                    <a:pt x="389" y="569"/>
                  </a:lnTo>
                  <a:lnTo>
                    <a:pt x="389" y="557"/>
                  </a:lnTo>
                  <a:lnTo>
                    <a:pt x="388" y="549"/>
                  </a:lnTo>
                  <a:lnTo>
                    <a:pt x="388" y="539"/>
                  </a:lnTo>
                  <a:lnTo>
                    <a:pt x="385" y="536"/>
                  </a:lnTo>
                  <a:lnTo>
                    <a:pt x="382" y="507"/>
                  </a:lnTo>
                  <a:lnTo>
                    <a:pt x="366" y="456"/>
                  </a:lnTo>
                  <a:lnTo>
                    <a:pt x="344" y="434"/>
                  </a:lnTo>
                  <a:lnTo>
                    <a:pt x="337" y="424"/>
                  </a:lnTo>
                  <a:lnTo>
                    <a:pt x="336" y="409"/>
                  </a:lnTo>
                  <a:lnTo>
                    <a:pt x="335" y="413"/>
                  </a:lnTo>
                  <a:lnTo>
                    <a:pt x="329" y="414"/>
                  </a:lnTo>
                  <a:lnTo>
                    <a:pt x="329" y="409"/>
                  </a:lnTo>
                  <a:lnTo>
                    <a:pt x="323" y="401"/>
                  </a:lnTo>
                  <a:lnTo>
                    <a:pt x="306" y="398"/>
                  </a:lnTo>
                  <a:lnTo>
                    <a:pt x="298" y="387"/>
                  </a:lnTo>
                  <a:lnTo>
                    <a:pt x="290" y="378"/>
                  </a:lnTo>
                  <a:lnTo>
                    <a:pt x="281" y="372"/>
                  </a:lnTo>
                  <a:lnTo>
                    <a:pt x="274" y="362"/>
                  </a:lnTo>
                  <a:lnTo>
                    <a:pt x="270" y="359"/>
                  </a:lnTo>
                  <a:lnTo>
                    <a:pt x="265" y="351"/>
                  </a:lnTo>
                  <a:lnTo>
                    <a:pt x="255" y="344"/>
                  </a:lnTo>
                  <a:lnTo>
                    <a:pt x="248" y="334"/>
                  </a:lnTo>
                  <a:lnTo>
                    <a:pt x="236" y="324"/>
                  </a:lnTo>
                  <a:lnTo>
                    <a:pt x="234" y="312"/>
                  </a:lnTo>
                  <a:lnTo>
                    <a:pt x="228" y="297"/>
                  </a:lnTo>
                  <a:lnTo>
                    <a:pt x="217" y="290"/>
                  </a:lnTo>
                  <a:lnTo>
                    <a:pt x="197" y="270"/>
                  </a:lnTo>
                  <a:lnTo>
                    <a:pt x="191" y="258"/>
                  </a:lnTo>
                  <a:lnTo>
                    <a:pt x="194" y="245"/>
                  </a:lnTo>
                  <a:lnTo>
                    <a:pt x="197" y="235"/>
                  </a:lnTo>
                  <a:lnTo>
                    <a:pt x="199" y="222"/>
                  </a:lnTo>
                  <a:lnTo>
                    <a:pt x="211" y="195"/>
                  </a:lnTo>
                  <a:lnTo>
                    <a:pt x="239" y="171"/>
                  </a:lnTo>
                  <a:lnTo>
                    <a:pt x="243" y="166"/>
                  </a:lnTo>
                  <a:lnTo>
                    <a:pt x="247" y="152"/>
                  </a:lnTo>
                  <a:lnTo>
                    <a:pt x="253" y="145"/>
                  </a:lnTo>
                  <a:lnTo>
                    <a:pt x="258" y="140"/>
                  </a:lnTo>
                  <a:lnTo>
                    <a:pt x="276" y="132"/>
                  </a:lnTo>
                  <a:lnTo>
                    <a:pt x="286" y="124"/>
                  </a:lnTo>
                  <a:lnTo>
                    <a:pt x="287" y="116"/>
                  </a:lnTo>
                  <a:lnTo>
                    <a:pt x="307" y="105"/>
                  </a:lnTo>
                  <a:lnTo>
                    <a:pt x="315" y="108"/>
                  </a:lnTo>
                  <a:lnTo>
                    <a:pt x="318" y="106"/>
                  </a:lnTo>
                  <a:lnTo>
                    <a:pt x="319" y="102"/>
                  </a:lnTo>
                  <a:lnTo>
                    <a:pt x="312" y="97"/>
                  </a:lnTo>
                  <a:lnTo>
                    <a:pt x="293" y="98"/>
                  </a:lnTo>
                  <a:lnTo>
                    <a:pt x="283" y="96"/>
                  </a:lnTo>
                  <a:lnTo>
                    <a:pt x="278" y="91"/>
                  </a:lnTo>
                  <a:lnTo>
                    <a:pt x="255" y="77"/>
                  </a:lnTo>
                  <a:lnTo>
                    <a:pt x="248" y="65"/>
                  </a:lnTo>
                  <a:lnTo>
                    <a:pt x="243" y="50"/>
                  </a:lnTo>
                  <a:lnTo>
                    <a:pt x="248" y="35"/>
                  </a:lnTo>
                  <a:lnTo>
                    <a:pt x="244" y="26"/>
                  </a:lnTo>
                  <a:lnTo>
                    <a:pt x="224" y="25"/>
                  </a:lnTo>
                  <a:lnTo>
                    <a:pt x="211" y="21"/>
                  </a:lnTo>
                  <a:lnTo>
                    <a:pt x="196" y="15"/>
                  </a:lnTo>
                  <a:lnTo>
                    <a:pt x="184" y="5"/>
                  </a:lnTo>
                  <a:lnTo>
                    <a:pt x="169" y="0"/>
                  </a:lnTo>
                  <a:lnTo>
                    <a:pt x="162" y="1"/>
                  </a:lnTo>
                  <a:lnTo>
                    <a:pt x="152" y="12"/>
                  </a:lnTo>
                  <a:lnTo>
                    <a:pt x="142" y="19"/>
                  </a:lnTo>
                  <a:lnTo>
                    <a:pt x="127" y="27"/>
                  </a:lnTo>
                  <a:lnTo>
                    <a:pt x="121" y="28"/>
                  </a:lnTo>
                  <a:lnTo>
                    <a:pt x="113" y="26"/>
                  </a:lnTo>
                  <a:lnTo>
                    <a:pt x="104" y="33"/>
                  </a:lnTo>
                  <a:lnTo>
                    <a:pt x="94" y="38"/>
                  </a:lnTo>
                  <a:lnTo>
                    <a:pt x="91" y="32"/>
                  </a:lnTo>
                  <a:lnTo>
                    <a:pt x="77" y="36"/>
                  </a:lnTo>
                  <a:lnTo>
                    <a:pt x="71" y="31"/>
                  </a:lnTo>
                  <a:lnTo>
                    <a:pt x="65" y="32"/>
                  </a:lnTo>
                  <a:lnTo>
                    <a:pt x="50" y="42"/>
                  </a:lnTo>
                  <a:lnTo>
                    <a:pt x="44" y="41"/>
                  </a:lnTo>
                  <a:lnTo>
                    <a:pt x="36" y="33"/>
                  </a:lnTo>
                  <a:lnTo>
                    <a:pt x="23" y="31"/>
                  </a:lnTo>
                  <a:lnTo>
                    <a:pt x="21" y="28"/>
                  </a:lnTo>
                  <a:lnTo>
                    <a:pt x="17" y="31"/>
                  </a:lnTo>
                  <a:lnTo>
                    <a:pt x="13" y="37"/>
                  </a:lnTo>
                  <a:lnTo>
                    <a:pt x="7" y="44"/>
                  </a:lnTo>
                  <a:lnTo>
                    <a:pt x="7" y="48"/>
                  </a:lnTo>
                  <a:lnTo>
                    <a:pt x="0" y="44"/>
                  </a:lnTo>
                  <a:lnTo>
                    <a:pt x="12" y="60"/>
                  </a:lnTo>
                  <a:lnTo>
                    <a:pt x="29" y="80"/>
                  </a:lnTo>
                  <a:lnTo>
                    <a:pt x="39" y="90"/>
                  </a:lnTo>
                  <a:lnTo>
                    <a:pt x="44" y="100"/>
                  </a:lnTo>
                  <a:lnTo>
                    <a:pt x="41" y="112"/>
                  </a:lnTo>
                  <a:lnTo>
                    <a:pt x="43" y="120"/>
                  </a:lnTo>
                  <a:lnTo>
                    <a:pt x="57" y="135"/>
                  </a:lnTo>
                  <a:lnTo>
                    <a:pt x="77" y="139"/>
                  </a:lnTo>
                  <a:lnTo>
                    <a:pt x="97" y="134"/>
                  </a:lnTo>
                  <a:lnTo>
                    <a:pt x="113" y="135"/>
                  </a:lnTo>
                  <a:lnTo>
                    <a:pt x="122" y="146"/>
                  </a:lnTo>
                  <a:lnTo>
                    <a:pt x="127" y="155"/>
                  </a:lnTo>
                  <a:lnTo>
                    <a:pt x="129" y="162"/>
                  </a:lnTo>
                  <a:lnTo>
                    <a:pt x="137" y="168"/>
                  </a:lnTo>
                  <a:lnTo>
                    <a:pt x="141" y="177"/>
                  </a:lnTo>
                  <a:lnTo>
                    <a:pt x="147" y="183"/>
                  </a:lnTo>
                  <a:lnTo>
                    <a:pt x="146" y="192"/>
                  </a:lnTo>
                  <a:lnTo>
                    <a:pt x="130" y="208"/>
                  </a:lnTo>
                  <a:lnTo>
                    <a:pt x="125" y="208"/>
                  </a:lnTo>
                  <a:lnTo>
                    <a:pt x="114" y="205"/>
                  </a:lnTo>
                  <a:lnTo>
                    <a:pt x="107" y="208"/>
                  </a:lnTo>
                  <a:lnTo>
                    <a:pt x="103" y="213"/>
                  </a:lnTo>
                  <a:lnTo>
                    <a:pt x="99" y="222"/>
                  </a:lnTo>
                  <a:lnTo>
                    <a:pt x="100" y="229"/>
                  </a:lnTo>
                  <a:lnTo>
                    <a:pt x="107" y="231"/>
                  </a:lnTo>
                  <a:lnTo>
                    <a:pt x="115" y="237"/>
                  </a:lnTo>
                  <a:lnTo>
                    <a:pt x="134" y="247"/>
                  </a:lnTo>
                  <a:lnTo>
                    <a:pt x="161" y="267"/>
                  </a:lnTo>
                  <a:lnTo>
                    <a:pt x="165" y="280"/>
                  </a:lnTo>
                  <a:lnTo>
                    <a:pt x="188" y="301"/>
                  </a:lnTo>
                  <a:lnTo>
                    <a:pt x="191" y="311"/>
                  </a:lnTo>
                  <a:lnTo>
                    <a:pt x="208" y="331"/>
                  </a:lnTo>
                  <a:lnTo>
                    <a:pt x="213" y="332"/>
                  </a:lnTo>
                  <a:lnTo>
                    <a:pt x="231" y="344"/>
                  </a:lnTo>
                  <a:lnTo>
                    <a:pt x="236" y="358"/>
                  </a:lnTo>
                  <a:lnTo>
                    <a:pt x="239" y="370"/>
                  </a:lnTo>
                  <a:lnTo>
                    <a:pt x="238" y="371"/>
                  </a:lnTo>
                  <a:lnTo>
                    <a:pt x="239" y="372"/>
                  </a:lnTo>
                  <a:lnTo>
                    <a:pt x="243" y="386"/>
                  </a:lnTo>
                  <a:lnTo>
                    <a:pt x="251" y="386"/>
                  </a:lnTo>
                  <a:lnTo>
                    <a:pt x="265" y="396"/>
                  </a:lnTo>
                  <a:lnTo>
                    <a:pt x="274" y="404"/>
                  </a:lnTo>
                  <a:lnTo>
                    <a:pt x="278" y="421"/>
                  </a:lnTo>
                  <a:lnTo>
                    <a:pt x="291" y="450"/>
                  </a:lnTo>
                  <a:lnTo>
                    <a:pt x="292" y="457"/>
                  </a:lnTo>
                  <a:lnTo>
                    <a:pt x="292" y="490"/>
                  </a:lnTo>
                  <a:lnTo>
                    <a:pt x="290" y="527"/>
                  </a:lnTo>
                  <a:lnTo>
                    <a:pt x="292" y="543"/>
                  </a:lnTo>
                  <a:lnTo>
                    <a:pt x="299" y="558"/>
                  </a:lnTo>
                  <a:lnTo>
                    <a:pt x="298" y="607"/>
                  </a:lnTo>
                  <a:lnTo>
                    <a:pt x="296" y="619"/>
                  </a:lnTo>
                  <a:lnTo>
                    <a:pt x="290" y="628"/>
                  </a:lnTo>
                  <a:lnTo>
                    <a:pt x="281" y="625"/>
                  </a:lnTo>
                  <a:lnTo>
                    <a:pt x="271" y="634"/>
                  </a:lnTo>
                  <a:lnTo>
                    <a:pt x="264" y="638"/>
                  </a:lnTo>
                  <a:lnTo>
                    <a:pt x="256" y="638"/>
                  </a:lnTo>
                  <a:lnTo>
                    <a:pt x="238" y="646"/>
                  </a:lnTo>
                  <a:lnTo>
                    <a:pt x="237" y="656"/>
                  </a:lnTo>
                  <a:lnTo>
                    <a:pt x="218" y="657"/>
                  </a:lnTo>
                  <a:lnTo>
                    <a:pt x="208" y="661"/>
                  </a:lnTo>
                  <a:lnTo>
                    <a:pt x="206" y="674"/>
                  </a:lnTo>
                  <a:lnTo>
                    <a:pt x="207" y="683"/>
                  </a:lnTo>
                  <a:lnTo>
                    <a:pt x="208" y="692"/>
                  </a:lnTo>
                  <a:lnTo>
                    <a:pt x="202" y="694"/>
                  </a:lnTo>
                  <a:lnTo>
                    <a:pt x="194" y="697"/>
                  </a:lnTo>
                  <a:lnTo>
                    <a:pt x="183" y="704"/>
                  </a:lnTo>
                  <a:lnTo>
                    <a:pt x="173" y="708"/>
                  </a:lnTo>
                  <a:lnTo>
                    <a:pt x="165" y="705"/>
                  </a:lnTo>
                  <a:lnTo>
                    <a:pt x="158" y="705"/>
                  </a:lnTo>
                  <a:lnTo>
                    <a:pt x="157" y="715"/>
                  </a:lnTo>
                  <a:lnTo>
                    <a:pt x="152" y="720"/>
                  </a:lnTo>
                  <a:lnTo>
                    <a:pt x="145" y="724"/>
                  </a:lnTo>
                  <a:lnTo>
                    <a:pt x="134" y="726"/>
                  </a:lnTo>
                  <a:lnTo>
                    <a:pt x="129" y="727"/>
                  </a:lnTo>
                  <a:lnTo>
                    <a:pt x="136" y="738"/>
                  </a:lnTo>
                  <a:lnTo>
                    <a:pt x="154" y="746"/>
                  </a:lnTo>
                  <a:lnTo>
                    <a:pt x="161" y="752"/>
                  </a:lnTo>
                  <a:lnTo>
                    <a:pt x="157" y="760"/>
                  </a:lnTo>
                  <a:lnTo>
                    <a:pt x="150" y="770"/>
                  </a:lnTo>
                  <a:lnTo>
                    <a:pt x="148" y="786"/>
                  </a:lnTo>
                  <a:lnTo>
                    <a:pt x="148" y="797"/>
                  </a:lnTo>
                  <a:lnTo>
                    <a:pt x="151" y="810"/>
                  </a:lnTo>
                  <a:lnTo>
                    <a:pt x="156" y="822"/>
                  </a:lnTo>
                  <a:lnTo>
                    <a:pt x="151" y="827"/>
                  </a:lnTo>
                  <a:lnTo>
                    <a:pt x="153" y="832"/>
                  </a:lnTo>
                  <a:lnTo>
                    <a:pt x="162" y="830"/>
                  </a:lnTo>
                  <a:lnTo>
                    <a:pt x="175" y="821"/>
                  </a:lnTo>
                  <a:lnTo>
                    <a:pt x="186" y="807"/>
                  </a:lnTo>
                  <a:lnTo>
                    <a:pt x="195" y="797"/>
                  </a:lnTo>
                  <a:lnTo>
                    <a:pt x="216" y="789"/>
                  </a:lnTo>
                  <a:lnTo>
                    <a:pt x="220" y="785"/>
                  </a:lnTo>
                  <a:lnTo>
                    <a:pt x="220" y="778"/>
                  </a:lnTo>
                  <a:lnTo>
                    <a:pt x="228" y="7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6" name="Freeform 91"/>
            <p:cNvSpPr>
              <a:spLocks noChangeAspect="1"/>
            </p:cNvSpPr>
            <p:nvPr/>
          </p:nvSpPr>
          <p:spPr bwMode="gray">
            <a:xfrm>
              <a:off x="6668292" y="3572222"/>
              <a:ext cx="168275" cy="104775"/>
            </a:xfrm>
            <a:custGeom>
              <a:avLst/>
              <a:gdLst/>
              <a:ahLst/>
              <a:cxnLst>
                <a:cxn ang="0">
                  <a:pos x="249" y="133"/>
                </a:cxn>
                <a:cxn ang="0">
                  <a:pos x="268" y="155"/>
                </a:cxn>
                <a:cxn ang="0">
                  <a:pos x="281" y="158"/>
                </a:cxn>
                <a:cxn ang="0">
                  <a:pos x="288" y="121"/>
                </a:cxn>
                <a:cxn ang="0">
                  <a:pos x="301" y="122"/>
                </a:cxn>
                <a:cxn ang="0">
                  <a:pos x="312" y="139"/>
                </a:cxn>
                <a:cxn ang="0">
                  <a:pos x="319" y="128"/>
                </a:cxn>
                <a:cxn ang="0">
                  <a:pos x="309" y="111"/>
                </a:cxn>
                <a:cxn ang="0">
                  <a:pos x="328" y="96"/>
                </a:cxn>
                <a:cxn ang="0">
                  <a:pos x="324" y="81"/>
                </a:cxn>
                <a:cxn ang="0">
                  <a:pos x="351" y="64"/>
                </a:cxn>
                <a:cxn ang="0">
                  <a:pos x="383" y="20"/>
                </a:cxn>
                <a:cxn ang="0">
                  <a:pos x="392" y="0"/>
                </a:cxn>
                <a:cxn ang="0">
                  <a:pos x="395" y="14"/>
                </a:cxn>
                <a:cxn ang="0">
                  <a:pos x="404" y="9"/>
                </a:cxn>
                <a:cxn ang="0">
                  <a:pos x="417" y="4"/>
                </a:cxn>
                <a:cxn ang="0">
                  <a:pos x="433" y="20"/>
                </a:cxn>
                <a:cxn ang="0">
                  <a:pos x="442" y="43"/>
                </a:cxn>
                <a:cxn ang="0">
                  <a:pos x="448" y="57"/>
                </a:cxn>
                <a:cxn ang="0">
                  <a:pos x="463" y="54"/>
                </a:cxn>
                <a:cxn ang="0">
                  <a:pos x="462" y="68"/>
                </a:cxn>
                <a:cxn ang="0">
                  <a:pos x="474" y="65"/>
                </a:cxn>
                <a:cxn ang="0">
                  <a:pos x="502" y="80"/>
                </a:cxn>
                <a:cxn ang="0">
                  <a:pos x="530" y="95"/>
                </a:cxn>
                <a:cxn ang="0">
                  <a:pos x="512" y="108"/>
                </a:cxn>
                <a:cxn ang="0">
                  <a:pos x="482" y="110"/>
                </a:cxn>
                <a:cxn ang="0">
                  <a:pos x="476" y="126"/>
                </a:cxn>
                <a:cxn ang="0">
                  <a:pos x="492" y="137"/>
                </a:cxn>
                <a:cxn ang="0">
                  <a:pos x="463" y="149"/>
                </a:cxn>
                <a:cxn ang="0">
                  <a:pos x="446" y="143"/>
                </a:cxn>
                <a:cxn ang="0">
                  <a:pos x="439" y="151"/>
                </a:cxn>
                <a:cxn ang="0">
                  <a:pos x="412" y="142"/>
                </a:cxn>
                <a:cxn ang="0">
                  <a:pos x="336" y="150"/>
                </a:cxn>
                <a:cxn ang="0">
                  <a:pos x="323" y="201"/>
                </a:cxn>
                <a:cxn ang="0">
                  <a:pos x="282" y="275"/>
                </a:cxn>
                <a:cxn ang="0">
                  <a:pos x="265" y="299"/>
                </a:cxn>
                <a:cxn ang="0">
                  <a:pos x="231" y="307"/>
                </a:cxn>
                <a:cxn ang="0">
                  <a:pos x="189" y="306"/>
                </a:cxn>
                <a:cxn ang="0">
                  <a:pos x="178" y="296"/>
                </a:cxn>
                <a:cxn ang="0">
                  <a:pos x="139" y="305"/>
                </a:cxn>
                <a:cxn ang="0">
                  <a:pos x="105" y="326"/>
                </a:cxn>
                <a:cxn ang="0">
                  <a:pos x="77" y="323"/>
                </a:cxn>
                <a:cxn ang="0">
                  <a:pos x="40" y="325"/>
                </a:cxn>
                <a:cxn ang="0">
                  <a:pos x="0" y="269"/>
                </a:cxn>
                <a:cxn ang="0">
                  <a:pos x="7" y="264"/>
                </a:cxn>
                <a:cxn ang="0">
                  <a:pos x="28" y="283"/>
                </a:cxn>
                <a:cxn ang="0">
                  <a:pos x="53" y="284"/>
                </a:cxn>
                <a:cxn ang="0">
                  <a:pos x="84" y="293"/>
                </a:cxn>
                <a:cxn ang="0">
                  <a:pos x="91" y="269"/>
                </a:cxn>
                <a:cxn ang="0">
                  <a:pos x="96" y="250"/>
                </a:cxn>
                <a:cxn ang="0">
                  <a:pos x="103" y="239"/>
                </a:cxn>
                <a:cxn ang="0">
                  <a:pos x="116" y="221"/>
                </a:cxn>
                <a:cxn ang="0">
                  <a:pos x="137" y="218"/>
                </a:cxn>
                <a:cxn ang="0">
                  <a:pos x="161" y="215"/>
                </a:cxn>
                <a:cxn ang="0">
                  <a:pos x="190" y="201"/>
                </a:cxn>
                <a:cxn ang="0">
                  <a:pos x="215" y="167"/>
                </a:cxn>
                <a:cxn ang="0">
                  <a:pos x="240" y="131"/>
                </a:cxn>
              </a:cxnLst>
              <a:rect l="0" t="0" r="r" b="b"/>
              <a:pathLst>
                <a:path w="530" h="330">
                  <a:moveTo>
                    <a:pt x="242" y="129"/>
                  </a:moveTo>
                  <a:lnTo>
                    <a:pt x="245" y="131"/>
                  </a:lnTo>
                  <a:lnTo>
                    <a:pt x="249" y="133"/>
                  </a:lnTo>
                  <a:lnTo>
                    <a:pt x="259" y="144"/>
                  </a:lnTo>
                  <a:lnTo>
                    <a:pt x="263" y="150"/>
                  </a:lnTo>
                  <a:lnTo>
                    <a:pt x="268" y="155"/>
                  </a:lnTo>
                  <a:lnTo>
                    <a:pt x="271" y="159"/>
                  </a:lnTo>
                  <a:lnTo>
                    <a:pt x="276" y="160"/>
                  </a:lnTo>
                  <a:lnTo>
                    <a:pt x="281" y="158"/>
                  </a:lnTo>
                  <a:lnTo>
                    <a:pt x="283" y="150"/>
                  </a:lnTo>
                  <a:lnTo>
                    <a:pt x="285" y="126"/>
                  </a:lnTo>
                  <a:lnTo>
                    <a:pt x="288" y="121"/>
                  </a:lnTo>
                  <a:lnTo>
                    <a:pt x="293" y="118"/>
                  </a:lnTo>
                  <a:lnTo>
                    <a:pt x="298" y="118"/>
                  </a:lnTo>
                  <a:lnTo>
                    <a:pt x="301" y="122"/>
                  </a:lnTo>
                  <a:lnTo>
                    <a:pt x="303" y="129"/>
                  </a:lnTo>
                  <a:lnTo>
                    <a:pt x="307" y="137"/>
                  </a:lnTo>
                  <a:lnTo>
                    <a:pt x="312" y="139"/>
                  </a:lnTo>
                  <a:lnTo>
                    <a:pt x="318" y="139"/>
                  </a:lnTo>
                  <a:lnTo>
                    <a:pt x="319" y="134"/>
                  </a:lnTo>
                  <a:lnTo>
                    <a:pt x="319" y="128"/>
                  </a:lnTo>
                  <a:lnTo>
                    <a:pt x="318" y="123"/>
                  </a:lnTo>
                  <a:lnTo>
                    <a:pt x="314" y="116"/>
                  </a:lnTo>
                  <a:lnTo>
                    <a:pt x="309" y="111"/>
                  </a:lnTo>
                  <a:lnTo>
                    <a:pt x="315" y="110"/>
                  </a:lnTo>
                  <a:lnTo>
                    <a:pt x="320" y="106"/>
                  </a:lnTo>
                  <a:lnTo>
                    <a:pt x="328" y="96"/>
                  </a:lnTo>
                  <a:lnTo>
                    <a:pt x="322" y="94"/>
                  </a:lnTo>
                  <a:lnTo>
                    <a:pt x="319" y="88"/>
                  </a:lnTo>
                  <a:lnTo>
                    <a:pt x="324" y="81"/>
                  </a:lnTo>
                  <a:lnTo>
                    <a:pt x="329" y="79"/>
                  </a:lnTo>
                  <a:lnTo>
                    <a:pt x="339" y="79"/>
                  </a:lnTo>
                  <a:lnTo>
                    <a:pt x="351" y="64"/>
                  </a:lnTo>
                  <a:lnTo>
                    <a:pt x="357" y="53"/>
                  </a:lnTo>
                  <a:lnTo>
                    <a:pt x="357" y="47"/>
                  </a:lnTo>
                  <a:lnTo>
                    <a:pt x="383" y="20"/>
                  </a:lnTo>
                  <a:lnTo>
                    <a:pt x="387" y="13"/>
                  </a:lnTo>
                  <a:lnTo>
                    <a:pt x="388" y="6"/>
                  </a:lnTo>
                  <a:lnTo>
                    <a:pt x="392" y="0"/>
                  </a:lnTo>
                  <a:lnTo>
                    <a:pt x="394" y="0"/>
                  </a:lnTo>
                  <a:lnTo>
                    <a:pt x="395" y="3"/>
                  </a:lnTo>
                  <a:lnTo>
                    <a:pt x="395" y="14"/>
                  </a:lnTo>
                  <a:lnTo>
                    <a:pt x="393" y="20"/>
                  </a:lnTo>
                  <a:lnTo>
                    <a:pt x="393" y="22"/>
                  </a:lnTo>
                  <a:lnTo>
                    <a:pt x="404" y="9"/>
                  </a:lnTo>
                  <a:lnTo>
                    <a:pt x="408" y="2"/>
                  </a:lnTo>
                  <a:lnTo>
                    <a:pt x="415" y="2"/>
                  </a:lnTo>
                  <a:lnTo>
                    <a:pt x="417" y="4"/>
                  </a:lnTo>
                  <a:lnTo>
                    <a:pt x="422" y="19"/>
                  </a:lnTo>
                  <a:lnTo>
                    <a:pt x="428" y="22"/>
                  </a:lnTo>
                  <a:lnTo>
                    <a:pt x="433" y="20"/>
                  </a:lnTo>
                  <a:lnTo>
                    <a:pt x="443" y="29"/>
                  </a:lnTo>
                  <a:lnTo>
                    <a:pt x="446" y="40"/>
                  </a:lnTo>
                  <a:lnTo>
                    <a:pt x="442" y="43"/>
                  </a:lnTo>
                  <a:lnTo>
                    <a:pt x="443" y="57"/>
                  </a:lnTo>
                  <a:lnTo>
                    <a:pt x="444" y="58"/>
                  </a:lnTo>
                  <a:lnTo>
                    <a:pt x="448" y="57"/>
                  </a:lnTo>
                  <a:lnTo>
                    <a:pt x="452" y="57"/>
                  </a:lnTo>
                  <a:lnTo>
                    <a:pt x="458" y="54"/>
                  </a:lnTo>
                  <a:lnTo>
                    <a:pt x="463" y="54"/>
                  </a:lnTo>
                  <a:lnTo>
                    <a:pt x="467" y="59"/>
                  </a:lnTo>
                  <a:lnTo>
                    <a:pt x="465" y="64"/>
                  </a:lnTo>
                  <a:lnTo>
                    <a:pt x="462" y="68"/>
                  </a:lnTo>
                  <a:lnTo>
                    <a:pt x="463" y="70"/>
                  </a:lnTo>
                  <a:lnTo>
                    <a:pt x="469" y="70"/>
                  </a:lnTo>
                  <a:lnTo>
                    <a:pt x="474" y="65"/>
                  </a:lnTo>
                  <a:lnTo>
                    <a:pt x="480" y="65"/>
                  </a:lnTo>
                  <a:lnTo>
                    <a:pt x="486" y="69"/>
                  </a:lnTo>
                  <a:lnTo>
                    <a:pt x="502" y="80"/>
                  </a:lnTo>
                  <a:lnTo>
                    <a:pt x="523" y="86"/>
                  </a:lnTo>
                  <a:lnTo>
                    <a:pt x="529" y="91"/>
                  </a:lnTo>
                  <a:lnTo>
                    <a:pt x="530" y="95"/>
                  </a:lnTo>
                  <a:lnTo>
                    <a:pt x="528" y="100"/>
                  </a:lnTo>
                  <a:lnTo>
                    <a:pt x="518" y="104"/>
                  </a:lnTo>
                  <a:lnTo>
                    <a:pt x="512" y="108"/>
                  </a:lnTo>
                  <a:lnTo>
                    <a:pt x="501" y="112"/>
                  </a:lnTo>
                  <a:lnTo>
                    <a:pt x="491" y="115"/>
                  </a:lnTo>
                  <a:lnTo>
                    <a:pt x="482" y="110"/>
                  </a:lnTo>
                  <a:lnTo>
                    <a:pt x="475" y="113"/>
                  </a:lnTo>
                  <a:lnTo>
                    <a:pt x="474" y="121"/>
                  </a:lnTo>
                  <a:lnTo>
                    <a:pt x="476" y="126"/>
                  </a:lnTo>
                  <a:lnTo>
                    <a:pt x="482" y="132"/>
                  </a:lnTo>
                  <a:lnTo>
                    <a:pt x="487" y="133"/>
                  </a:lnTo>
                  <a:lnTo>
                    <a:pt x="492" y="137"/>
                  </a:lnTo>
                  <a:lnTo>
                    <a:pt x="494" y="140"/>
                  </a:lnTo>
                  <a:lnTo>
                    <a:pt x="480" y="143"/>
                  </a:lnTo>
                  <a:lnTo>
                    <a:pt x="463" y="149"/>
                  </a:lnTo>
                  <a:lnTo>
                    <a:pt x="457" y="149"/>
                  </a:lnTo>
                  <a:lnTo>
                    <a:pt x="452" y="147"/>
                  </a:lnTo>
                  <a:lnTo>
                    <a:pt x="446" y="143"/>
                  </a:lnTo>
                  <a:lnTo>
                    <a:pt x="444" y="143"/>
                  </a:lnTo>
                  <a:lnTo>
                    <a:pt x="443" y="148"/>
                  </a:lnTo>
                  <a:lnTo>
                    <a:pt x="439" y="151"/>
                  </a:lnTo>
                  <a:lnTo>
                    <a:pt x="435" y="151"/>
                  </a:lnTo>
                  <a:lnTo>
                    <a:pt x="421" y="147"/>
                  </a:lnTo>
                  <a:lnTo>
                    <a:pt x="412" y="142"/>
                  </a:lnTo>
                  <a:lnTo>
                    <a:pt x="361" y="140"/>
                  </a:lnTo>
                  <a:lnTo>
                    <a:pt x="342" y="142"/>
                  </a:lnTo>
                  <a:lnTo>
                    <a:pt x="336" y="150"/>
                  </a:lnTo>
                  <a:lnTo>
                    <a:pt x="330" y="167"/>
                  </a:lnTo>
                  <a:lnTo>
                    <a:pt x="328" y="189"/>
                  </a:lnTo>
                  <a:lnTo>
                    <a:pt x="323" y="201"/>
                  </a:lnTo>
                  <a:lnTo>
                    <a:pt x="297" y="230"/>
                  </a:lnTo>
                  <a:lnTo>
                    <a:pt x="291" y="257"/>
                  </a:lnTo>
                  <a:lnTo>
                    <a:pt x="282" y="275"/>
                  </a:lnTo>
                  <a:lnTo>
                    <a:pt x="275" y="287"/>
                  </a:lnTo>
                  <a:lnTo>
                    <a:pt x="271" y="294"/>
                  </a:lnTo>
                  <a:lnTo>
                    <a:pt x="265" y="299"/>
                  </a:lnTo>
                  <a:lnTo>
                    <a:pt x="252" y="303"/>
                  </a:lnTo>
                  <a:lnTo>
                    <a:pt x="240" y="305"/>
                  </a:lnTo>
                  <a:lnTo>
                    <a:pt x="231" y="307"/>
                  </a:lnTo>
                  <a:lnTo>
                    <a:pt x="220" y="314"/>
                  </a:lnTo>
                  <a:lnTo>
                    <a:pt x="210" y="314"/>
                  </a:lnTo>
                  <a:lnTo>
                    <a:pt x="189" y="306"/>
                  </a:lnTo>
                  <a:lnTo>
                    <a:pt x="184" y="306"/>
                  </a:lnTo>
                  <a:lnTo>
                    <a:pt x="183" y="299"/>
                  </a:lnTo>
                  <a:lnTo>
                    <a:pt x="178" y="296"/>
                  </a:lnTo>
                  <a:lnTo>
                    <a:pt x="151" y="295"/>
                  </a:lnTo>
                  <a:lnTo>
                    <a:pt x="146" y="296"/>
                  </a:lnTo>
                  <a:lnTo>
                    <a:pt x="139" y="305"/>
                  </a:lnTo>
                  <a:lnTo>
                    <a:pt x="123" y="323"/>
                  </a:lnTo>
                  <a:lnTo>
                    <a:pt x="115" y="327"/>
                  </a:lnTo>
                  <a:lnTo>
                    <a:pt x="105" y="326"/>
                  </a:lnTo>
                  <a:lnTo>
                    <a:pt x="96" y="326"/>
                  </a:lnTo>
                  <a:lnTo>
                    <a:pt x="87" y="330"/>
                  </a:lnTo>
                  <a:lnTo>
                    <a:pt x="77" y="323"/>
                  </a:lnTo>
                  <a:lnTo>
                    <a:pt x="66" y="325"/>
                  </a:lnTo>
                  <a:lnTo>
                    <a:pt x="54" y="328"/>
                  </a:lnTo>
                  <a:lnTo>
                    <a:pt x="40" y="325"/>
                  </a:lnTo>
                  <a:lnTo>
                    <a:pt x="27" y="314"/>
                  </a:lnTo>
                  <a:lnTo>
                    <a:pt x="0" y="274"/>
                  </a:lnTo>
                  <a:lnTo>
                    <a:pt x="0" y="269"/>
                  </a:lnTo>
                  <a:lnTo>
                    <a:pt x="2" y="268"/>
                  </a:lnTo>
                  <a:lnTo>
                    <a:pt x="5" y="266"/>
                  </a:lnTo>
                  <a:lnTo>
                    <a:pt x="7" y="264"/>
                  </a:lnTo>
                  <a:lnTo>
                    <a:pt x="10" y="273"/>
                  </a:lnTo>
                  <a:lnTo>
                    <a:pt x="13" y="278"/>
                  </a:lnTo>
                  <a:lnTo>
                    <a:pt x="28" y="283"/>
                  </a:lnTo>
                  <a:lnTo>
                    <a:pt x="34" y="284"/>
                  </a:lnTo>
                  <a:lnTo>
                    <a:pt x="48" y="283"/>
                  </a:lnTo>
                  <a:lnTo>
                    <a:pt x="53" y="284"/>
                  </a:lnTo>
                  <a:lnTo>
                    <a:pt x="59" y="288"/>
                  </a:lnTo>
                  <a:lnTo>
                    <a:pt x="67" y="290"/>
                  </a:lnTo>
                  <a:lnTo>
                    <a:pt x="84" y="293"/>
                  </a:lnTo>
                  <a:lnTo>
                    <a:pt x="86" y="285"/>
                  </a:lnTo>
                  <a:lnTo>
                    <a:pt x="89" y="279"/>
                  </a:lnTo>
                  <a:lnTo>
                    <a:pt x="91" y="269"/>
                  </a:lnTo>
                  <a:lnTo>
                    <a:pt x="93" y="263"/>
                  </a:lnTo>
                  <a:lnTo>
                    <a:pt x="91" y="253"/>
                  </a:lnTo>
                  <a:lnTo>
                    <a:pt x="96" y="250"/>
                  </a:lnTo>
                  <a:lnTo>
                    <a:pt x="102" y="251"/>
                  </a:lnTo>
                  <a:lnTo>
                    <a:pt x="103" y="253"/>
                  </a:lnTo>
                  <a:lnTo>
                    <a:pt x="103" y="239"/>
                  </a:lnTo>
                  <a:lnTo>
                    <a:pt x="105" y="235"/>
                  </a:lnTo>
                  <a:lnTo>
                    <a:pt x="113" y="225"/>
                  </a:lnTo>
                  <a:lnTo>
                    <a:pt x="116" y="221"/>
                  </a:lnTo>
                  <a:lnTo>
                    <a:pt x="134" y="220"/>
                  </a:lnTo>
                  <a:lnTo>
                    <a:pt x="137" y="219"/>
                  </a:lnTo>
                  <a:lnTo>
                    <a:pt x="137" y="218"/>
                  </a:lnTo>
                  <a:lnTo>
                    <a:pt x="142" y="217"/>
                  </a:lnTo>
                  <a:lnTo>
                    <a:pt x="152" y="217"/>
                  </a:lnTo>
                  <a:lnTo>
                    <a:pt x="161" y="215"/>
                  </a:lnTo>
                  <a:lnTo>
                    <a:pt x="174" y="214"/>
                  </a:lnTo>
                  <a:lnTo>
                    <a:pt x="179" y="212"/>
                  </a:lnTo>
                  <a:lnTo>
                    <a:pt x="190" y="201"/>
                  </a:lnTo>
                  <a:lnTo>
                    <a:pt x="205" y="183"/>
                  </a:lnTo>
                  <a:lnTo>
                    <a:pt x="207" y="177"/>
                  </a:lnTo>
                  <a:lnTo>
                    <a:pt x="215" y="167"/>
                  </a:lnTo>
                  <a:lnTo>
                    <a:pt x="231" y="154"/>
                  </a:lnTo>
                  <a:lnTo>
                    <a:pt x="238" y="143"/>
                  </a:lnTo>
                  <a:lnTo>
                    <a:pt x="240" y="131"/>
                  </a:lnTo>
                  <a:lnTo>
                    <a:pt x="242" y="12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7" name="Freeform 92"/>
            <p:cNvSpPr>
              <a:spLocks noChangeAspect="1"/>
            </p:cNvSpPr>
            <p:nvPr/>
          </p:nvSpPr>
          <p:spPr bwMode="gray">
            <a:xfrm>
              <a:off x="6504780" y="3575397"/>
              <a:ext cx="71438" cy="93663"/>
            </a:xfrm>
            <a:custGeom>
              <a:avLst/>
              <a:gdLst/>
              <a:ahLst/>
              <a:cxnLst>
                <a:cxn ang="0">
                  <a:pos x="5" y="16"/>
                </a:cxn>
                <a:cxn ang="0">
                  <a:pos x="2" y="16"/>
                </a:cxn>
                <a:cxn ang="0">
                  <a:pos x="7" y="24"/>
                </a:cxn>
                <a:cxn ang="0">
                  <a:pos x="10" y="43"/>
                </a:cxn>
                <a:cxn ang="0">
                  <a:pos x="14" y="55"/>
                </a:cxn>
                <a:cxn ang="0">
                  <a:pos x="15" y="87"/>
                </a:cxn>
                <a:cxn ang="0">
                  <a:pos x="18" y="98"/>
                </a:cxn>
                <a:cxn ang="0">
                  <a:pos x="26" y="104"/>
                </a:cxn>
                <a:cxn ang="0">
                  <a:pos x="27" y="115"/>
                </a:cxn>
                <a:cxn ang="0">
                  <a:pos x="26" y="130"/>
                </a:cxn>
                <a:cxn ang="0">
                  <a:pos x="32" y="141"/>
                </a:cxn>
                <a:cxn ang="0">
                  <a:pos x="33" y="148"/>
                </a:cxn>
                <a:cxn ang="0">
                  <a:pos x="52" y="173"/>
                </a:cxn>
                <a:cxn ang="0">
                  <a:pos x="60" y="183"/>
                </a:cxn>
                <a:cxn ang="0">
                  <a:pos x="66" y="196"/>
                </a:cxn>
                <a:cxn ang="0">
                  <a:pos x="68" y="208"/>
                </a:cxn>
                <a:cxn ang="0">
                  <a:pos x="77" y="218"/>
                </a:cxn>
                <a:cxn ang="0">
                  <a:pos x="93" y="229"/>
                </a:cxn>
                <a:cxn ang="0">
                  <a:pos x="114" y="248"/>
                </a:cxn>
                <a:cxn ang="0">
                  <a:pos x="129" y="253"/>
                </a:cxn>
                <a:cxn ang="0">
                  <a:pos x="144" y="265"/>
                </a:cxn>
                <a:cxn ang="0">
                  <a:pos x="152" y="269"/>
                </a:cxn>
                <a:cxn ang="0">
                  <a:pos x="166" y="276"/>
                </a:cxn>
                <a:cxn ang="0">
                  <a:pos x="178" y="287"/>
                </a:cxn>
                <a:cxn ang="0">
                  <a:pos x="182" y="285"/>
                </a:cxn>
                <a:cxn ang="0">
                  <a:pos x="185" y="291"/>
                </a:cxn>
                <a:cxn ang="0">
                  <a:pos x="189" y="287"/>
                </a:cxn>
                <a:cxn ang="0">
                  <a:pos x="192" y="281"/>
                </a:cxn>
                <a:cxn ang="0">
                  <a:pos x="198" y="277"/>
                </a:cxn>
                <a:cxn ang="0">
                  <a:pos x="211" y="280"/>
                </a:cxn>
                <a:cxn ang="0">
                  <a:pos x="220" y="288"/>
                </a:cxn>
                <a:cxn ang="0">
                  <a:pos x="224" y="281"/>
                </a:cxn>
                <a:cxn ang="0">
                  <a:pos x="226" y="265"/>
                </a:cxn>
                <a:cxn ang="0">
                  <a:pos x="210" y="237"/>
                </a:cxn>
                <a:cxn ang="0">
                  <a:pos x="205" y="222"/>
                </a:cxn>
                <a:cxn ang="0">
                  <a:pos x="188" y="210"/>
                </a:cxn>
                <a:cxn ang="0">
                  <a:pos x="182" y="191"/>
                </a:cxn>
                <a:cxn ang="0">
                  <a:pos x="179" y="151"/>
                </a:cxn>
                <a:cxn ang="0">
                  <a:pos x="183" y="126"/>
                </a:cxn>
                <a:cxn ang="0">
                  <a:pos x="183" y="108"/>
                </a:cxn>
                <a:cxn ang="0">
                  <a:pos x="181" y="95"/>
                </a:cxn>
                <a:cxn ang="0">
                  <a:pos x="174" y="83"/>
                </a:cxn>
                <a:cxn ang="0">
                  <a:pos x="158" y="60"/>
                </a:cxn>
                <a:cxn ang="0">
                  <a:pos x="136" y="44"/>
                </a:cxn>
                <a:cxn ang="0">
                  <a:pos x="123" y="28"/>
                </a:cxn>
                <a:cxn ang="0">
                  <a:pos x="111" y="29"/>
                </a:cxn>
                <a:cxn ang="0">
                  <a:pos x="103" y="41"/>
                </a:cxn>
                <a:cxn ang="0">
                  <a:pos x="92" y="43"/>
                </a:cxn>
                <a:cxn ang="0">
                  <a:pos x="81" y="41"/>
                </a:cxn>
                <a:cxn ang="0">
                  <a:pos x="58" y="56"/>
                </a:cxn>
                <a:cxn ang="0">
                  <a:pos x="54" y="45"/>
                </a:cxn>
                <a:cxn ang="0">
                  <a:pos x="57" y="29"/>
                </a:cxn>
                <a:cxn ang="0">
                  <a:pos x="47" y="14"/>
                </a:cxn>
                <a:cxn ang="0">
                  <a:pos x="37" y="12"/>
                </a:cxn>
                <a:cxn ang="0">
                  <a:pos x="20" y="9"/>
                </a:cxn>
                <a:cxn ang="0">
                  <a:pos x="12" y="0"/>
                </a:cxn>
                <a:cxn ang="0">
                  <a:pos x="0" y="0"/>
                </a:cxn>
                <a:cxn ang="0">
                  <a:pos x="5" y="16"/>
                </a:cxn>
              </a:cxnLst>
              <a:rect l="0" t="0" r="r" b="b"/>
              <a:pathLst>
                <a:path w="226" h="291">
                  <a:moveTo>
                    <a:pt x="5" y="16"/>
                  </a:moveTo>
                  <a:lnTo>
                    <a:pt x="2" y="16"/>
                  </a:lnTo>
                  <a:lnTo>
                    <a:pt x="7" y="24"/>
                  </a:lnTo>
                  <a:lnTo>
                    <a:pt x="10" y="43"/>
                  </a:lnTo>
                  <a:lnTo>
                    <a:pt x="14" y="55"/>
                  </a:lnTo>
                  <a:lnTo>
                    <a:pt x="15" y="87"/>
                  </a:lnTo>
                  <a:lnTo>
                    <a:pt x="18" y="98"/>
                  </a:lnTo>
                  <a:lnTo>
                    <a:pt x="26" y="104"/>
                  </a:lnTo>
                  <a:lnTo>
                    <a:pt x="27" y="115"/>
                  </a:lnTo>
                  <a:lnTo>
                    <a:pt x="26" y="130"/>
                  </a:lnTo>
                  <a:lnTo>
                    <a:pt x="32" y="141"/>
                  </a:lnTo>
                  <a:lnTo>
                    <a:pt x="33" y="148"/>
                  </a:lnTo>
                  <a:lnTo>
                    <a:pt x="52" y="173"/>
                  </a:lnTo>
                  <a:lnTo>
                    <a:pt x="60" y="183"/>
                  </a:lnTo>
                  <a:lnTo>
                    <a:pt x="66" y="196"/>
                  </a:lnTo>
                  <a:lnTo>
                    <a:pt x="68" y="208"/>
                  </a:lnTo>
                  <a:lnTo>
                    <a:pt x="77" y="218"/>
                  </a:lnTo>
                  <a:lnTo>
                    <a:pt x="93" y="229"/>
                  </a:lnTo>
                  <a:lnTo>
                    <a:pt x="114" y="248"/>
                  </a:lnTo>
                  <a:lnTo>
                    <a:pt x="129" y="253"/>
                  </a:lnTo>
                  <a:lnTo>
                    <a:pt x="144" y="265"/>
                  </a:lnTo>
                  <a:lnTo>
                    <a:pt x="152" y="269"/>
                  </a:lnTo>
                  <a:lnTo>
                    <a:pt x="166" y="276"/>
                  </a:lnTo>
                  <a:lnTo>
                    <a:pt x="178" y="287"/>
                  </a:lnTo>
                  <a:lnTo>
                    <a:pt x="182" y="285"/>
                  </a:lnTo>
                  <a:lnTo>
                    <a:pt x="185" y="291"/>
                  </a:lnTo>
                  <a:lnTo>
                    <a:pt x="189" y="287"/>
                  </a:lnTo>
                  <a:lnTo>
                    <a:pt x="192" y="281"/>
                  </a:lnTo>
                  <a:lnTo>
                    <a:pt x="198" y="277"/>
                  </a:lnTo>
                  <a:lnTo>
                    <a:pt x="211" y="280"/>
                  </a:lnTo>
                  <a:lnTo>
                    <a:pt x="220" y="288"/>
                  </a:lnTo>
                  <a:lnTo>
                    <a:pt x="224" y="281"/>
                  </a:lnTo>
                  <a:lnTo>
                    <a:pt x="226" y="265"/>
                  </a:lnTo>
                  <a:lnTo>
                    <a:pt x="210" y="237"/>
                  </a:lnTo>
                  <a:lnTo>
                    <a:pt x="205" y="222"/>
                  </a:lnTo>
                  <a:lnTo>
                    <a:pt x="188" y="210"/>
                  </a:lnTo>
                  <a:lnTo>
                    <a:pt x="182" y="191"/>
                  </a:lnTo>
                  <a:lnTo>
                    <a:pt x="179" y="151"/>
                  </a:lnTo>
                  <a:lnTo>
                    <a:pt x="183" y="126"/>
                  </a:lnTo>
                  <a:lnTo>
                    <a:pt x="183" y="108"/>
                  </a:lnTo>
                  <a:lnTo>
                    <a:pt x="181" y="95"/>
                  </a:lnTo>
                  <a:lnTo>
                    <a:pt x="174" y="83"/>
                  </a:lnTo>
                  <a:lnTo>
                    <a:pt x="158" y="60"/>
                  </a:lnTo>
                  <a:lnTo>
                    <a:pt x="136" y="44"/>
                  </a:lnTo>
                  <a:lnTo>
                    <a:pt x="123" y="28"/>
                  </a:lnTo>
                  <a:lnTo>
                    <a:pt x="111" y="29"/>
                  </a:lnTo>
                  <a:lnTo>
                    <a:pt x="103" y="41"/>
                  </a:lnTo>
                  <a:lnTo>
                    <a:pt x="92" y="43"/>
                  </a:lnTo>
                  <a:lnTo>
                    <a:pt x="81" y="41"/>
                  </a:lnTo>
                  <a:lnTo>
                    <a:pt x="58" y="56"/>
                  </a:lnTo>
                  <a:lnTo>
                    <a:pt x="54" y="45"/>
                  </a:lnTo>
                  <a:lnTo>
                    <a:pt x="57" y="29"/>
                  </a:lnTo>
                  <a:lnTo>
                    <a:pt x="47" y="14"/>
                  </a:lnTo>
                  <a:lnTo>
                    <a:pt x="37" y="12"/>
                  </a:lnTo>
                  <a:lnTo>
                    <a:pt x="20" y="9"/>
                  </a:lnTo>
                  <a:lnTo>
                    <a:pt x="12" y="0"/>
                  </a:lnTo>
                  <a:lnTo>
                    <a:pt x="0" y="0"/>
                  </a:lnTo>
                  <a:lnTo>
                    <a:pt x="5"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8" name="Freeform 93"/>
            <p:cNvSpPr>
              <a:spLocks noChangeAspect="1"/>
            </p:cNvSpPr>
            <p:nvPr/>
          </p:nvSpPr>
          <p:spPr bwMode="gray">
            <a:xfrm>
              <a:off x="6460330" y="3326159"/>
              <a:ext cx="136525" cy="268288"/>
            </a:xfrm>
            <a:custGeom>
              <a:avLst/>
              <a:gdLst/>
              <a:ahLst/>
              <a:cxnLst>
                <a:cxn ang="0">
                  <a:pos x="125" y="24"/>
                </a:cxn>
                <a:cxn ang="0">
                  <a:pos x="77" y="49"/>
                </a:cxn>
                <a:cxn ang="0">
                  <a:pos x="23" y="67"/>
                </a:cxn>
                <a:cxn ang="0">
                  <a:pos x="0" y="135"/>
                </a:cxn>
                <a:cxn ang="0">
                  <a:pos x="40" y="199"/>
                </a:cxn>
                <a:cxn ang="0">
                  <a:pos x="52" y="252"/>
                </a:cxn>
                <a:cxn ang="0">
                  <a:pos x="53" y="283"/>
                </a:cxn>
                <a:cxn ang="0">
                  <a:pos x="38" y="315"/>
                </a:cxn>
                <a:cxn ang="0">
                  <a:pos x="58" y="366"/>
                </a:cxn>
                <a:cxn ang="0">
                  <a:pos x="82" y="434"/>
                </a:cxn>
                <a:cxn ang="0">
                  <a:pos x="111" y="503"/>
                </a:cxn>
                <a:cxn ang="0">
                  <a:pos x="72" y="559"/>
                </a:cxn>
                <a:cxn ang="0">
                  <a:pos x="59" y="597"/>
                </a:cxn>
                <a:cxn ang="0">
                  <a:pos x="37" y="681"/>
                </a:cxn>
                <a:cxn ang="0">
                  <a:pos x="80" y="725"/>
                </a:cxn>
                <a:cxn ang="0">
                  <a:pos x="118" y="774"/>
                </a:cxn>
                <a:cxn ang="0">
                  <a:pos x="160" y="797"/>
                </a:cxn>
                <a:cxn ang="0">
                  <a:pos x="194" y="833"/>
                </a:cxn>
                <a:cxn ang="0">
                  <a:pos x="243" y="829"/>
                </a:cxn>
                <a:cxn ang="0">
                  <a:pos x="215" y="778"/>
                </a:cxn>
                <a:cxn ang="0">
                  <a:pos x="157" y="745"/>
                </a:cxn>
                <a:cxn ang="0">
                  <a:pos x="131" y="676"/>
                </a:cxn>
                <a:cxn ang="0">
                  <a:pos x="102" y="651"/>
                </a:cxn>
                <a:cxn ang="0">
                  <a:pos x="85" y="607"/>
                </a:cxn>
                <a:cxn ang="0">
                  <a:pos x="93" y="568"/>
                </a:cxn>
                <a:cxn ang="0">
                  <a:pos x="112" y="515"/>
                </a:cxn>
                <a:cxn ang="0">
                  <a:pos x="133" y="439"/>
                </a:cxn>
                <a:cxn ang="0">
                  <a:pos x="161" y="409"/>
                </a:cxn>
                <a:cxn ang="0">
                  <a:pos x="179" y="455"/>
                </a:cxn>
                <a:cxn ang="0">
                  <a:pos x="189" y="458"/>
                </a:cxn>
                <a:cxn ang="0">
                  <a:pos x="251" y="476"/>
                </a:cxn>
                <a:cxn ang="0">
                  <a:pos x="271" y="489"/>
                </a:cxn>
                <a:cxn ang="0">
                  <a:pos x="292" y="510"/>
                </a:cxn>
                <a:cxn ang="0">
                  <a:pos x="265" y="462"/>
                </a:cxn>
                <a:cxn ang="0">
                  <a:pos x="265" y="407"/>
                </a:cxn>
                <a:cxn ang="0">
                  <a:pos x="298" y="366"/>
                </a:cxn>
                <a:cxn ang="0">
                  <a:pos x="368" y="365"/>
                </a:cxn>
                <a:cxn ang="0">
                  <a:pos x="416" y="365"/>
                </a:cxn>
                <a:cxn ang="0">
                  <a:pos x="431" y="302"/>
                </a:cxn>
                <a:cxn ang="0">
                  <a:pos x="416" y="275"/>
                </a:cxn>
                <a:cxn ang="0">
                  <a:pos x="389" y="252"/>
                </a:cxn>
                <a:cxn ang="0">
                  <a:pos x="382" y="191"/>
                </a:cxn>
                <a:cxn ang="0">
                  <a:pos x="360" y="165"/>
                </a:cxn>
                <a:cxn ang="0">
                  <a:pos x="323" y="134"/>
                </a:cxn>
                <a:cxn ang="0">
                  <a:pos x="292" y="153"/>
                </a:cxn>
                <a:cxn ang="0">
                  <a:pos x="255" y="156"/>
                </a:cxn>
                <a:cxn ang="0">
                  <a:pos x="220" y="151"/>
                </a:cxn>
                <a:cxn ang="0">
                  <a:pos x="183" y="182"/>
                </a:cxn>
                <a:cxn ang="0">
                  <a:pos x="188" y="126"/>
                </a:cxn>
                <a:cxn ang="0">
                  <a:pos x="190" y="81"/>
                </a:cxn>
                <a:cxn ang="0">
                  <a:pos x="163" y="59"/>
                </a:cxn>
                <a:cxn ang="0">
                  <a:pos x="152" y="16"/>
                </a:cxn>
                <a:cxn ang="0">
                  <a:pos x="141" y="0"/>
                </a:cxn>
              </a:cxnLst>
              <a:rect l="0" t="0" r="r" b="b"/>
              <a:pathLst>
                <a:path w="431" h="844">
                  <a:moveTo>
                    <a:pt x="144" y="0"/>
                  </a:moveTo>
                  <a:lnTo>
                    <a:pt x="138" y="3"/>
                  </a:lnTo>
                  <a:lnTo>
                    <a:pt x="131" y="11"/>
                  </a:lnTo>
                  <a:lnTo>
                    <a:pt x="125" y="24"/>
                  </a:lnTo>
                  <a:lnTo>
                    <a:pt x="112" y="27"/>
                  </a:lnTo>
                  <a:lnTo>
                    <a:pt x="103" y="32"/>
                  </a:lnTo>
                  <a:lnTo>
                    <a:pt x="88" y="43"/>
                  </a:lnTo>
                  <a:lnTo>
                    <a:pt x="77" y="49"/>
                  </a:lnTo>
                  <a:lnTo>
                    <a:pt x="66" y="60"/>
                  </a:lnTo>
                  <a:lnTo>
                    <a:pt x="55" y="64"/>
                  </a:lnTo>
                  <a:lnTo>
                    <a:pt x="37" y="65"/>
                  </a:lnTo>
                  <a:lnTo>
                    <a:pt x="23" y="67"/>
                  </a:lnTo>
                  <a:lnTo>
                    <a:pt x="9" y="106"/>
                  </a:lnTo>
                  <a:lnTo>
                    <a:pt x="7" y="118"/>
                  </a:lnTo>
                  <a:lnTo>
                    <a:pt x="9" y="128"/>
                  </a:lnTo>
                  <a:lnTo>
                    <a:pt x="0" y="135"/>
                  </a:lnTo>
                  <a:lnTo>
                    <a:pt x="1" y="142"/>
                  </a:lnTo>
                  <a:lnTo>
                    <a:pt x="7" y="159"/>
                  </a:lnTo>
                  <a:lnTo>
                    <a:pt x="17" y="182"/>
                  </a:lnTo>
                  <a:lnTo>
                    <a:pt x="40" y="199"/>
                  </a:lnTo>
                  <a:lnTo>
                    <a:pt x="48" y="209"/>
                  </a:lnTo>
                  <a:lnTo>
                    <a:pt x="50" y="225"/>
                  </a:lnTo>
                  <a:lnTo>
                    <a:pt x="49" y="240"/>
                  </a:lnTo>
                  <a:lnTo>
                    <a:pt x="52" y="252"/>
                  </a:lnTo>
                  <a:lnTo>
                    <a:pt x="61" y="253"/>
                  </a:lnTo>
                  <a:lnTo>
                    <a:pt x="65" y="263"/>
                  </a:lnTo>
                  <a:lnTo>
                    <a:pt x="59" y="269"/>
                  </a:lnTo>
                  <a:lnTo>
                    <a:pt x="53" y="283"/>
                  </a:lnTo>
                  <a:lnTo>
                    <a:pt x="50" y="291"/>
                  </a:lnTo>
                  <a:lnTo>
                    <a:pt x="50" y="304"/>
                  </a:lnTo>
                  <a:lnTo>
                    <a:pt x="47" y="307"/>
                  </a:lnTo>
                  <a:lnTo>
                    <a:pt x="38" y="315"/>
                  </a:lnTo>
                  <a:lnTo>
                    <a:pt x="34" y="323"/>
                  </a:lnTo>
                  <a:lnTo>
                    <a:pt x="33" y="337"/>
                  </a:lnTo>
                  <a:lnTo>
                    <a:pt x="39" y="354"/>
                  </a:lnTo>
                  <a:lnTo>
                    <a:pt x="58" y="366"/>
                  </a:lnTo>
                  <a:lnTo>
                    <a:pt x="76" y="386"/>
                  </a:lnTo>
                  <a:lnTo>
                    <a:pt x="79" y="392"/>
                  </a:lnTo>
                  <a:lnTo>
                    <a:pt x="81" y="401"/>
                  </a:lnTo>
                  <a:lnTo>
                    <a:pt x="82" y="434"/>
                  </a:lnTo>
                  <a:lnTo>
                    <a:pt x="88" y="452"/>
                  </a:lnTo>
                  <a:lnTo>
                    <a:pt x="91" y="454"/>
                  </a:lnTo>
                  <a:lnTo>
                    <a:pt x="96" y="469"/>
                  </a:lnTo>
                  <a:lnTo>
                    <a:pt x="111" y="503"/>
                  </a:lnTo>
                  <a:lnTo>
                    <a:pt x="109" y="510"/>
                  </a:lnTo>
                  <a:lnTo>
                    <a:pt x="91" y="540"/>
                  </a:lnTo>
                  <a:lnTo>
                    <a:pt x="80" y="547"/>
                  </a:lnTo>
                  <a:lnTo>
                    <a:pt x="72" y="559"/>
                  </a:lnTo>
                  <a:lnTo>
                    <a:pt x="70" y="574"/>
                  </a:lnTo>
                  <a:lnTo>
                    <a:pt x="65" y="586"/>
                  </a:lnTo>
                  <a:lnTo>
                    <a:pt x="60" y="594"/>
                  </a:lnTo>
                  <a:lnTo>
                    <a:pt x="59" y="597"/>
                  </a:lnTo>
                  <a:lnTo>
                    <a:pt x="54" y="610"/>
                  </a:lnTo>
                  <a:lnTo>
                    <a:pt x="53" y="618"/>
                  </a:lnTo>
                  <a:lnTo>
                    <a:pt x="39" y="664"/>
                  </a:lnTo>
                  <a:lnTo>
                    <a:pt x="37" y="681"/>
                  </a:lnTo>
                  <a:lnTo>
                    <a:pt x="37" y="696"/>
                  </a:lnTo>
                  <a:lnTo>
                    <a:pt x="40" y="705"/>
                  </a:lnTo>
                  <a:lnTo>
                    <a:pt x="60" y="703"/>
                  </a:lnTo>
                  <a:lnTo>
                    <a:pt x="80" y="725"/>
                  </a:lnTo>
                  <a:lnTo>
                    <a:pt x="86" y="729"/>
                  </a:lnTo>
                  <a:lnTo>
                    <a:pt x="101" y="750"/>
                  </a:lnTo>
                  <a:lnTo>
                    <a:pt x="112" y="759"/>
                  </a:lnTo>
                  <a:lnTo>
                    <a:pt x="118" y="774"/>
                  </a:lnTo>
                  <a:lnTo>
                    <a:pt x="145" y="804"/>
                  </a:lnTo>
                  <a:lnTo>
                    <a:pt x="140" y="788"/>
                  </a:lnTo>
                  <a:lnTo>
                    <a:pt x="152" y="788"/>
                  </a:lnTo>
                  <a:lnTo>
                    <a:pt x="160" y="797"/>
                  </a:lnTo>
                  <a:lnTo>
                    <a:pt x="177" y="800"/>
                  </a:lnTo>
                  <a:lnTo>
                    <a:pt x="187" y="802"/>
                  </a:lnTo>
                  <a:lnTo>
                    <a:pt x="197" y="817"/>
                  </a:lnTo>
                  <a:lnTo>
                    <a:pt x="194" y="833"/>
                  </a:lnTo>
                  <a:lnTo>
                    <a:pt x="198" y="844"/>
                  </a:lnTo>
                  <a:lnTo>
                    <a:pt x="221" y="829"/>
                  </a:lnTo>
                  <a:lnTo>
                    <a:pt x="232" y="831"/>
                  </a:lnTo>
                  <a:lnTo>
                    <a:pt x="243" y="829"/>
                  </a:lnTo>
                  <a:lnTo>
                    <a:pt x="251" y="817"/>
                  </a:lnTo>
                  <a:lnTo>
                    <a:pt x="242" y="804"/>
                  </a:lnTo>
                  <a:lnTo>
                    <a:pt x="230" y="790"/>
                  </a:lnTo>
                  <a:lnTo>
                    <a:pt x="215" y="778"/>
                  </a:lnTo>
                  <a:lnTo>
                    <a:pt x="181" y="773"/>
                  </a:lnTo>
                  <a:lnTo>
                    <a:pt x="168" y="758"/>
                  </a:lnTo>
                  <a:lnTo>
                    <a:pt x="162" y="754"/>
                  </a:lnTo>
                  <a:lnTo>
                    <a:pt x="157" y="745"/>
                  </a:lnTo>
                  <a:lnTo>
                    <a:pt x="151" y="709"/>
                  </a:lnTo>
                  <a:lnTo>
                    <a:pt x="145" y="699"/>
                  </a:lnTo>
                  <a:lnTo>
                    <a:pt x="136" y="691"/>
                  </a:lnTo>
                  <a:lnTo>
                    <a:pt x="131" y="676"/>
                  </a:lnTo>
                  <a:lnTo>
                    <a:pt x="129" y="660"/>
                  </a:lnTo>
                  <a:lnTo>
                    <a:pt x="124" y="649"/>
                  </a:lnTo>
                  <a:lnTo>
                    <a:pt x="114" y="646"/>
                  </a:lnTo>
                  <a:lnTo>
                    <a:pt x="102" y="651"/>
                  </a:lnTo>
                  <a:lnTo>
                    <a:pt x="92" y="649"/>
                  </a:lnTo>
                  <a:lnTo>
                    <a:pt x="88" y="640"/>
                  </a:lnTo>
                  <a:lnTo>
                    <a:pt x="86" y="623"/>
                  </a:lnTo>
                  <a:lnTo>
                    <a:pt x="85" y="607"/>
                  </a:lnTo>
                  <a:lnTo>
                    <a:pt x="85" y="592"/>
                  </a:lnTo>
                  <a:lnTo>
                    <a:pt x="86" y="586"/>
                  </a:lnTo>
                  <a:lnTo>
                    <a:pt x="92" y="578"/>
                  </a:lnTo>
                  <a:lnTo>
                    <a:pt x="93" y="568"/>
                  </a:lnTo>
                  <a:lnTo>
                    <a:pt x="98" y="563"/>
                  </a:lnTo>
                  <a:lnTo>
                    <a:pt x="103" y="553"/>
                  </a:lnTo>
                  <a:lnTo>
                    <a:pt x="103" y="542"/>
                  </a:lnTo>
                  <a:lnTo>
                    <a:pt x="112" y="515"/>
                  </a:lnTo>
                  <a:lnTo>
                    <a:pt x="119" y="501"/>
                  </a:lnTo>
                  <a:lnTo>
                    <a:pt x="126" y="487"/>
                  </a:lnTo>
                  <a:lnTo>
                    <a:pt x="128" y="471"/>
                  </a:lnTo>
                  <a:lnTo>
                    <a:pt x="133" y="439"/>
                  </a:lnTo>
                  <a:lnTo>
                    <a:pt x="129" y="415"/>
                  </a:lnTo>
                  <a:lnTo>
                    <a:pt x="142" y="411"/>
                  </a:lnTo>
                  <a:lnTo>
                    <a:pt x="157" y="409"/>
                  </a:lnTo>
                  <a:lnTo>
                    <a:pt x="161" y="409"/>
                  </a:lnTo>
                  <a:lnTo>
                    <a:pt x="168" y="411"/>
                  </a:lnTo>
                  <a:lnTo>
                    <a:pt x="179" y="414"/>
                  </a:lnTo>
                  <a:lnTo>
                    <a:pt x="182" y="419"/>
                  </a:lnTo>
                  <a:lnTo>
                    <a:pt x="179" y="455"/>
                  </a:lnTo>
                  <a:lnTo>
                    <a:pt x="183" y="462"/>
                  </a:lnTo>
                  <a:lnTo>
                    <a:pt x="187" y="462"/>
                  </a:lnTo>
                  <a:lnTo>
                    <a:pt x="184" y="458"/>
                  </a:lnTo>
                  <a:lnTo>
                    <a:pt x="189" y="458"/>
                  </a:lnTo>
                  <a:lnTo>
                    <a:pt x="212" y="460"/>
                  </a:lnTo>
                  <a:lnTo>
                    <a:pt x="222" y="458"/>
                  </a:lnTo>
                  <a:lnTo>
                    <a:pt x="233" y="461"/>
                  </a:lnTo>
                  <a:lnTo>
                    <a:pt x="251" y="476"/>
                  </a:lnTo>
                  <a:lnTo>
                    <a:pt x="257" y="484"/>
                  </a:lnTo>
                  <a:lnTo>
                    <a:pt x="264" y="488"/>
                  </a:lnTo>
                  <a:lnTo>
                    <a:pt x="270" y="492"/>
                  </a:lnTo>
                  <a:lnTo>
                    <a:pt x="271" y="489"/>
                  </a:lnTo>
                  <a:lnTo>
                    <a:pt x="276" y="493"/>
                  </a:lnTo>
                  <a:lnTo>
                    <a:pt x="285" y="511"/>
                  </a:lnTo>
                  <a:lnTo>
                    <a:pt x="291" y="516"/>
                  </a:lnTo>
                  <a:lnTo>
                    <a:pt x="292" y="510"/>
                  </a:lnTo>
                  <a:lnTo>
                    <a:pt x="292" y="501"/>
                  </a:lnTo>
                  <a:lnTo>
                    <a:pt x="286" y="487"/>
                  </a:lnTo>
                  <a:lnTo>
                    <a:pt x="280" y="473"/>
                  </a:lnTo>
                  <a:lnTo>
                    <a:pt x="265" y="462"/>
                  </a:lnTo>
                  <a:lnTo>
                    <a:pt x="258" y="440"/>
                  </a:lnTo>
                  <a:lnTo>
                    <a:pt x="255" y="429"/>
                  </a:lnTo>
                  <a:lnTo>
                    <a:pt x="258" y="411"/>
                  </a:lnTo>
                  <a:lnTo>
                    <a:pt x="265" y="407"/>
                  </a:lnTo>
                  <a:lnTo>
                    <a:pt x="270" y="396"/>
                  </a:lnTo>
                  <a:lnTo>
                    <a:pt x="278" y="392"/>
                  </a:lnTo>
                  <a:lnTo>
                    <a:pt x="292" y="372"/>
                  </a:lnTo>
                  <a:lnTo>
                    <a:pt x="298" y="366"/>
                  </a:lnTo>
                  <a:lnTo>
                    <a:pt x="307" y="363"/>
                  </a:lnTo>
                  <a:lnTo>
                    <a:pt x="334" y="365"/>
                  </a:lnTo>
                  <a:lnTo>
                    <a:pt x="350" y="368"/>
                  </a:lnTo>
                  <a:lnTo>
                    <a:pt x="368" y="365"/>
                  </a:lnTo>
                  <a:lnTo>
                    <a:pt x="396" y="364"/>
                  </a:lnTo>
                  <a:lnTo>
                    <a:pt x="405" y="374"/>
                  </a:lnTo>
                  <a:lnTo>
                    <a:pt x="416" y="369"/>
                  </a:lnTo>
                  <a:lnTo>
                    <a:pt x="416" y="365"/>
                  </a:lnTo>
                  <a:lnTo>
                    <a:pt x="420" y="365"/>
                  </a:lnTo>
                  <a:lnTo>
                    <a:pt x="427" y="354"/>
                  </a:lnTo>
                  <a:lnTo>
                    <a:pt x="427" y="312"/>
                  </a:lnTo>
                  <a:lnTo>
                    <a:pt x="431" y="302"/>
                  </a:lnTo>
                  <a:lnTo>
                    <a:pt x="430" y="293"/>
                  </a:lnTo>
                  <a:lnTo>
                    <a:pt x="429" y="286"/>
                  </a:lnTo>
                  <a:lnTo>
                    <a:pt x="424" y="280"/>
                  </a:lnTo>
                  <a:lnTo>
                    <a:pt x="416" y="275"/>
                  </a:lnTo>
                  <a:lnTo>
                    <a:pt x="414" y="268"/>
                  </a:lnTo>
                  <a:lnTo>
                    <a:pt x="404" y="267"/>
                  </a:lnTo>
                  <a:lnTo>
                    <a:pt x="397" y="262"/>
                  </a:lnTo>
                  <a:lnTo>
                    <a:pt x="389" y="252"/>
                  </a:lnTo>
                  <a:lnTo>
                    <a:pt x="386" y="241"/>
                  </a:lnTo>
                  <a:lnTo>
                    <a:pt x="387" y="216"/>
                  </a:lnTo>
                  <a:lnTo>
                    <a:pt x="386" y="203"/>
                  </a:lnTo>
                  <a:lnTo>
                    <a:pt x="382" y="191"/>
                  </a:lnTo>
                  <a:lnTo>
                    <a:pt x="377" y="181"/>
                  </a:lnTo>
                  <a:lnTo>
                    <a:pt x="370" y="176"/>
                  </a:lnTo>
                  <a:lnTo>
                    <a:pt x="368" y="169"/>
                  </a:lnTo>
                  <a:lnTo>
                    <a:pt x="360" y="165"/>
                  </a:lnTo>
                  <a:lnTo>
                    <a:pt x="353" y="158"/>
                  </a:lnTo>
                  <a:lnTo>
                    <a:pt x="348" y="150"/>
                  </a:lnTo>
                  <a:lnTo>
                    <a:pt x="335" y="135"/>
                  </a:lnTo>
                  <a:lnTo>
                    <a:pt x="323" y="134"/>
                  </a:lnTo>
                  <a:lnTo>
                    <a:pt x="312" y="135"/>
                  </a:lnTo>
                  <a:lnTo>
                    <a:pt x="301" y="138"/>
                  </a:lnTo>
                  <a:lnTo>
                    <a:pt x="297" y="149"/>
                  </a:lnTo>
                  <a:lnTo>
                    <a:pt x="292" y="153"/>
                  </a:lnTo>
                  <a:lnTo>
                    <a:pt x="285" y="156"/>
                  </a:lnTo>
                  <a:lnTo>
                    <a:pt x="273" y="162"/>
                  </a:lnTo>
                  <a:lnTo>
                    <a:pt x="264" y="162"/>
                  </a:lnTo>
                  <a:lnTo>
                    <a:pt x="255" y="156"/>
                  </a:lnTo>
                  <a:lnTo>
                    <a:pt x="249" y="146"/>
                  </a:lnTo>
                  <a:lnTo>
                    <a:pt x="242" y="144"/>
                  </a:lnTo>
                  <a:lnTo>
                    <a:pt x="233" y="146"/>
                  </a:lnTo>
                  <a:lnTo>
                    <a:pt x="220" y="151"/>
                  </a:lnTo>
                  <a:lnTo>
                    <a:pt x="208" y="164"/>
                  </a:lnTo>
                  <a:lnTo>
                    <a:pt x="195" y="169"/>
                  </a:lnTo>
                  <a:lnTo>
                    <a:pt x="188" y="178"/>
                  </a:lnTo>
                  <a:lnTo>
                    <a:pt x="183" y="182"/>
                  </a:lnTo>
                  <a:lnTo>
                    <a:pt x="184" y="177"/>
                  </a:lnTo>
                  <a:lnTo>
                    <a:pt x="181" y="164"/>
                  </a:lnTo>
                  <a:lnTo>
                    <a:pt x="185" y="150"/>
                  </a:lnTo>
                  <a:lnTo>
                    <a:pt x="188" y="126"/>
                  </a:lnTo>
                  <a:lnTo>
                    <a:pt x="193" y="115"/>
                  </a:lnTo>
                  <a:lnTo>
                    <a:pt x="193" y="106"/>
                  </a:lnTo>
                  <a:lnTo>
                    <a:pt x="194" y="97"/>
                  </a:lnTo>
                  <a:lnTo>
                    <a:pt x="190" y="81"/>
                  </a:lnTo>
                  <a:lnTo>
                    <a:pt x="194" y="64"/>
                  </a:lnTo>
                  <a:lnTo>
                    <a:pt x="190" y="60"/>
                  </a:lnTo>
                  <a:lnTo>
                    <a:pt x="169" y="60"/>
                  </a:lnTo>
                  <a:lnTo>
                    <a:pt x="163" y="59"/>
                  </a:lnTo>
                  <a:lnTo>
                    <a:pt x="161" y="58"/>
                  </a:lnTo>
                  <a:lnTo>
                    <a:pt x="161" y="40"/>
                  </a:lnTo>
                  <a:lnTo>
                    <a:pt x="158" y="25"/>
                  </a:lnTo>
                  <a:lnTo>
                    <a:pt x="152" y="16"/>
                  </a:lnTo>
                  <a:lnTo>
                    <a:pt x="149" y="11"/>
                  </a:lnTo>
                  <a:lnTo>
                    <a:pt x="142" y="14"/>
                  </a:lnTo>
                  <a:lnTo>
                    <a:pt x="140" y="8"/>
                  </a:lnTo>
                  <a:lnTo>
                    <a:pt x="141" y="0"/>
                  </a:lnTo>
                  <a:lnTo>
                    <a:pt x="14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9" name="Freeform 94"/>
            <p:cNvSpPr>
              <a:spLocks noChangeAspect="1"/>
            </p:cNvSpPr>
            <p:nvPr/>
          </p:nvSpPr>
          <p:spPr bwMode="gray">
            <a:xfrm>
              <a:off x="6366667" y="3181697"/>
              <a:ext cx="153988" cy="333375"/>
            </a:xfrm>
            <a:custGeom>
              <a:avLst/>
              <a:gdLst/>
              <a:ahLst/>
              <a:cxnLst>
                <a:cxn ang="0">
                  <a:pos x="125" y="657"/>
                </a:cxn>
                <a:cxn ang="0">
                  <a:pos x="116" y="592"/>
                </a:cxn>
                <a:cxn ang="0">
                  <a:pos x="89" y="559"/>
                </a:cxn>
                <a:cxn ang="0">
                  <a:pos x="85" y="536"/>
                </a:cxn>
                <a:cxn ang="0">
                  <a:pos x="78" y="512"/>
                </a:cxn>
                <a:cxn ang="0">
                  <a:pos x="22" y="470"/>
                </a:cxn>
                <a:cxn ang="0">
                  <a:pos x="0" y="443"/>
                </a:cxn>
                <a:cxn ang="0">
                  <a:pos x="19" y="416"/>
                </a:cxn>
                <a:cxn ang="0">
                  <a:pos x="27" y="376"/>
                </a:cxn>
                <a:cxn ang="0">
                  <a:pos x="47" y="365"/>
                </a:cxn>
                <a:cxn ang="0">
                  <a:pos x="42" y="326"/>
                </a:cxn>
                <a:cxn ang="0">
                  <a:pos x="59" y="276"/>
                </a:cxn>
                <a:cxn ang="0">
                  <a:pos x="101" y="268"/>
                </a:cxn>
                <a:cxn ang="0">
                  <a:pos x="134" y="197"/>
                </a:cxn>
                <a:cxn ang="0">
                  <a:pos x="160" y="155"/>
                </a:cxn>
                <a:cxn ang="0">
                  <a:pos x="194" y="92"/>
                </a:cxn>
                <a:cxn ang="0">
                  <a:pos x="242" y="63"/>
                </a:cxn>
                <a:cxn ang="0">
                  <a:pos x="264" y="33"/>
                </a:cxn>
                <a:cxn ang="0">
                  <a:pos x="290" y="5"/>
                </a:cxn>
                <a:cxn ang="0">
                  <a:pos x="322" y="20"/>
                </a:cxn>
                <a:cxn ang="0">
                  <a:pos x="354" y="79"/>
                </a:cxn>
                <a:cxn ang="0">
                  <a:pos x="342" y="163"/>
                </a:cxn>
                <a:cxn ang="0">
                  <a:pos x="311" y="198"/>
                </a:cxn>
                <a:cxn ang="0">
                  <a:pos x="304" y="256"/>
                </a:cxn>
                <a:cxn ang="0">
                  <a:pos x="323" y="258"/>
                </a:cxn>
                <a:cxn ang="0">
                  <a:pos x="366" y="281"/>
                </a:cxn>
                <a:cxn ang="0">
                  <a:pos x="391" y="346"/>
                </a:cxn>
                <a:cxn ang="0">
                  <a:pos x="423" y="387"/>
                </a:cxn>
                <a:cxn ang="0">
                  <a:pos x="488" y="391"/>
                </a:cxn>
                <a:cxn ang="0">
                  <a:pos x="456" y="427"/>
                </a:cxn>
                <a:cxn ang="0">
                  <a:pos x="445" y="443"/>
                </a:cxn>
                <a:cxn ang="0">
                  <a:pos x="426" y="464"/>
                </a:cxn>
                <a:cxn ang="0">
                  <a:pos x="383" y="496"/>
                </a:cxn>
                <a:cxn ang="0">
                  <a:pos x="332" y="518"/>
                </a:cxn>
                <a:cxn ang="0">
                  <a:pos x="304" y="581"/>
                </a:cxn>
                <a:cxn ang="0">
                  <a:pos x="312" y="635"/>
                </a:cxn>
                <a:cxn ang="0">
                  <a:pos x="344" y="693"/>
                </a:cxn>
                <a:cxn ang="0">
                  <a:pos x="354" y="722"/>
                </a:cxn>
                <a:cxn ang="0">
                  <a:pos x="342" y="760"/>
                </a:cxn>
                <a:cxn ang="0">
                  <a:pos x="334" y="807"/>
                </a:cxn>
                <a:cxn ang="0">
                  <a:pos x="376" y="854"/>
                </a:cxn>
                <a:cxn ang="0">
                  <a:pos x="391" y="922"/>
                </a:cxn>
                <a:cxn ang="0">
                  <a:pos x="375" y="1000"/>
                </a:cxn>
                <a:cxn ang="0">
                  <a:pos x="355" y="1047"/>
                </a:cxn>
                <a:cxn ang="0">
                  <a:pos x="349" y="1017"/>
                </a:cxn>
                <a:cxn ang="0">
                  <a:pos x="351" y="958"/>
                </a:cxn>
                <a:cxn ang="0">
                  <a:pos x="351" y="937"/>
                </a:cxn>
                <a:cxn ang="0">
                  <a:pos x="333" y="851"/>
                </a:cxn>
                <a:cxn ang="0">
                  <a:pos x="317" y="821"/>
                </a:cxn>
                <a:cxn ang="0">
                  <a:pos x="297" y="721"/>
                </a:cxn>
                <a:cxn ang="0">
                  <a:pos x="279" y="688"/>
                </a:cxn>
                <a:cxn ang="0">
                  <a:pos x="251" y="653"/>
                </a:cxn>
                <a:cxn ang="0">
                  <a:pos x="226" y="693"/>
                </a:cxn>
                <a:cxn ang="0">
                  <a:pos x="179" y="726"/>
                </a:cxn>
                <a:cxn ang="0">
                  <a:pos x="154" y="728"/>
                </a:cxn>
                <a:cxn ang="0">
                  <a:pos x="122" y="726"/>
                </a:cxn>
                <a:cxn ang="0">
                  <a:pos x="112" y="704"/>
                </a:cxn>
              </a:cxnLst>
              <a:rect l="0" t="0" r="r" b="b"/>
              <a:pathLst>
                <a:path w="489" h="1050">
                  <a:moveTo>
                    <a:pt x="112" y="704"/>
                  </a:moveTo>
                  <a:lnTo>
                    <a:pt x="117" y="690"/>
                  </a:lnTo>
                  <a:lnTo>
                    <a:pt x="119" y="673"/>
                  </a:lnTo>
                  <a:lnTo>
                    <a:pt x="125" y="657"/>
                  </a:lnTo>
                  <a:lnTo>
                    <a:pt x="125" y="638"/>
                  </a:lnTo>
                  <a:lnTo>
                    <a:pt x="121" y="607"/>
                  </a:lnTo>
                  <a:lnTo>
                    <a:pt x="117" y="599"/>
                  </a:lnTo>
                  <a:lnTo>
                    <a:pt x="116" y="592"/>
                  </a:lnTo>
                  <a:lnTo>
                    <a:pt x="109" y="580"/>
                  </a:lnTo>
                  <a:lnTo>
                    <a:pt x="95" y="556"/>
                  </a:lnTo>
                  <a:lnTo>
                    <a:pt x="92" y="545"/>
                  </a:lnTo>
                  <a:lnTo>
                    <a:pt x="89" y="559"/>
                  </a:lnTo>
                  <a:lnTo>
                    <a:pt x="78" y="553"/>
                  </a:lnTo>
                  <a:lnTo>
                    <a:pt x="71" y="539"/>
                  </a:lnTo>
                  <a:lnTo>
                    <a:pt x="74" y="531"/>
                  </a:lnTo>
                  <a:lnTo>
                    <a:pt x="85" y="536"/>
                  </a:lnTo>
                  <a:lnTo>
                    <a:pt x="84" y="531"/>
                  </a:lnTo>
                  <a:lnTo>
                    <a:pt x="76" y="525"/>
                  </a:lnTo>
                  <a:lnTo>
                    <a:pt x="79" y="518"/>
                  </a:lnTo>
                  <a:lnTo>
                    <a:pt x="78" y="512"/>
                  </a:lnTo>
                  <a:lnTo>
                    <a:pt x="38" y="493"/>
                  </a:lnTo>
                  <a:lnTo>
                    <a:pt x="37" y="482"/>
                  </a:lnTo>
                  <a:lnTo>
                    <a:pt x="28" y="479"/>
                  </a:lnTo>
                  <a:lnTo>
                    <a:pt x="22" y="470"/>
                  </a:lnTo>
                  <a:lnTo>
                    <a:pt x="21" y="474"/>
                  </a:lnTo>
                  <a:lnTo>
                    <a:pt x="14" y="468"/>
                  </a:lnTo>
                  <a:lnTo>
                    <a:pt x="10" y="458"/>
                  </a:lnTo>
                  <a:lnTo>
                    <a:pt x="0" y="443"/>
                  </a:lnTo>
                  <a:lnTo>
                    <a:pt x="1" y="425"/>
                  </a:lnTo>
                  <a:lnTo>
                    <a:pt x="3" y="418"/>
                  </a:lnTo>
                  <a:lnTo>
                    <a:pt x="7" y="413"/>
                  </a:lnTo>
                  <a:lnTo>
                    <a:pt x="19" y="416"/>
                  </a:lnTo>
                  <a:lnTo>
                    <a:pt x="17" y="387"/>
                  </a:lnTo>
                  <a:lnTo>
                    <a:pt x="19" y="384"/>
                  </a:lnTo>
                  <a:lnTo>
                    <a:pt x="22" y="381"/>
                  </a:lnTo>
                  <a:lnTo>
                    <a:pt x="27" y="376"/>
                  </a:lnTo>
                  <a:lnTo>
                    <a:pt x="36" y="378"/>
                  </a:lnTo>
                  <a:lnTo>
                    <a:pt x="41" y="377"/>
                  </a:lnTo>
                  <a:lnTo>
                    <a:pt x="46" y="371"/>
                  </a:lnTo>
                  <a:lnTo>
                    <a:pt x="47" y="365"/>
                  </a:lnTo>
                  <a:lnTo>
                    <a:pt x="44" y="365"/>
                  </a:lnTo>
                  <a:lnTo>
                    <a:pt x="41" y="355"/>
                  </a:lnTo>
                  <a:lnTo>
                    <a:pt x="41" y="339"/>
                  </a:lnTo>
                  <a:lnTo>
                    <a:pt x="42" y="326"/>
                  </a:lnTo>
                  <a:lnTo>
                    <a:pt x="53" y="327"/>
                  </a:lnTo>
                  <a:lnTo>
                    <a:pt x="57" y="322"/>
                  </a:lnTo>
                  <a:lnTo>
                    <a:pt x="60" y="302"/>
                  </a:lnTo>
                  <a:lnTo>
                    <a:pt x="59" y="276"/>
                  </a:lnTo>
                  <a:lnTo>
                    <a:pt x="66" y="269"/>
                  </a:lnTo>
                  <a:lnTo>
                    <a:pt x="80" y="265"/>
                  </a:lnTo>
                  <a:lnTo>
                    <a:pt x="93" y="268"/>
                  </a:lnTo>
                  <a:lnTo>
                    <a:pt x="101" y="268"/>
                  </a:lnTo>
                  <a:lnTo>
                    <a:pt x="106" y="263"/>
                  </a:lnTo>
                  <a:lnTo>
                    <a:pt x="112" y="243"/>
                  </a:lnTo>
                  <a:lnTo>
                    <a:pt x="130" y="208"/>
                  </a:lnTo>
                  <a:lnTo>
                    <a:pt x="134" y="197"/>
                  </a:lnTo>
                  <a:lnTo>
                    <a:pt x="132" y="187"/>
                  </a:lnTo>
                  <a:lnTo>
                    <a:pt x="138" y="178"/>
                  </a:lnTo>
                  <a:lnTo>
                    <a:pt x="154" y="167"/>
                  </a:lnTo>
                  <a:lnTo>
                    <a:pt x="160" y="155"/>
                  </a:lnTo>
                  <a:lnTo>
                    <a:pt x="159" y="127"/>
                  </a:lnTo>
                  <a:lnTo>
                    <a:pt x="166" y="111"/>
                  </a:lnTo>
                  <a:lnTo>
                    <a:pt x="179" y="100"/>
                  </a:lnTo>
                  <a:lnTo>
                    <a:pt x="194" y="92"/>
                  </a:lnTo>
                  <a:lnTo>
                    <a:pt x="204" y="84"/>
                  </a:lnTo>
                  <a:lnTo>
                    <a:pt x="211" y="70"/>
                  </a:lnTo>
                  <a:lnTo>
                    <a:pt x="231" y="66"/>
                  </a:lnTo>
                  <a:lnTo>
                    <a:pt x="242" y="63"/>
                  </a:lnTo>
                  <a:lnTo>
                    <a:pt x="258" y="68"/>
                  </a:lnTo>
                  <a:lnTo>
                    <a:pt x="263" y="63"/>
                  </a:lnTo>
                  <a:lnTo>
                    <a:pt x="259" y="47"/>
                  </a:lnTo>
                  <a:lnTo>
                    <a:pt x="264" y="33"/>
                  </a:lnTo>
                  <a:lnTo>
                    <a:pt x="275" y="28"/>
                  </a:lnTo>
                  <a:lnTo>
                    <a:pt x="281" y="21"/>
                  </a:lnTo>
                  <a:lnTo>
                    <a:pt x="281" y="9"/>
                  </a:lnTo>
                  <a:lnTo>
                    <a:pt x="290" y="5"/>
                  </a:lnTo>
                  <a:lnTo>
                    <a:pt x="294" y="0"/>
                  </a:lnTo>
                  <a:lnTo>
                    <a:pt x="297" y="0"/>
                  </a:lnTo>
                  <a:lnTo>
                    <a:pt x="310" y="6"/>
                  </a:lnTo>
                  <a:lnTo>
                    <a:pt x="322" y="20"/>
                  </a:lnTo>
                  <a:lnTo>
                    <a:pt x="326" y="37"/>
                  </a:lnTo>
                  <a:lnTo>
                    <a:pt x="331" y="45"/>
                  </a:lnTo>
                  <a:lnTo>
                    <a:pt x="347" y="47"/>
                  </a:lnTo>
                  <a:lnTo>
                    <a:pt x="354" y="79"/>
                  </a:lnTo>
                  <a:lnTo>
                    <a:pt x="355" y="100"/>
                  </a:lnTo>
                  <a:lnTo>
                    <a:pt x="351" y="128"/>
                  </a:lnTo>
                  <a:lnTo>
                    <a:pt x="351" y="136"/>
                  </a:lnTo>
                  <a:lnTo>
                    <a:pt x="342" y="163"/>
                  </a:lnTo>
                  <a:lnTo>
                    <a:pt x="333" y="174"/>
                  </a:lnTo>
                  <a:lnTo>
                    <a:pt x="326" y="177"/>
                  </a:lnTo>
                  <a:lnTo>
                    <a:pt x="322" y="187"/>
                  </a:lnTo>
                  <a:lnTo>
                    <a:pt x="311" y="198"/>
                  </a:lnTo>
                  <a:lnTo>
                    <a:pt x="307" y="217"/>
                  </a:lnTo>
                  <a:lnTo>
                    <a:pt x="301" y="231"/>
                  </a:lnTo>
                  <a:lnTo>
                    <a:pt x="305" y="247"/>
                  </a:lnTo>
                  <a:lnTo>
                    <a:pt x="304" y="256"/>
                  </a:lnTo>
                  <a:lnTo>
                    <a:pt x="294" y="273"/>
                  </a:lnTo>
                  <a:lnTo>
                    <a:pt x="299" y="278"/>
                  </a:lnTo>
                  <a:lnTo>
                    <a:pt x="312" y="264"/>
                  </a:lnTo>
                  <a:lnTo>
                    <a:pt x="323" y="258"/>
                  </a:lnTo>
                  <a:lnTo>
                    <a:pt x="342" y="257"/>
                  </a:lnTo>
                  <a:lnTo>
                    <a:pt x="361" y="256"/>
                  </a:lnTo>
                  <a:lnTo>
                    <a:pt x="361" y="267"/>
                  </a:lnTo>
                  <a:lnTo>
                    <a:pt x="366" y="281"/>
                  </a:lnTo>
                  <a:lnTo>
                    <a:pt x="367" y="301"/>
                  </a:lnTo>
                  <a:lnTo>
                    <a:pt x="381" y="311"/>
                  </a:lnTo>
                  <a:lnTo>
                    <a:pt x="397" y="319"/>
                  </a:lnTo>
                  <a:lnTo>
                    <a:pt x="391" y="346"/>
                  </a:lnTo>
                  <a:lnTo>
                    <a:pt x="387" y="366"/>
                  </a:lnTo>
                  <a:lnTo>
                    <a:pt x="402" y="369"/>
                  </a:lnTo>
                  <a:lnTo>
                    <a:pt x="420" y="375"/>
                  </a:lnTo>
                  <a:lnTo>
                    <a:pt x="423" y="387"/>
                  </a:lnTo>
                  <a:lnTo>
                    <a:pt x="441" y="404"/>
                  </a:lnTo>
                  <a:lnTo>
                    <a:pt x="461" y="402"/>
                  </a:lnTo>
                  <a:lnTo>
                    <a:pt x="476" y="389"/>
                  </a:lnTo>
                  <a:lnTo>
                    <a:pt x="488" y="391"/>
                  </a:lnTo>
                  <a:lnTo>
                    <a:pt x="489" y="397"/>
                  </a:lnTo>
                  <a:lnTo>
                    <a:pt x="488" y="402"/>
                  </a:lnTo>
                  <a:lnTo>
                    <a:pt x="483" y="409"/>
                  </a:lnTo>
                  <a:lnTo>
                    <a:pt x="456" y="427"/>
                  </a:lnTo>
                  <a:lnTo>
                    <a:pt x="456" y="432"/>
                  </a:lnTo>
                  <a:lnTo>
                    <a:pt x="458" y="440"/>
                  </a:lnTo>
                  <a:lnTo>
                    <a:pt x="452" y="441"/>
                  </a:lnTo>
                  <a:lnTo>
                    <a:pt x="445" y="443"/>
                  </a:lnTo>
                  <a:lnTo>
                    <a:pt x="440" y="447"/>
                  </a:lnTo>
                  <a:lnTo>
                    <a:pt x="439" y="453"/>
                  </a:lnTo>
                  <a:lnTo>
                    <a:pt x="433" y="456"/>
                  </a:lnTo>
                  <a:lnTo>
                    <a:pt x="426" y="464"/>
                  </a:lnTo>
                  <a:lnTo>
                    <a:pt x="420" y="477"/>
                  </a:lnTo>
                  <a:lnTo>
                    <a:pt x="407" y="480"/>
                  </a:lnTo>
                  <a:lnTo>
                    <a:pt x="398" y="485"/>
                  </a:lnTo>
                  <a:lnTo>
                    <a:pt x="383" y="496"/>
                  </a:lnTo>
                  <a:lnTo>
                    <a:pt x="372" y="502"/>
                  </a:lnTo>
                  <a:lnTo>
                    <a:pt x="361" y="513"/>
                  </a:lnTo>
                  <a:lnTo>
                    <a:pt x="350" y="517"/>
                  </a:lnTo>
                  <a:lnTo>
                    <a:pt x="332" y="518"/>
                  </a:lnTo>
                  <a:lnTo>
                    <a:pt x="318" y="520"/>
                  </a:lnTo>
                  <a:lnTo>
                    <a:pt x="304" y="559"/>
                  </a:lnTo>
                  <a:lnTo>
                    <a:pt x="302" y="571"/>
                  </a:lnTo>
                  <a:lnTo>
                    <a:pt x="304" y="581"/>
                  </a:lnTo>
                  <a:lnTo>
                    <a:pt x="295" y="588"/>
                  </a:lnTo>
                  <a:lnTo>
                    <a:pt x="296" y="595"/>
                  </a:lnTo>
                  <a:lnTo>
                    <a:pt x="302" y="612"/>
                  </a:lnTo>
                  <a:lnTo>
                    <a:pt x="312" y="635"/>
                  </a:lnTo>
                  <a:lnTo>
                    <a:pt x="335" y="652"/>
                  </a:lnTo>
                  <a:lnTo>
                    <a:pt x="343" y="662"/>
                  </a:lnTo>
                  <a:lnTo>
                    <a:pt x="345" y="678"/>
                  </a:lnTo>
                  <a:lnTo>
                    <a:pt x="344" y="693"/>
                  </a:lnTo>
                  <a:lnTo>
                    <a:pt x="347" y="705"/>
                  </a:lnTo>
                  <a:lnTo>
                    <a:pt x="356" y="706"/>
                  </a:lnTo>
                  <a:lnTo>
                    <a:pt x="360" y="716"/>
                  </a:lnTo>
                  <a:lnTo>
                    <a:pt x="354" y="722"/>
                  </a:lnTo>
                  <a:lnTo>
                    <a:pt x="348" y="736"/>
                  </a:lnTo>
                  <a:lnTo>
                    <a:pt x="345" y="744"/>
                  </a:lnTo>
                  <a:lnTo>
                    <a:pt x="345" y="757"/>
                  </a:lnTo>
                  <a:lnTo>
                    <a:pt x="342" y="760"/>
                  </a:lnTo>
                  <a:lnTo>
                    <a:pt x="333" y="768"/>
                  </a:lnTo>
                  <a:lnTo>
                    <a:pt x="329" y="776"/>
                  </a:lnTo>
                  <a:lnTo>
                    <a:pt x="328" y="790"/>
                  </a:lnTo>
                  <a:lnTo>
                    <a:pt x="334" y="807"/>
                  </a:lnTo>
                  <a:lnTo>
                    <a:pt x="353" y="819"/>
                  </a:lnTo>
                  <a:lnTo>
                    <a:pt x="371" y="839"/>
                  </a:lnTo>
                  <a:lnTo>
                    <a:pt x="374" y="845"/>
                  </a:lnTo>
                  <a:lnTo>
                    <a:pt x="376" y="854"/>
                  </a:lnTo>
                  <a:lnTo>
                    <a:pt x="377" y="887"/>
                  </a:lnTo>
                  <a:lnTo>
                    <a:pt x="383" y="905"/>
                  </a:lnTo>
                  <a:lnTo>
                    <a:pt x="386" y="907"/>
                  </a:lnTo>
                  <a:lnTo>
                    <a:pt x="391" y="922"/>
                  </a:lnTo>
                  <a:lnTo>
                    <a:pt x="406" y="956"/>
                  </a:lnTo>
                  <a:lnTo>
                    <a:pt x="404" y="963"/>
                  </a:lnTo>
                  <a:lnTo>
                    <a:pt x="386" y="993"/>
                  </a:lnTo>
                  <a:lnTo>
                    <a:pt x="375" y="1000"/>
                  </a:lnTo>
                  <a:lnTo>
                    <a:pt x="367" y="1012"/>
                  </a:lnTo>
                  <a:lnTo>
                    <a:pt x="365" y="1027"/>
                  </a:lnTo>
                  <a:lnTo>
                    <a:pt x="360" y="1039"/>
                  </a:lnTo>
                  <a:lnTo>
                    <a:pt x="355" y="1047"/>
                  </a:lnTo>
                  <a:lnTo>
                    <a:pt x="354" y="1050"/>
                  </a:lnTo>
                  <a:lnTo>
                    <a:pt x="344" y="1043"/>
                  </a:lnTo>
                  <a:lnTo>
                    <a:pt x="345" y="1031"/>
                  </a:lnTo>
                  <a:lnTo>
                    <a:pt x="349" y="1017"/>
                  </a:lnTo>
                  <a:lnTo>
                    <a:pt x="359" y="993"/>
                  </a:lnTo>
                  <a:lnTo>
                    <a:pt x="359" y="981"/>
                  </a:lnTo>
                  <a:lnTo>
                    <a:pt x="361" y="964"/>
                  </a:lnTo>
                  <a:lnTo>
                    <a:pt x="351" y="958"/>
                  </a:lnTo>
                  <a:lnTo>
                    <a:pt x="344" y="953"/>
                  </a:lnTo>
                  <a:lnTo>
                    <a:pt x="345" y="946"/>
                  </a:lnTo>
                  <a:lnTo>
                    <a:pt x="354" y="947"/>
                  </a:lnTo>
                  <a:lnTo>
                    <a:pt x="351" y="937"/>
                  </a:lnTo>
                  <a:lnTo>
                    <a:pt x="354" y="924"/>
                  </a:lnTo>
                  <a:lnTo>
                    <a:pt x="349" y="897"/>
                  </a:lnTo>
                  <a:lnTo>
                    <a:pt x="338" y="870"/>
                  </a:lnTo>
                  <a:lnTo>
                    <a:pt x="333" y="851"/>
                  </a:lnTo>
                  <a:lnTo>
                    <a:pt x="329" y="855"/>
                  </a:lnTo>
                  <a:lnTo>
                    <a:pt x="327" y="860"/>
                  </a:lnTo>
                  <a:lnTo>
                    <a:pt x="322" y="844"/>
                  </a:lnTo>
                  <a:lnTo>
                    <a:pt x="317" y="821"/>
                  </a:lnTo>
                  <a:lnTo>
                    <a:pt x="311" y="805"/>
                  </a:lnTo>
                  <a:lnTo>
                    <a:pt x="306" y="784"/>
                  </a:lnTo>
                  <a:lnTo>
                    <a:pt x="301" y="759"/>
                  </a:lnTo>
                  <a:lnTo>
                    <a:pt x="297" y="721"/>
                  </a:lnTo>
                  <a:lnTo>
                    <a:pt x="299" y="695"/>
                  </a:lnTo>
                  <a:lnTo>
                    <a:pt x="295" y="695"/>
                  </a:lnTo>
                  <a:lnTo>
                    <a:pt x="291" y="694"/>
                  </a:lnTo>
                  <a:lnTo>
                    <a:pt x="279" y="688"/>
                  </a:lnTo>
                  <a:lnTo>
                    <a:pt x="269" y="679"/>
                  </a:lnTo>
                  <a:lnTo>
                    <a:pt x="262" y="671"/>
                  </a:lnTo>
                  <a:lnTo>
                    <a:pt x="254" y="673"/>
                  </a:lnTo>
                  <a:lnTo>
                    <a:pt x="251" y="653"/>
                  </a:lnTo>
                  <a:lnTo>
                    <a:pt x="246" y="642"/>
                  </a:lnTo>
                  <a:lnTo>
                    <a:pt x="246" y="662"/>
                  </a:lnTo>
                  <a:lnTo>
                    <a:pt x="241" y="685"/>
                  </a:lnTo>
                  <a:lnTo>
                    <a:pt x="226" y="693"/>
                  </a:lnTo>
                  <a:lnTo>
                    <a:pt x="211" y="700"/>
                  </a:lnTo>
                  <a:lnTo>
                    <a:pt x="200" y="710"/>
                  </a:lnTo>
                  <a:lnTo>
                    <a:pt x="189" y="717"/>
                  </a:lnTo>
                  <a:lnTo>
                    <a:pt x="179" y="726"/>
                  </a:lnTo>
                  <a:lnTo>
                    <a:pt x="170" y="738"/>
                  </a:lnTo>
                  <a:lnTo>
                    <a:pt x="165" y="733"/>
                  </a:lnTo>
                  <a:lnTo>
                    <a:pt x="159" y="735"/>
                  </a:lnTo>
                  <a:lnTo>
                    <a:pt x="154" y="728"/>
                  </a:lnTo>
                  <a:lnTo>
                    <a:pt x="146" y="738"/>
                  </a:lnTo>
                  <a:lnTo>
                    <a:pt x="136" y="733"/>
                  </a:lnTo>
                  <a:lnTo>
                    <a:pt x="127" y="730"/>
                  </a:lnTo>
                  <a:lnTo>
                    <a:pt x="122" y="726"/>
                  </a:lnTo>
                  <a:lnTo>
                    <a:pt x="125" y="717"/>
                  </a:lnTo>
                  <a:lnTo>
                    <a:pt x="116" y="725"/>
                  </a:lnTo>
                  <a:lnTo>
                    <a:pt x="109" y="721"/>
                  </a:lnTo>
                  <a:lnTo>
                    <a:pt x="112" y="70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0" name="Freeform 95"/>
            <p:cNvSpPr>
              <a:spLocks noChangeAspect="1"/>
            </p:cNvSpPr>
            <p:nvPr/>
          </p:nvSpPr>
          <p:spPr bwMode="gray">
            <a:xfrm>
              <a:off x="6541292" y="3435697"/>
              <a:ext cx="92075" cy="74613"/>
            </a:xfrm>
            <a:custGeom>
              <a:avLst/>
              <a:gdLst/>
              <a:ahLst/>
              <a:cxnLst>
                <a:cxn ang="0">
                  <a:pos x="115" y="236"/>
                </a:cxn>
                <a:cxn ang="0">
                  <a:pos x="106" y="230"/>
                </a:cxn>
                <a:cxn ang="0">
                  <a:pos x="82" y="232"/>
                </a:cxn>
                <a:cxn ang="0">
                  <a:pos x="72" y="221"/>
                </a:cxn>
                <a:cxn ang="0">
                  <a:pos x="75" y="204"/>
                </a:cxn>
                <a:cxn ang="0">
                  <a:pos x="64" y="203"/>
                </a:cxn>
                <a:cxn ang="0">
                  <a:pos x="50" y="214"/>
                </a:cxn>
                <a:cxn ang="0">
                  <a:pos x="41" y="186"/>
                </a:cxn>
                <a:cxn ang="0">
                  <a:pos x="45" y="184"/>
                </a:cxn>
                <a:cxn ang="0">
                  <a:pos x="36" y="172"/>
                </a:cxn>
                <a:cxn ang="0">
                  <a:pos x="37" y="157"/>
                </a:cxn>
                <a:cxn ang="0">
                  <a:pos x="25" y="129"/>
                </a:cxn>
                <a:cxn ang="0">
                  <a:pos x="3" y="96"/>
                </a:cxn>
                <a:cxn ang="0">
                  <a:pos x="3" y="67"/>
                </a:cxn>
                <a:cxn ang="0">
                  <a:pos x="15" y="52"/>
                </a:cxn>
                <a:cxn ang="0">
                  <a:pos x="37" y="28"/>
                </a:cxn>
                <a:cxn ang="0">
                  <a:pos x="52" y="19"/>
                </a:cxn>
                <a:cxn ang="0">
                  <a:pos x="95" y="24"/>
                </a:cxn>
                <a:cxn ang="0">
                  <a:pos x="141" y="20"/>
                </a:cxn>
                <a:cxn ang="0">
                  <a:pos x="161" y="25"/>
                </a:cxn>
                <a:cxn ang="0">
                  <a:pos x="187" y="37"/>
                </a:cxn>
                <a:cxn ang="0">
                  <a:pos x="207" y="38"/>
                </a:cxn>
                <a:cxn ang="0">
                  <a:pos x="223" y="15"/>
                </a:cxn>
                <a:cxn ang="0">
                  <a:pos x="242" y="11"/>
                </a:cxn>
                <a:cxn ang="0">
                  <a:pos x="258" y="20"/>
                </a:cxn>
                <a:cxn ang="0">
                  <a:pos x="279" y="6"/>
                </a:cxn>
                <a:cxn ang="0">
                  <a:pos x="281" y="37"/>
                </a:cxn>
                <a:cxn ang="0">
                  <a:pos x="290" y="68"/>
                </a:cxn>
                <a:cxn ang="0">
                  <a:pos x="287" y="129"/>
                </a:cxn>
                <a:cxn ang="0">
                  <a:pos x="272" y="135"/>
                </a:cxn>
                <a:cxn ang="0">
                  <a:pos x="255" y="148"/>
                </a:cxn>
                <a:cxn ang="0">
                  <a:pos x="229" y="156"/>
                </a:cxn>
                <a:cxn ang="0">
                  <a:pos x="209" y="167"/>
                </a:cxn>
                <a:cxn ang="0">
                  <a:pos x="197" y="184"/>
                </a:cxn>
                <a:cxn ang="0">
                  <a:pos x="199" y="202"/>
                </a:cxn>
                <a:cxn ang="0">
                  <a:pos x="185" y="207"/>
                </a:cxn>
                <a:cxn ang="0">
                  <a:pos x="164" y="218"/>
                </a:cxn>
                <a:cxn ang="0">
                  <a:pos x="149" y="215"/>
                </a:cxn>
                <a:cxn ang="0">
                  <a:pos x="143" y="230"/>
                </a:cxn>
                <a:cxn ang="0">
                  <a:pos x="125" y="236"/>
                </a:cxn>
              </a:cxnLst>
              <a:rect l="0" t="0" r="r" b="b"/>
              <a:pathLst>
                <a:path w="290" h="237">
                  <a:moveTo>
                    <a:pt x="120" y="237"/>
                  </a:moveTo>
                  <a:lnTo>
                    <a:pt x="115" y="236"/>
                  </a:lnTo>
                  <a:lnTo>
                    <a:pt x="112" y="234"/>
                  </a:lnTo>
                  <a:lnTo>
                    <a:pt x="106" y="230"/>
                  </a:lnTo>
                  <a:lnTo>
                    <a:pt x="89" y="229"/>
                  </a:lnTo>
                  <a:lnTo>
                    <a:pt x="82" y="232"/>
                  </a:lnTo>
                  <a:lnTo>
                    <a:pt x="72" y="232"/>
                  </a:lnTo>
                  <a:lnTo>
                    <a:pt x="72" y="221"/>
                  </a:lnTo>
                  <a:lnTo>
                    <a:pt x="77" y="214"/>
                  </a:lnTo>
                  <a:lnTo>
                    <a:pt x="75" y="204"/>
                  </a:lnTo>
                  <a:lnTo>
                    <a:pt x="69" y="202"/>
                  </a:lnTo>
                  <a:lnTo>
                    <a:pt x="64" y="203"/>
                  </a:lnTo>
                  <a:lnTo>
                    <a:pt x="59" y="211"/>
                  </a:lnTo>
                  <a:lnTo>
                    <a:pt x="50" y="214"/>
                  </a:lnTo>
                  <a:lnTo>
                    <a:pt x="41" y="188"/>
                  </a:lnTo>
                  <a:lnTo>
                    <a:pt x="41" y="186"/>
                  </a:lnTo>
                  <a:lnTo>
                    <a:pt x="45" y="189"/>
                  </a:lnTo>
                  <a:lnTo>
                    <a:pt x="45" y="184"/>
                  </a:lnTo>
                  <a:lnTo>
                    <a:pt x="36" y="173"/>
                  </a:lnTo>
                  <a:lnTo>
                    <a:pt x="36" y="172"/>
                  </a:lnTo>
                  <a:lnTo>
                    <a:pt x="37" y="166"/>
                  </a:lnTo>
                  <a:lnTo>
                    <a:pt x="37" y="157"/>
                  </a:lnTo>
                  <a:lnTo>
                    <a:pt x="31" y="143"/>
                  </a:lnTo>
                  <a:lnTo>
                    <a:pt x="25" y="129"/>
                  </a:lnTo>
                  <a:lnTo>
                    <a:pt x="10" y="118"/>
                  </a:lnTo>
                  <a:lnTo>
                    <a:pt x="3" y="96"/>
                  </a:lnTo>
                  <a:lnTo>
                    <a:pt x="0" y="85"/>
                  </a:lnTo>
                  <a:lnTo>
                    <a:pt x="3" y="67"/>
                  </a:lnTo>
                  <a:lnTo>
                    <a:pt x="10" y="63"/>
                  </a:lnTo>
                  <a:lnTo>
                    <a:pt x="15" y="52"/>
                  </a:lnTo>
                  <a:lnTo>
                    <a:pt x="23" y="48"/>
                  </a:lnTo>
                  <a:lnTo>
                    <a:pt x="37" y="28"/>
                  </a:lnTo>
                  <a:lnTo>
                    <a:pt x="43" y="22"/>
                  </a:lnTo>
                  <a:lnTo>
                    <a:pt x="52" y="19"/>
                  </a:lnTo>
                  <a:lnTo>
                    <a:pt x="79" y="21"/>
                  </a:lnTo>
                  <a:lnTo>
                    <a:pt x="95" y="24"/>
                  </a:lnTo>
                  <a:lnTo>
                    <a:pt x="113" y="21"/>
                  </a:lnTo>
                  <a:lnTo>
                    <a:pt x="141" y="20"/>
                  </a:lnTo>
                  <a:lnTo>
                    <a:pt x="150" y="30"/>
                  </a:lnTo>
                  <a:lnTo>
                    <a:pt x="161" y="25"/>
                  </a:lnTo>
                  <a:lnTo>
                    <a:pt x="169" y="33"/>
                  </a:lnTo>
                  <a:lnTo>
                    <a:pt x="187" y="37"/>
                  </a:lnTo>
                  <a:lnTo>
                    <a:pt x="198" y="41"/>
                  </a:lnTo>
                  <a:lnTo>
                    <a:pt x="207" y="38"/>
                  </a:lnTo>
                  <a:lnTo>
                    <a:pt x="207" y="24"/>
                  </a:lnTo>
                  <a:lnTo>
                    <a:pt x="223" y="15"/>
                  </a:lnTo>
                  <a:lnTo>
                    <a:pt x="234" y="11"/>
                  </a:lnTo>
                  <a:lnTo>
                    <a:pt x="242" y="11"/>
                  </a:lnTo>
                  <a:lnTo>
                    <a:pt x="251" y="20"/>
                  </a:lnTo>
                  <a:lnTo>
                    <a:pt x="258" y="20"/>
                  </a:lnTo>
                  <a:lnTo>
                    <a:pt x="268" y="15"/>
                  </a:lnTo>
                  <a:lnTo>
                    <a:pt x="279" y="6"/>
                  </a:lnTo>
                  <a:lnTo>
                    <a:pt x="283" y="0"/>
                  </a:lnTo>
                  <a:lnTo>
                    <a:pt x="281" y="37"/>
                  </a:lnTo>
                  <a:lnTo>
                    <a:pt x="283" y="53"/>
                  </a:lnTo>
                  <a:lnTo>
                    <a:pt x="290" y="68"/>
                  </a:lnTo>
                  <a:lnTo>
                    <a:pt x="289" y="117"/>
                  </a:lnTo>
                  <a:lnTo>
                    <a:pt x="287" y="129"/>
                  </a:lnTo>
                  <a:lnTo>
                    <a:pt x="281" y="138"/>
                  </a:lnTo>
                  <a:lnTo>
                    <a:pt x="272" y="135"/>
                  </a:lnTo>
                  <a:lnTo>
                    <a:pt x="262" y="144"/>
                  </a:lnTo>
                  <a:lnTo>
                    <a:pt x="255" y="148"/>
                  </a:lnTo>
                  <a:lnTo>
                    <a:pt x="247" y="148"/>
                  </a:lnTo>
                  <a:lnTo>
                    <a:pt x="229" y="156"/>
                  </a:lnTo>
                  <a:lnTo>
                    <a:pt x="228" y="166"/>
                  </a:lnTo>
                  <a:lnTo>
                    <a:pt x="209" y="167"/>
                  </a:lnTo>
                  <a:lnTo>
                    <a:pt x="199" y="171"/>
                  </a:lnTo>
                  <a:lnTo>
                    <a:pt x="197" y="184"/>
                  </a:lnTo>
                  <a:lnTo>
                    <a:pt x="198" y="193"/>
                  </a:lnTo>
                  <a:lnTo>
                    <a:pt x="199" y="202"/>
                  </a:lnTo>
                  <a:lnTo>
                    <a:pt x="193" y="204"/>
                  </a:lnTo>
                  <a:lnTo>
                    <a:pt x="185" y="207"/>
                  </a:lnTo>
                  <a:lnTo>
                    <a:pt x="174" y="214"/>
                  </a:lnTo>
                  <a:lnTo>
                    <a:pt x="164" y="218"/>
                  </a:lnTo>
                  <a:lnTo>
                    <a:pt x="156" y="215"/>
                  </a:lnTo>
                  <a:lnTo>
                    <a:pt x="149" y="215"/>
                  </a:lnTo>
                  <a:lnTo>
                    <a:pt x="148" y="225"/>
                  </a:lnTo>
                  <a:lnTo>
                    <a:pt x="143" y="230"/>
                  </a:lnTo>
                  <a:lnTo>
                    <a:pt x="136" y="234"/>
                  </a:lnTo>
                  <a:lnTo>
                    <a:pt x="125" y="236"/>
                  </a:lnTo>
                  <a:lnTo>
                    <a:pt x="120" y="23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1" name="Freeform 96"/>
            <p:cNvSpPr>
              <a:spLocks noChangeAspect="1"/>
            </p:cNvSpPr>
            <p:nvPr/>
          </p:nvSpPr>
          <p:spPr bwMode="gray">
            <a:xfrm>
              <a:off x="6504780" y="3292822"/>
              <a:ext cx="125413" cy="155575"/>
            </a:xfrm>
            <a:custGeom>
              <a:avLst/>
              <a:gdLst/>
              <a:ahLst/>
              <a:cxnLst>
                <a:cxn ang="0">
                  <a:pos x="135" y="39"/>
                </a:cxn>
                <a:cxn ang="0">
                  <a:pos x="147" y="71"/>
                </a:cxn>
                <a:cxn ang="0">
                  <a:pos x="183" y="98"/>
                </a:cxn>
                <a:cxn ang="0">
                  <a:pos x="228" y="105"/>
                </a:cxn>
                <a:cxn ang="0">
                  <a:pos x="243" y="127"/>
                </a:cxn>
                <a:cxn ang="0">
                  <a:pos x="252" y="151"/>
                </a:cxn>
                <a:cxn ang="0">
                  <a:pos x="220" y="164"/>
                </a:cxn>
                <a:cxn ang="0">
                  <a:pos x="205" y="181"/>
                </a:cxn>
                <a:cxn ang="0">
                  <a:pos x="221" y="196"/>
                </a:cxn>
                <a:cxn ang="0">
                  <a:pos x="271" y="239"/>
                </a:cxn>
                <a:cxn ang="0">
                  <a:pos x="314" y="290"/>
                </a:cxn>
                <a:cxn ang="0">
                  <a:pos x="342" y="317"/>
                </a:cxn>
                <a:cxn ang="0">
                  <a:pos x="345" y="331"/>
                </a:cxn>
                <a:cxn ang="0">
                  <a:pos x="371" y="355"/>
                </a:cxn>
                <a:cxn ang="0">
                  <a:pos x="397" y="409"/>
                </a:cxn>
                <a:cxn ang="0">
                  <a:pos x="394" y="455"/>
                </a:cxn>
                <a:cxn ang="0">
                  <a:pos x="366" y="469"/>
                </a:cxn>
                <a:cxn ang="0">
                  <a:pos x="338" y="464"/>
                </a:cxn>
                <a:cxn ang="0">
                  <a:pos x="313" y="490"/>
                </a:cxn>
                <a:cxn ang="0">
                  <a:pos x="276" y="474"/>
                </a:cxn>
                <a:cxn ang="0">
                  <a:pos x="287" y="459"/>
                </a:cxn>
                <a:cxn ang="0">
                  <a:pos x="290" y="398"/>
                </a:cxn>
                <a:cxn ang="0">
                  <a:pos x="276" y="380"/>
                </a:cxn>
                <a:cxn ang="0">
                  <a:pos x="257" y="367"/>
                </a:cxn>
                <a:cxn ang="0">
                  <a:pos x="247" y="321"/>
                </a:cxn>
                <a:cxn ang="0">
                  <a:pos x="237" y="286"/>
                </a:cxn>
                <a:cxn ang="0">
                  <a:pos x="220" y="270"/>
                </a:cxn>
                <a:cxn ang="0">
                  <a:pos x="195" y="240"/>
                </a:cxn>
                <a:cxn ang="0">
                  <a:pos x="161" y="243"/>
                </a:cxn>
                <a:cxn ang="0">
                  <a:pos x="145" y="261"/>
                </a:cxn>
                <a:cxn ang="0">
                  <a:pos x="115" y="261"/>
                </a:cxn>
                <a:cxn ang="0">
                  <a:pos x="93" y="251"/>
                </a:cxn>
                <a:cxn ang="0">
                  <a:pos x="55" y="274"/>
                </a:cxn>
                <a:cxn ang="0">
                  <a:pos x="44" y="282"/>
                </a:cxn>
                <a:cxn ang="0">
                  <a:pos x="48" y="231"/>
                </a:cxn>
                <a:cxn ang="0">
                  <a:pos x="54" y="202"/>
                </a:cxn>
                <a:cxn ang="0">
                  <a:pos x="50" y="165"/>
                </a:cxn>
                <a:cxn ang="0">
                  <a:pos x="21" y="163"/>
                </a:cxn>
                <a:cxn ang="0">
                  <a:pos x="12" y="121"/>
                </a:cxn>
                <a:cxn ang="0">
                  <a:pos x="0" y="113"/>
                </a:cxn>
                <a:cxn ang="0">
                  <a:pos x="5" y="99"/>
                </a:cxn>
                <a:cxn ang="0">
                  <a:pos x="23" y="92"/>
                </a:cxn>
                <a:cxn ang="0">
                  <a:pos x="48" y="61"/>
                </a:cxn>
                <a:cxn ang="0">
                  <a:pos x="59" y="76"/>
                </a:cxn>
                <a:cxn ang="0">
                  <a:pos x="85" y="52"/>
                </a:cxn>
                <a:cxn ang="0">
                  <a:pos x="77" y="7"/>
                </a:cxn>
                <a:cxn ang="0">
                  <a:pos x="106" y="3"/>
                </a:cxn>
              </a:cxnLst>
              <a:rect l="0" t="0" r="r" b="b"/>
              <a:pathLst>
                <a:path w="398" h="490">
                  <a:moveTo>
                    <a:pt x="106" y="3"/>
                  </a:moveTo>
                  <a:lnTo>
                    <a:pt x="118" y="19"/>
                  </a:lnTo>
                  <a:lnTo>
                    <a:pt x="135" y="39"/>
                  </a:lnTo>
                  <a:lnTo>
                    <a:pt x="145" y="49"/>
                  </a:lnTo>
                  <a:lnTo>
                    <a:pt x="150" y="59"/>
                  </a:lnTo>
                  <a:lnTo>
                    <a:pt x="147" y="71"/>
                  </a:lnTo>
                  <a:lnTo>
                    <a:pt x="149" y="79"/>
                  </a:lnTo>
                  <a:lnTo>
                    <a:pt x="163" y="94"/>
                  </a:lnTo>
                  <a:lnTo>
                    <a:pt x="183" y="98"/>
                  </a:lnTo>
                  <a:lnTo>
                    <a:pt x="203" y="93"/>
                  </a:lnTo>
                  <a:lnTo>
                    <a:pt x="219" y="94"/>
                  </a:lnTo>
                  <a:lnTo>
                    <a:pt x="228" y="105"/>
                  </a:lnTo>
                  <a:lnTo>
                    <a:pt x="233" y="114"/>
                  </a:lnTo>
                  <a:lnTo>
                    <a:pt x="235" y="121"/>
                  </a:lnTo>
                  <a:lnTo>
                    <a:pt x="243" y="127"/>
                  </a:lnTo>
                  <a:lnTo>
                    <a:pt x="247" y="136"/>
                  </a:lnTo>
                  <a:lnTo>
                    <a:pt x="253" y="142"/>
                  </a:lnTo>
                  <a:lnTo>
                    <a:pt x="252" y="151"/>
                  </a:lnTo>
                  <a:lnTo>
                    <a:pt x="236" y="167"/>
                  </a:lnTo>
                  <a:lnTo>
                    <a:pt x="231" y="167"/>
                  </a:lnTo>
                  <a:lnTo>
                    <a:pt x="220" y="164"/>
                  </a:lnTo>
                  <a:lnTo>
                    <a:pt x="213" y="167"/>
                  </a:lnTo>
                  <a:lnTo>
                    <a:pt x="209" y="172"/>
                  </a:lnTo>
                  <a:lnTo>
                    <a:pt x="205" y="181"/>
                  </a:lnTo>
                  <a:lnTo>
                    <a:pt x="206" y="188"/>
                  </a:lnTo>
                  <a:lnTo>
                    <a:pt x="213" y="190"/>
                  </a:lnTo>
                  <a:lnTo>
                    <a:pt x="221" y="196"/>
                  </a:lnTo>
                  <a:lnTo>
                    <a:pt x="240" y="206"/>
                  </a:lnTo>
                  <a:lnTo>
                    <a:pt x="267" y="226"/>
                  </a:lnTo>
                  <a:lnTo>
                    <a:pt x="271" y="239"/>
                  </a:lnTo>
                  <a:lnTo>
                    <a:pt x="294" y="260"/>
                  </a:lnTo>
                  <a:lnTo>
                    <a:pt x="297" y="270"/>
                  </a:lnTo>
                  <a:lnTo>
                    <a:pt x="314" y="290"/>
                  </a:lnTo>
                  <a:lnTo>
                    <a:pt x="319" y="291"/>
                  </a:lnTo>
                  <a:lnTo>
                    <a:pt x="337" y="303"/>
                  </a:lnTo>
                  <a:lnTo>
                    <a:pt x="342" y="317"/>
                  </a:lnTo>
                  <a:lnTo>
                    <a:pt x="345" y="329"/>
                  </a:lnTo>
                  <a:lnTo>
                    <a:pt x="344" y="330"/>
                  </a:lnTo>
                  <a:lnTo>
                    <a:pt x="345" y="331"/>
                  </a:lnTo>
                  <a:lnTo>
                    <a:pt x="349" y="345"/>
                  </a:lnTo>
                  <a:lnTo>
                    <a:pt x="357" y="345"/>
                  </a:lnTo>
                  <a:lnTo>
                    <a:pt x="371" y="355"/>
                  </a:lnTo>
                  <a:lnTo>
                    <a:pt x="380" y="363"/>
                  </a:lnTo>
                  <a:lnTo>
                    <a:pt x="384" y="380"/>
                  </a:lnTo>
                  <a:lnTo>
                    <a:pt x="397" y="409"/>
                  </a:lnTo>
                  <a:lnTo>
                    <a:pt x="398" y="416"/>
                  </a:lnTo>
                  <a:lnTo>
                    <a:pt x="398" y="449"/>
                  </a:lnTo>
                  <a:lnTo>
                    <a:pt x="394" y="455"/>
                  </a:lnTo>
                  <a:lnTo>
                    <a:pt x="383" y="464"/>
                  </a:lnTo>
                  <a:lnTo>
                    <a:pt x="373" y="469"/>
                  </a:lnTo>
                  <a:lnTo>
                    <a:pt x="366" y="469"/>
                  </a:lnTo>
                  <a:lnTo>
                    <a:pt x="357" y="460"/>
                  </a:lnTo>
                  <a:lnTo>
                    <a:pt x="349" y="460"/>
                  </a:lnTo>
                  <a:lnTo>
                    <a:pt x="338" y="464"/>
                  </a:lnTo>
                  <a:lnTo>
                    <a:pt x="322" y="473"/>
                  </a:lnTo>
                  <a:lnTo>
                    <a:pt x="322" y="487"/>
                  </a:lnTo>
                  <a:lnTo>
                    <a:pt x="313" y="490"/>
                  </a:lnTo>
                  <a:lnTo>
                    <a:pt x="302" y="486"/>
                  </a:lnTo>
                  <a:lnTo>
                    <a:pt x="284" y="482"/>
                  </a:lnTo>
                  <a:lnTo>
                    <a:pt x="276" y="474"/>
                  </a:lnTo>
                  <a:lnTo>
                    <a:pt x="276" y="470"/>
                  </a:lnTo>
                  <a:lnTo>
                    <a:pt x="280" y="470"/>
                  </a:lnTo>
                  <a:lnTo>
                    <a:pt x="287" y="459"/>
                  </a:lnTo>
                  <a:lnTo>
                    <a:pt x="287" y="417"/>
                  </a:lnTo>
                  <a:lnTo>
                    <a:pt x="291" y="407"/>
                  </a:lnTo>
                  <a:lnTo>
                    <a:pt x="290" y="398"/>
                  </a:lnTo>
                  <a:lnTo>
                    <a:pt x="289" y="391"/>
                  </a:lnTo>
                  <a:lnTo>
                    <a:pt x="284" y="385"/>
                  </a:lnTo>
                  <a:lnTo>
                    <a:pt x="276" y="380"/>
                  </a:lnTo>
                  <a:lnTo>
                    <a:pt x="274" y="373"/>
                  </a:lnTo>
                  <a:lnTo>
                    <a:pt x="264" y="372"/>
                  </a:lnTo>
                  <a:lnTo>
                    <a:pt x="257" y="367"/>
                  </a:lnTo>
                  <a:lnTo>
                    <a:pt x="249" y="357"/>
                  </a:lnTo>
                  <a:lnTo>
                    <a:pt x="246" y="346"/>
                  </a:lnTo>
                  <a:lnTo>
                    <a:pt x="247" y="321"/>
                  </a:lnTo>
                  <a:lnTo>
                    <a:pt x="246" y="308"/>
                  </a:lnTo>
                  <a:lnTo>
                    <a:pt x="242" y="296"/>
                  </a:lnTo>
                  <a:lnTo>
                    <a:pt x="237" y="286"/>
                  </a:lnTo>
                  <a:lnTo>
                    <a:pt x="230" y="281"/>
                  </a:lnTo>
                  <a:lnTo>
                    <a:pt x="228" y="274"/>
                  </a:lnTo>
                  <a:lnTo>
                    <a:pt x="220" y="270"/>
                  </a:lnTo>
                  <a:lnTo>
                    <a:pt x="213" y="263"/>
                  </a:lnTo>
                  <a:lnTo>
                    <a:pt x="208" y="255"/>
                  </a:lnTo>
                  <a:lnTo>
                    <a:pt x="195" y="240"/>
                  </a:lnTo>
                  <a:lnTo>
                    <a:pt x="183" y="239"/>
                  </a:lnTo>
                  <a:lnTo>
                    <a:pt x="172" y="240"/>
                  </a:lnTo>
                  <a:lnTo>
                    <a:pt x="161" y="243"/>
                  </a:lnTo>
                  <a:lnTo>
                    <a:pt x="157" y="254"/>
                  </a:lnTo>
                  <a:lnTo>
                    <a:pt x="152" y="258"/>
                  </a:lnTo>
                  <a:lnTo>
                    <a:pt x="145" y="261"/>
                  </a:lnTo>
                  <a:lnTo>
                    <a:pt x="133" y="267"/>
                  </a:lnTo>
                  <a:lnTo>
                    <a:pt x="124" y="267"/>
                  </a:lnTo>
                  <a:lnTo>
                    <a:pt x="115" y="261"/>
                  </a:lnTo>
                  <a:lnTo>
                    <a:pt x="109" y="251"/>
                  </a:lnTo>
                  <a:lnTo>
                    <a:pt x="102" y="249"/>
                  </a:lnTo>
                  <a:lnTo>
                    <a:pt x="93" y="251"/>
                  </a:lnTo>
                  <a:lnTo>
                    <a:pt x="80" y="256"/>
                  </a:lnTo>
                  <a:lnTo>
                    <a:pt x="68" y="269"/>
                  </a:lnTo>
                  <a:lnTo>
                    <a:pt x="55" y="274"/>
                  </a:lnTo>
                  <a:lnTo>
                    <a:pt x="48" y="283"/>
                  </a:lnTo>
                  <a:lnTo>
                    <a:pt x="43" y="287"/>
                  </a:lnTo>
                  <a:lnTo>
                    <a:pt x="44" y="282"/>
                  </a:lnTo>
                  <a:lnTo>
                    <a:pt x="41" y="269"/>
                  </a:lnTo>
                  <a:lnTo>
                    <a:pt x="45" y="255"/>
                  </a:lnTo>
                  <a:lnTo>
                    <a:pt x="48" y="231"/>
                  </a:lnTo>
                  <a:lnTo>
                    <a:pt x="53" y="220"/>
                  </a:lnTo>
                  <a:lnTo>
                    <a:pt x="53" y="211"/>
                  </a:lnTo>
                  <a:lnTo>
                    <a:pt x="54" y="202"/>
                  </a:lnTo>
                  <a:lnTo>
                    <a:pt x="50" y="186"/>
                  </a:lnTo>
                  <a:lnTo>
                    <a:pt x="54" y="169"/>
                  </a:lnTo>
                  <a:lnTo>
                    <a:pt x="50" y="165"/>
                  </a:lnTo>
                  <a:lnTo>
                    <a:pt x="29" y="165"/>
                  </a:lnTo>
                  <a:lnTo>
                    <a:pt x="23" y="164"/>
                  </a:lnTo>
                  <a:lnTo>
                    <a:pt x="21" y="163"/>
                  </a:lnTo>
                  <a:lnTo>
                    <a:pt x="21" y="145"/>
                  </a:lnTo>
                  <a:lnTo>
                    <a:pt x="18" y="130"/>
                  </a:lnTo>
                  <a:lnTo>
                    <a:pt x="12" y="121"/>
                  </a:lnTo>
                  <a:lnTo>
                    <a:pt x="9" y="116"/>
                  </a:lnTo>
                  <a:lnTo>
                    <a:pt x="2" y="119"/>
                  </a:lnTo>
                  <a:lnTo>
                    <a:pt x="0" y="113"/>
                  </a:lnTo>
                  <a:lnTo>
                    <a:pt x="1" y="105"/>
                  </a:lnTo>
                  <a:lnTo>
                    <a:pt x="4" y="105"/>
                  </a:lnTo>
                  <a:lnTo>
                    <a:pt x="5" y="99"/>
                  </a:lnTo>
                  <a:lnTo>
                    <a:pt x="10" y="95"/>
                  </a:lnTo>
                  <a:lnTo>
                    <a:pt x="17" y="93"/>
                  </a:lnTo>
                  <a:lnTo>
                    <a:pt x="23" y="92"/>
                  </a:lnTo>
                  <a:lnTo>
                    <a:pt x="21" y="84"/>
                  </a:lnTo>
                  <a:lnTo>
                    <a:pt x="21" y="79"/>
                  </a:lnTo>
                  <a:lnTo>
                    <a:pt x="48" y="61"/>
                  </a:lnTo>
                  <a:lnTo>
                    <a:pt x="53" y="54"/>
                  </a:lnTo>
                  <a:lnTo>
                    <a:pt x="54" y="49"/>
                  </a:lnTo>
                  <a:lnTo>
                    <a:pt x="59" y="76"/>
                  </a:lnTo>
                  <a:lnTo>
                    <a:pt x="80" y="71"/>
                  </a:lnTo>
                  <a:lnTo>
                    <a:pt x="84" y="67"/>
                  </a:lnTo>
                  <a:lnTo>
                    <a:pt x="85" y="52"/>
                  </a:lnTo>
                  <a:lnTo>
                    <a:pt x="79" y="36"/>
                  </a:lnTo>
                  <a:lnTo>
                    <a:pt x="76" y="19"/>
                  </a:lnTo>
                  <a:lnTo>
                    <a:pt x="77" y="7"/>
                  </a:lnTo>
                  <a:lnTo>
                    <a:pt x="86" y="0"/>
                  </a:lnTo>
                  <a:lnTo>
                    <a:pt x="106" y="1"/>
                  </a:lnTo>
                  <a:lnTo>
                    <a:pt x="106"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42" name="Group 97"/>
            <p:cNvGrpSpPr>
              <a:grpSpLocks noChangeAspect="1"/>
            </p:cNvGrpSpPr>
            <p:nvPr/>
          </p:nvGrpSpPr>
          <p:grpSpPr bwMode="gray">
            <a:xfrm>
              <a:off x="5818980" y="3002309"/>
              <a:ext cx="636588" cy="587375"/>
              <a:chOff x="3183" y="2052"/>
              <a:chExt cx="401" cy="370"/>
            </a:xfrm>
            <a:grpFill/>
          </p:grpSpPr>
          <p:sp>
            <p:nvSpPr>
              <p:cNvPr id="344" name="Freeform 98"/>
              <p:cNvSpPr>
                <a:spLocks noChangeAspect="1"/>
              </p:cNvSpPr>
              <p:nvPr/>
            </p:nvSpPr>
            <p:spPr bwMode="gray">
              <a:xfrm>
                <a:off x="3509" y="2232"/>
                <a:ext cx="3" cy="5"/>
              </a:xfrm>
              <a:custGeom>
                <a:avLst/>
                <a:gdLst/>
                <a:ahLst/>
                <a:cxnLst>
                  <a:cxn ang="0">
                    <a:pos x="0" y="4"/>
                  </a:cxn>
                  <a:cxn ang="0">
                    <a:pos x="1" y="26"/>
                  </a:cxn>
                  <a:cxn ang="0">
                    <a:pos x="9" y="27"/>
                  </a:cxn>
                  <a:cxn ang="0">
                    <a:pos x="14" y="21"/>
                  </a:cxn>
                  <a:cxn ang="0">
                    <a:pos x="14" y="12"/>
                  </a:cxn>
                  <a:cxn ang="0">
                    <a:pos x="9" y="3"/>
                  </a:cxn>
                  <a:cxn ang="0">
                    <a:pos x="5" y="0"/>
                  </a:cxn>
                  <a:cxn ang="0">
                    <a:pos x="0" y="4"/>
                  </a:cxn>
                </a:cxnLst>
                <a:rect l="0" t="0" r="r" b="b"/>
                <a:pathLst>
                  <a:path w="14" h="27">
                    <a:moveTo>
                      <a:pt x="0" y="4"/>
                    </a:moveTo>
                    <a:lnTo>
                      <a:pt x="1" y="26"/>
                    </a:lnTo>
                    <a:lnTo>
                      <a:pt x="9" y="27"/>
                    </a:lnTo>
                    <a:lnTo>
                      <a:pt x="14" y="21"/>
                    </a:lnTo>
                    <a:lnTo>
                      <a:pt x="14" y="12"/>
                    </a:lnTo>
                    <a:lnTo>
                      <a:pt x="9" y="3"/>
                    </a:lnTo>
                    <a:lnTo>
                      <a:pt x="5" y="0"/>
                    </a:lnTo>
                    <a:lnTo>
                      <a:pt x="0"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5" name="Freeform 99"/>
              <p:cNvSpPr>
                <a:spLocks noChangeAspect="1"/>
              </p:cNvSpPr>
              <p:nvPr/>
            </p:nvSpPr>
            <p:spPr bwMode="gray">
              <a:xfrm>
                <a:off x="3262" y="2066"/>
                <a:ext cx="322" cy="332"/>
              </a:xfrm>
              <a:custGeom>
                <a:avLst/>
                <a:gdLst/>
                <a:ahLst/>
                <a:cxnLst>
                  <a:cxn ang="0">
                    <a:pos x="351" y="1334"/>
                  </a:cxn>
                  <a:cxn ang="0">
                    <a:pos x="468" y="1614"/>
                  </a:cxn>
                  <a:cxn ang="0">
                    <a:pos x="594" y="1598"/>
                  </a:cxn>
                  <a:cxn ang="0">
                    <a:pos x="655" y="1431"/>
                  </a:cxn>
                  <a:cxn ang="0">
                    <a:pos x="659" y="1302"/>
                  </a:cxn>
                  <a:cxn ang="0">
                    <a:pos x="733" y="1205"/>
                  </a:cxn>
                  <a:cxn ang="0">
                    <a:pos x="880" y="1087"/>
                  </a:cxn>
                  <a:cxn ang="0">
                    <a:pos x="1036" y="913"/>
                  </a:cxn>
                  <a:cxn ang="0">
                    <a:pos x="1107" y="902"/>
                  </a:cxn>
                  <a:cxn ang="0">
                    <a:pos x="1134" y="854"/>
                  </a:cxn>
                  <a:cxn ang="0">
                    <a:pos x="1120" y="738"/>
                  </a:cxn>
                  <a:cxn ang="0">
                    <a:pos x="1122" y="669"/>
                  </a:cxn>
                  <a:cxn ang="0">
                    <a:pos x="1143" y="613"/>
                  </a:cxn>
                  <a:cxn ang="0">
                    <a:pos x="1264" y="679"/>
                  </a:cxn>
                  <a:cxn ang="0">
                    <a:pos x="1268" y="798"/>
                  </a:cxn>
                  <a:cxn ang="0">
                    <a:pos x="1346" y="881"/>
                  </a:cxn>
                  <a:cxn ang="0">
                    <a:pos x="1387" y="799"/>
                  </a:cxn>
                  <a:cxn ang="0">
                    <a:pos x="1487" y="652"/>
                  </a:cxn>
                  <a:cxn ang="0">
                    <a:pos x="1602" y="525"/>
                  </a:cxn>
                  <a:cxn ang="0">
                    <a:pos x="1532" y="422"/>
                  </a:cxn>
                  <a:cxn ang="0">
                    <a:pos x="1379" y="492"/>
                  </a:cxn>
                  <a:cxn ang="0">
                    <a:pos x="1319" y="570"/>
                  </a:cxn>
                  <a:cxn ang="0">
                    <a:pos x="1160" y="592"/>
                  </a:cxn>
                  <a:cxn ang="0">
                    <a:pos x="1133" y="551"/>
                  </a:cxn>
                  <a:cxn ang="0">
                    <a:pos x="1090" y="541"/>
                  </a:cxn>
                  <a:cxn ang="0">
                    <a:pos x="1046" y="615"/>
                  </a:cxn>
                  <a:cxn ang="0">
                    <a:pos x="873" y="555"/>
                  </a:cxn>
                  <a:cxn ang="0">
                    <a:pos x="772" y="530"/>
                  </a:cxn>
                  <a:cxn ang="0">
                    <a:pos x="676" y="480"/>
                  </a:cxn>
                  <a:cxn ang="0">
                    <a:pos x="675" y="409"/>
                  </a:cxn>
                  <a:cxn ang="0">
                    <a:pos x="690" y="367"/>
                  </a:cxn>
                  <a:cxn ang="0">
                    <a:pos x="631" y="332"/>
                  </a:cxn>
                  <a:cxn ang="0">
                    <a:pos x="589" y="304"/>
                  </a:cxn>
                  <a:cxn ang="0">
                    <a:pos x="581" y="224"/>
                  </a:cxn>
                  <a:cxn ang="0">
                    <a:pos x="617" y="223"/>
                  </a:cxn>
                  <a:cxn ang="0">
                    <a:pos x="597" y="174"/>
                  </a:cxn>
                  <a:cxn ang="0">
                    <a:pos x="628" y="126"/>
                  </a:cxn>
                  <a:cxn ang="0">
                    <a:pos x="666" y="52"/>
                  </a:cxn>
                  <a:cxn ang="0">
                    <a:pos x="642" y="22"/>
                  </a:cxn>
                  <a:cxn ang="0">
                    <a:pos x="599" y="6"/>
                  </a:cxn>
                  <a:cxn ang="0">
                    <a:pos x="489" y="68"/>
                  </a:cxn>
                  <a:cxn ang="0">
                    <a:pos x="427" y="92"/>
                  </a:cxn>
                  <a:cxn ang="0">
                    <a:pos x="333" y="79"/>
                  </a:cxn>
                  <a:cxn ang="0">
                    <a:pos x="320" y="126"/>
                  </a:cxn>
                  <a:cxn ang="0">
                    <a:pos x="321" y="181"/>
                  </a:cxn>
                  <a:cxn ang="0">
                    <a:pos x="384" y="232"/>
                  </a:cxn>
                  <a:cxn ang="0">
                    <a:pos x="362" y="267"/>
                  </a:cxn>
                  <a:cxn ang="0">
                    <a:pos x="371" y="324"/>
                  </a:cxn>
                  <a:cxn ang="0">
                    <a:pos x="314" y="388"/>
                  </a:cxn>
                  <a:cxn ang="0">
                    <a:pos x="212" y="504"/>
                  </a:cxn>
                  <a:cxn ang="0">
                    <a:pos x="132" y="513"/>
                  </a:cxn>
                  <a:cxn ang="0">
                    <a:pos x="111" y="603"/>
                  </a:cxn>
                  <a:cxn ang="0">
                    <a:pos x="142" y="669"/>
                  </a:cxn>
                  <a:cxn ang="0">
                    <a:pos x="166" y="733"/>
                  </a:cxn>
                  <a:cxn ang="0">
                    <a:pos x="127" y="734"/>
                  </a:cxn>
                  <a:cxn ang="0">
                    <a:pos x="47" y="740"/>
                  </a:cxn>
                  <a:cxn ang="0">
                    <a:pos x="0" y="773"/>
                  </a:cxn>
                  <a:cxn ang="0">
                    <a:pos x="124" y="814"/>
                  </a:cxn>
                  <a:cxn ang="0">
                    <a:pos x="131" y="945"/>
                  </a:cxn>
                  <a:cxn ang="0">
                    <a:pos x="229" y="857"/>
                  </a:cxn>
                  <a:cxn ang="0">
                    <a:pos x="246" y="924"/>
                  </a:cxn>
                  <a:cxn ang="0">
                    <a:pos x="261" y="1041"/>
                  </a:cxn>
                  <a:cxn ang="0">
                    <a:pos x="276" y="1157"/>
                  </a:cxn>
                </a:cxnLst>
                <a:rect l="0" t="0" r="r" b="b"/>
                <a:pathLst>
                  <a:path w="1608" h="1661">
                    <a:moveTo>
                      <a:pt x="304" y="1236"/>
                    </a:moveTo>
                    <a:lnTo>
                      <a:pt x="306" y="1238"/>
                    </a:lnTo>
                    <a:lnTo>
                      <a:pt x="310" y="1250"/>
                    </a:lnTo>
                    <a:lnTo>
                      <a:pt x="312" y="1252"/>
                    </a:lnTo>
                    <a:lnTo>
                      <a:pt x="315" y="1249"/>
                    </a:lnTo>
                    <a:lnTo>
                      <a:pt x="320" y="1250"/>
                    </a:lnTo>
                    <a:lnTo>
                      <a:pt x="316" y="1255"/>
                    </a:lnTo>
                    <a:lnTo>
                      <a:pt x="316" y="1260"/>
                    </a:lnTo>
                    <a:lnTo>
                      <a:pt x="322" y="1281"/>
                    </a:lnTo>
                    <a:lnTo>
                      <a:pt x="331" y="1293"/>
                    </a:lnTo>
                    <a:lnTo>
                      <a:pt x="338" y="1297"/>
                    </a:lnTo>
                    <a:lnTo>
                      <a:pt x="348" y="1319"/>
                    </a:lnTo>
                    <a:lnTo>
                      <a:pt x="351" y="1334"/>
                    </a:lnTo>
                    <a:lnTo>
                      <a:pt x="358" y="1343"/>
                    </a:lnTo>
                    <a:lnTo>
                      <a:pt x="364" y="1358"/>
                    </a:lnTo>
                    <a:lnTo>
                      <a:pt x="370" y="1388"/>
                    </a:lnTo>
                    <a:lnTo>
                      <a:pt x="382" y="1426"/>
                    </a:lnTo>
                    <a:lnTo>
                      <a:pt x="382" y="1429"/>
                    </a:lnTo>
                    <a:lnTo>
                      <a:pt x="391" y="1444"/>
                    </a:lnTo>
                    <a:lnTo>
                      <a:pt x="401" y="1453"/>
                    </a:lnTo>
                    <a:lnTo>
                      <a:pt x="418" y="1475"/>
                    </a:lnTo>
                    <a:lnTo>
                      <a:pt x="425" y="1494"/>
                    </a:lnTo>
                    <a:lnTo>
                      <a:pt x="432" y="1519"/>
                    </a:lnTo>
                    <a:lnTo>
                      <a:pt x="454" y="1572"/>
                    </a:lnTo>
                    <a:lnTo>
                      <a:pt x="461" y="1600"/>
                    </a:lnTo>
                    <a:lnTo>
                      <a:pt x="468" y="1614"/>
                    </a:lnTo>
                    <a:lnTo>
                      <a:pt x="481" y="1633"/>
                    </a:lnTo>
                    <a:lnTo>
                      <a:pt x="495" y="1650"/>
                    </a:lnTo>
                    <a:lnTo>
                      <a:pt x="508" y="1661"/>
                    </a:lnTo>
                    <a:lnTo>
                      <a:pt x="525" y="1661"/>
                    </a:lnTo>
                    <a:lnTo>
                      <a:pt x="534" y="1653"/>
                    </a:lnTo>
                    <a:lnTo>
                      <a:pt x="534" y="1650"/>
                    </a:lnTo>
                    <a:lnTo>
                      <a:pt x="540" y="1647"/>
                    </a:lnTo>
                    <a:lnTo>
                      <a:pt x="546" y="1642"/>
                    </a:lnTo>
                    <a:lnTo>
                      <a:pt x="548" y="1636"/>
                    </a:lnTo>
                    <a:lnTo>
                      <a:pt x="547" y="1632"/>
                    </a:lnTo>
                    <a:lnTo>
                      <a:pt x="554" y="1611"/>
                    </a:lnTo>
                    <a:lnTo>
                      <a:pt x="577" y="1600"/>
                    </a:lnTo>
                    <a:lnTo>
                      <a:pt x="594" y="1598"/>
                    </a:lnTo>
                    <a:lnTo>
                      <a:pt x="593" y="1588"/>
                    </a:lnTo>
                    <a:lnTo>
                      <a:pt x="594" y="1578"/>
                    </a:lnTo>
                    <a:lnTo>
                      <a:pt x="607" y="1560"/>
                    </a:lnTo>
                    <a:lnTo>
                      <a:pt x="610" y="1552"/>
                    </a:lnTo>
                    <a:lnTo>
                      <a:pt x="615" y="1541"/>
                    </a:lnTo>
                    <a:lnTo>
                      <a:pt x="628" y="1539"/>
                    </a:lnTo>
                    <a:lnTo>
                      <a:pt x="632" y="1542"/>
                    </a:lnTo>
                    <a:lnTo>
                      <a:pt x="643" y="1542"/>
                    </a:lnTo>
                    <a:lnTo>
                      <a:pt x="643" y="1525"/>
                    </a:lnTo>
                    <a:lnTo>
                      <a:pt x="640" y="1496"/>
                    </a:lnTo>
                    <a:lnTo>
                      <a:pt x="640" y="1467"/>
                    </a:lnTo>
                    <a:lnTo>
                      <a:pt x="643" y="1456"/>
                    </a:lnTo>
                    <a:lnTo>
                      <a:pt x="655" y="1431"/>
                    </a:lnTo>
                    <a:lnTo>
                      <a:pt x="660" y="1417"/>
                    </a:lnTo>
                    <a:lnTo>
                      <a:pt x="667" y="1390"/>
                    </a:lnTo>
                    <a:lnTo>
                      <a:pt x="669" y="1381"/>
                    </a:lnTo>
                    <a:lnTo>
                      <a:pt x="667" y="1368"/>
                    </a:lnTo>
                    <a:lnTo>
                      <a:pt x="661" y="1363"/>
                    </a:lnTo>
                    <a:lnTo>
                      <a:pt x="660" y="1358"/>
                    </a:lnTo>
                    <a:lnTo>
                      <a:pt x="658" y="1356"/>
                    </a:lnTo>
                    <a:lnTo>
                      <a:pt x="660" y="1352"/>
                    </a:lnTo>
                    <a:lnTo>
                      <a:pt x="664" y="1356"/>
                    </a:lnTo>
                    <a:lnTo>
                      <a:pt x="656" y="1324"/>
                    </a:lnTo>
                    <a:lnTo>
                      <a:pt x="659" y="1314"/>
                    </a:lnTo>
                    <a:lnTo>
                      <a:pt x="659" y="1304"/>
                    </a:lnTo>
                    <a:lnTo>
                      <a:pt x="659" y="1302"/>
                    </a:lnTo>
                    <a:lnTo>
                      <a:pt x="655" y="1297"/>
                    </a:lnTo>
                    <a:lnTo>
                      <a:pt x="654" y="1284"/>
                    </a:lnTo>
                    <a:lnTo>
                      <a:pt x="654" y="1262"/>
                    </a:lnTo>
                    <a:lnTo>
                      <a:pt x="661" y="1251"/>
                    </a:lnTo>
                    <a:lnTo>
                      <a:pt x="670" y="1238"/>
                    </a:lnTo>
                    <a:lnTo>
                      <a:pt x="680" y="1233"/>
                    </a:lnTo>
                    <a:lnTo>
                      <a:pt x="688" y="1232"/>
                    </a:lnTo>
                    <a:lnTo>
                      <a:pt x="698" y="1238"/>
                    </a:lnTo>
                    <a:lnTo>
                      <a:pt x="706" y="1234"/>
                    </a:lnTo>
                    <a:lnTo>
                      <a:pt x="713" y="1222"/>
                    </a:lnTo>
                    <a:lnTo>
                      <a:pt x="718" y="1208"/>
                    </a:lnTo>
                    <a:lnTo>
                      <a:pt x="720" y="1208"/>
                    </a:lnTo>
                    <a:lnTo>
                      <a:pt x="733" y="1205"/>
                    </a:lnTo>
                    <a:lnTo>
                      <a:pt x="746" y="1202"/>
                    </a:lnTo>
                    <a:lnTo>
                      <a:pt x="769" y="1193"/>
                    </a:lnTo>
                    <a:lnTo>
                      <a:pt x="776" y="1185"/>
                    </a:lnTo>
                    <a:lnTo>
                      <a:pt x="776" y="1174"/>
                    </a:lnTo>
                    <a:lnTo>
                      <a:pt x="782" y="1164"/>
                    </a:lnTo>
                    <a:lnTo>
                      <a:pt x="795" y="1155"/>
                    </a:lnTo>
                    <a:lnTo>
                      <a:pt x="820" y="1136"/>
                    </a:lnTo>
                    <a:lnTo>
                      <a:pt x="837" y="1123"/>
                    </a:lnTo>
                    <a:lnTo>
                      <a:pt x="849" y="1109"/>
                    </a:lnTo>
                    <a:lnTo>
                      <a:pt x="864" y="1098"/>
                    </a:lnTo>
                    <a:lnTo>
                      <a:pt x="875" y="1092"/>
                    </a:lnTo>
                    <a:lnTo>
                      <a:pt x="878" y="1088"/>
                    </a:lnTo>
                    <a:lnTo>
                      <a:pt x="880" y="1087"/>
                    </a:lnTo>
                    <a:lnTo>
                      <a:pt x="890" y="1077"/>
                    </a:lnTo>
                    <a:lnTo>
                      <a:pt x="925" y="1034"/>
                    </a:lnTo>
                    <a:lnTo>
                      <a:pt x="938" y="1024"/>
                    </a:lnTo>
                    <a:lnTo>
                      <a:pt x="968" y="1007"/>
                    </a:lnTo>
                    <a:lnTo>
                      <a:pt x="986" y="1001"/>
                    </a:lnTo>
                    <a:lnTo>
                      <a:pt x="995" y="996"/>
                    </a:lnTo>
                    <a:lnTo>
                      <a:pt x="998" y="996"/>
                    </a:lnTo>
                    <a:lnTo>
                      <a:pt x="1015" y="981"/>
                    </a:lnTo>
                    <a:lnTo>
                      <a:pt x="1024" y="970"/>
                    </a:lnTo>
                    <a:lnTo>
                      <a:pt x="1026" y="964"/>
                    </a:lnTo>
                    <a:lnTo>
                      <a:pt x="1036" y="953"/>
                    </a:lnTo>
                    <a:lnTo>
                      <a:pt x="1030" y="929"/>
                    </a:lnTo>
                    <a:lnTo>
                      <a:pt x="1036" y="913"/>
                    </a:lnTo>
                    <a:lnTo>
                      <a:pt x="1068" y="897"/>
                    </a:lnTo>
                    <a:lnTo>
                      <a:pt x="1078" y="894"/>
                    </a:lnTo>
                    <a:lnTo>
                      <a:pt x="1084" y="889"/>
                    </a:lnTo>
                    <a:lnTo>
                      <a:pt x="1089" y="880"/>
                    </a:lnTo>
                    <a:lnTo>
                      <a:pt x="1091" y="874"/>
                    </a:lnTo>
                    <a:lnTo>
                      <a:pt x="1096" y="868"/>
                    </a:lnTo>
                    <a:lnTo>
                      <a:pt x="1100" y="868"/>
                    </a:lnTo>
                    <a:lnTo>
                      <a:pt x="1097" y="880"/>
                    </a:lnTo>
                    <a:lnTo>
                      <a:pt x="1097" y="893"/>
                    </a:lnTo>
                    <a:lnTo>
                      <a:pt x="1099" y="894"/>
                    </a:lnTo>
                    <a:lnTo>
                      <a:pt x="1101" y="894"/>
                    </a:lnTo>
                    <a:lnTo>
                      <a:pt x="1104" y="895"/>
                    </a:lnTo>
                    <a:lnTo>
                      <a:pt x="1107" y="902"/>
                    </a:lnTo>
                    <a:lnTo>
                      <a:pt x="1116" y="901"/>
                    </a:lnTo>
                    <a:lnTo>
                      <a:pt x="1121" y="897"/>
                    </a:lnTo>
                    <a:lnTo>
                      <a:pt x="1124" y="899"/>
                    </a:lnTo>
                    <a:lnTo>
                      <a:pt x="1126" y="890"/>
                    </a:lnTo>
                    <a:lnTo>
                      <a:pt x="1128" y="886"/>
                    </a:lnTo>
                    <a:lnTo>
                      <a:pt x="1131" y="896"/>
                    </a:lnTo>
                    <a:lnTo>
                      <a:pt x="1134" y="900"/>
                    </a:lnTo>
                    <a:lnTo>
                      <a:pt x="1142" y="897"/>
                    </a:lnTo>
                    <a:lnTo>
                      <a:pt x="1135" y="884"/>
                    </a:lnTo>
                    <a:lnTo>
                      <a:pt x="1137" y="878"/>
                    </a:lnTo>
                    <a:lnTo>
                      <a:pt x="1135" y="874"/>
                    </a:lnTo>
                    <a:lnTo>
                      <a:pt x="1133" y="863"/>
                    </a:lnTo>
                    <a:lnTo>
                      <a:pt x="1134" y="854"/>
                    </a:lnTo>
                    <a:lnTo>
                      <a:pt x="1132" y="846"/>
                    </a:lnTo>
                    <a:lnTo>
                      <a:pt x="1127" y="841"/>
                    </a:lnTo>
                    <a:lnTo>
                      <a:pt x="1124" y="832"/>
                    </a:lnTo>
                    <a:lnTo>
                      <a:pt x="1124" y="823"/>
                    </a:lnTo>
                    <a:lnTo>
                      <a:pt x="1126" y="820"/>
                    </a:lnTo>
                    <a:lnTo>
                      <a:pt x="1127" y="804"/>
                    </a:lnTo>
                    <a:lnTo>
                      <a:pt x="1126" y="800"/>
                    </a:lnTo>
                    <a:lnTo>
                      <a:pt x="1122" y="799"/>
                    </a:lnTo>
                    <a:lnTo>
                      <a:pt x="1122" y="784"/>
                    </a:lnTo>
                    <a:lnTo>
                      <a:pt x="1116" y="778"/>
                    </a:lnTo>
                    <a:lnTo>
                      <a:pt x="1116" y="770"/>
                    </a:lnTo>
                    <a:lnTo>
                      <a:pt x="1118" y="759"/>
                    </a:lnTo>
                    <a:lnTo>
                      <a:pt x="1120" y="738"/>
                    </a:lnTo>
                    <a:lnTo>
                      <a:pt x="1111" y="728"/>
                    </a:lnTo>
                    <a:lnTo>
                      <a:pt x="1105" y="723"/>
                    </a:lnTo>
                    <a:lnTo>
                      <a:pt x="1094" y="718"/>
                    </a:lnTo>
                    <a:lnTo>
                      <a:pt x="1085" y="714"/>
                    </a:lnTo>
                    <a:lnTo>
                      <a:pt x="1084" y="708"/>
                    </a:lnTo>
                    <a:lnTo>
                      <a:pt x="1085" y="703"/>
                    </a:lnTo>
                    <a:lnTo>
                      <a:pt x="1090" y="695"/>
                    </a:lnTo>
                    <a:lnTo>
                      <a:pt x="1097" y="694"/>
                    </a:lnTo>
                    <a:lnTo>
                      <a:pt x="1104" y="690"/>
                    </a:lnTo>
                    <a:lnTo>
                      <a:pt x="1106" y="683"/>
                    </a:lnTo>
                    <a:lnTo>
                      <a:pt x="1126" y="681"/>
                    </a:lnTo>
                    <a:lnTo>
                      <a:pt x="1126" y="673"/>
                    </a:lnTo>
                    <a:lnTo>
                      <a:pt x="1122" y="669"/>
                    </a:lnTo>
                    <a:lnTo>
                      <a:pt x="1123" y="665"/>
                    </a:lnTo>
                    <a:lnTo>
                      <a:pt x="1108" y="667"/>
                    </a:lnTo>
                    <a:lnTo>
                      <a:pt x="1101" y="662"/>
                    </a:lnTo>
                    <a:lnTo>
                      <a:pt x="1099" y="648"/>
                    </a:lnTo>
                    <a:lnTo>
                      <a:pt x="1095" y="644"/>
                    </a:lnTo>
                    <a:lnTo>
                      <a:pt x="1110" y="620"/>
                    </a:lnTo>
                    <a:lnTo>
                      <a:pt x="1112" y="608"/>
                    </a:lnTo>
                    <a:lnTo>
                      <a:pt x="1117" y="605"/>
                    </a:lnTo>
                    <a:lnTo>
                      <a:pt x="1126" y="622"/>
                    </a:lnTo>
                    <a:lnTo>
                      <a:pt x="1132" y="630"/>
                    </a:lnTo>
                    <a:lnTo>
                      <a:pt x="1133" y="622"/>
                    </a:lnTo>
                    <a:lnTo>
                      <a:pt x="1137" y="610"/>
                    </a:lnTo>
                    <a:lnTo>
                      <a:pt x="1143" y="613"/>
                    </a:lnTo>
                    <a:lnTo>
                      <a:pt x="1145" y="627"/>
                    </a:lnTo>
                    <a:lnTo>
                      <a:pt x="1153" y="636"/>
                    </a:lnTo>
                    <a:lnTo>
                      <a:pt x="1159" y="632"/>
                    </a:lnTo>
                    <a:lnTo>
                      <a:pt x="1166" y="638"/>
                    </a:lnTo>
                    <a:lnTo>
                      <a:pt x="1175" y="624"/>
                    </a:lnTo>
                    <a:lnTo>
                      <a:pt x="1177" y="628"/>
                    </a:lnTo>
                    <a:lnTo>
                      <a:pt x="1180" y="648"/>
                    </a:lnTo>
                    <a:lnTo>
                      <a:pt x="1185" y="667"/>
                    </a:lnTo>
                    <a:lnTo>
                      <a:pt x="1192" y="675"/>
                    </a:lnTo>
                    <a:lnTo>
                      <a:pt x="1203" y="680"/>
                    </a:lnTo>
                    <a:lnTo>
                      <a:pt x="1246" y="684"/>
                    </a:lnTo>
                    <a:lnTo>
                      <a:pt x="1250" y="681"/>
                    </a:lnTo>
                    <a:lnTo>
                      <a:pt x="1264" y="679"/>
                    </a:lnTo>
                    <a:lnTo>
                      <a:pt x="1288" y="681"/>
                    </a:lnTo>
                    <a:lnTo>
                      <a:pt x="1311" y="685"/>
                    </a:lnTo>
                    <a:lnTo>
                      <a:pt x="1326" y="691"/>
                    </a:lnTo>
                    <a:lnTo>
                      <a:pt x="1325" y="696"/>
                    </a:lnTo>
                    <a:lnTo>
                      <a:pt x="1315" y="701"/>
                    </a:lnTo>
                    <a:lnTo>
                      <a:pt x="1310" y="714"/>
                    </a:lnTo>
                    <a:lnTo>
                      <a:pt x="1298" y="729"/>
                    </a:lnTo>
                    <a:lnTo>
                      <a:pt x="1288" y="739"/>
                    </a:lnTo>
                    <a:lnTo>
                      <a:pt x="1276" y="744"/>
                    </a:lnTo>
                    <a:lnTo>
                      <a:pt x="1262" y="754"/>
                    </a:lnTo>
                    <a:lnTo>
                      <a:pt x="1260" y="762"/>
                    </a:lnTo>
                    <a:lnTo>
                      <a:pt x="1261" y="778"/>
                    </a:lnTo>
                    <a:lnTo>
                      <a:pt x="1268" y="798"/>
                    </a:lnTo>
                    <a:lnTo>
                      <a:pt x="1278" y="799"/>
                    </a:lnTo>
                    <a:lnTo>
                      <a:pt x="1284" y="809"/>
                    </a:lnTo>
                    <a:lnTo>
                      <a:pt x="1292" y="814"/>
                    </a:lnTo>
                    <a:lnTo>
                      <a:pt x="1295" y="807"/>
                    </a:lnTo>
                    <a:lnTo>
                      <a:pt x="1301" y="786"/>
                    </a:lnTo>
                    <a:lnTo>
                      <a:pt x="1312" y="771"/>
                    </a:lnTo>
                    <a:lnTo>
                      <a:pt x="1319" y="772"/>
                    </a:lnTo>
                    <a:lnTo>
                      <a:pt x="1326" y="786"/>
                    </a:lnTo>
                    <a:lnTo>
                      <a:pt x="1331" y="803"/>
                    </a:lnTo>
                    <a:lnTo>
                      <a:pt x="1333" y="811"/>
                    </a:lnTo>
                    <a:lnTo>
                      <a:pt x="1336" y="819"/>
                    </a:lnTo>
                    <a:lnTo>
                      <a:pt x="1342" y="847"/>
                    </a:lnTo>
                    <a:lnTo>
                      <a:pt x="1346" y="881"/>
                    </a:lnTo>
                    <a:lnTo>
                      <a:pt x="1349" y="878"/>
                    </a:lnTo>
                    <a:lnTo>
                      <a:pt x="1354" y="873"/>
                    </a:lnTo>
                    <a:lnTo>
                      <a:pt x="1363" y="875"/>
                    </a:lnTo>
                    <a:lnTo>
                      <a:pt x="1368" y="874"/>
                    </a:lnTo>
                    <a:lnTo>
                      <a:pt x="1373" y="868"/>
                    </a:lnTo>
                    <a:lnTo>
                      <a:pt x="1374" y="862"/>
                    </a:lnTo>
                    <a:lnTo>
                      <a:pt x="1371" y="862"/>
                    </a:lnTo>
                    <a:lnTo>
                      <a:pt x="1368" y="852"/>
                    </a:lnTo>
                    <a:lnTo>
                      <a:pt x="1368" y="836"/>
                    </a:lnTo>
                    <a:lnTo>
                      <a:pt x="1369" y="823"/>
                    </a:lnTo>
                    <a:lnTo>
                      <a:pt x="1380" y="824"/>
                    </a:lnTo>
                    <a:lnTo>
                      <a:pt x="1384" y="819"/>
                    </a:lnTo>
                    <a:lnTo>
                      <a:pt x="1387" y="799"/>
                    </a:lnTo>
                    <a:lnTo>
                      <a:pt x="1386" y="773"/>
                    </a:lnTo>
                    <a:lnTo>
                      <a:pt x="1393" y="766"/>
                    </a:lnTo>
                    <a:lnTo>
                      <a:pt x="1407" y="762"/>
                    </a:lnTo>
                    <a:lnTo>
                      <a:pt x="1420" y="765"/>
                    </a:lnTo>
                    <a:lnTo>
                      <a:pt x="1428" y="765"/>
                    </a:lnTo>
                    <a:lnTo>
                      <a:pt x="1433" y="760"/>
                    </a:lnTo>
                    <a:lnTo>
                      <a:pt x="1439" y="740"/>
                    </a:lnTo>
                    <a:lnTo>
                      <a:pt x="1457" y="705"/>
                    </a:lnTo>
                    <a:lnTo>
                      <a:pt x="1461" y="694"/>
                    </a:lnTo>
                    <a:lnTo>
                      <a:pt x="1459" y="684"/>
                    </a:lnTo>
                    <a:lnTo>
                      <a:pt x="1465" y="675"/>
                    </a:lnTo>
                    <a:lnTo>
                      <a:pt x="1481" y="664"/>
                    </a:lnTo>
                    <a:lnTo>
                      <a:pt x="1487" y="652"/>
                    </a:lnTo>
                    <a:lnTo>
                      <a:pt x="1486" y="624"/>
                    </a:lnTo>
                    <a:lnTo>
                      <a:pt x="1493" y="608"/>
                    </a:lnTo>
                    <a:lnTo>
                      <a:pt x="1506" y="597"/>
                    </a:lnTo>
                    <a:lnTo>
                      <a:pt x="1521" y="589"/>
                    </a:lnTo>
                    <a:lnTo>
                      <a:pt x="1531" y="581"/>
                    </a:lnTo>
                    <a:lnTo>
                      <a:pt x="1538" y="567"/>
                    </a:lnTo>
                    <a:lnTo>
                      <a:pt x="1558" y="563"/>
                    </a:lnTo>
                    <a:lnTo>
                      <a:pt x="1569" y="560"/>
                    </a:lnTo>
                    <a:lnTo>
                      <a:pt x="1585" y="565"/>
                    </a:lnTo>
                    <a:lnTo>
                      <a:pt x="1590" y="560"/>
                    </a:lnTo>
                    <a:lnTo>
                      <a:pt x="1586" y="544"/>
                    </a:lnTo>
                    <a:lnTo>
                      <a:pt x="1591" y="530"/>
                    </a:lnTo>
                    <a:lnTo>
                      <a:pt x="1602" y="525"/>
                    </a:lnTo>
                    <a:lnTo>
                      <a:pt x="1608" y="518"/>
                    </a:lnTo>
                    <a:lnTo>
                      <a:pt x="1608" y="506"/>
                    </a:lnTo>
                    <a:lnTo>
                      <a:pt x="1604" y="493"/>
                    </a:lnTo>
                    <a:lnTo>
                      <a:pt x="1594" y="490"/>
                    </a:lnTo>
                    <a:lnTo>
                      <a:pt x="1580" y="490"/>
                    </a:lnTo>
                    <a:lnTo>
                      <a:pt x="1570" y="486"/>
                    </a:lnTo>
                    <a:lnTo>
                      <a:pt x="1552" y="486"/>
                    </a:lnTo>
                    <a:lnTo>
                      <a:pt x="1554" y="470"/>
                    </a:lnTo>
                    <a:lnTo>
                      <a:pt x="1556" y="455"/>
                    </a:lnTo>
                    <a:lnTo>
                      <a:pt x="1543" y="453"/>
                    </a:lnTo>
                    <a:lnTo>
                      <a:pt x="1541" y="442"/>
                    </a:lnTo>
                    <a:lnTo>
                      <a:pt x="1543" y="434"/>
                    </a:lnTo>
                    <a:lnTo>
                      <a:pt x="1532" y="422"/>
                    </a:lnTo>
                    <a:lnTo>
                      <a:pt x="1520" y="426"/>
                    </a:lnTo>
                    <a:lnTo>
                      <a:pt x="1505" y="436"/>
                    </a:lnTo>
                    <a:lnTo>
                      <a:pt x="1492" y="439"/>
                    </a:lnTo>
                    <a:lnTo>
                      <a:pt x="1472" y="441"/>
                    </a:lnTo>
                    <a:lnTo>
                      <a:pt x="1463" y="439"/>
                    </a:lnTo>
                    <a:lnTo>
                      <a:pt x="1457" y="434"/>
                    </a:lnTo>
                    <a:lnTo>
                      <a:pt x="1452" y="433"/>
                    </a:lnTo>
                    <a:lnTo>
                      <a:pt x="1443" y="438"/>
                    </a:lnTo>
                    <a:lnTo>
                      <a:pt x="1434" y="444"/>
                    </a:lnTo>
                    <a:lnTo>
                      <a:pt x="1428" y="455"/>
                    </a:lnTo>
                    <a:lnTo>
                      <a:pt x="1408" y="472"/>
                    </a:lnTo>
                    <a:lnTo>
                      <a:pt x="1393" y="476"/>
                    </a:lnTo>
                    <a:lnTo>
                      <a:pt x="1379" y="492"/>
                    </a:lnTo>
                    <a:lnTo>
                      <a:pt x="1369" y="499"/>
                    </a:lnTo>
                    <a:lnTo>
                      <a:pt x="1354" y="507"/>
                    </a:lnTo>
                    <a:lnTo>
                      <a:pt x="1342" y="515"/>
                    </a:lnTo>
                    <a:lnTo>
                      <a:pt x="1314" y="522"/>
                    </a:lnTo>
                    <a:lnTo>
                      <a:pt x="1296" y="527"/>
                    </a:lnTo>
                    <a:lnTo>
                      <a:pt x="1298" y="529"/>
                    </a:lnTo>
                    <a:lnTo>
                      <a:pt x="1298" y="531"/>
                    </a:lnTo>
                    <a:lnTo>
                      <a:pt x="1295" y="538"/>
                    </a:lnTo>
                    <a:lnTo>
                      <a:pt x="1295" y="540"/>
                    </a:lnTo>
                    <a:lnTo>
                      <a:pt x="1296" y="542"/>
                    </a:lnTo>
                    <a:lnTo>
                      <a:pt x="1315" y="550"/>
                    </a:lnTo>
                    <a:lnTo>
                      <a:pt x="1321" y="556"/>
                    </a:lnTo>
                    <a:lnTo>
                      <a:pt x="1319" y="570"/>
                    </a:lnTo>
                    <a:lnTo>
                      <a:pt x="1320" y="574"/>
                    </a:lnTo>
                    <a:lnTo>
                      <a:pt x="1320" y="577"/>
                    </a:lnTo>
                    <a:lnTo>
                      <a:pt x="1312" y="581"/>
                    </a:lnTo>
                    <a:lnTo>
                      <a:pt x="1292" y="584"/>
                    </a:lnTo>
                    <a:lnTo>
                      <a:pt x="1278" y="585"/>
                    </a:lnTo>
                    <a:lnTo>
                      <a:pt x="1257" y="589"/>
                    </a:lnTo>
                    <a:lnTo>
                      <a:pt x="1249" y="590"/>
                    </a:lnTo>
                    <a:lnTo>
                      <a:pt x="1240" y="590"/>
                    </a:lnTo>
                    <a:lnTo>
                      <a:pt x="1230" y="587"/>
                    </a:lnTo>
                    <a:lnTo>
                      <a:pt x="1225" y="587"/>
                    </a:lnTo>
                    <a:lnTo>
                      <a:pt x="1202" y="595"/>
                    </a:lnTo>
                    <a:lnTo>
                      <a:pt x="1183" y="595"/>
                    </a:lnTo>
                    <a:lnTo>
                      <a:pt x="1160" y="592"/>
                    </a:lnTo>
                    <a:lnTo>
                      <a:pt x="1149" y="588"/>
                    </a:lnTo>
                    <a:lnTo>
                      <a:pt x="1145" y="585"/>
                    </a:lnTo>
                    <a:lnTo>
                      <a:pt x="1142" y="585"/>
                    </a:lnTo>
                    <a:lnTo>
                      <a:pt x="1140" y="584"/>
                    </a:lnTo>
                    <a:lnTo>
                      <a:pt x="1140" y="577"/>
                    </a:lnTo>
                    <a:lnTo>
                      <a:pt x="1139" y="574"/>
                    </a:lnTo>
                    <a:lnTo>
                      <a:pt x="1134" y="573"/>
                    </a:lnTo>
                    <a:lnTo>
                      <a:pt x="1134" y="568"/>
                    </a:lnTo>
                    <a:lnTo>
                      <a:pt x="1143" y="560"/>
                    </a:lnTo>
                    <a:lnTo>
                      <a:pt x="1144" y="556"/>
                    </a:lnTo>
                    <a:lnTo>
                      <a:pt x="1139" y="556"/>
                    </a:lnTo>
                    <a:lnTo>
                      <a:pt x="1135" y="554"/>
                    </a:lnTo>
                    <a:lnTo>
                      <a:pt x="1133" y="551"/>
                    </a:lnTo>
                    <a:lnTo>
                      <a:pt x="1133" y="544"/>
                    </a:lnTo>
                    <a:lnTo>
                      <a:pt x="1137" y="531"/>
                    </a:lnTo>
                    <a:lnTo>
                      <a:pt x="1137" y="525"/>
                    </a:lnTo>
                    <a:lnTo>
                      <a:pt x="1134" y="515"/>
                    </a:lnTo>
                    <a:lnTo>
                      <a:pt x="1133" y="512"/>
                    </a:lnTo>
                    <a:lnTo>
                      <a:pt x="1128" y="509"/>
                    </a:lnTo>
                    <a:lnTo>
                      <a:pt x="1123" y="511"/>
                    </a:lnTo>
                    <a:lnTo>
                      <a:pt x="1115" y="517"/>
                    </a:lnTo>
                    <a:lnTo>
                      <a:pt x="1107" y="517"/>
                    </a:lnTo>
                    <a:lnTo>
                      <a:pt x="1099" y="520"/>
                    </a:lnTo>
                    <a:lnTo>
                      <a:pt x="1097" y="522"/>
                    </a:lnTo>
                    <a:lnTo>
                      <a:pt x="1094" y="529"/>
                    </a:lnTo>
                    <a:lnTo>
                      <a:pt x="1090" y="541"/>
                    </a:lnTo>
                    <a:lnTo>
                      <a:pt x="1091" y="556"/>
                    </a:lnTo>
                    <a:lnTo>
                      <a:pt x="1090" y="570"/>
                    </a:lnTo>
                    <a:lnTo>
                      <a:pt x="1086" y="574"/>
                    </a:lnTo>
                    <a:lnTo>
                      <a:pt x="1086" y="578"/>
                    </a:lnTo>
                    <a:lnTo>
                      <a:pt x="1094" y="582"/>
                    </a:lnTo>
                    <a:lnTo>
                      <a:pt x="1099" y="592"/>
                    </a:lnTo>
                    <a:lnTo>
                      <a:pt x="1099" y="599"/>
                    </a:lnTo>
                    <a:lnTo>
                      <a:pt x="1092" y="610"/>
                    </a:lnTo>
                    <a:lnTo>
                      <a:pt x="1092" y="613"/>
                    </a:lnTo>
                    <a:lnTo>
                      <a:pt x="1080" y="611"/>
                    </a:lnTo>
                    <a:lnTo>
                      <a:pt x="1069" y="614"/>
                    </a:lnTo>
                    <a:lnTo>
                      <a:pt x="1054" y="613"/>
                    </a:lnTo>
                    <a:lnTo>
                      <a:pt x="1046" y="615"/>
                    </a:lnTo>
                    <a:lnTo>
                      <a:pt x="1036" y="610"/>
                    </a:lnTo>
                    <a:lnTo>
                      <a:pt x="1026" y="609"/>
                    </a:lnTo>
                    <a:lnTo>
                      <a:pt x="1020" y="609"/>
                    </a:lnTo>
                    <a:lnTo>
                      <a:pt x="973" y="601"/>
                    </a:lnTo>
                    <a:lnTo>
                      <a:pt x="967" y="595"/>
                    </a:lnTo>
                    <a:lnTo>
                      <a:pt x="959" y="592"/>
                    </a:lnTo>
                    <a:lnTo>
                      <a:pt x="945" y="593"/>
                    </a:lnTo>
                    <a:lnTo>
                      <a:pt x="925" y="589"/>
                    </a:lnTo>
                    <a:lnTo>
                      <a:pt x="913" y="581"/>
                    </a:lnTo>
                    <a:lnTo>
                      <a:pt x="907" y="576"/>
                    </a:lnTo>
                    <a:lnTo>
                      <a:pt x="897" y="562"/>
                    </a:lnTo>
                    <a:lnTo>
                      <a:pt x="891" y="558"/>
                    </a:lnTo>
                    <a:lnTo>
                      <a:pt x="873" y="555"/>
                    </a:lnTo>
                    <a:lnTo>
                      <a:pt x="869" y="555"/>
                    </a:lnTo>
                    <a:lnTo>
                      <a:pt x="866" y="558"/>
                    </a:lnTo>
                    <a:lnTo>
                      <a:pt x="860" y="557"/>
                    </a:lnTo>
                    <a:lnTo>
                      <a:pt x="852" y="554"/>
                    </a:lnTo>
                    <a:lnTo>
                      <a:pt x="841" y="554"/>
                    </a:lnTo>
                    <a:lnTo>
                      <a:pt x="832" y="558"/>
                    </a:lnTo>
                    <a:lnTo>
                      <a:pt x="827" y="558"/>
                    </a:lnTo>
                    <a:lnTo>
                      <a:pt x="806" y="554"/>
                    </a:lnTo>
                    <a:lnTo>
                      <a:pt x="796" y="541"/>
                    </a:lnTo>
                    <a:lnTo>
                      <a:pt x="794" y="539"/>
                    </a:lnTo>
                    <a:lnTo>
                      <a:pt x="785" y="538"/>
                    </a:lnTo>
                    <a:lnTo>
                      <a:pt x="782" y="538"/>
                    </a:lnTo>
                    <a:lnTo>
                      <a:pt x="772" y="530"/>
                    </a:lnTo>
                    <a:lnTo>
                      <a:pt x="761" y="525"/>
                    </a:lnTo>
                    <a:lnTo>
                      <a:pt x="751" y="524"/>
                    </a:lnTo>
                    <a:lnTo>
                      <a:pt x="741" y="519"/>
                    </a:lnTo>
                    <a:lnTo>
                      <a:pt x="736" y="515"/>
                    </a:lnTo>
                    <a:lnTo>
                      <a:pt x="724" y="501"/>
                    </a:lnTo>
                    <a:lnTo>
                      <a:pt x="715" y="495"/>
                    </a:lnTo>
                    <a:lnTo>
                      <a:pt x="707" y="491"/>
                    </a:lnTo>
                    <a:lnTo>
                      <a:pt x="703" y="487"/>
                    </a:lnTo>
                    <a:lnTo>
                      <a:pt x="690" y="480"/>
                    </a:lnTo>
                    <a:lnTo>
                      <a:pt x="687" y="480"/>
                    </a:lnTo>
                    <a:lnTo>
                      <a:pt x="686" y="484"/>
                    </a:lnTo>
                    <a:lnTo>
                      <a:pt x="681" y="484"/>
                    </a:lnTo>
                    <a:lnTo>
                      <a:pt x="676" y="480"/>
                    </a:lnTo>
                    <a:lnTo>
                      <a:pt x="675" y="474"/>
                    </a:lnTo>
                    <a:lnTo>
                      <a:pt x="670" y="469"/>
                    </a:lnTo>
                    <a:lnTo>
                      <a:pt x="659" y="468"/>
                    </a:lnTo>
                    <a:lnTo>
                      <a:pt x="658" y="465"/>
                    </a:lnTo>
                    <a:lnTo>
                      <a:pt x="659" y="458"/>
                    </a:lnTo>
                    <a:lnTo>
                      <a:pt x="664" y="450"/>
                    </a:lnTo>
                    <a:lnTo>
                      <a:pt x="667" y="449"/>
                    </a:lnTo>
                    <a:lnTo>
                      <a:pt x="669" y="442"/>
                    </a:lnTo>
                    <a:lnTo>
                      <a:pt x="672" y="438"/>
                    </a:lnTo>
                    <a:lnTo>
                      <a:pt x="669" y="429"/>
                    </a:lnTo>
                    <a:lnTo>
                      <a:pt x="672" y="422"/>
                    </a:lnTo>
                    <a:lnTo>
                      <a:pt x="677" y="416"/>
                    </a:lnTo>
                    <a:lnTo>
                      <a:pt x="675" y="409"/>
                    </a:lnTo>
                    <a:lnTo>
                      <a:pt x="675" y="405"/>
                    </a:lnTo>
                    <a:lnTo>
                      <a:pt x="679" y="400"/>
                    </a:lnTo>
                    <a:lnTo>
                      <a:pt x="685" y="400"/>
                    </a:lnTo>
                    <a:lnTo>
                      <a:pt x="688" y="393"/>
                    </a:lnTo>
                    <a:lnTo>
                      <a:pt x="696" y="388"/>
                    </a:lnTo>
                    <a:lnTo>
                      <a:pt x="699" y="382"/>
                    </a:lnTo>
                    <a:lnTo>
                      <a:pt x="701" y="377"/>
                    </a:lnTo>
                    <a:lnTo>
                      <a:pt x="703" y="375"/>
                    </a:lnTo>
                    <a:lnTo>
                      <a:pt x="706" y="377"/>
                    </a:lnTo>
                    <a:lnTo>
                      <a:pt x="712" y="375"/>
                    </a:lnTo>
                    <a:lnTo>
                      <a:pt x="709" y="374"/>
                    </a:lnTo>
                    <a:lnTo>
                      <a:pt x="692" y="369"/>
                    </a:lnTo>
                    <a:lnTo>
                      <a:pt x="690" y="367"/>
                    </a:lnTo>
                    <a:lnTo>
                      <a:pt x="686" y="361"/>
                    </a:lnTo>
                    <a:lnTo>
                      <a:pt x="681" y="359"/>
                    </a:lnTo>
                    <a:lnTo>
                      <a:pt x="669" y="350"/>
                    </a:lnTo>
                    <a:lnTo>
                      <a:pt x="663" y="350"/>
                    </a:lnTo>
                    <a:lnTo>
                      <a:pt x="656" y="346"/>
                    </a:lnTo>
                    <a:lnTo>
                      <a:pt x="654" y="342"/>
                    </a:lnTo>
                    <a:lnTo>
                      <a:pt x="654" y="339"/>
                    </a:lnTo>
                    <a:lnTo>
                      <a:pt x="651" y="335"/>
                    </a:lnTo>
                    <a:lnTo>
                      <a:pt x="647" y="335"/>
                    </a:lnTo>
                    <a:lnTo>
                      <a:pt x="645" y="332"/>
                    </a:lnTo>
                    <a:lnTo>
                      <a:pt x="640" y="330"/>
                    </a:lnTo>
                    <a:lnTo>
                      <a:pt x="632" y="334"/>
                    </a:lnTo>
                    <a:lnTo>
                      <a:pt x="631" y="332"/>
                    </a:lnTo>
                    <a:lnTo>
                      <a:pt x="629" y="326"/>
                    </a:lnTo>
                    <a:lnTo>
                      <a:pt x="628" y="325"/>
                    </a:lnTo>
                    <a:lnTo>
                      <a:pt x="624" y="324"/>
                    </a:lnTo>
                    <a:lnTo>
                      <a:pt x="621" y="325"/>
                    </a:lnTo>
                    <a:lnTo>
                      <a:pt x="612" y="324"/>
                    </a:lnTo>
                    <a:lnTo>
                      <a:pt x="608" y="325"/>
                    </a:lnTo>
                    <a:lnTo>
                      <a:pt x="602" y="329"/>
                    </a:lnTo>
                    <a:lnTo>
                      <a:pt x="599" y="329"/>
                    </a:lnTo>
                    <a:lnTo>
                      <a:pt x="596" y="326"/>
                    </a:lnTo>
                    <a:lnTo>
                      <a:pt x="597" y="316"/>
                    </a:lnTo>
                    <a:lnTo>
                      <a:pt x="593" y="313"/>
                    </a:lnTo>
                    <a:lnTo>
                      <a:pt x="589" y="307"/>
                    </a:lnTo>
                    <a:lnTo>
                      <a:pt x="589" y="304"/>
                    </a:lnTo>
                    <a:lnTo>
                      <a:pt x="584" y="299"/>
                    </a:lnTo>
                    <a:lnTo>
                      <a:pt x="584" y="294"/>
                    </a:lnTo>
                    <a:lnTo>
                      <a:pt x="586" y="287"/>
                    </a:lnTo>
                    <a:lnTo>
                      <a:pt x="583" y="281"/>
                    </a:lnTo>
                    <a:lnTo>
                      <a:pt x="583" y="277"/>
                    </a:lnTo>
                    <a:lnTo>
                      <a:pt x="584" y="270"/>
                    </a:lnTo>
                    <a:lnTo>
                      <a:pt x="586" y="264"/>
                    </a:lnTo>
                    <a:lnTo>
                      <a:pt x="579" y="254"/>
                    </a:lnTo>
                    <a:lnTo>
                      <a:pt x="572" y="246"/>
                    </a:lnTo>
                    <a:lnTo>
                      <a:pt x="572" y="237"/>
                    </a:lnTo>
                    <a:lnTo>
                      <a:pt x="569" y="229"/>
                    </a:lnTo>
                    <a:lnTo>
                      <a:pt x="570" y="226"/>
                    </a:lnTo>
                    <a:lnTo>
                      <a:pt x="581" y="224"/>
                    </a:lnTo>
                    <a:lnTo>
                      <a:pt x="584" y="221"/>
                    </a:lnTo>
                    <a:lnTo>
                      <a:pt x="585" y="222"/>
                    </a:lnTo>
                    <a:lnTo>
                      <a:pt x="586" y="229"/>
                    </a:lnTo>
                    <a:lnTo>
                      <a:pt x="589" y="234"/>
                    </a:lnTo>
                    <a:lnTo>
                      <a:pt x="591" y="237"/>
                    </a:lnTo>
                    <a:lnTo>
                      <a:pt x="599" y="239"/>
                    </a:lnTo>
                    <a:lnTo>
                      <a:pt x="601" y="238"/>
                    </a:lnTo>
                    <a:lnTo>
                      <a:pt x="604" y="237"/>
                    </a:lnTo>
                    <a:lnTo>
                      <a:pt x="607" y="238"/>
                    </a:lnTo>
                    <a:lnTo>
                      <a:pt x="608" y="232"/>
                    </a:lnTo>
                    <a:lnTo>
                      <a:pt x="612" y="229"/>
                    </a:lnTo>
                    <a:lnTo>
                      <a:pt x="616" y="223"/>
                    </a:lnTo>
                    <a:lnTo>
                      <a:pt x="617" y="223"/>
                    </a:lnTo>
                    <a:lnTo>
                      <a:pt x="621" y="228"/>
                    </a:lnTo>
                    <a:lnTo>
                      <a:pt x="623" y="228"/>
                    </a:lnTo>
                    <a:lnTo>
                      <a:pt x="632" y="217"/>
                    </a:lnTo>
                    <a:lnTo>
                      <a:pt x="632" y="215"/>
                    </a:lnTo>
                    <a:lnTo>
                      <a:pt x="628" y="208"/>
                    </a:lnTo>
                    <a:lnTo>
                      <a:pt x="622" y="200"/>
                    </a:lnTo>
                    <a:lnTo>
                      <a:pt x="621" y="195"/>
                    </a:lnTo>
                    <a:lnTo>
                      <a:pt x="622" y="192"/>
                    </a:lnTo>
                    <a:lnTo>
                      <a:pt x="622" y="189"/>
                    </a:lnTo>
                    <a:lnTo>
                      <a:pt x="612" y="184"/>
                    </a:lnTo>
                    <a:lnTo>
                      <a:pt x="607" y="185"/>
                    </a:lnTo>
                    <a:lnTo>
                      <a:pt x="606" y="181"/>
                    </a:lnTo>
                    <a:lnTo>
                      <a:pt x="597" y="174"/>
                    </a:lnTo>
                    <a:lnTo>
                      <a:pt x="597" y="159"/>
                    </a:lnTo>
                    <a:lnTo>
                      <a:pt x="602" y="158"/>
                    </a:lnTo>
                    <a:lnTo>
                      <a:pt x="600" y="152"/>
                    </a:lnTo>
                    <a:lnTo>
                      <a:pt x="601" y="149"/>
                    </a:lnTo>
                    <a:lnTo>
                      <a:pt x="602" y="148"/>
                    </a:lnTo>
                    <a:lnTo>
                      <a:pt x="595" y="141"/>
                    </a:lnTo>
                    <a:lnTo>
                      <a:pt x="596" y="135"/>
                    </a:lnTo>
                    <a:lnTo>
                      <a:pt x="596" y="133"/>
                    </a:lnTo>
                    <a:lnTo>
                      <a:pt x="606" y="133"/>
                    </a:lnTo>
                    <a:lnTo>
                      <a:pt x="610" y="130"/>
                    </a:lnTo>
                    <a:lnTo>
                      <a:pt x="621" y="133"/>
                    </a:lnTo>
                    <a:lnTo>
                      <a:pt x="623" y="131"/>
                    </a:lnTo>
                    <a:lnTo>
                      <a:pt x="628" y="126"/>
                    </a:lnTo>
                    <a:lnTo>
                      <a:pt x="633" y="116"/>
                    </a:lnTo>
                    <a:lnTo>
                      <a:pt x="633" y="105"/>
                    </a:lnTo>
                    <a:lnTo>
                      <a:pt x="643" y="104"/>
                    </a:lnTo>
                    <a:lnTo>
                      <a:pt x="644" y="103"/>
                    </a:lnTo>
                    <a:lnTo>
                      <a:pt x="642" y="100"/>
                    </a:lnTo>
                    <a:lnTo>
                      <a:pt x="643" y="97"/>
                    </a:lnTo>
                    <a:lnTo>
                      <a:pt x="647" y="94"/>
                    </a:lnTo>
                    <a:lnTo>
                      <a:pt x="648" y="92"/>
                    </a:lnTo>
                    <a:lnTo>
                      <a:pt x="651" y="88"/>
                    </a:lnTo>
                    <a:lnTo>
                      <a:pt x="658" y="83"/>
                    </a:lnTo>
                    <a:lnTo>
                      <a:pt x="658" y="77"/>
                    </a:lnTo>
                    <a:lnTo>
                      <a:pt x="664" y="71"/>
                    </a:lnTo>
                    <a:lnTo>
                      <a:pt x="666" y="52"/>
                    </a:lnTo>
                    <a:lnTo>
                      <a:pt x="669" y="50"/>
                    </a:lnTo>
                    <a:lnTo>
                      <a:pt x="669" y="43"/>
                    </a:lnTo>
                    <a:lnTo>
                      <a:pt x="675" y="35"/>
                    </a:lnTo>
                    <a:lnTo>
                      <a:pt x="675" y="32"/>
                    </a:lnTo>
                    <a:lnTo>
                      <a:pt x="671" y="29"/>
                    </a:lnTo>
                    <a:lnTo>
                      <a:pt x="667" y="29"/>
                    </a:lnTo>
                    <a:lnTo>
                      <a:pt x="660" y="38"/>
                    </a:lnTo>
                    <a:lnTo>
                      <a:pt x="658" y="38"/>
                    </a:lnTo>
                    <a:lnTo>
                      <a:pt x="655" y="34"/>
                    </a:lnTo>
                    <a:lnTo>
                      <a:pt x="653" y="23"/>
                    </a:lnTo>
                    <a:lnTo>
                      <a:pt x="648" y="27"/>
                    </a:lnTo>
                    <a:lnTo>
                      <a:pt x="644" y="27"/>
                    </a:lnTo>
                    <a:lnTo>
                      <a:pt x="642" y="22"/>
                    </a:lnTo>
                    <a:lnTo>
                      <a:pt x="639" y="22"/>
                    </a:lnTo>
                    <a:lnTo>
                      <a:pt x="637" y="20"/>
                    </a:lnTo>
                    <a:lnTo>
                      <a:pt x="636" y="11"/>
                    </a:lnTo>
                    <a:lnTo>
                      <a:pt x="632" y="9"/>
                    </a:lnTo>
                    <a:lnTo>
                      <a:pt x="631" y="7"/>
                    </a:lnTo>
                    <a:lnTo>
                      <a:pt x="628" y="6"/>
                    </a:lnTo>
                    <a:lnTo>
                      <a:pt x="624" y="6"/>
                    </a:lnTo>
                    <a:lnTo>
                      <a:pt x="621" y="1"/>
                    </a:lnTo>
                    <a:lnTo>
                      <a:pt x="618" y="0"/>
                    </a:lnTo>
                    <a:lnTo>
                      <a:pt x="615" y="0"/>
                    </a:lnTo>
                    <a:lnTo>
                      <a:pt x="610" y="2"/>
                    </a:lnTo>
                    <a:lnTo>
                      <a:pt x="604" y="2"/>
                    </a:lnTo>
                    <a:lnTo>
                      <a:pt x="599" y="6"/>
                    </a:lnTo>
                    <a:lnTo>
                      <a:pt x="585" y="6"/>
                    </a:lnTo>
                    <a:lnTo>
                      <a:pt x="575" y="13"/>
                    </a:lnTo>
                    <a:lnTo>
                      <a:pt x="564" y="19"/>
                    </a:lnTo>
                    <a:lnTo>
                      <a:pt x="557" y="24"/>
                    </a:lnTo>
                    <a:lnTo>
                      <a:pt x="552" y="29"/>
                    </a:lnTo>
                    <a:lnTo>
                      <a:pt x="547" y="30"/>
                    </a:lnTo>
                    <a:lnTo>
                      <a:pt x="543" y="35"/>
                    </a:lnTo>
                    <a:lnTo>
                      <a:pt x="536" y="32"/>
                    </a:lnTo>
                    <a:lnTo>
                      <a:pt x="531" y="35"/>
                    </a:lnTo>
                    <a:lnTo>
                      <a:pt x="526" y="35"/>
                    </a:lnTo>
                    <a:lnTo>
                      <a:pt x="492" y="60"/>
                    </a:lnTo>
                    <a:lnTo>
                      <a:pt x="488" y="66"/>
                    </a:lnTo>
                    <a:lnTo>
                      <a:pt x="489" y="68"/>
                    </a:lnTo>
                    <a:lnTo>
                      <a:pt x="489" y="71"/>
                    </a:lnTo>
                    <a:lnTo>
                      <a:pt x="486" y="79"/>
                    </a:lnTo>
                    <a:lnTo>
                      <a:pt x="482" y="83"/>
                    </a:lnTo>
                    <a:lnTo>
                      <a:pt x="478" y="82"/>
                    </a:lnTo>
                    <a:lnTo>
                      <a:pt x="475" y="78"/>
                    </a:lnTo>
                    <a:lnTo>
                      <a:pt x="456" y="79"/>
                    </a:lnTo>
                    <a:lnTo>
                      <a:pt x="454" y="81"/>
                    </a:lnTo>
                    <a:lnTo>
                      <a:pt x="449" y="87"/>
                    </a:lnTo>
                    <a:lnTo>
                      <a:pt x="446" y="88"/>
                    </a:lnTo>
                    <a:lnTo>
                      <a:pt x="440" y="88"/>
                    </a:lnTo>
                    <a:lnTo>
                      <a:pt x="433" y="86"/>
                    </a:lnTo>
                    <a:lnTo>
                      <a:pt x="429" y="88"/>
                    </a:lnTo>
                    <a:lnTo>
                      <a:pt x="427" y="92"/>
                    </a:lnTo>
                    <a:lnTo>
                      <a:pt x="423" y="94"/>
                    </a:lnTo>
                    <a:lnTo>
                      <a:pt x="421" y="95"/>
                    </a:lnTo>
                    <a:lnTo>
                      <a:pt x="414" y="94"/>
                    </a:lnTo>
                    <a:lnTo>
                      <a:pt x="411" y="95"/>
                    </a:lnTo>
                    <a:lnTo>
                      <a:pt x="407" y="93"/>
                    </a:lnTo>
                    <a:lnTo>
                      <a:pt x="395" y="93"/>
                    </a:lnTo>
                    <a:lnTo>
                      <a:pt x="390" y="92"/>
                    </a:lnTo>
                    <a:lnTo>
                      <a:pt x="385" y="92"/>
                    </a:lnTo>
                    <a:lnTo>
                      <a:pt x="370" y="83"/>
                    </a:lnTo>
                    <a:lnTo>
                      <a:pt x="360" y="81"/>
                    </a:lnTo>
                    <a:lnTo>
                      <a:pt x="342" y="73"/>
                    </a:lnTo>
                    <a:lnTo>
                      <a:pt x="337" y="76"/>
                    </a:lnTo>
                    <a:lnTo>
                      <a:pt x="333" y="79"/>
                    </a:lnTo>
                    <a:lnTo>
                      <a:pt x="326" y="78"/>
                    </a:lnTo>
                    <a:lnTo>
                      <a:pt x="322" y="79"/>
                    </a:lnTo>
                    <a:lnTo>
                      <a:pt x="321" y="82"/>
                    </a:lnTo>
                    <a:lnTo>
                      <a:pt x="320" y="90"/>
                    </a:lnTo>
                    <a:lnTo>
                      <a:pt x="312" y="104"/>
                    </a:lnTo>
                    <a:lnTo>
                      <a:pt x="312" y="106"/>
                    </a:lnTo>
                    <a:lnTo>
                      <a:pt x="321" y="106"/>
                    </a:lnTo>
                    <a:lnTo>
                      <a:pt x="323" y="111"/>
                    </a:lnTo>
                    <a:lnTo>
                      <a:pt x="323" y="115"/>
                    </a:lnTo>
                    <a:lnTo>
                      <a:pt x="319" y="117"/>
                    </a:lnTo>
                    <a:lnTo>
                      <a:pt x="317" y="119"/>
                    </a:lnTo>
                    <a:lnTo>
                      <a:pt x="317" y="122"/>
                    </a:lnTo>
                    <a:lnTo>
                      <a:pt x="320" y="126"/>
                    </a:lnTo>
                    <a:lnTo>
                      <a:pt x="322" y="127"/>
                    </a:lnTo>
                    <a:lnTo>
                      <a:pt x="333" y="126"/>
                    </a:lnTo>
                    <a:lnTo>
                      <a:pt x="336" y="129"/>
                    </a:lnTo>
                    <a:lnTo>
                      <a:pt x="337" y="132"/>
                    </a:lnTo>
                    <a:lnTo>
                      <a:pt x="337" y="133"/>
                    </a:lnTo>
                    <a:lnTo>
                      <a:pt x="332" y="138"/>
                    </a:lnTo>
                    <a:lnTo>
                      <a:pt x="326" y="141"/>
                    </a:lnTo>
                    <a:lnTo>
                      <a:pt x="325" y="147"/>
                    </a:lnTo>
                    <a:lnTo>
                      <a:pt x="337" y="158"/>
                    </a:lnTo>
                    <a:lnTo>
                      <a:pt x="337" y="164"/>
                    </a:lnTo>
                    <a:lnTo>
                      <a:pt x="336" y="169"/>
                    </a:lnTo>
                    <a:lnTo>
                      <a:pt x="322" y="178"/>
                    </a:lnTo>
                    <a:lnTo>
                      <a:pt x="321" y="181"/>
                    </a:lnTo>
                    <a:lnTo>
                      <a:pt x="330" y="185"/>
                    </a:lnTo>
                    <a:lnTo>
                      <a:pt x="333" y="194"/>
                    </a:lnTo>
                    <a:lnTo>
                      <a:pt x="343" y="200"/>
                    </a:lnTo>
                    <a:lnTo>
                      <a:pt x="342" y="207"/>
                    </a:lnTo>
                    <a:lnTo>
                      <a:pt x="349" y="208"/>
                    </a:lnTo>
                    <a:lnTo>
                      <a:pt x="352" y="212"/>
                    </a:lnTo>
                    <a:lnTo>
                      <a:pt x="358" y="210"/>
                    </a:lnTo>
                    <a:lnTo>
                      <a:pt x="363" y="211"/>
                    </a:lnTo>
                    <a:lnTo>
                      <a:pt x="363" y="216"/>
                    </a:lnTo>
                    <a:lnTo>
                      <a:pt x="362" y="222"/>
                    </a:lnTo>
                    <a:lnTo>
                      <a:pt x="365" y="229"/>
                    </a:lnTo>
                    <a:lnTo>
                      <a:pt x="366" y="230"/>
                    </a:lnTo>
                    <a:lnTo>
                      <a:pt x="384" y="232"/>
                    </a:lnTo>
                    <a:lnTo>
                      <a:pt x="389" y="235"/>
                    </a:lnTo>
                    <a:lnTo>
                      <a:pt x="394" y="234"/>
                    </a:lnTo>
                    <a:lnTo>
                      <a:pt x="400" y="242"/>
                    </a:lnTo>
                    <a:lnTo>
                      <a:pt x="398" y="246"/>
                    </a:lnTo>
                    <a:lnTo>
                      <a:pt x="401" y="250"/>
                    </a:lnTo>
                    <a:lnTo>
                      <a:pt x="396" y="255"/>
                    </a:lnTo>
                    <a:lnTo>
                      <a:pt x="394" y="259"/>
                    </a:lnTo>
                    <a:lnTo>
                      <a:pt x="386" y="260"/>
                    </a:lnTo>
                    <a:lnTo>
                      <a:pt x="382" y="260"/>
                    </a:lnTo>
                    <a:lnTo>
                      <a:pt x="380" y="259"/>
                    </a:lnTo>
                    <a:lnTo>
                      <a:pt x="375" y="260"/>
                    </a:lnTo>
                    <a:lnTo>
                      <a:pt x="373" y="262"/>
                    </a:lnTo>
                    <a:lnTo>
                      <a:pt x="362" y="267"/>
                    </a:lnTo>
                    <a:lnTo>
                      <a:pt x="358" y="275"/>
                    </a:lnTo>
                    <a:lnTo>
                      <a:pt x="357" y="286"/>
                    </a:lnTo>
                    <a:lnTo>
                      <a:pt x="362" y="292"/>
                    </a:lnTo>
                    <a:lnTo>
                      <a:pt x="360" y="297"/>
                    </a:lnTo>
                    <a:lnTo>
                      <a:pt x="363" y="298"/>
                    </a:lnTo>
                    <a:lnTo>
                      <a:pt x="364" y="301"/>
                    </a:lnTo>
                    <a:lnTo>
                      <a:pt x="363" y="304"/>
                    </a:lnTo>
                    <a:lnTo>
                      <a:pt x="358" y="308"/>
                    </a:lnTo>
                    <a:lnTo>
                      <a:pt x="357" y="314"/>
                    </a:lnTo>
                    <a:lnTo>
                      <a:pt x="357" y="316"/>
                    </a:lnTo>
                    <a:lnTo>
                      <a:pt x="359" y="318"/>
                    </a:lnTo>
                    <a:lnTo>
                      <a:pt x="369" y="318"/>
                    </a:lnTo>
                    <a:lnTo>
                      <a:pt x="371" y="324"/>
                    </a:lnTo>
                    <a:lnTo>
                      <a:pt x="369" y="326"/>
                    </a:lnTo>
                    <a:lnTo>
                      <a:pt x="365" y="328"/>
                    </a:lnTo>
                    <a:lnTo>
                      <a:pt x="362" y="326"/>
                    </a:lnTo>
                    <a:lnTo>
                      <a:pt x="359" y="324"/>
                    </a:lnTo>
                    <a:lnTo>
                      <a:pt x="357" y="331"/>
                    </a:lnTo>
                    <a:lnTo>
                      <a:pt x="343" y="336"/>
                    </a:lnTo>
                    <a:lnTo>
                      <a:pt x="331" y="352"/>
                    </a:lnTo>
                    <a:lnTo>
                      <a:pt x="326" y="355"/>
                    </a:lnTo>
                    <a:lnTo>
                      <a:pt x="321" y="361"/>
                    </a:lnTo>
                    <a:lnTo>
                      <a:pt x="317" y="366"/>
                    </a:lnTo>
                    <a:lnTo>
                      <a:pt x="316" y="372"/>
                    </a:lnTo>
                    <a:lnTo>
                      <a:pt x="317" y="380"/>
                    </a:lnTo>
                    <a:lnTo>
                      <a:pt x="314" y="388"/>
                    </a:lnTo>
                    <a:lnTo>
                      <a:pt x="305" y="393"/>
                    </a:lnTo>
                    <a:lnTo>
                      <a:pt x="298" y="393"/>
                    </a:lnTo>
                    <a:lnTo>
                      <a:pt x="292" y="398"/>
                    </a:lnTo>
                    <a:lnTo>
                      <a:pt x="287" y="406"/>
                    </a:lnTo>
                    <a:lnTo>
                      <a:pt x="283" y="417"/>
                    </a:lnTo>
                    <a:lnTo>
                      <a:pt x="277" y="428"/>
                    </a:lnTo>
                    <a:lnTo>
                      <a:pt x="262" y="450"/>
                    </a:lnTo>
                    <a:lnTo>
                      <a:pt x="256" y="457"/>
                    </a:lnTo>
                    <a:lnTo>
                      <a:pt x="244" y="464"/>
                    </a:lnTo>
                    <a:lnTo>
                      <a:pt x="233" y="474"/>
                    </a:lnTo>
                    <a:lnTo>
                      <a:pt x="229" y="479"/>
                    </a:lnTo>
                    <a:lnTo>
                      <a:pt x="219" y="495"/>
                    </a:lnTo>
                    <a:lnTo>
                      <a:pt x="212" y="504"/>
                    </a:lnTo>
                    <a:lnTo>
                      <a:pt x="204" y="519"/>
                    </a:lnTo>
                    <a:lnTo>
                      <a:pt x="199" y="522"/>
                    </a:lnTo>
                    <a:lnTo>
                      <a:pt x="195" y="523"/>
                    </a:lnTo>
                    <a:lnTo>
                      <a:pt x="172" y="523"/>
                    </a:lnTo>
                    <a:lnTo>
                      <a:pt x="169" y="524"/>
                    </a:lnTo>
                    <a:lnTo>
                      <a:pt x="161" y="527"/>
                    </a:lnTo>
                    <a:lnTo>
                      <a:pt x="156" y="533"/>
                    </a:lnTo>
                    <a:lnTo>
                      <a:pt x="152" y="534"/>
                    </a:lnTo>
                    <a:lnTo>
                      <a:pt x="149" y="533"/>
                    </a:lnTo>
                    <a:lnTo>
                      <a:pt x="147" y="528"/>
                    </a:lnTo>
                    <a:lnTo>
                      <a:pt x="139" y="514"/>
                    </a:lnTo>
                    <a:lnTo>
                      <a:pt x="136" y="512"/>
                    </a:lnTo>
                    <a:lnTo>
                      <a:pt x="132" y="513"/>
                    </a:lnTo>
                    <a:lnTo>
                      <a:pt x="122" y="522"/>
                    </a:lnTo>
                    <a:lnTo>
                      <a:pt x="118" y="528"/>
                    </a:lnTo>
                    <a:lnTo>
                      <a:pt x="107" y="538"/>
                    </a:lnTo>
                    <a:lnTo>
                      <a:pt x="93" y="556"/>
                    </a:lnTo>
                    <a:lnTo>
                      <a:pt x="85" y="563"/>
                    </a:lnTo>
                    <a:lnTo>
                      <a:pt x="83" y="570"/>
                    </a:lnTo>
                    <a:lnTo>
                      <a:pt x="79" y="588"/>
                    </a:lnTo>
                    <a:lnTo>
                      <a:pt x="79" y="593"/>
                    </a:lnTo>
                    <a:lnTo>
                      <a:pt x="81" y="598"/>
                    </a:lnTo>
                    <a:lnTo>
                      <a:pt x="88" y="601"/>
                    </a:lnTo>
                    <a:lnTo>
                      <a:pt x="94" y="600"/>
                    </a:lnTo>
                    <a:lnTo>
                      <a:pt x="101" y="603"/>
                    </a:lnTo>
                    <a:lnTo>
                      <a:pt x="111" y="603"/>
                    </a:lnTo>
                    <a:lnTo>
                      <a:pt x="113" y="604"/>
                    </a:lnTo>
                    <a:lnTo>
                      <a:pt x="117" y="608"/>
                    </a:lnTo>
                    <a:lnTo>
                      <a:pt x="118" y="611"/>
                    </a:lnTo>
                    <a:lnTo>
                      <a:pt x="118" y="616"/>
                    </a:lnTo>
                    <a:lnTo>
                      <a:pt x="112" y="636"/>
                    </a:lnTo>
                    <a:lnTo>
                      <a:pt x="112" y="641"/>
                    </a:lnTo>
                    <a:lnTo>
                      <a:pt x="113" y="646"/>
                    </a:lnTo>
                    <a:lnTo>
                      <a:pt x="123" y="657"/>
                    </a:lnTo>
                    <a:lnTo>
                      <a:pt x="127" y="658"/>
                    </a:lnTo>
                    <a:lnTo>
                      <a:pt x="137" y="654"/>
                    </a:lnTo>
                    <a:lnTo>
                      <a:pt x="139" y="655"/>
                    </a:lnTo>
                    <a:lnTo>
                      <a:pt x="142" y="658"/>
                    </a:lnTo>
                    <a:lnTo>
                      <a:pt x="142" y="669"/>
                    </a:lnTo>
                    <a:lnTo>
                      <a:pt x="143" y="678"/>
                    </a:lnTo>
                    <a:lnTo>
                      <a:pt x="148" y="685"/>
                    </a:lnTo>
                    <a:lnTo>
                      <a:pt x="150" y="692"/>
                    </a:lnTo>
                    <a:lnTo>
                      <a:pt x="155" y="698"/>
                    </a:lnTo>
                    <a:lnTo>
                      <a:pt x="160" y="703"/>
                    </a:lnTo>
                    <a:lnTo>
                      <a:pt x="160" y="706"/>
                    </a:lnTo>
                    <a:lnTo>
                      <a:pt x="164" y="711"/>
                    </a:lnTo>
                    <a:lnTo>
                      <a:pt x="165" y="714"/>
                    </a:lnTo>
                    <a:lnTo>
                      <a:pt x="160" y="716"/>
                    </a:lnTo>
                    <a:lnTo>
                      <a:pt x="160" y="718"/>
                    </a:lnTo>
                    <a:lnTo>
                      <a:pt x="160" y="728"/>
                    </a:lnTo>
                    <a:lnTo>
                      <a:pt x="159" y="732"/>
                    </a:lnTo>
                    <a:lnTo>
                      <a:pt x="166" y="733"/>
                    </a:lnTo>
                    <a:lnTo>
                      <a:pt x="166" y="735"/>
                    </a:lnTo>
                    <a:lnTo>
                      <a:pt x="159" y="735"/>
                    </a:lnTo>
                    <a:lnTo>
                      <a:pt x="154" y="739"/>
                    </a:lnTo>
                    <a:lnTo>
                      <a:pt x="154" y="741"/>
                    </a:lnTo>
                    <a:lnTo>
                      <a:pt x="150" y="743"/>
                    </a:lnTo>
                    <a:lnTo>
                      <a:pt x="147" y="743"/>
                    </a:lnTo>
                    <a:lnTo>
                      <a:pt x="140" y="743"/>
                    </a:lnTo>
                    <a:lnTo>
                      <a:pt x="139" y="740"/>
                    </a:lnTo>
                    <a:lnTo>
                      <a:pt x="138" y="739"/>
                    </a:lnTo>
                    <a:lnTo>
                      <a:pt x="139" y="733"/>
                    </a:lnTo>
                    <a:lnTo>
                      <a:pt x="139" y="732"/>
                    </a:lnTo>
                    <a:lnTo>
                      <a:pt x="132" y="730"/>
                    </a:lnTo>
                    <a:lnTo>
                      <a:pt x="127" y="734"/>
                    </a:lnTo>
                    <a:lnTo>
                      <a:pt x="115" y="738"/>
                    </a:lnTo>
                    <a:lnTo>
                      <a:pt x="111" y="745"/>
                    </a:lnTo>
                    <a:lnTo>
                      <a:pt x="110" y="746"/>
                    </a:lnTo>
                    <a:lnTo>
                      <a:pt x="107" y="746"/>
                    </a:lnTo>
                    <a:lnTo>
                      <a:pt x="93" y="746"/>
                    </a:lnTo>
                    <a:lnTo>
                      <a:pt x="84" y="739"/>
                    </a:lnTo>
                    <a:lnTo>
                      <a:pt x="78" y="741"/>
                    </a:lnTo>
                    <a:lnTo>
                      <a:pt x="74" y="739"/>
                    </a:lnTo>
                    <a:lnTo>
                      <a:pt x="62" y="740"/>
                    </a:lnTo>
                    <a:lnTo>
                      <a:pt x="58" y="739"/>
                    </a:lnTo>
                    <a:lnTo>
                      <a:pt x="52" y="740"/>
                    </a:lnTo>
                    <a:lnTo>
                      <a:pt x="48" y="739"/>
                    </a:lnTo>
                    <a:lnTo>
                      <a:pt x="47" y="740"/>
                    </a:lnTo>
                    <a:lnTo>
                      <a:pt x="46" y="740"/>
                    </a:lnTo>
                    <a:lnTo>
                      <a:pt x="43" y="735"/>
                    </a:lnTo>
                    <a:lnTo>
                      <a:pt x="41" y="735"/>
                    </a:lnTo>
                    <a:lnTo>
                      <a:pt x="40" y="740"/>
                    </a:lnTo>
                    <a:lnTo>
                      <a:pt x="40" y="757"/>
                    </a:lnTo>
                    <a:lnTo>
                      <a:pt x="20" y="757"/>
                    </a:lnTo>
                    <a:lnTo>
                      <a:pt x="16" y="759"/>
                    </a:lnTo>
                    <a:lnTo>
                      <a:pt x="11" y="757"/>
                    </a:lnTo>
                    <a:lnTo>
                      <a:pt x="9" y="762"/>
                    </a:lnTo>
                    <a:lnTo>
                      <a:pt x="7" y="764"/>
                    </a:lnTo>
                    <a:lnTo>
                      <a:pt x="5" y="767"/>
                    </a:lnTo>
                    <a:lnTo>
                      <a:pt x="0" y="771"/>
                    </a:lnTo>
                    <a:lnTo>
                      <a:pt x="0" y="773"/>
                    </a:lnTo>
                    <a:lnTo>
                      <a:pt x="2" y="782"/>
                    </a:lnTo>
                    <a:lnTo>
                      <a:pt x="9" y="782"/>
                    </a:lnTo>
                    <a:lnTo>
                      <a:pt x="13" y="791"/>
                    </a:lnTo>
                    <a:lnTo>
                      <a:pt x="27" y="809"/>
                    </a:lnTo>
                    <a:lnTo>
                      <a:pt x="37" y="820"/>
                    </a:lnTo>
                    <a:lnTo>
                      <a:pt x="47" y="825"/>
                    </a:lnTo>
                    <a:lnTo>
                      <a:pt x="67" y="827"/>
                    </a:lnTo>
                    <a:lnTo>
                      <a:pt x="89" y="825"/>
                    </a:lnTo>
                    <a:lnTo>
                      <a:pt x="105" y="821"/>
                    </a:lnTo>
                    <a:lnTo>
                      <a:pt x="113" y="818"/>
                    </a:lnTo>
                    <a:lnTo>
                      <a:pt x="117" y="810"/>
                    </a:lnTo>
                    <a:lnTo>
                      <a:pt x="122" y="808"/>
                    </a:lnTo>
                    <a:lnTo>
                      <a:pt x="124" y="814"/>
                    </a:lnTo>
                    <a:lnTo>
                      <a:pt x="117" y="834"/>
                    </a:lnTo>
                    <a:lnTo>
                      <a:pt x="106" y="843"/>
                    </a:lnTo>
                    <a:lnTo>
                      <a:pt x="96" y="850"/>
                    </a:lnTo>
                    <a:lnTo>
                      <a:pt x="84" y="852"/>
                    </a:lnTo>
                    <a:lnTo>
                      <a:pt x="70" y="854"/>
                    </a:lnTo>
                    <a:lnTo>
                      <a:pt x="59" y="857"/>
                    </a:lnTo>
                    <a:lnTo>
                      <a:pt x="51" y="850"/>
                    </a:lnTo>
                    <a:lnTo>
                      <a:pt x="47" y="854"/>
                    </a:lnTo>
                    <a:lnTo>
                      <a:pt x="50" y="870"/>
                    </a:lnTo>
                    <a:lnTo>
                      <a:pt x="90" y="911"/>
                    </a:lnTo>
                    <a:lnTo>
                      <a:pt x="104" y="926"/>
                    </a:lnTo>
                    <a:lnTo>
                      <a:pt x="124" y="944"/>
                    </a:lnTo>
                    <a:lnTo>
                      <a:pt x="131" y="945"/>
                    </a:lnTo>
                    <a:lnTo>
                      <a:pt x="156" y="947"/>
                    </a:lnTo>
                    <a:lnTo>
                      <a:pt x="167" y="944"/>
                    </a:lnTo>
                    <a:lnTo>
                      <a:pt x="174" y="943"/>
                    </a:lnTo>
                    <a:lnTo>
                      <a:pt x="183" y="936"/>
                    </a:lnTo>
                    <a:lnTo>
                      <a:pt x="190" y="936"/>
                    </a:lnTo>
                    <a:lnTo>
                      <a:pt x="207" y="924"/>
                    </a:lnTo>
                    <a:lnTo>
                      <a:pt x="213" y="916"/>
                    </a:lnTo>
                    <a:lnTo>
                      <a:pt x="218" y="906"/>
                    </a:lnTo>
                    <a:lnTo>
                      <a:pt x="219" y="879"/>
                    </a:lnTo>
                    <a:lnTo>
                      <a:pt x="222" y="867"/>
                    </a:lnTo>
                    <a:lnTo>
                      <a:pt x="224" y="852"/>
                    </a:lnTo>
                    <a:lnTo>
                      <a:pt x="226" y="856"/>
                    </a:lnTo>
                    <a:lnTo>
                      <a:pt x="229" y="857"/>
                    </a:lnTo>
                    <a:lnTo>
                      <a:pt x="258" y="858"/>
                    </a:lnTo>
                    <a:lnTo>
                      <a:pt x="260" y="859"/>
                    </a:lnTo>
                    <a:lnTo>
                      <a:pt x="253" y="866"/>
                    </a:lnTo>
                    <a:lnTo>
                      <a:pt x="242" y="866"/>
                    </a:lnTo>
                    <a:lnTo>
                      <a:pt x="239" y="879"/>
                    </a:lnTo>
                    <a:lnTo>
                      <a:pt x="241" y="880"/>
                    </a:lnTo>
                    <a:lnTo>
                      <a:pt x="240" y="891"/>
                    </a:lnTo>
                    <a:lnTo>
                      <a:pt x="242" y="894"/>
                    </a:lnTo>
                    <a:lnTo>
                      <a:pt x="249" y="897"/>
                    </a:lnTo>
                    <a:lnTo>
                      <a:pt x="242" y="911"/>
                    </a:lnTo>
                    <a:lnTo>
                      <a:pt x="242" y="922"/>
                    </a:lnTo>
                    <a:lnTo>
                      <a:pt x="242" y="924"/>
                    </a:lnTo>
                    <a:lnTo>
                      <a:pt x="246" y="924"/>
                    </a:lnTo>
                    <a:lnTo>
                      <a:pt x="249" y="928"/>
                    </a:lnTo>
                    <a:lnTo>
                      <a:pt x="249" y="934"/>
                    </a:lnTo>
                    <a:lnTo>
                      <a:pt x="255" y="952"/>
                    </a:lnTo>
                    <a:lnTo>
                      <a:pt x="256" y="963"/>
                    </a:lnTo>
                    <a:lnTo>
                      <a:pt x="256" y="971"/>
                    </a:lnTo>
                    <a:lnTo>
                      <a:pt x="250" y="987"/>
                    </a:lnTo>
                    <a:lnTo>
                      <a:pt x="247" y="998"/>
                    </a:lnTo>
                    <a:lnTo>
                      <a:pt x="247" y="1009"/>
                    </a:lnTo>
                    <a:lnTo>
                      <a:pt x="251" y="1028"/>
                    </a:lnTo>
                    <a:lnTo>
                      <a:pt x="253" y="1031"/>
                    </a:lnTo>
                    <a:lnTo>
                      <a:pt x="253" y="1047"/>
                    </a:lnTo>
                    <a:lnTo>
                      <a:pt x="257" y="1044"/>
                    </a:lnTo>
                    <a:lnTo>
                      <a:pt x="261" y="1041"/>
                    </a:lnTo>
                    <a:lnTo>
                      <a:pt x="262" y="1045"/>
                    </a:lnTo>
                    <a:lnTo>
                      <a:pt x="263" y="1052"/>
                    </a:lnTo>
                    <a:lnTo>
                      <a:pt x="261" y="1056"/>
                    </a:lnTo>
                    <a:lnTo>
                      <a:pt x="261" y="1060"/>
                    </a:lnTo>
                    <a:lnTo>
                      <a:pt x="260" y="1065"/>
                    </a:lnTo>
                    <a:lnTo>
                      <a:pt x="257" y="1084"/>
                    </a:lnTo>
                    <a:lnTo>
                      <a:pt x="263" y="1093"/>
                    </a:lnTo>
                    <a:lnTo>
                      <a:pt x="262" y="1096"/>
                    </a:lnTo>
                    <a:lnTo>
                      <a:pt x="265" y="1114"/>
                    </a:lnTo>
                    <a:lnTo>
                      <a:pt x="266" y="1114"/>
                    </a:lnTo>
                    <a:lnTo>
                      <a:pt x="273" y="1139"/>
                    </a:lnTo>
                    <a:lnTo>
                      <a:pt x="276" y="1147"/>
                    </a:lnTo>
                    <a:lnTo>
                      <a:pt x="276" y="1157"/>
                    </a:lnTo>
                    <a:lnTo>
                      <a:pt x="278" y="1163"/>
                    </a:lnTo>
                    <a:lnTo>
                      <a:pt x="282" y="1192"/>
                    </a:lnTo>
                    <a:lnTo>
                      <a:pt x="284" y="1201"/>
                    </a:lnTo>
                    <a:lnTo>
                      <a:pt x="289" y="1212"/>
                    </a:lnTo>
                    <a:lnTo>
                      <a:pt x="293" y="1214"/>
                    </a:lnTo>
                    <a:lnTo>
                      <a:pt x="295" y="1225"/>
                    </a:lnTo>
                    <a:lnTo>
                      <a:pt x="304" y="123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6" name="Freeform 100"/>
              <p:cNvSpPr>
                <a:spLocks noChangeAspect="1"/>
              </p:cNvSpPr>
              <p:nvPr/>
            </p:nvSpPr>
            <p:spPr bwMode="gray">
              <a:xfrm>
                <a:off x="3183" y="2052"/>
                <a:ext cx="184" cy="168"/>
              </a:xfrm>
              <a:custGeom>
                <a:avLst/>
                <a:gdLst/>
                <a:ahLst/>
                <a:cxnLst>
                  <a:cxn ang="0">
                    <a:pos x="106" y="668"/>
                  </a:cxn>
                  <a:cxn ang="0">
                    <a:pos x="108" y="599"/>
                  </a:cxn>
                  <a:cxn ang="0">
                    <a:pos x="0" y="475"/>
                  </a:cxn>
                  <a:cxn ang="0">
                    <a:pos x="109" y="492"/>
                  </a:cxn>
                  <a:cxn ang="0">
                    <a:pos x="187" y="487"/>
                  </a:cxn>
                  <a:cxn ang="0">
                    <a:pos x="302" y="458"/>
                  </a:cxn>
                  <a:cxn ang="0">
                    <a:pos x="325" y="378"/>
                  </a:cxn>
                  <a:cxn ang="0">
                    <a:pos x="379" y="373"/>
                  </a:cxn>
                  <a:cxn ang="0">
                    <a:pos x="405" y="346"/>
                  </a:cxn>
                  <a:cxn ang="0">
                    <a:pos x="435" y="356"/>
                  </a:cxn>
                  <a:cxn ang="0">
                    <a:pos x="464" y="297"/>
                  </a:cxn>
                  <a:cxn ang="0">
                    <a:pos x="490" y="258"/>
                  </a:cxn>
                  <a:cxn ang="0">
                    <a:pos x="506" y="218"/>
                  </a:cxn>
                  <a:cxn ang="0">
                    <a:pos x="549" y="202"/>
                  </a:cxn>
                  <a:cxn ang="0">
                    <a:pos x="561" y="163"/>
                  </a:cxn>
                  <a:cxn ang="0">
                    <a:pos x="588" y="114"/>
                  </a:cxn>
                  <a:cxn ang="0">
                    <a:pos x="570" y="60"/>
                  </a:cxn>
                  <a:cxn ang="0">
                    <a:pos x="604" y="34"/>
                  </a:cxn>
                  <a:cxn ang="0">
                    <a:pos x="645" y="12"/>
                  </a:cxn>
                  <a:cxn ang="0">
                    <a:pos x="731" y="11"/>
                  </a:cxn>
                  <a:cxn ang="0">
                    <a:pos x="780" y="2"/>
                  </a:cxn>
                  <a:cxn ang="0">
                    <a:pos x="811" y="16"/>
                  </a:cxn>
                  <a:cxn ang="0">
                    <a:pos x="830" y="59"/>
                  </a:cxn>
                  <a:cxn ang="0">
                    <a:pos x="852" y="78"/>
                  </a:cxn>
                  <a:cxn ang="0">
                    <a:pos x="903" y="99"/>
                  </a:cxn>
                  <a:cxn ang="0">
                    <a:pos x="877" y="153"/>
                  </a:cxn>
                  <a:cxn ang="0">
                    <a:pos x="828" y="156"/>
                  </a:cxn>
                  <a:cxn ang="0">
                    <a:pos x="790" y="163"/>
                  </a:cxn>
                  <a:cxn ang="0">
                    <a:pos x="721" y="148"/>
                  </a:cxn>
                  <a:cxn ang="0">
                    <a:pos x="718" y="185"/>
                  </a:cxn>
                  <a:cxn ang="0">
                    <a:pos x="732" y="202"/>
                  </a:cxn>
                  <a:cxn ang="0">
                    <a:pos x="717" y="248"/>
                  </a:cxn>
                  <a:cxn ang="0">
                    <a:pos x="753" y="280"/>
                  </a:cxn>
                  <a:cxn ang="0">
                    <a:pos x="789" y="304"/>
                  </a:cxn>
                  <a:cxn ang="0">
                    <a:pos x="775" y="329"/>
                  </a:cxn>
                  <a:cxn ang="0">
                    <a:pos x="758" y="368"/>
                  </a:cxn>
                  <a:cxn ang="0">
                    <a:pos x="766" y="394"/>
                  </a:cxn>
                  <a:cxn ang="0">
                    <a:pos x="721" y="425"/>
                  </a:cxn>
                  <a:cxn ang="0">
                    <a:pos x="687" y="468"/>
                  </a:cxn>
                  <a:cxn ang="0">
                    <a:pos x="624" y="549"/>
                  </a:cxn>
                  <a:cxn ang="0">
                    <a:pos x="556" y="597"/>
                  </a:cxn>
                  <a:cxn ang="0">
                    <a:pos x="517" y="592"/>
                  </a:cxn>
                  <a:cxn ang="0">
                    <a:pos x="476" y="668"/>
                  </a:cxn>
                  <a:cxn ang="0">
                    <a:pos x="513" y="686"/>
                  </a:cxn>
                  <a:cxn ang="0">
                    <a:pos x="537" y="728"/>
                  </a:cxn>
                  <a:cxn ang="0">
                    <a:pos x="559" y="781"/>
                  </a:cxn>
                  <a:cxn ang="0">
                    <a:pos x="554" y="805"/>
                  </a:cxn>
                  <a:cxn ang="0">
                    <a:pos x="534" y="803"/>
                  </a:cxn>
                  <a:cxn ang="0">
                    <a:pos x="488" y="816"/>
                  </a:cxn>
                  <a:cxn ang="0">
                    <a:pos x="442" y="810"/>
                  </a:cxn>
                  <a:cxn ang="0">
                    <a:pos x="406" y="827"/>
                  </a:cxn>
                  <a:cxn ang="0">
                    <a:pos x="363" y="834"/>
                  </a:cxn>
                  <a:cxn ang="0">
                    <a:pos x="329" y="781"/>
                  </a:cxn>
                  <a:cxn ang="0">
                    <a:pos x="250" y="744"/>
                  </a:cxn>
                  <a:cxn ang="0">
                    <a:pos x="164" y="746"/>
                  </a:cxn>
                  <a:cxn ang="0">
                    <a:pos x="61" y="761"/>
                  </a:cxn>
                </a:cxnLst>
                <a:rect l="0" t="0" r="r" b="b"/>
                <a:pathLst>
                  <a:path w="921" h="842">
                    <a:moveTo>
                      <a:pt x="42" y="757"/>
                    </a:moveTo>
                    <a:lnTo>
                      <a:pt x="42" y="743"/>
                    </a:lnTo>
                    <a:lnTo>
                      <a:pt x="44" y="730"/>
                    </a:lnTo>
                    <a:lnTo>
                      <a:pt x="55" y="701"/>
                    </a:lnTo>
                    <a:lnTo>
                      <a:pt x="64" y="689"/>
                    </a:lnTo>
                    <a:lnTo>
                      <a:pt x="77" y="679"/>
                    </a:lnTo>
                    <a:lnTo>
                      <a:pt x="91" y="674"/>
                    </a:lnTo>
                    <a:lnTo>
                      <a:pt x="106" y="668"/>
                    </a:lnTo>
                    <a:lnTo>
                      <a:pt x="118" y="665"/>
                    </a:lnTo>
                    <a:lnTo>
                      <a:pt x="131" y="653"/>
                    </a:lnTo>
                    <a:lnTo>
                      <a:pt x="134" y="647"/>
                    </a:lnTo>
                    <a:lnTo>
                      <a:pt x="133" y="637"/>
                    </a:lnTo>
                    <a:lnTo>
                      <a:pt x="128" y="632"/>
                    </a:lnTo>
                    <a:lnTo>
                      <a:pt x="108" y="628"/>
                    </a:lnTo>
                    <a:lnTo>
                      <a:pt x="109" y="614"/>
                    </a:lnTo>
                    <a:lnTo>
                      <a:pt x="108" y="599"/>
                    </a:lnTo>
                    <a:lnTo>
                      <a:pt x="103" y="573"/>
                    </a:lnTo>
                    <a:lnTo>
                      <a:pt x="98" y="567"/>
                    </a:lnTo>
                    <a:lnTo>
                      <a:pt x="71" y="558"/>
                    </a:lnTo>
                    <a:lnTo>
                      <a:pt x="55" y="550"/>
                    </a:lnTo>
                    <a:lnTo>
                      <a:pt x="43" y="540"/>
                    </a:lnTo>
                    <a:lnTo>
                      <a:pt x="22" y="497"/>
                    </a:lnTo>
                    <a:lnTo>
                      <a:pt x="8" y="485"/>
                    </a:lnTo>
                    <a:lnTo>
                      <a:pt x="0" y="475"/>
                    </a:lnTo>
                    <a:lnTo>
                      <a:pt x="4" y="470"/>
                    </a:lnTo>
                    <a:lnTo>
                      <a:pt x="63" y="486"/>
                    </a:lnTo>
                    <a:lnTo>
                      <a:pt x="81" y="496"/>
                    </a:lnTo>
                    <a:lnTo>
                      <a:pt x="88" y="497"/>
                    </a:lnTo>
                    <a:lnTo>
                      <a:pt x="92" y="496"/>
                    </a:lnTo>
                    <a:lnTo>
                      <a:pt x="96" y="493"/>
                    </a:lnTo>
                    <a:lnTo>
                      <a:pt x="99" y="492"/>
                    </a:lnTo>
                    <a:lnTo>
                      <a:pt x="109" y="492"/>
                    </a:lnTo>
                    <a:lnTo>
                      <a:pt x="118" y="491"/>
                    </a:lnTo>
                    <a:lnTo>
                      <a:pt x="130" y="491"/>
                    </a:lnTo>
                    <a:lnTo>
                      <a:pt x="144" y="490"/>
                    </a:lnTo>
                    <a:lnTo>
                      <a:pt x="161" y="490"/>
                    </a:lnTo>
                    <a:lnTo>
                      <a:pt x="177" y="497"/>
                    </a:lnTo>
                    <a:lnTo>
                      <a:pt x="180" y="495"/>
                    </a:lnTo>
                    <a:lnTo>
                      <a:pt x="184" y="490"/>
                    </a:lnTo>
                    <a:lnTo>
                      <a:pt x="187" y="487"/>
                    </a:lnTo>
                    <a:lnTo>
                      <a:pt x="194" y="485"/>
                    </a:lnTo>
                    <a:lnTo>
                      <a:pt x="206" y="485"/>
                    </a:lnTo>
                    <a:lnTo>
                      <a:pt x="232" y="486"/>
                    </a:lnTo>
                    <a:lnTo>
                      <a:pt x="248" y="482"/>
                    </a:lnTo>
                    <a:lnTo>
                      <a:pt x="268" y="475"/>
                    </a:lnTo>
                    <a:lnTo>
                      <a:pt x="293" y="470"/>
                    </a:lnTo>
                    <a:lnTo>
                      <a:pt x="302" y="464"/>
                    </a:lnTo>
                    <a:lnTo>
                      <a:pt x="302" y="458"/>
                    </a:lnTo>
                    <a:lnTo>
                      <a:pt x="298" y="454"/>
                    </a:lnTo>
                    <a:lnTo>
                      <a:pt x="298" y="450"/>
                    </a:lnTo>
                    <a:lnTo>
                      <a:pt x="302" y="431"/>
                    </a:lnTo>
                    <a:lnTo>
                      <a:pt x="301" y="418"/>
                    </a:lnTo>
                    <a:lnTo>
                      <a:pt x="305" y="404"/>
                    </a:lnTo>
                    <a:lnTo>
                      <a:pt x="308" y="398"/>
                    </a:lnTo>
                    <a:lnTo>
                      <a:pt x="319" y="389"/>
                    </a:lnTo>
                    <a:lnTo>
                      <a:pt x="325" y="378"/>
                    </a:lnTo>
                    <a:lnTo>
                      <a:pt x="333" y="374"/>
                    </a:lnTo>
                    <a:lnTo>
                      <a:pt x="336" y="377"/>
                    </a:lnTo>
                    <a:lnTo>
                      <a:pt x="336" y="380"/>
                    </a:lnTo>
                    <a:lnTo>
                      <a:pt x="348" y="382"/>
                    </a:lnTo>
                    <a:lnTo>
                      <a:pt x="359" y="379"/>
                    </a:lnTo>
                    <a:lnTo>
                      <a:pt x="370" y="377"/>
                    </a:lnTo>
                    <a:lnTo>
                      <a:pt x="377" y="375"/>
                    </a:lnTo>
                    <a:lnTo>
                      <a:pt x="379" y="373"/>
                    </a:lnTo>
                    <a:lnTo>
                      <a:pt x="379" y="371"/>
                    </a:lnTo>
                    <a:lnTo>
                      <a:pt x="372" y="368"/>
                    </a:lnTo>
                    <a:lnTo>
                      <a:pt x="371" y="366"/>
                    </a:lnTo>
                    <a:lnTo>
                      <a:pt x="375" y="362"/>
                    </a:lnTo>
                    <a:lnTo>
                      <a:pt x="392" y="353"/>
                    </a:lnTo>
                    <a:lnTo>
                      <a:pt x="394" y="348"/>
                    </a:lnTo>
                    <a:lnTo>
                      <a:pt x="399" y="346"/>
                    </a:lnTo>
                    <a:lnTo>
                      <a:pt x="405" y="346"/>
                    </a:lnTo>
                    <a:lnTo>
                      <a:pt x="421" y="351"/>
                    </a:lnTo>
                    <a:lnTo>
                      <a:pt x="421" y="348"/>
                    </a:lnTo>
                    <a:lnTo>
                      <a:pt x="418" y="347"/>
                    </a:lnTo>
                    <a:lnTo>
                      <a:pt x="420" y="343"/>
                    </a:lnTo>
                    <a:lnTo>
                      <a:pt x="424" y="343"/>
                    </a:lnTo>
                    <a:lnTo>
                      <a:pt x="431" y="348"/>
                    </a:lnTo>
                    <a:lnTo>
                      <a:pt x="432" y="352"/>
                    </a:lnTo>
                    <a:lnTo>
                      <a:pt x="435" y="356"/>
                    </a:lnTo>
                    <a:lnTo>
                      <a:pt x="441" y="358"/>
                    </a:lnTo>
                    <a:lnTo>
                      <a:pt x="443" y="358"/>
                    </a:lnTo>
                    <a:lnTo>
                      <a:pt x="463" y="337"/>
                    </a:lnTo>
                    <a:lnTo>
                      <a:pt x="463" y="334"/>
                    </a:lnTo>
                    <a:lnTo>
                      <a:pt x="461" y="323"/>
                    </a:lnTo>
                    <a:lnTo>
                      <a:pt x="459" y="305"/>
                    </a:lnTo>
                    <a:lnTo>
                      <a:pt x="461" y="302"/>
                    </a:lnTo>
                    <a:lnTo>
                      <a:pt x="464" y="297"/>
                    </a:lnTo>
                    <a:lnTo>
                      <a:pt x="467" y="292"/>
                    </a:lnTo>
                    <a:lnTo>
                      <a:pt x="469" y="292"/>
                    </a:lnTo>
                    <a:lnTo>
                      <a:pt x="470" y="288"/>
                    </a:lnTo>
                    <a:lnTo>
                      <a:pt x="469" y="282"/>
                    </a:lnTo>
                    <a:lnTo>
                      <a:pt x="470" y="277"/>
                    </a:lnTo>
                    <a:lnTo>
                      <a:pt x="476" y="275"/>
                    </a:lnTo>
                    <a:lnTo>
                      <a:pt x="478" y="261"/>
                    </a:lnTo>
                    <a:lnTo>
                      <a:pt x="490" y="258"/>
                    </a:lnTo>
                    <a:lnTo>
                      <a:pt x="497" y="259"/>
                    </a:lnTo>
                    <a:lnTo>
                      <a:pt x="507" y="251"/>
                    </a:lnTo>
                    <a:lnTo>
                      <a:pt x="515" y="249"/>
                    </a:lnTo>
                    <a:lnTo>
                      <a:pt x="519" y="243"/>
                    </a:lnTo>
                    <a:lnTo>
                      <a:pt x="519" y="239"/>
                    </a:lnTo>
                    <a:lnTo>
                      <a:pt x="515" y="234"/>
                    </a:lnTo>
                    <a:lnTo>
                      <a:pt x="510" y="218"/>
                    </a:lnTo>
                    <a:lnTo>
                      <a:pt x="506" y="218"/>
                    </a:lnTo>
                    <a:lnTo>
                      <a:pt x="500" y="208"/>
                    </a:lnTo>
                    <a:lnTo>
                      <a:pt x="499" y="205"/>
                    </a:lnTo>
                    <a:lnTo>
                      <a:pt x="500" y="200"/>
                    </a:lnTo>
                    <a:lnTo>
                      <a:pt x="504" y="197"/>
                    </a:lnTo>
                    <a:lnTo>
                      <a:pt x="508" y="199"/>
                    </a:lnTo>
                    <a:lnTo>
                      <a:pt x="527" y="203"/>
                    </a:lnTo>
                    <a:lnTo>
                      <a:pt x="538" y="205"/>
                    </a:lnTo>
                    <a:lnTo>
                      <a:pt x="549" y="202"/>
                    </a:lnTo>
                    <a:lnTo>
                      <a:pt x="555" y="199"/>
                    </a:lnTo>
                    <a:lnTo>
                      <a:pt x="562" y="189"/>
                    </a:lnTo>
                    <a:lnTo>
                      <a:pt x="562" y="181"/>
                    </a:lnTo>
                    <a:lnTo>
                      <a:pt x="566" y="178"/>
                    </a:lnTo>
                    <a:lnTo>
                      <a:pt x="562" y="175"/>
                    </a:lnTo>
                    <a:lnTo>
                      <a:pt x="558" y="173"/>
                    </a:lnTo>
                    <a:lnTo>
                      <a:pt x="558" y="167"/>
                    </a:lnTo>
                    <a:lnTo>
                      <a:pt x="561" y="163"/>
                    </a:lnTo>
                    <a:lnTo>
                      <a:pt x="565" y="156"/>
                    </a:lnTo>
                    <a:lnTo>
                      <a:pt x="572" y="147"/>
                    </a:lnTo>
                    <a:lnTo>
                      <a:pt x="581" y="141"/>
                    </a:lnTo>
                    <a:lnTo>
                      <a:pt x="587" y="133"/>
                    </a:lnTo>
                    <a:lnTo>
                      <a:pt x="591" y="126"/>
                    </a:lnTo>
                    <a:lnTo>
                      <a:pt x="591" y="120"/>
                    </a:lnTo>
                    <a:lnTo>
                      <a:pt x="588" y="116"/>
                    </a:lnTo>
                    <a:lnTo>
                      <a:pt x="588" y="114"/>
                    </a:lnTo>
                    <a:lnTo>
                      <a:pt x="593" y="105"/>
                    </a:lnTo>
                    <a:lnTo>
                      <a:pt x="593" y="104"/>
                    </a:lnTo>
                    <a:lnTo>
                      <a:pt x="588" y="94"/>
                    </a:lnTo>
                    <a:lnTo>
                      <a:pt x="585" y="81"/>
                    </a:lnTo>
                    <a:lnTo>
                      <a:pt x="578" y="73"/>
                    </a:lnTo>
                    <a:lnTo>
                      <a:pt x="570" y="67"/>
                    </a:lnTo>
                    <a:lnTo>
                      <a:pt x="569" y="66"/>
                    </a:lnTo>
                    <a:lnTo>
                      <a:pt x="570" y="60"/>
                    </a:lnTo>
                    <a:lnTo>
                      <a:pt x="574" y="56"/>
                    </a:lnTo>
                    <a:lnTo>
                      <a:pt x="591" y="43"/>
                    </a:lnTo>
                    <a:lnTo>
                      <a:pt x="591" y="38"/>
                    </a:lnTo>
                    <a:lnTo>
                      <a:pt x="592" y="36"/>
                    </a:lnTo>
                    <a:lnTo>
                      <a:pt x="597" y="36"/>
                    </a:lnTo>
                    <a:lnTo>
                      <a:pt x="602" y="39"/>
                    </a:lnTo>
                    <a:lnTo>
                      <a:pt x="605" y="38"/>
                    </a:lnTo>
                    <a:lnTo>
                      <a:pt x="604" y="34"/>
                    </a:lnTo>
                    <a:lnTo>
                      <a:pt x="605" y="32"/>
                    </a:lnTo>
                    <a:lnTo>
                      <a:pt x="615" y="29"/>
                    </a:lnTo>
                    <a:lnTo>
                      <a:pt x="619" y="25"/>
                    </a:lnTo>
                    <a:lnTo>
                      <a:pt x="619" y="23"/>
                    </a:lnTo>
                    <a:lnTo>
                      <a:pt x="624" y="22"/>
                    </a:lnTo>
                    <a:lnTo>
                      <a:pt x="628" y="19"/>
                    </a:lnTo>
                    <a:lnTo>
                      <a:pt x="636" y="18"/>
                    </a:lnTo>
                    <a:lnTo>
                      <a:pt x="645" y="12"/>
                    </a:lnTo>
                    <a:lnTo>
                      <a:pt x="652" y="12"/>
                    </a:lnTo>
                    <a:lnTo>
                      <a:pt x="662" y="7"/>
                    </a:lnTo>
                    <a:lnTo>
                      <a:pt x="666" y="8"/>
                    </a:lnTo>
                    <a:lnTo>
                      <a:pt x="701" y="6"/>
                    </a:lnTo>
                    <a:lnTo>
                      <a:pt x="705" y="7"/>
                    </a:lnTo>
                    <a:lnTo>
                      <a:pt x="712" y="6"/>
                    </a:lnTo>
                    <a:lnTo>
                      <a:pt x="726" y="11"/>
                    </a:lnTo>
                    <a:lnTo>
                      <a:pt x="731" y="11"/>
                    </a:lnTo>
                    <a:lnTo>
                      <a:pt x="737" y="6"/>
                    </a:lnTo>
                    <a:lnTo>
                      <a:pt x="741" y="6"/>
                    </a:lnTo>
                    <a:lnTo>
                      <a:pt x="746" y="2"/>
                    </a:lnTo>
                    <a:lnTo>
                      <a:pt x="755" y="4"/>
                    </a:lnTo>
                    <a:lnTo>
                      <a:pt x="757" y="0"/>
                    </a:lnTo>
                    <a:lnTo>
                      <a:pt x="755" y="1"/>
                    </a:lnTo>
                    <a:lnTo>
                      <a:pt x="766" y="4"/>
                    </a:lnTo>
                    <a:lnTo>
                      <a:pt x="780" y="2"/>
                    </a:lnTo>
                    <a:lnTo>
                      <a:pt x="784" y="3"/>
                    </a:lnTo>
                    <a:lnTo>
                      <a:pt x="789" y="6"/>
                    </a:lnTo>
                    <a:lnTo>
                      <a:pt x="796" y="4"/>
                    </a:lnTo>
                    <a:lnTo>
                      <a:pt x="798" y="7"/>
                    </a:lnTo>
                    <a:lnTo>
                      <a:pt x="798" y="19"/>
                    </a:lnTo>
                    <a:lnTo>
                      <a:pt x="800" y="20"/>
                    </a:lnTo>
                    <a:lnTo>
                      <a:pt x="806" y="16"/>
                    </a:lnTo>
                    <a:lnTo>
                      <a:pt x="811" y="16"/>
                    </a:lnTo>
                    <a:lnTo>
                      <a:pt x="822" y="23"/>
                    </a:lnTo>
                    <a:lnTo>
                      <a:pt x="828" y="29"/>
                    </a:lnTo>
                    <a:lnTo>
                      <a:pt x="830" y="35"/>
                    </a:lnTo>
                    <a:lnTo>
                      <a:pt x="830" y="41"/>
                    </a:lnTo>
                    <a:lnTo>
                      <a:pt x="828" y="47"/>
                    </a:lnTo>
                    <a:lnTo>
                      <a:pt x="830" y="50"/>
                    </a:lnTo>
                    <a:lnTo>
                      <a:pt x="832" y="55"/>
                    </a:lnTo>
                    <a:lnTo>
                      <a:pt x="830" y="59"/>
                    </a:lnTo>
                    <a:lnTo>
                      <a:pt x="825" y="60"/>
                    </a:lnTo>
                    <a:lnTo>
                      <a:pt x="825" y="62"/>
                    </a:lnTo>
                    <a:lnTo>
                      <a:pt x="827" y="66"/>
                    </a:lnTo>
                    <a:lnTo>
                      <a:pt x="834" y="67"/>
                    </a:lnTo>
                    <a:lnTo>
                      <a:pt x="840" y="78"/>
                    </a:lnTo>
                    <a:lnTo>
                      <a:pt x="844" y="79"/>
                    </a:lnTo>
                    <a:lnTo>
                      <a:pt x="849" y="78"/>
                    </a:lnTo>
                    <a:lnTo>
                      <a:pt x="852" y="78"/>
                    </a:lnTo>
                    <a:lnTo>
                      <a:pt x="857" y="74"/>
                    </a:lnTo>
                    <a:lnTo>
                      <a:pt x="861" y="73"/>
                    </a:lnTo>
                    <a:lnTo>
                      <a:pt x="862" y="77"/>
                    </a:lnTo>
                    <a:lnTo>
                      <a:pt x="862" y="83"/>
                    </a:lnTo>
                    <a:lnTo>
                      <a:pt x="872" y="89"/>
                    </a:lnTo>
                    <a:lnTo>
                      <a:pt x="889" y="95"/>
                    </a:lnTo>
                    <a:lnTo>
                      <a:pt x="897" y="100"/>
                    </a:lnTo>
                    <a:lnTo>
                      <a:pt x="903" y="99"/>
                    </a:lnTo>
                    <a:lnTo>
                      <a:pt x="910" y="104"/>
                    </a:lnTo>
                    <a:lnTo>
                      <a:pt x="921" y="105"/>
                    </a:lnTo>
                    <a:lnTo>
                      <a:pt x="887" y="130"/>
                    </a:lnTo>
                    <a:lnTo>
                      <a:pt x="883" y="136"/>
                    </a:lnTo>
                    <a:lnTo>
                      <a:pt x="884" y="138"/>
                    </a:lnTo>
                    <a:lnTo>
                      <a:pt x="884" y="141"/>
                    </a:lnTo>
                    <a:lnTo>
                      <a:pt x="881" y="149"/>
                    </a:lnTo>
                    <a:lnTo>
                      <a:pt x="877" y="153"/>
                    </a:lnTo>
                    <a:lnTo>
                      <a:pt x="873" y="152"/>
                    </a:lnTo>
                    <a:lnTo>
                      <a:pt x="870" y="148"/>
                    </a:lnTo>
                    <a:lnTo>
                      <a:pt x="851" y="149"/>
                    </a:lnTo>
                    <a:lnTo>
                      <a:pt x="849" y="151"/>
                    </a:lnTo>
                    <a:lnTo>
                      <a:pt x="844" y="157"/>
                    </a:lnTo>
                    <a:lnTo>
                      <a:pt x="841" y="158"/>
                    </a:lnTo>
                    <a:lnTo>
                      <a:pt x="835" y="158"/>
                    </a:lnTo>
                    <a:lnTo>
                      <a:pt x="828" y="156"/>
                    </a:lnTo>
                    <a:lnTo>
                      <a:pt x="824" y="158"/>
                    </a:lnTo>
                    <a:lnTo>
                      <a:pt x="822" y="162"/>
                    </a:lnTo>
                    <a:lnTo>
                      <a:pt x="818" y="164"/>
                    </a:lnTo>
                    <a:lnTo>
                      <a:pt x="816" y="165"/>
                    </a:lnTo>
                    <a:lnTo>
                      <a:pt x="809" y="164"/>
                    </a:lnTo>
                    <a:lnTo>
                      <a:pt x="806" y="165"/>
                    </a:lnTo>
                    <a:lnTo>
                      <a:pt x="802" y="163"/>
                    </a:lnTo>
                    <a:lnTo>
                      <a:pt x="790" y="163"/>
                    </a:lnTo>
                    <a:lnTo>
                      <a:pt x="785" y="162"/>
                    </a:lnTo>
                    <a:lnTo>
                      <a:pt x="780" y="162"/>
                    </a:lnTo>
                    <a:lnTo>
                      <a:pt x="765" y="153"/>
                    </a:lnTo>
                    <a:lnTo>
                      <a:pt x="755" y="151"/>
                    </a:lnTo>
                    <a:lnTo>
                      <a:pt x="737" y="143"/>
                    </a:lnTo>
                    <a:lnTo>
                      <a:pt x="732" y="146"/>
                    </a:lnTo>
                    <a:lnTo>
                      <a:pt x="728" y="149"/>
                    </a:lnTo>
                    <a:lnTo>
                      <a:pt x="721" y="148"/>
                    </a:lnTo>
                    <a:lnTo>
                      <a:pt x="717" y="149"/>
                    </a:lnTo>
                    <a:lnTo>
                      <a:pt x="716" y="152"/>
                    </a:lnTo>
                    <a:lnTo>
                      <a:pt x="715" y="160"/>
                    </a:lnTo>
                    <a:lnTo>
                      <a:pt x="707" y="174"/>
                    </a:lnTo>
                    <a:lnTo>
                      <a:pt x="707" y="176"/>
                    </a:lnTo>
                    <a:lnTo>
                      <a:pt x="716" y="176"/>
                    </a:lnTo>
                    <a:lnTo>
                      <a:pt x="718" y="181"/>
                    </a:lnTo>
                    <a:lnTo>
                      <a:pt x="718" y="185"/>
                    </a:lnTo>
                    <a:lnTo>
                      <a:pt x="714" y="187"/>
                    </a:lnTo>
                    <a:lnTo>
                      <a:pt x="712" y="189"/>
                    </a:lnTo>
                    <a:lnTo>
                      <a:pt x="712" y="192"/>
                    </a:lnTo>
                    <a:lnTo>
                      <a:pt x="715" y="196"/>
                    </a:lnTo>
                    <a:lnTo>
                      <a:pt x="717" y="197"/>
                    </a:lnTo>
                    <a:lnTo>
                      <a:pt x="728" y="196"/>
                    </a:lnTo>
                    <a:lnTo>
                      <a:pt x="731" y="199"/>
                    </a:lnTo>
                    <a:lnTo>
                      <a:pt x="732" y="202"/>
                    </a:lnTo>
                    <a:lnTo>
                      <a:pt x="732" y="203"/>
                    </a:lnTo>
                    <a:lnTo>
                      <a:pt x="727" y="208"/>
                    </a:lnTo>
                    <a:lnTo>
                      <a:pt x="721" y="211"/>
                    </a:lnTo>
                    <a:lnTo>
                      <a:pt x="720" y="217"/>
                    </a:lnTo>
                    <a:lnTo>
                      <a:pt x="732" y="228"/>
                    </a:lnTo>
                    <a:lnTo>
                      <a:pt x="732" y="234"/>
                    </a:lnTo>
                    <a:lnTo>
                      <a:pt x="731" y="239"/>
                    </a:lnTo>
                    <a:lnTo>
                      <a:pt x="717" y="248"/>
                    </a:lnTo>
                    <a:lnTo>
                      <a:pt x="716" y="251"/>
                    </a:lnTo>
                    <a:lnTo>
                      <a:pt x="725" y="255"/>
                    </a:lnTo>
                    <a:lnTo>
                      <a:pt x="728" y="264"/>
                    </a:lnTo>
                    <a:lnTo>
                      <a:pt x="738" y="270"/>
                    </a:lnTo>
                    <a:lnTo>
                      <a:pt x="737" y="277"/>
                    </a:lnTo>
                    <a:lnTo>
                      <a:pt x="744" y="278"/>
                    </a:lnTo>
                    <a:lnTo>
                      <a:pt x="747" y="282"/>
                    </a:lnTo>
                    <a:lnTo>
                      <a:pt x="753" y="280"/>
                    </a:lnTo>
                    <a:lnTo>
                      <a:pt x="758" y="281"/>
                    </a:lnTo>
                    <a:lnTo>
                      <a:pt x="758" y="286"/>
                    </a:lnTo>
                    <a:lnTo>
                      <a:pt x="757" y="292"/>
                    </a:lnTo>
                    <a:lnTo>
                      <a:pt x="760" y="299"/>
                    </a:lnTo>
                    <a:lnTo>
                      <a:pt x="761" y="300"/>
                    </a:lnTo>
                    <a:lnTo>
                      <a:pt x="779" y="302"/>
                    </a:lnTo>
                    <a:lnTo>
                      <a:pt x="784" y="305"/>
                    </a:lnTo>
                    <a:lnTo>
                      <a:pt x="789" y="304"/>
                    </a:lnTo>
                    <a:lnTo>
                      <a:pt x="795" y="312"/>
                    </a:lnTo>
                    <a:lnTo>
                      <a:pt x="793" y="316"/>
                    </a:lnTo>
                    <a:lnTo>
                      <a:pt x="796" y="320"/>
                    </a:lnTo>
                    <a:lnTo>
                      <a:pt x="791" y="325"/>
                    </a:lnTo>
                    <a:lnTo>
                      <a:pt x="789" y="329"/>
                    </a:lnTo>
                    <a:lnTo>
                      <a:pt x="781" y="330"/>
                    </a:lnTo>
                    <a:lnTo>
                      <a:pt x="777" y="330"/>
                    </a:lnTo>
                    <a:lnTo>
                      <a:pt x="775" y="329"/>
                    </a:lnTo>
                    <a:lnTo>
                      <a:pt x="770" y="330"/>
                    </a:lnTo>
                    <a:lnTo>
                      <a:pt x="768" y="332"/>
                    </a:lnTo>
                    <a:lnTo>
                      <a:pt x="757" y="337"/>
                    </a:lnTo>
                    <a:lnTo>
                      <a:pt x="753" y="345"/>
                    </a:lnTo>
                    <a:lnTo>
                      <a:pt x="752" y="356"/>
                    </a:lnTo>
                    <a:lnTo>
                      <a:pt x="757" y="362"/>
                    </a:lnTo>
                    <a:lnTo>
                      <a:pt x="755" y="367"/>
                    </a:lnTo>
                    <a:lnTo>
                      <a:pt x="758" y="368"/>
                    </a:lnTo>
                    <a:lnTo>
                      <a:pt x="759" y="371"/>
                    </a:lnTo>
                    <a:lnTo>
                      <a:pt x="758" y="374"/>
                    </a:lnTo>
                    <a:lnTo>
                      <a:pt x="753" y="378"/>
                    </a:lnTo>
                    <a:lnTo>
                      <a:pt x="752" y="384"/>
                    </a:lnTo>
                    <a:lnTo>
                      <a:pt x="752" y="386"/>
                    </a:lnTo>
                    <a:lnTo>
                      <a:pt x="754" y="388"/>
                    </a:lnTo>
                    <a:lnTo>
                      <a:pt x="764" y="388"/>
                    </a:lnTo>
                    <a:lnTo>
                      <a:pt x="766" y="394"/>
                    </a:lnTo>
                    <a:lnTo>
                      <a:pt x="764" y="396"/>
                    </a:lnTo>
                    <a:lnTo>
                      <a:pt x="760" y="398"/>
                    </a:lnTo>
                    <a:lnTo>
                      <a:pt x="757" y="396"/>
                    </a:lnTo>
                    <a:lnTo>
                      <a:pt x="754" y="394"/>
                    </a:lnTo>
                    <a:lnTo>
                      <a:pt x="752" y="401"/>
                    </a:lnTo>
                    <a:lnTo>
                      <a:pt x="738" y="406"/>
                    </a:lnTo>
                    <a:lnTo>
                      <a:pt x="726" y="422"/>
                    </a:lnTo>
                    <a:lnTo>
                      <a:pt x="721" y="425"/>
                    </a:lnTo>
                    <a:lnTo>
                      <a:pt x="716" y="431"/>
                    </a:lnTo>
                    <a:lnTo>
                      <a:pt x="712" y="436"/>
                    </a:lnTo>
                    <a:lnTo>
                      <a:pt x="711" y="442"/>
                    </a:lnTo>
                    <a:lnTo>
                      <a:pt x="712" y="450"/>
                    </a:lnTo>
                    <a:lnTo>
                      <a:pt x="709" y="458"/>
                    </a:lnTo>
                    <a:lnTo>
                      <a:pt x="700" y="463"/>
                    </a:lnTo>
                    <a:lnTo>
                      <a:pt x="693" y="463"/>
                    </a:lnTo>
                    <a:lnTo>
                      <a:pt x="687" y="468"/>
                    </a:lnTo>
                    <a:lnTo>
                      <a:pt x="682" y="476"/>
                    </a:lnTo>
                    <a:lnTo>
                      <a:pt x="678" y="487"/>
                    </a:lnTo>
                    <a:lnTo>
                      <a:pt x="672" y="498"/>
                    </a:lnTo>
                    <a:lnTo>
                      <a:pt x="657" y="520"/>
                    </a:lnTo>
                    <a:lnTo>
                      <a:pt x="651" y="527"/>
                    </a:lnTo>
                    <a:lnTo>
                      <a:pt x="639" y="534"/>
                    </a:lnTo>
                    <a:lnTo>
                      <a:pt x="628" y="544"/>
                    </a:lnTo>
                    <a:lnTo>
                      <a:pt x="624" y="549"/>
                    </a:lnTo>
                    <a:lnTo>
                      <a:pt x="614" y="565"/>
                    </a:lnTo>
                    <a:lnTo>
                      <a:pt x="607" y="574"/>
                    </a:lnTo>
                    <a:lnTo>
                      <a:pt x="599" y="589"/>
                    </a:lnTo>
                    <a:lnTo>
                      <a:pt x="594" y="592"/>
                    </a:lnTo>
                    <a:lnTo>
                      <a:pt x="590" y="593"/>
                    </a:lnTo>
                    <a:lnTo>
                      <a:pt x="567" y="593"/>
                    </a:lnTo>
                    <a:lnTo>
                      <a:pt x="564" y="594"/>
                    </a:lnTo>
                    <a:lnTo>
                      <a:pt x="556" y="597"/>
                    </a:lnTo>
                    <a:lnTo>
                      <a:pt x="551" y="603"/>
                    </a:lnTo>
                    <a:lnTo>
                      <a:pt x="547" y="604"/>
                    </a:lnTo>
                    <a:lnTo>
                      <a:pt x="544" y="603"/>
                    </a:lnTo>
                    <a:lnTo>
                      <a:pt x="542" y="598"/>
                    </a:lnTo>
                    <a:lnTo>
                      <a:pt x="534" y="584"/>
                    </a:lnTo>
                    <a:lnTo>
                      <a:pt x="531" y="582"/>
                    </a:lnTo>
                    <a:lnTo>
                      <a:pt x="527" y="583"/>
                    </a:lnTo>
                    <a:lnTo>
                      <a:pt x="517" y="592"/>
                    </a:lnTo>
                    <a:lnTo>
                      <a:pt x="513" y="598"/>
                    </a:lnTo>
                    <a:lnTo>
                      <a:pt x="502" y="608"/>
                    </a:lnTo>
                    <a:lnTo>
                      <a:pt x="488" y="626"/>
                    </a:lnTo>
                    <a:lnTo>
                      <a:pt x="480" y="633"/>
                    </a:lnTo>
                    <a:lnTo>
                      <a:pt x="478" y="640"/>
                    </a:lnTo>
                    <a:lnTo>
                      <a:pt x="474" y="658"/>
                    </a:lnTo>
                    <a:lnTo>
                      <a:pt x="474" y="663"/>
                    </a:lnTo>
                    <a:lnTo>
                      <a:pt x="476" y="668"/>
                    </a:lnTo>
                    <a:lnTo>
                      <a:pt x="483" y="671"/>
                    </a:lnTo>
                    <a:lnTo>
                      <a:pt x="489" y="670"/>
                    </a:lnTo>
                    <a:lnTo>
                      <a:pt x="496" y="673"/>
                    </a:lnTo>
                    <a:lnTo>
                      <a:pt x="506" y="673"/>
                    </a:lnTo>
                    <a:lnTo>
                      <a:pt x="508" y="674"/>
                    </a:lnTo>
                    <a:lnTo>
                      <a:pt x="512" y="678"/>
                    </a:lnTo>
                    <a:lnTo>
                      <a:pt x="513" y="681"/>
                    </a:lnTo>
                    <a:lnTo>
                      <a:pt x="513" y="686"/>
                    </a:lnTo>
                    <a:lnTo>
                      <a:pt x="507" y="706"/>
                    </a:lnTo>
                    <a:lnTo>
                      <a:pt x="507" y="711"/>
                    </a:lnTo>
                    <a:lnTo>
                      <a:pt x="508" y="716"/>
                    </a:lnTo>
                    <a:lnTo>
                      <a:pt x="518" y="727"/>
                    </a:lnTo>
                    <a:lnTo>
                      <a:pt x="522" y="728"/>
                    </a:lnTo>
                    <a:lnTo>
                      <a:pt x="532" y="724"/>
                    </a:lnTo>
                    <a:lnTo>
                      <a:pt x="534" y="725"/>
                    </a:lnTo>
                    <a:lnTo>
                      <a:pt x="537" y="728"/>
                    </a:lnTo>
                    <a:lnTo>
                      <a:pt x="537" y="739"/>
                    </a:lnTo>
                    <a:lnTo>
                      <a:pt x="538" y="748"/>
                    </a:lnTo>
                    <a:lnTo>
                      <a:pt x="543" y="755"/>
                    </a:lnTo>
                    <a:lnTo>
                      <a:pt x="545" y="762"/>
                    </a:lnTo>
                    <a:lnTo>
                      <a:pt x="550" y="768"/>
                    </a:lnTo>
                    <a:lnTo>
                      <a:pt x="555" y="773"/>
                    </a:lnTo>
                    <a:lnTo>
                      <a:pt x="555" y="776"/>
                    </a:lnTo>
                    <a:lnTo>
                      <a:pt x="559" y="781"/>
                    </a:lnTo>
                    <a:lnTo>
                      <a:pt x="560" y="784"/>
                    </a:lnTo>
                    <a:lnTo>
                      <a:pt x="555" y="786"/>
                    </a:lnTo>
                    <a:lnTo>
                      <a:pt x="555" y="788"/>
                    </a:lnTo>
                    <a:lnTo>
                      <a:pt x="555" y="798"/>
                    </a:lnTo>
                    <a:lnTo>
                      <a:pt x="554" y="802"/>
                    </a:lnTo>
                    <a:lnTo>
                      <a:pt x="561" y="803"/>
                    </a:lnTo>
                    <a:lnTo>
                      <a:pt x="561" y="805"/>
                    </a:lnTo>
                    <a:lnTo>
                      <a:pt x="554" y="805"/>
                    </a:lnTo>
                    <a:lnTo>
                      <a:pt x="549" y="809"/>
                    </a:lnTo>
                    <a:lnTo>
                      <a:pt x="549" y="811"/>
                    </a:lnTo>
                    <a:lnTo>
                      <a:pt x="545" y="813"/>
                    </a:lnTo>
                    <a:lnTo>
                      <a:pt x="542" y="813"/>
                    </a:lnTo>
                    <a:lnTo>
                      <a:pt x="535" y="813"/>
                    </a:lnTo>
                    <a:lnTo>
                      <a:pt x="534" y="810"/>
                    </a:lnTo>
                    <a:lnTo>
                      <a:pt x="533" y="809"/>
                    </a:lnTo>
                    <a:lnTo>
                      <a:pt x="534" y="803"/>
                    </a:lnTo>
                    <a:lnTo>
                      <a:pt x="534" y="802"/>
                    </a:lnTo>
                    <a:lnTo>
                      <a:pt x="527" y="800"/>
                    </a:lnTo>
                    <a:lnTo>
                      <a:pt x="522" y="804"/>
                    </a:lnTo>
                    <a:lnTo>
                      <a:pt x="510" y="808"/>
                    </a:lnTo>
                    <a:lnTo>
                      <a:pt x="506" y="815"/>
                    </a:lnTo>
                    <a:lnTo>
                      <a:pt x="505" y="816"/>
                    </a:lnTo>
                    <a:lnTo>
                      <a:pt x="502" y="816"/>
                    </a:lnTo>
                    <a:lnTo>
                      <a:pt x="488" y="816"/>
                    </a:lnTo>
                    <a:lnTo>
                      <a:pt x="479" y="809"/>
                    </a:lnTo>
                    <a:lnTo>
                      <a:pt x="473" y="811"/>
                    </a:lnTo>
                    <a:lnTo>
                      <a:pt x="469" y="809"/>
                    </a:lnTo>
                    <a:lnTo>
                      <a:pt x="457" y="810"/>
                    </a:lnTo>
                    <a:lnTo>
                      <a:pt x="453" y="809"/>
                    </a:lnTo>
                    <a:lnTo>
                      <a:pt x="447" y="810"/>
                    </a:lnTo>
                    <a:lnTo>
                      <a:pt x="443" y="809"/>
                    </a:lnTo>
                    <a:lnTo>
                      <a:pt x="442" y="810"/>
                    </a:lnTo>
                    <a:lnTo>
                      <a:pt x="441" y="810"/>
                    </a:lnTo>
                    <a:lnTo>
                      <a:pt x="438" y="805"/>
                    </a:lnTo>
                    <a:lnTo>
                      <a:pt x="436" y="805"/>
                    </a:lnTo>
                    <a:lnTo>
                      <a:pt x="435" y="810"/>
                    </a:lnTo>
                    <a:lnTo>
                      <a:pt x="435" y="827"/>
                    </a:lnTo>
                    <a:lnTo>
                      <a:pt x="415" y="827"/>
                    </a:lnTo>
                    <a:lnTo>
                      <a:pt x="411" y="829"/>
                    </a:lnTo>
                    <a:lnTo>
                      <a:pt x="406" y="827"/>
                    </a:lnTo>
                    <a:lnTo>
                      <a:pt x="404" y="832"/>
                    </a:lnTo>
                    <a:lnTo>
                      <a:pt x="402" y="834"/>
                    </a:lnTo>
                    <a:lnTo>
                      <a:pt x="400" y="837"/>
                    </a:lnTo>
                    <a:lnTo>
                      <a:pt x="395" y="841"/>
                    </a:lnTo>
                    <a:lnTo>
                      <a:pt x="391" y="842"/>
                    </a:lnTo>
                    <a:lnTo>
                      <a:pt x="378" y="837"/>
                    </a:lnTo>
                    <a:lnTo>
                      <a:pt x="367" y="836"/>
                    </a:lnTo>
                    <a:lnTo>
                      <a:pt x="363" y="834"/>
                    </a:lnTo>
                    <a:lnTo>
                      <a:pt x="362" y="827"/>
                    </a:lnTo>
                    <a:lnTo>
                      <a:pt x="360" y="824"/>
                    </a:lnTo>
                    <a:lnTo>
                      <a:pt x="355" y="820"/>
                    </a:lnTo>
                    <a:lnTo>
                      <a:pt x="350" y="808"/>
                    </a:lnTo>
                    <a:lnTo>
                      <a:pt x="344" y="791"/>
                    </a:lnTo>
                    <a:lnTo>
                      <a:pt x="344" y="784"/>
                    </a:lnTo>
                    <a:lnTo>
                      <a:pt x="340" y="784"/>
                    </a:lnTo>
                    <a:lnTo>
                      <a:pt x="329" y="781"/>
                    </a:lnTo>
                    <a:lnTo>
                      <a:pt x="322" y="776"/>
                    </a:lnTo>
                    <a:lnTo>
                      <a:pt x="318" y="756"/>
                    </a:lnTo>
                    <a:lnTo>
                      <a:pt x="316" y="751"/>
                    </a:lnTo>
                    <a:lnTo>
                      <a:pt x="308" y="745"/>
                    </a:lnTo>
                    <a:lnTo>
                      <a:pt x="302" y="741"/>
                    </a:lnTo>
                    <a:lnTo>
                      <a:pt x="292" y="740"/>
                    </a:lnTo>
                    <a:lnTo>
                      <a:pt x="271" y="744"/>
                    </a:lnTo>
                    <a:lnTo>
                      <a:pt x="250" y="744"/>
                    </a:lnTo>
                    <a:lnTo>
                      <a:pt x="236" y="750"/>
                    </a:lnTo>
                    <a:lnTo>
                      <a:pt x="227" y="748"/>
                    </a:lnTo>
                    <a:lnTo>
                      <a:pt x="212" y="746"/>
                    </a:lnTo>
                    <a:lnTo>
                      <a:pt x="205" y="759"/>
                    </a:lnTo>
                    <a:lnTo>
                      <a:pt x="200" y="753"/>
                    </a:lnTo>
                    <a:lnTo>
                      <a:pt x="188" y="753"/>
                    </a:lnTo>
                    <a:lnTo>
                      <a:pt x="178" y="745"/>
                    </a:lnTo>
                    <a:lnTo>
                      <a:pt x="164" y="746"/>
                    </a:lnTo>
                    <a:lnTo>
                      <a:pt x="151" y="745"/>
                    </a:lnTo>
                    <a:lnTo>
                      <a:pt x="144" y="753"/>
                    </a:lnTo>
                    <a:lnTo>
                      <a:pt x="130" y="755"/>
                    </a:lnTo>
                    <a:lnTo>
                      <a:pt x="102" y="751"/>
                    </a:lnTo>
                    <a:lnTo>
                      <a:pt x="91" y="751"/>
                    </a:lnTo>
                    <a:lnTo>
                      <a:pt x="76" y="759"/>
                    </a:lnTo>
                    <a:lnTo>
                      <a:pt x="69" y="755"/>
                    </a:lnTo>
                    <a:lnTo>
                      <a:pt x="61" y="761"/>
                    </a:lnTo>
                    <a:lnTo>
                      <a:pt x="53" y="761"/>
                    </a:lnTo>
                    <a:lnTo>
                      <a:pt x="48" y="765"/>
                    </a:lnTo>
                    <a:lnTo>
                      <a:pt x="45" y="759"/>
                    </a:lnTo>
                    <a:lnTo>
                      <a:pt x="42" y="75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7" name="Freeform 101"/>
              <p:cNvSpPr>
                <a:spLocks noChangeAspect="1"/>
              </p:cNvSpPr>
              <p:nvPr/>
            </p:nvSpPr>
            <p:spPr bwMode="gray">
              <a:xfrm>
                <a:off x="3489" y="2165"/>
                <a:ext cx="37" cy="20"/>
              </a:xfrm>
              <a:custGeom>
                <a:avLst/>
                <a:gdLst/>
                <a:ahLst/>
                <a:cxnLst>
                  <a:cxn ang="0">
                    <a:pos x="164" y="32"/>
                  </a:cxn>
                  <a:cxn ang="0">
                    <a:pos x="164" y="30"/>
                  </a:cxn>
                  <a:cxn ang="0">
                    <a:pos x="150" y="22"/>
                  </a:cxn>
                  <a:cxn ang="0">
                    <a:pos x="148" y="18"/>
                  </a:cxn>
                  <a:cxn ang="0">
                    <a:pos x="145" y="17"/>
                  </a:cxn>
                  <a:cxn ang="0">
                    <a:pos x="130" y="21"/>
                  </a:cxn>
                  <a:cxn ang="0">
                    <a:pos x="126" y="21"/>
                  </a:cxn>
                  <a:cxn ang="0">
                    <a:pos x="112" y="16"/>
                  </a:cxn>
                  <a:cxn ang="0">
                    <a:pos x="96" y="15"/>
                  </a:cxn>
                  <a:cxn ang="0">
                    <a:pos x="89" y="10"/>
                  </a:cxn>
                  <a:cxn ang="0">
                    <a:pos x="89" y="7"/>
                  </a:cxn>
                  <a:cxn ang="0">
                    <a:pos x="85" y="1"/>
                  </a:cxn>
                  <a:cxn ang="0">
                    <a:pos x="79" y="0"/>
                  </a:cxn>
                  <a:cxn ang="0">
                    <a:pos x="65" y="1"/>
                  </a:cxn>
                  <a:cxn ang="0">
                    <a:pos x="53" y="6"/>
                  </a:cxn>
                  <a:cxn ang="0">
                    <a:pos x="42" y="17"/>
                  </a:cxn>
                  <a:cxn ang="0">
                    <a:pos x="32" y="33"/>
                  </a:cxn>
                  <a:cxn ang="0">
                    <a:pos x="11" y="53"/>
                  </a:cxn>
                  <a:cxn ang="0">
                    <a:pos x="10" y="59"/>
                  </a:cxn>
                  <a:cxn ang="0">
                    <a:pos x="9" y="63"/>
                  </a:cxn>
                  <a:cxn ang="0">
                    <a:pos x="0" y="71"/>
                  </a:cxn>
                  <a:cxn ang="0">
                    <a:pos x="0" y="76"/>
                  </a:cxn>
                  <a:cxn ang="0">
                    <a:pos x="5" y="77"/>
                  </a:cxn>
                  <a:cxn ang="0">
                    <a:pos x="6" y="80"/>
                  </a:cxn>
                  <a:cxn ang="0">
                    <a:pos x="6" y="87"/>
                  </a:cxn>
                  <a:cxn ang="0">
                    <a:pos x="8" y="88"/>
                  </a:cxn>
                  <a:cxn ang="0">
                    <a:pos x="11" y="88"/>
                  </a:cxn>
                  <a:cxn ang="0">
                    <a:pos x="15" y="91"/>
                  </a:cxn>
                  <a:cxn ang="0">
                    <a:pos x="26" y="95"/>
                  </a:cxn>
                  <a:cxn ang="0">
                    <a:pos x="49" y="98"/>
                  </a:cxn>
                  <a:cxn ang="0">
                    <a:pos x="68" y="98"/>
                  </a:cxn>
                  <a:cxn ang="0">
                    <a:pos x="91" y="90"/>
                  </a:cxn>
                  <a:cxn ang="0">
                    <a:pos x="96" y="90"/>
                  </a:cxn>
                  <a:cxn ang="0">
                    <a:pos x="106" y="93"/>
                  </a:cxn>
                  <a:cxn ang="0">
                    <a:pos x="115" y="93"/>
                  </a:cxn>
                  <a:cxn ang="0">
                    <a:pos x="123" y="92"/>
                  </a:cxn>
                  <a:cxn ang="0">
                    <a:pos x="144" y="88"/>
                  </a:cxn>
                  <a:cxn ang="0">
                    <a:pos x="158" y="87"/>
                  </a:cxn>
                  <a:cxn ang="0">
                    <a:pos x="178" y="84"/>
                  </a:cxn>
                  <a:cxn ang="0">
                    <a:pos x="186" y="80"/>
                  </a:cxn>
                  <a:cxn ang="0">
                    <a:pos x="186" y="77"/>
                  </a:cxn>
                  <a:cxn ang="0">
                    <a:pos x="185" y="73"/>
                  </a:cxn>
                  <a:cxn ang="0">
                    <a:pos x="187" y="59"/>
                  </a:cxn>
                  <a:cxn ang="0">
                    <a:pos x="181" y="53"/>
                  </a:cxn>
                  <a:cxn ang="0">
                    <a:pos x="162" y="45"/>
                  </a:cxn>
                  <a:cxn ang="0">
                    <a:pos x="161" y="43"/>
                  </a:cxn>
                  <a:cxn ang="0">
                    <a:pos x="161" y="41"/>
                  </a:cxn>
                  <a:cxn ang="0">
                    <a:pos x="164" y="34"/>
                  </a:cxn>
                  <a:cxn ang="0">
                    <a:pos x="164" y="32"/>
                  </a:cxn>
                </a:cxnLst>
                <a:rect l="0" t="0" r="r" b="b"/>
                <a:pathLst>
                  <a:path w="187" h="98">
                    <a:moveTo>
                      <a:pt x="164" y="32"/>
                    </a:moveTo>
                    <a:lnTo>
                      <a:pt x="164" y="30"/>
                    </a:lnTo>
                    <a:lnTo>
                      <a:pt x="150" y="22"/>
                    </a:lnTo>
                    <a:lnTo>
                      <a:pt x="148" y="18"/>
                    </a:lnTo>
                    <a:lnTo>
                      <a:pt x="145" y="17"/>
                    </a:lnTo>
                    <a:lnTo>
                      <a:pt x="130" y="21"/>
                    </a:lnTo>
                    <a:lnTo>
                      <a:pt x="126" y="21"/>
                    </a:lnTo>
                    <a:lnTo>
                      <a:pt x="112" y="16"/>
                    </a:lnTo>
                    <a:lnTo>
                      <a:pt x="96" y="15"/>
                    </a:lnTo>
                    <a:lnTo>
                      <a:pt x="89" y="10"/>
                    </a:lnTo>
                    <a:lnTo>
                      <a:pt x="89" y="7"/>
                    </a:lnTo>
                    <a:lnTo>
                      <a:pt x="85" y="1"/>
                    </a:lnTo>
                    <a:lnTo>
                      <a:pt x="79" y="0"/>
                    </a:lnTo>
                    <a:lnTo>
                      <a:pt x="65" y="1"/>
                    </a:lnTo>
                    <a:lnTo>
                      <a:pt x="53" y="6"/>
                    </a:lnTo>
                    <a:lnTo>
                      <a:pt x="42" y="17"/>
                    </a:lnTo>
                    <a:lnTo>
                      <a:pt x="32" y="33"/>
                    </a:lnTo>
                    <a:lnTo>
                      <a:pt x="11" y="53"/>
                    </a:lnTo>
                    <a:lnTo>
                      <a:pt x="10" y="59"/>
                    </a:lnTo>
                    <a:lnTo>
                      <a:pt x="9" y="63"/>
                    </a:lnTo>
                    <a:lnTo>
                      <a:pt x="0" y="71"/>
                    </a:lnTo>
                    <a:lnTo>
                      <a:pt x="0" y="76"/>
                    </a:lnTo>
                    <a:lnTo>
                      <a:pt x="5" y="77"/>
                    </a:lnTo>
                    <a:lnTo>
                      <a:pt x="6" y="80"/>
                    </a:lnTo>
                    <a:lnTo>
                      <a:pt x="6" y="87"/>
                    </a:lnTo>
                    <a:lnTo>
                      <a:pt x="8" y="88"/>
                    </a:lnTo>
                    <a:lnTo>
                      <a:pt x="11" y="88"/>
                    </a:lnTo>
                    <a:lnTo>
                      <a:pt x="15" y="91"/>
                    </a:lnTo>
                    <a:lnTo>
                      <a:pt x="26" y="95"/>
                    </a:lnTo>
                    <a:lnTo>
                      <a:pt x="49" y="98"/>
                    </a:lnTo>
                    <a:lnTo>
                      <a:pt x="68" y="98"/>
                    </a:lnTo>
                    <a:lnTo>
                      <a:pt x="91" y="90"/>
                    </a:lnTo>
                    <a:lnTo>
                      <a:pt x="96" y="90"/>
                    </a:lnTo>
                    <a:lnTo>
                      <a:pt x="106" y="93"/>
                    </a:lnTo>
                    <a:lnTo>
                      <a:pt x="115" y="93"/>
                    </a:lnTo>
                    <a:lnTo>
                      <a:pt x="123" y="92"/>
                    </a:lnTo>
                    <a:lnTo>
                      <a:pt x="144" y="88"/>
                    </a:lnTo>
                    <a:lnTo>
                      <a:pt x="158" y="87"/>
                    </a:lnTo>
                    <a:lnTo>
                      <a:pt x="178" y="84"/>
                    </a:lnTo>
                    <a:lnTo>
                      <a:pt x="186" y="80"/>
                    </a:lnTo>
                    <a:lnTo>
                      <a:pt x="186" y="77"/>
                    </a:lnTo>
                    <a:lnTo>
                      <a:pt x="185" y="73"/>
                    </a:lnTo>
                    <a:lnTo>
                      <a:pt x="187" y="59"/>
                    </a:lnTo>
                    <a:lnTo>
                      <a:pt x="181" y="53"/>
                    </a:lnTo>
                    <a:lnTo>
                      <a:pt x="162" y="45"/>
                    </a:lnTo>
                    <a:lnTo>
                      <a:pt x="161" y="43"/>
                    </a:lnTo>
                    <a:lnTo>
                      <a:pt x="161" y="41"/>
                    </a:lnTo>
                    <a:lnTo>
                      <a:pt x="164" y="34"/>
                    </a:lnTo>
                    <a:lnTo>
                      <a:pt x="164"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8" name="Freeform 102"/>
              <p:cNvSpPr>
                <a:spLocks noChangeAspect="1"/>
              </p:cNvSpPr>
              <p:nvPr/>
            </p:nvSpPr>
            <p:spPr bwMode="gray">
              <a:xfrm>
                <a:off x="3394" y="2140"/>
                <a:ext cx="88" cy="49"/>
              </a:xfrm>
              <a:custGeom>
                <a:avLst/>
                <a:gdLst/>
                <a:ahLst/>
                <a:cxnLst>
                  <a:cxn ang="0">
                    <a:pos x="432" y="170"/>
                  </a:cxn>
                  <a:cxn ang="0">
                    <a:pos x="428" y="203"/>
                  </a:cxn>
                  <a:cxn ang="0">
                    <a:pos x="441" y="221"/>
                  </a:cxn>
                  <a:cxn ang="0">
                    <a:pos x="434" y="242"/>
                  </a:cxn>
                  <a:cxn ang="0">
                    <a:pos x="396" y="242"/>
                  </a:cxn>
                  <a:cxn ang="0">
                    <a:pos x="368" y="238"/>
                  </a:cxn>
                  <a:cxn ang="0">
                    <a:pos x="308" y="224"/>
                  </a:cxn>
                  <a:cxn ang="0">
                    <a:pos x="267" y="218"/>
                  </a:cxn>
                  <a:cxn ang="0">
                    <a:pos x="239" y="191"/>
                  </a:cxn>
                  <a:cxn ang="0">
                    <a:pos x="211" y="184"/>
                  </a:cxn>
                  <a:cxn ang="0">
                    <a:pos x="192" y="184"/>
                  </a:cxn>
                  <a:cxn ang="0">
                    <a:pos x="168" y="187"/>
                  </a:cxn>
                  <a:cxn ang="0">
                    <a:pos x="136" y="168"/>
                  </a:cxn>
                  <a:cxn ang="0">
                    <a:pos x="114" y="159"/>
                  </a:cxn>
                  <a:cxn ang="0">
                    <a:pos x="83" y="148"/>
                  </a:cxn>
                  <a:cxn ang="0">
                    <a:pos x="57" y="124"/>
                  </a:cxn>
                  <a:cxn ang="0">
                    <a:pos x="32" y="109"/>
                  </a:cxn>
                  <a:cxn ang="0">
                    <a:pos x="23" y="113"/>
                  </a:cxn>
                  <a:cxn ang="0">
                    <a:pos x="12" y="98"/>
                  </a:cxn>
                  <a:cxn ang="0">
                    <a:pos x="1" y="87"/>
                  </a:cxn>
                  <a:cxn ang="0">
                    <a:pos x="11" y="71"/>
                  </a:cxn>
                  <a:cxn ang="0">
                    <a:pos x="14" y="51"/>
                  </a:cxn>
                  <a:cxn ang="0">
                    <a:pos x="17" y="34"/>
                  </a:cxn>
                  <a:cxn ang="0">
                    <a:pos x="30" y="22"/>
                  </a:cxn>
                  <a:cxn ang="0">
                    <a:pos x="43" y="6"/>
                  </a:cxn>
                  <a:cxn ang="0">
                    <a:pos x="54" y="4"/>
                  </a:cxn>
                  <a:cxn ang="0">
                    <a:pos x="67" y="18"/>
                  </a:cxn>
                  <a:cxn ang="0">
                    <a:pos x="71" y="8"/>
                  </a:cxn>
                  <a:cxn ang="0">
                    <a:pos x="73" y="0"/>
                  </a:cxn>
                  <a:cxn ang="0">
                    <a:pos x="110" y="7"/>
                  </a:cxn>
                  <a:cxn ang="0">
                    <a:pos x="141" y="24"/>
                  </a:cxn>
                  <a:cxn ang="0">
                    <a:pos x="174" y="46"/>
                  </a:cxn>
                  <a:cxn ang="0">
                    <a:pos x="186" y="77"/>
                  </a:cxn>
                  <a:cxn ang="0">
                    <a:pos x="200" y="74"/>
                  </a:cxn>
                  <a:cxn ang="0">
                    <a:pos x="207" y="67"/>
                  </a:cxn>
                  <a:cxn ang="0">
                    <a:pos x="221" y="63"/>
                  </a:cxn>
                  <a:cxn ang="0">
                    <a:pos x="226" y="73"/>
                  </a:cxn>
                  <a:cxn ang="0">
                    <a:pos x="226" y="95"/>
                  </a:cxn>
                  <a:cxn ang="0">
                    <a:pos x="235" y="101"/>
                  </a:cxn>
                  <a:cxn ang="0">
                    <a:pos x="251" y="104"/>
                  </a:cxn>
                  <a:cxn ang="0">
                    <a:pos x="272" y="106"/>
                  </a:cxn>
                  <a:cxn ang="0">
                    <a:pos x="277" y="117"/>
                  </a:cxn>
                  <a:cxn ang="0">
                    <a:pos x="301" y="131"/>
                  </a:cxn>
                  <a:cxn ang="0">
                    <a:pos x="315" y="142"/>
                  </a:cxn>
                  <a:cxn ang="0">
                    <a:pos x="329" y="149"/>
                  </a:cxn>
                  <a:cxn ang="0">
                    <a:pos x="344" y="149"/>
                  </a:cxn>
                  <a:cxn ang="0">
                    <a:pos x="356" y="144"/>
                  </a:cxn>
                  <a:cxn ang="0">
                    <a:pos x="377" y="151"/>
                  </a:cxn>
                  <a:cxn ang="0">
                    <a:pos x="398" y="158"/>
                  </a:cxn>
                  <a:cxn ang="0">
                    <a:pos x="422" y="159"/>
                  </a:cxn>
                  <a:cxn ang="0">
                    <a:pos x="439" y="151"/>
                  </a:cxn>
                </a:cxnLst>
                <a:rect l="0" t="0" r="r" b="b"/>
                <a:pathLst>
                  <a:path w="441" h="244">
                    <a:moveTo>
                      <a:pt x="439" y="151"/>
                    </a:moveTo>
                    <a:lnTo>
                      <a:pt x="436" y="158"/>
                    </a:lnTo>
                    <a:lnTo>
                      <a:pt x="432" y="170"/>
                    </a:lnTo>
                    <a:lnTo>
                      <a:pt x="433" y="185"/>
                    </a:lnTo>
                    <a:lnTo>
                      <a:pt x="432" y="199"/>
                    </a:lnTo>
                    <a:lnTo>
                      <a:pt x="428" y="203"/>
                    </a:lnTo>
                    <a:lnTo>
                      <a:pt x="428" y="207"/>
                    </a:lnTo>
                    <a:lnTo>
                      <a:pt x="436" y="211"/>
                    </a:lnTo>
                    <a:lnTo>
                      <a:pt x="441" y="221"/>
                    </a:lnTo>
                    <a:lnTo>
                      <a:pt x="441" y="228"/>
                    </a:lnTo>
                    <a:lnTo>
                      <a:pt x="434" y="239"/>
                    </a:lnTo>
                    <a:lnTo>
                      <a:pt x="434" y="242"/>
                    </a:lnTo>
                    <a:lnTo>
                      <a:pt x="422" y="240"/>
                    </a:lnTo>
                    <a:lnTo>
                      <a:pt x="411" y="243"/>
                    </a:lnTo>
                    <a:lnTo>
                      <a:pt x="396" y="242"/>
                    </a:lnTo>
                    <a:lnTo>
                      <a:pt x="388" y="244"/>
                    </a:lnTo>
                    <a:lnTo>
                      <a:pt x="378" y="239"/>
                    </a:lnTo>
                    <a:lnTo>
                      <a:pt x="368" y="238"/>
                    </a:lnTo>
                    <a:lnTo>
                      <a:pt x="362" y="238"/>
                    </a:lnTo>
                    <a:lnTo>
                      <a:pt x="315" y="230"/>
                    </a:lnTo>
                    <a:lnTo>
                      <a:pt x="308" y="224"/>
                    </a:lnTo>
                    <a:lnTo>
                      <a:pt x="299" y="221"/>
                    </a:lnTo>
                    <a:lnTo>
                      <a:pt x="287" y="222"/>
                    </a:lnTo>
                    <a:lnTo>
                      <a:pt x="267" y="218"/>
                    </a:lnTo>
                    <a:lnTo>
                      <a:pt x="255" y="210"/>
                    </a:lnTo>
                    <a:lnTo>
                      <a:pt x="249" y="205"/>
                    </a:lnTo>
                    <a:lnTo>
                      <a:pt x="239" y="191"/>
                    </a:lnTo>
                    <a:lnTo>
                      <a:pt x="232" y="187"/>
                    </a:lnTo>
                    <a:lnTo>
                      <a:pt x="213" y="184"/>
                    </a:lnTo>
                    <a:lnTo>
                      <a:pt x="211" y="184"/>
                    </a:lnTo>
                    <a:lnTo>
                      <a:pt x="208" y="187"/>
                    </a:lnTo>
                    <a:lnTo>
                      <a:pt x="202" y="186"/>
                    </a:lnTo>
                    <a:lnTo>
                      <a:pt x="192" y="184"/>
                    </a:lnTo>
                    <a:lnTo>
                      <a:pt x="183" y="183"/>
                    </a:lnTo>
                    <a:lnTo>
                      <a:pt x="173" y="187"/>
                    </a:lnTo>
                    <a:lnTo>
                      <a:pt x="168" y="187"/>
                    </a:lnTo>
                    <a:lnTo>
                      <a:pt x="148" y="183"/>
                    </a:lnTo>
                    <a:lnTo>
                      <a:pt x="138" y="170"/>
                    </a:lnTo>
                    <a:lnTo>
                      <a:pt x="136" y="168"/>
                    </a:lnTo>
                    <a:lnTo>
                      <a:pt x="127" y="167"/>
                    </a:lnTo>
                    <a:lnTo>
                      <a:pt x="124" y="167"/>
                    </a:lnTo>
                    <a:lnTo>
                      <a:pt x="114" y="159"/>
                    </a:lnTo>
                    <a:lnTo>
                      <a:pt x="103" y="154"/>
                    </a:lnTo>
                    <a:lnTo>
                      <a:pt x="93" y="153"/>
                    </a:lnTo>
                    <a:lnTo>
                      <a:pt x="83" y="148"/>
                    </a:lnTo>
                    <a:lnTo>
                      <a:pt x="78" y="144"/>
                    </a:lnTo>
                    <a:lnTo>
                      <a:pt x="66" y="130"/>
                    </a:lnTo>
                    <a:lnTo>
                      <a:pt x="57" y="124"/>
                    </a:lnTo>
                    <a:lnTo>
                      <a:pt x="49" y="120"/>
                    </a:lnTo>
                    <a:lnTo>
                      <a:pt x="45" y="116"/>
                    </a:lnTo>
                    <a:lnTo>
                      <a:pt x="32" y="109"/>
                    </a:lnTo>
                    <a:lnTo>
                      <a:pt x="28" y="109"/>
                    </a:lnTo>
                    <a:lnTo>
                      <a:pt x="28" y="113"/>
                    </a:lnTo>
                    <a:lnTo>
                      <a:pt x="23" y="113"/>
                    </a:lnTo>
                    <a:lnTo>
                      <a:pt x="18" y="109"/>
                    </a:lnTo>
                    <a:lnTo>
                      <a:pt x="17" y="103"/>
                    </a:lnTo>
                    <a:lnTo>
                      <a:pt x="12" y="98"/>
                    </a:lnTo>
                    <a:lnTo>
                      <a:pt x="1" y="97"/>
                    </a:lnTo>
                    <a:lnTo>
                      <a:pt x="0" y="94"/>
                    </a:lnTo>
                    <a:lnTo>
                      <a:pt x="1" y="87"/>
                    </a:lnTo>
                    <a:lnTo>
                      <a:pt x="6" y="79"/>
                    </a:lnTo>
                    <a:lnTo>
                      <a:pt x="9" y="78"/>
                    </a:lnTo>
                    <a:lnTo>
                      <a:pt x="11" y="71"/>
                    </a:lnTo>
                    <a:lnTo>
                      <a:pt x="14" y="67"/>
                    </a:lnTo>
                    <a:lnTo>
                      <a:pt x="11" y="58"/>
                    </a:lnTo>
                    <a:lnTo>
                      <a:pt x="14" y="51"/>
                    </a:lnTo>
                    <a:lnTo>
                      <a:pt x="19" y="45"/>
                    </a:lnTo>
                    <a:lnTo>
                      <a:pt x="17" y="38"/>
                    </a:lnTo>
                    <a:lnTo>
                      <a:pt x="17" y="34"/>
                    </a:lnTo>
                    <a:lnTo>
                      <a:pt x="21" y="29"/>
                    </a:lnTo>
                    <a:lnTo>
                      <a:pt x="27" y="29"/>
                    </a:lnTo>
                    <a:lnTo>
                      <a:pt x="30" y="22"/>
                    </a:lnTo>
                    <a:lnTo>
                      <a:pt x="38" y="17"/>
                    </a:lnTo>
                    <a:lnTo>
                      <a:pt x="41" y="11"/>
                    </a:lnTo>
                    <a:lnTo>
                      <a:pt x="43" y="6"/>
                    </a:lnTo>
                    <a:lnTo>
                      <a:pt x="45" y="4"/>
                    </a:lnTo>
                    <a:lnTo>
                      <a:pt x="48" y="7"/>
                    </a:lnTo>
                    <a:lnTo>
                      <a:pt x="54" y="4"/>
                    </a:lnTo>
                    <a:lnTo>
                      <a:pt x="56" y="6"/>
                    </a:lnTo>
                    <a:lnTo>
                      <a:pt x="59" y="11"/>
                    </a:lnTo>
                    <a:lnTo>
                      <a:pt x="67" y="18"/>
                    </a:lnTo>
                    <a:lnTo>
                      <a:pt x="68" y="14"/>
                    </a:lnTo>
                    <a:lnTo>
                      <a:pt x="67" y="12"/>
                    </a:lnTo>
                    <a:lnTo>
                      <a:pt x="71" y="8"/>
                    </a:lnTo>
                    <a:lnTo>
                      <a:pt x="71" y="2"/>
                    </a:lnTo>
                    <a:lnTo>
                      <a:pt x="71" y="1"/>
                    </a:lnTo>
                    <a:lnTo>
                      <a:pt x="73" y="0"/>
                    </a:lnTo>
                    <a:lnTo>
                      <a:pt x="89" y="2"/>
                    </a:lnTo>
                    <a:lnTo>
                      <a:pt x="92" y="3"/>
                    </a:lnTo>
                    <a:lnTo>
                      <a:pt x="110" y="7"/>
                    </a:lnTo>
                    <a:lnTo>
                      <a:pt x="130" y="13"/>
                    </a:lnTo>
                    <a:lnTo>
                      <a:pt x="135" y="15"/>
                    </a:lnTo>
                    <a:lnTo>
                      <a:pt x="141" y="24"/>
                    </a:lnTo>
                    <a:lnTo>
                      <a:pt x="151" y="33"/>
                    </a:lnTo>
                    <a:lnTo>
                      <a:pt x="163" y="36"/>
                    </a:lnTo>
                    <a:lnTo>
                      <a:pt x="174" y="46"/>
                    </a:lnTo>
                    <a:lnTo>
                      <a:pt x="181" y="55"/>
                    </a:lnTo>
                    <a:lnTo>
                      <a:pt x="184" y="72"/>
                    </a:lnTo>
                    <a:lnTo>
                      <a:pt x="186" y="77"/>
                    </a:lnTo>
                    <a:lnTo>
                      <a:pt x="192" y="79"/>
                    </a:lnTo>
                    <a:lnTo>
                      <a:pt x="196" y="79"/>
                    </a:lnTo>
                    <a:lnTo>
                      <a:pt x="200" y="74"/>
                    </a:lnTo>
                    <a:lnTo>
                      <a:pt x="204" y="73"/>
                    </a:lnTo>
                    <a:lnTo>
                      <a:pt x="207" y="70"/>
                    </a:lnTo>
                    <a:lnTo>
                      <a:pt x="207" y="67"/>
                    </a:lnTo>
                    <a:lnTo>
                      <a:pt x="211" y="63"/>
                    </a:lnTo>
                    <a:lnTo>
                      <a:pt x="215" y="65"/>
                    </a:lnTo>
                    <a:lnTo>
                      <a:pt x="221" y="63"/>
                    </a:lnTo>
                    <a:lnTo>
                      <a:pt x="227" y="65"/>
                    </a:lnTo>
                    <a:lnTo>
                      <a:pt x="229" y="67"/>
                    </a:lnTo>
                    <a:lnTo>
                      <a:pt x="226" y="73"/>
                    </a:lnTo>
                    <a:lnTo>
                      <a:pt x="227" y="79"/>
                    </a:lnTo>
                    <a:lnTo>
                      <a:pt x="224" y="92"/>
                    </a:lnTo>
                    <a:lnTo>
                      <a:pt x="226" y="95"/>
                    </a:lnTo>
                    <a:lnTo>
                      <a:pt x="231" y="93"/>
                    </a:lnTo>
                    <a:lnTo>
                      <a:pt x="233" y="98"/>
                    </a:lnTo>
                    <a:lnTo>
                      <a:pt x="235" y="101"/>
                    </a:lnTo>
                    <a:lnTo>
                      <a:pt x="240" y="101"/>
                    </a:lnTo>
                    <a:lnTo>
                      <a:pt x="245" y="105"/>
                    </a:lnTo>
                    <a:lnTo>
                      <a:pt x="251" y="104"/>
                    </a:lnTo>
                    <a:lnTo>
                      <a:pt x="259" y="106"/>
                    </a:lnTo>
                    <a:lnTo>
                      <a:pt x="267" y="108"/>
                    </a:lnTo>
                    <a:lnTo>
                      <a:pt x="272" y="106"/>
                    </a:lnTo>
                    <a:lnTo>
                      <a:pt x="277" y="103"/>
                    </a:lnTo>
                    <a:lnTo>
                      <a:pt x="280" y="104"/>
                    </a:lnTo>
                    <a:lnTo>
                      <a:pt x="277" y="117"/>
                    </a:lnTo>
                    <a:lnTo>
                      <a:pt x="278" y="124"/>
                    </a:lnTo>
                    <a:lnTo>
                      <a:pt x="293" y="133"/>
                    </a:lnTo>
                    <a:lnTo>
                      <a:pt x="301" y="131"/>
                    </a:lnTo>
                    <a:lnTo>
                      <a:pt x="308" y="132"/>
                    </a:lnTo>
                    <a:lnTo>
                      <a:pt x="314" y="138"/>
                    </a:lnTo>
                    <a:lnTo>
                      <a:pt x="315" y="142"/>
                    </a:lnTo>
                    <a:lnTo>
                      <a:pt x="319" y="148"/>
                    </a:lnTo>
                    <a:lnTo>
                      <a:pt x="323" y="151"/>
                    </a:lnTo>
                    <a:lnTo>
                      <a:pt x="329" y="149"/>
                    </a:lnTo>
                    <a:lnTo>
                      <a:pt x="333" y="147"/>
                    </a:lnTo>
                    <a:lnTo>
                      <a:pt x="339" y="151"/>
                    </a:lnTo>
                    <a:lnTo>
                      <a:pt x="344" y="149"/>
                    </a:lnTo>
                    <a:lnTo>
                      <a:pt x="350" y="152"/>
                    </a:lnTo>
                    <a:lnTo>
                      <a:pt x="352" y="151"/>
                    </a:lnTo>
                    <a:lnTo>
                      <a:pt x="356" y="144"/>
                    </a:lnTo>
                    <a:lnTo>
                      <a:pt x="361" y="143"/>
                    </a:lnTo>
                    <a:lnTo>
                      <a:pt x="369" y="144"/>
                    </a:lnTo>
                    <a:lnTo>
                      <a:pt x="377" y="151"/>
                    </a:lnTo>
                    <a:lnTo>
                      <a:pt x="387" y="153"/>
                    </a:lnTo>
                    <a:lnTo>
                      <a:pt x="394" y="157"/>
                    </a:lnTo>
                    <a:lnTo>
                      <a:pt x="398" y="158"/>
                    </a:lnTo>
                    <a:lnTo>
                      <a:pt x="405" y="156"/>
                    </a:lnTo>
                    <a:lnTo>
                      <a:pt x="419" y="159"/>
                    </a:lnTo>
                    <a:lnTo>
                      <a:pt x="422" y="159"/>
                    </a:lnTo>
                    <a:lnTo>
                      <a:pt x="428" y="151"/>
                    </a:lnTo>
                    <a:lnTo>
                      <a:pt x="436" y="149"/>
                    </a:lnTo>
                    <a:lnTo>
                      <a:pt x="439" y="15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9" name="Freeform 103"/>
              <p:cNvSpPr>
                <a:spLocks noChangeAspect="1"/>
              </p:cNvSpPr>
              <p:nvPr/>
            </p:nvSpPr>
            <p:spPr bwMode="gray">
              <a:xfrm>
                <a:off x="3479" y="2187"/>
                <a:ext cx="52" cy="67"/>
              </a:xfrm>
              <a:custGeom>
                <a:avLst/>
                <a:gdLst/>
                <a:ahLst/>
                <a:cxnLst>
                  <a:cxn ang="0">
                    <a:pos x="241" y="337"/>
                  </a:cxn>
                  <a:cxn ang="0">
                    <a:pos x="226" y="291"/>
                  </a:cxn>
                  <a:cxn ang="0">
                    <a:pos x="221" y="257"/>
                  </a:cxn>
                  <a:cxn ang="0">
                    <a:pos x="198" y="225"/>
                  </a:cxn>
                  <a:cxn ang="0">
                    <a:pos x="174" y="230"/>
                  </a:cxn>
                  <a:cxn ang="0">
                    <a:pos x="161" y="215"/>
                  </a:cxn>
                  <a:cxn ang="0">
                    <a:pos x="153" y="227"/>
                  </a:cxn>
                  <a:cxn ang="0">
                    <a:pos x="149" y="246"/>
                  </a:cxn>
                  <a:cxn ang="0">
                    <a:pos x="129" y="283"/>
                  </a:cxn>
                  <a:cxn ang="0">
                    <a:pos x="115" y="267"/>
                  </a:cxn>
                  <a:cxn ang="0">
                    <a:pos x="108" y="279"/>
                  </a:cxn>
                  <a:cxn ang="0">
                    <a:pos x="96" y="280"/>
                  </a:cxn>
                  <a:cxn ang="0">
                    <a:pos x="80" y="284"/>
                  </a:cxn>
                  <a:cxn ang="0">
                    <a:pos x="75" y="286"/>
                  </a:cxn>
                  <a:cxn ang="0">
                    <a:pos x="69" y="291"/>
                  </a:cxn>
                  <a:cxn ang="0">
                    <a:pos x="58" y="292"/>
                  </a:cxn>
                  <a:cxn ang="0">
                    <a:pos x="53" y="273"/>
                  </a:cxn>
                  <a:cxn ang="0">
                    <a:pos x="49" y="258"/>
                  </a:cxn>
                  <a:cxn ang="0">
                    <a:pos x="48" y="241"/>
                  </a:cxn>
                  <a:cxn ang="0">
                    <a:pos x="40" y="227"/>
                  </a:cxn>
                  <a:cxn ang="0">
                    <a:pos x="42" y="215"/>
                  </a:cxn>
                  <a:cxn ang="0">
                    <a:pos x="42" y="195"/>
                  </a:cxn>
                  <a:cxn ang="0">
                    <a:pos x="38" y="179"/>
                  </a:cxn>
                  <a:cxn ang="0">
                    <a:pos x="32" y="165"/>
                  </a:cxn>
                  <a:cxn ang="0">
                    <a:pos x="36" y="133"/>
                  </a:cxn>
                  <a:cxn ang="0">
                    <a:pos x="21" y="118"/>
                  </a:cxn>
                  <a:cxn ang="0">
                    <a:pos x="1" y="109"/>
                  </a:cxn>
                  <a:cxn ang="0">
                    <a:pos x="1" y="98"/>
                  </a:cxn>
                  <a:cxn ang="0">
                    <a:pos x="13" y="89"/>
                  </a:cxn>
                  <a:cxn ang="0">
                    <a:pos x="22" y="78"/>
                  </a:cxn>
                  <a:cxn ang="0">
                    <a:pos x="42" y="68"/>
                  </a:cxn>
                  <a:cxn ang="0">
                    <a:pos x="39" y="60"/>
                  </a:cxn>
                  <a:cxn ang="0">
                    <a:pos x="17" y="57"/>
                  </a:cxn>
                  <a:cxn ang="0">
                    <a:pos x="11" y="39"/>
                  </a:cxn>
                  <a:cxn ang="0">
                    <a:pos x="28" y="3"/>
                  </a:cxn>
                  <a:cxn ang="0">
                    <a:pos x="42" y="17"/>
                  </a:cxn>
                  <a:cxn ang="0">
                    <a:pos x="49" y="17"/>
                  </a:cxn>
                  <a:cxn ang="0">
                    <a:pos x="59" y="8"/>
                  </a:cxn>
                  <a:cxn ang="0">
                    <a:pos x="69" y="31"/>
                  </a:cxn>
                  <a:cxn ang="0">
                    <a:pos x="82" y="33"/>
                  </a:cxn>
                  <a:cxn ang="0">
                    <a:pos x="93" y="23"/>
                  </a:cxn>
                  <a:cxn ang="0">
                    <a:pos x="101" y="62"/>
                  </a:cxn>
                  <a:cxn ang="0">
                    <a:pos x="118" y="75"/>
                  </a:cxn>
                  <a:cxn ang="0">
                    <a:pos x="166" y="76"/>
                  </a:cxn>
                  <a:cxn ang="0">
                    <a:pos x="203" y="76"/>
                  </a:cxn>
                  <a:cxn ang="0">
                    <a:pos x="242" y="86"/>
                  </a:cxn>
                  <a:cxn ang="0">
                    <a:pos x="231" y="96"/>
                  </a:cxn>
                  <a:cxn ang="0">
                    <a:pos x="214" y="124"/>
                  </a:cxn>
                  <a:cxn ang="0">
                    <a:pos x="192" y="140"/>
                  </a:cxn>
                  <a:cxn ang="0">
                    <a:pos x="176" y="157"/>
                  </a:cxn>
                  <a:cxn ang="0">
                    <a:pos x="184" y="193"/>
                  </a:cxn>
                  <a:cxn ang="0">
                    <a:pos x="199" y="204"/>
                  </a:cxn>
                  <a:cxn ang="0">
                    <a:pos x="211" y="202"/>
                  </a:cxn>
                  <a:cxn ang="0">
                    <a:pos x="228" y="166"/>
                  </a:cxn>
                  <a:cxn ang="0">
                    <a:pos x="241" y="181"/>
                  </a:cxn>
                  <a:cxn ang="0">
                    <a:pos x="249" y="206"/>
                  </a:cxn>
                  <a:cxn ang="0">
                    <a:pos x="258" y="243"/>
                  </a:cxn>
                  <a:cxn ang="0">
                    <a:pos x="260" y="279"/>
                  </a:cxn>
                  <a:cxn ang="0">
                    <a:pos x="250" y="305"/>
                  </a:cxn>
                  <a:cxn ang="0">
                    <a:pos x="243" y="318"/>
                  </a:cxn>
                </a:cxnLst>
                <a:rect l="0" t="0" r="r" b="b"/>
                <a:pathLst>
                  <a:path w="262" h="337">
                    <a:moveTo>
                      <a:pt x="243" y="335"/>
                    </a:moveTo>
                    <a:lnTo>
                      <a:pt x="241" y="337"/>
                    </a:lnTo>
                    <a:lnTo>
                      <a:pt x="233" y="319"/>
                    </a:lnTo>
                    <a:lnTo>
                      <a:pt x="226" y="291"/>
                    </a:lnTo>
                    <a:lnTo>
                      <a:pt x="225" y="276"/>
                    </a:lnTo>
                    <a:lnTo>
                      <a:pt x="221" y="257"/>
                    </a:lnTo>
                    <a:lnTo>
                      <a:pt x="204" y="230"/>
                    </a:lnTo>
                    <a:lnTo>
                      <a:pt x="198" y="225"/>
                    </a:lnTo>
                    <a:lnTo>
                      <a:pt x="187" y="229"/>
                    </a:lnTo>
                    <a:lnTo>
                      <a:pt x="174" y="230"/>
                    </a:lnTo>
                    <a:lnTo>
                      <a:pt x="166" y="225"/>
                    </a:lnTo>
                    <a:lnTo>
                      <a:pt x="161" y="215"/>
                    </a:lnTo>
                    <a:lnTo>
                      <a:pt x="157" y="218"/>
                    </a:lnTo>
                    <a:lnTo>
                      <a:pt x="153" y="227"/>
                    </a:lnTo>
                    <a:lnTo>
                      <a:pt x="146" y="234"/>
                    </a:lnTo>
                    <a:lnTo>
                      <a:pt x="149" y="246"/>
                    </a:lnTo>
                    <a:lnTo>
                      <a:pt x="149" y="257"/>
                    </a:lnTo>
                    <a:lnTo>
                      <a:pt x="129" y="283"/>
                    </a:lnTo>
                    <a:lnTo>
                      <a:pt x="125" y="280"/>
                    </a:lnTo>
                    <a:lnTo>
                      <a:pt x="115" y="267"/>
                    </a:lnTo>
                    <a:lnTo>
                      <a:pt x="110" y="274"/>
                    </a:lnTo>
                    <a:lnTo>
                      <a:pt x="108" y="279"/>
                    </a:lnTo>
                    <a:lnTo>
                      <a:pt x="99" y="288"/>
                    </a:lnTo>
                    <a:lnTo>
                      <a:pt x="96" y="280"/>
                    </a:lnTo>
                    <a:lnTo>
                      <a:pt x="91" y="285"/>
                    </a:lnTo>
                    <a:lnTo>
                      <a:pt x="80" y="284"/>
                    </a:lnTo>
                    <a:lnTo>
                      <a:pt x="79" y="289"/>
                    </a:lnTo>
                    <a:lnTo>
                      <a:pt x="75" y="286"/>
                    </a:lnTo>
                    <a:lnTo>
                      <a:pt x="71" y="288"/>
                    </a:lnTo>
                    <a:lnTo>
                      <a:pt x="69" y="291"/>
                    </a:lnTo>
                    <a:lnTo>
                      <a:pt x="65" y="294"/>
                    </a:lnTo>
                    <a:lnTo>
                      <a:pt x="58" y="292"/>
                    </a:lnTo>
                    <a:lnTo>
                      <a:pt x="51" y="279"/>
                    </a:lnTo>
                    <a:lnTo>
                      <a:pt x="53" y="273"/>
                    </a:lnTo>
                    <a:lnTo>
                      <a:pt x="51" y="269"/>
                    </a:lnTo>
                    <a:lnTo>
                      <a:pt x="49" y="258"/>
                    </a:lnTo>
                    <a:lnTo>
                      <a:pt x="50" y="251"/>
                    </a:lnTo>
                    <a:lnTo>
                      <a:pt x="48" y="241"/>
                    </a:lnTo>
                    <a:lnTo>
                      <a:pt x="43" y="236"/>
                    </a:lnTo>
                    <a:lnTo>
                      <a:pt x="40" y="227"/>
                    </a:lnTo>
                    <a:lnTo>
                      <a:pt x="40" y="218"/>
                    </a:lnTo>
                    <a:lnTo>
                      <a:pt x="42" y="215"/>
                    </a:lnTo>
                    <a:lnTo>
                      <a:pt x="43" y="199"/>
                    </a:lnTo>
                    <a:lnTo>
                      <a:pt x="42" y="195"/>
                    </a:lnTo>
                    <a:lnTo>
                      <a:pt x="38" y="194"/>
                    </a:lnTo>
                    <a:lnTo>
                      <a:pt x="38" y="179"/>
                    </a:lnTo>
                    <a:lnTo>
                      <a:pt x="32" y="173"/>
                    </a:lnTo>
                    <a:lnTo>
                      <a:pt x="32" y="165"/>
                    </a:lnTo>
                    <a:lnTo>
                      <a:pt x="34" y="154"/>
                    </a:lnTo>
                    <a:lnTo>
                      <a:pt x="36" y="133"/>
                    </a:lnTo>
                    <a:lnTo>
                      <a:pt x="27" y="123"/>
                    </a:lnTo>
                    <a:lnTo>
                      <a:pt x="21" y="118"/>
                    </a:lnTo>
                    <a:lnTo>
                      <a:pt x="10" y="113"/>
                    </a:lnTo>
                    <a:lnTo>
                      <a:pt x="1" y="109"/>
                    </a:lnTo>
                    <a:lnTo>
                      <a:pt x="0" y="103"/>
                    </a:lnTo>
                    <a:lnTo>
                      <a:pt x="1" y="98"/>
                    </a:lnTo>
                    <a:lnTo>
                      <a:pt x="6" y="90"/>
                    </a:lnTo>
                    <a:lnTo>
                      <a:pt x="13" y="89"/>
                    </a:lnTo>
                    <a:lnTo>
                      <a:pt x="20" y="85"/>
                    </a:lnTo>
                    <a:lnTo>
                      <a:pt x="22" y="78"/>
                    </a:lnTo>
                    <a:lnTo>
                      <a:pt x="42" y="76"/>
                    </a:lnTo>
                    <a:lnTo>
                      <a:pt x="42" y="68"/>
                    </a:lnTo>
                    <a:lnTo>
                      <a:pt x="38" y="64"/>
                    </a:lnTo>
                    <a:lnTo>
                      <a:pt x="39" y="60"/>
                    </a:lnTo>
                    <a:lnTo>
                      <a:pt x="24" y="62"/>
                    </a:lnTo>
                    <a:lnTo>
                      <a:pt x="17" y="57"/>
                    </a:lnTo>
                    <a:lnTo>
                      <a:pt x="15" y="43"/>
                    </a:lnTo>
                    <a:lnTo>
                      <a:pt x="11" y="39"/>
                    </a:lnTo>
                    <a:lnTo>
                      <a:pt x="26" y="15"/>
                    </a:lnTo>
                    <a:lnTo>
                      <a:pt x="28" y="3"/>
                    </a:lnTo>
                    <a:lnTo>
                      <a:pt x="32" y="0"/>
                    </a:lnTo>
                    <a:lnTo>
                      <a:pt x="42" y="17"/>
                    </a:lnTo>
                    <a:lnTo>
                      <a:pt x="48" y="25"/>
                    </a:lnTo>
                    <a:lnTo>
                      <a:pt x="49" y="17"/>
                    </a:lnTo>
                    <a:lnTo>
                      <a:pt x="53" y="5"/>
                    </a:lnTo>
                    <a:lnTo>
                      <a:pt x="59" y="8"/>
                    </a:lnTo>
                    <a:lnTo>
                      <a:pt x="61" y="22"/>
                    </a:lnTo>
                    <a:lnTo>
                      <a:pt x="69" y="31"/>
                    </a:lnTo>
                    <a:lnTo>
                      <a:pt x="74" y="27"/>
                    </a:lnTo>
                    <a:lnTo>
                      <a:pt x="82" y="33"/>
                    </a:lnTo>
                    <a:lnTo>
                      <a:pt x="91" y="19"/>
                    </a:lnTo>
                    <a:lnTo>
                      <a:pt x="93" y="23"/>
                    </a:lnTo>
                    <a:lnTo>
                      <a:pt x="96" y="43"/>
                    </a:lnTo>
                    <a:lnTo>
                      <a:pt x="101" y="62"/>
                    </a:lnTo>
                    <a:lnTo>
                      <a:pt x="107" y="70"/>
                    </a:lnTo>
                    <a:lnTo>
                      <a:pt x="118" y="75"/>
                    </a:lnTo>
                    <a:lnTo>
                      <a:pt x="162" y="79"/>
                    </a:lnTo>
                    <a:lnTo>
                      <a:pt x="166" y="76"/>
                    </a:lnTo>
                    <a:lnTo>
                      <a:pt x="180" y="74"/>
                    </a:lnTo>
                    <a:lnTo>
                      <a:pt x="203" y="76"/>
                    </a:lnTo>
                    <a:lnTo>
                      <a:pt x="227" y="80"/>
                    </a:lnTo>
                    <a:lnTo>
                      <a:pt x="242" y="86"/>
                    </a:lnTo>
                    <a:lnTo>
                      <a:pt x="239" y="91"/>
                    </a:lnTo>
                    <a:lnTo>
                      <a:pt x="231" y="96"/>
                    </a:lnTo>
                    <a:lnTo>
                      <a:pt x="226" y="109"/>
                    </a:lnTo>
                    <a:lnTo>
                      <a:pt x="214" y="124"/>
                    </a:lnTo>
                    <a:lnTo>
                      <a:pt x="203" y="134"/>
                    </a:lnTo>
                    <a:lnTo>
                      <a:pt x="192" y="140"/>
                    </a:lnTo>
                    <a:lnTo>
                      <a:pt x="178" y="149"/>
                    </a:lnTo>
                    <a:lnTo>
                      <a:pt x="176" y="157"/>
                    </a:lnTo>
                    <a:lnTo>
                      <a:pt x="177" y="173"/>
                    </a:lnTo>
                    <a:lnTo>
                      <a:pt x="184" y="193"/>
                    </a:lnTo>
                    <a:lnTo>
                      <a:pt x="194" y="194"/>
                    </a:lnTo>
                    <a:lnTo>
                      <a:pt x="199" y="204"/>
                    </a:lnTo>
                    <a:lnTo>
                      <a:pt x="206" y="210"/>
                    </a:lnTo>
                    <a:lnTo>
                      <a:pt x="211" y="202"/>
                    </a:lnTo>
                    <a:lnTo>
                      <a:pt x="217" y="181"/>
                    </a:lnTo>
                    <a:lnTo>
                      <a:pt x="228" y="166"/>
                    </a:lnTo>
                    <a:lnTo>
                      <a:pt x="233" y="167"/>
                    </a:lnTo>
                    <a:lnTo>
                      <a:pt x="241" y="181"/>
                    </a:lnTo>
                    <a:lnTo>
                      <a:pt x="246" y="198"/>
                    </a:lnTo>
                    <a:lnTo>
                      <a:pt x="249" y="206"/>
                    </a:lnTo>
                    <a:lnTo>
                      <a:pt x="252" y="215"/>
                    </a:lnTo>
                    <a:lnTo>
                      <a:pt x="258" y="243"/>
                    </a:lnTo>
                    <a:lnTo>
                      <a:pt x="262" y="276"/>
                    </a:lnTo>
                    <a:lnTo>
                      <a:pt x="260" y="279"/>
                    </a:lnTo>
                    <a:lnTo>
                      <a:pt x="262" y="308"/>
                    </a:lnTo>
                    <a:lnTo>
                      <a:pt x="250" y="305"/>
                    </a:lnTo>
                    <a:lnTo>
                      <a:pt x="244" y="310"/>
                    </a:lnTo>
                    <a:lnTo>
                      <a:pt x="243" y="318"/>
                    </a:lnTo>
                    <a:lnTo>
                      <a:pt x="243" y="3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0" name="Freeform 104"/>
              <p:cNvSpPr>
                <a:spLocks noChangeAspect="1"/>
              </p:cNvSpPr>
              <p:nvPr/>
            </p:nvSpPr>
            <p:spPr bwMode="gray">
              <a:xfrm>
                <a:off x="3390" y="2379"/>
                <a:ext cx="23" cy="43"/>
              </a:xfrm>
              <a:custGeom>
                <a:avLst/>
                <a:gdLst/>
                <a:ahLst/>
                <a:cxnLst>
                  <a:cxn ang="0">
                    <a:pos x="18" y="0"/>
                  </a:cxn>
                  <a:cxn ang="0">
                    <a:pos x="13" y="4"/>
                  </a:cxn>
                  <a:cxn ang="0">
                    <a:pos x="19" y="9"/>
                  </a:cxn>
                  <a:cxn ang="0">
                    <a:pos x="28" y="12"/>
                  </a:cxn>
                  <a:cxn ang="0">
                    <a:pos x="33" y="19"/>
                  </a:cxn>
                  <a:cxn ang="0">
                    <a:pos x="28" y="19"/>
                  </a:cxn>
                  <a:cxn ang="0">
                    <a:pos x="22" y="25"/>
                  </a:cxn>
                  <a:cxn ang="0">
                    <a:pos x="19" y="38"/>
                  </a:cxn>
                  <a:cxn ang="0">
                    <a:pos x="13" y="47"/>
                  </a:cxn>
                  <a:cxn ang="0">
                    <a:pos x="7" y="95"/>
                  </a:cxn>
                  <a:cxn ang="0">
                    <a:pos x="2" y="91"/>
                  </a:cxn>
                  <a:cxn ang="0">
                    <a:pos x="0" y="95"/>
                  </a:cxn>
                  <a:cxn ang="0">
                    <a:pos x="0" y="111"/>
                  </a:cxn>
                  <a:cxn ang="0">
                    <a:pos x="7" y="166"/>
                  </a:cxn>
                  <a:cxn ang="0">
                    <a:pos x="11" y="182"/>
                  </a:cxn>
                  <a:cxn ang="0">
                    <a:pos x="19" y="198"/>
                  </a:cxn>
                  <a:cxn ang="0">
                    <a:pos x="29" y="209"/>
                  </a:cxn>
                  <a:cxn ang="0">
                    <a:pos x="45" y="211"/>
                  </a:cxn>
                  <a:cxn ang="0">
                    <a:pos x="59" y="211"/>
                  </a:cxn>
                  <a:cxn ang="0">
                    <a:pos x="86" y="197"/>
                  </a:cxn>
                  <a:cxn ang="0">
                    <a:pos x="100" y="187"/>
                  </a:cxn>
                  <a:cxn ang="0">
                    <a:pos x="113" y="170"/>
                  </a:cxn>
                  <a:cxn ang="0">
                    <a:pos x="115" y="145"/>
                  </a:cxn>
                  <a:cxn ang="0">
                    <a:pos x="116" y="125"/>
                  </a:cxn>
                  <a:cxn ang="0">
                    <a:pos x="115" y="117"/>
                  </a:cxn>
                  <a:cxn ang="0">
                    <a:pos x="108" y="114"/>
                  </a:cxn>
                  <a:cxn ang="0">
                    <a:pos x="98" y="87"/>
                  </a:cxn>
                  <a:cxn ang="0">
                    <a:pos x="92" y="75"/>
                  </a:cxn>
                  <a:cxn ang="0">
                    <a:pos x="86" y="69"/>
                  </a:cxn>
                  <a:cxn ang="0">
                    <a:pos x="83" y="62"/>
                  </a:cxn>
                  <a:cxn ang="0">
                    <a:pos x="80" y="55"/>
                  </a:cxn>
                  <a:cxn ang="0">
                    <a:pos x="67" y="44"/>
                  </a:cxn>
                  <a:cxn ang="0">
                    <a:pos x="64" y="33"/>
                  </a:cxn>
                  <a:cxn ang="0">
                    <a:pos x="45" y="12"/>
                  </a:cxn>
                  <a:cxn ang="0">
                    <a:pos x="35" y="4"/>
                  </a:cxn>
                  <a:cxn ang="0">
                    <a:pos x="27" y="0"/>
                  </a:cxn>
                  <a:cxn ang="0">
                    <a:pos x="18" y="0"/>
                  </a:cxn>
                </a:cxnLst>
                <a:rect l="0" t="0" r="r" b="b"/>
                <a:pathLst>
                  <a:path w="116" h="211">
                    <a:moveTo>
                      <a:pt x="18" y="0"/>
                    </a:moveTo>
                    <a:lnTo>
                      <a:pt x="13" y="4"/>
                    </a:lnTo>
                    <a:lnTo>
                      <a:pt x="19" y="9"/>
                    </a:lnTo>
                    <a:lnTo>
                      <a:pt x="28" y="12"/>
                    </a:lnTo>
                    <a:lnTo>
                      <a:pt x="33" y="19"/>
                    </a:lnTo>
                    <a:lnTo>
                      <a:pt x="28" y="19"/>
                    </a:lnTo>
                    <a:lnTo>
                      <a:pt x="22" y="25"/>
                    </a:lnTo>
                    <a:lnTo>
                      <a:pt x="19" y="38"/>
                    </a:lnTo>
                    <a:lnTo>
                      <a:pt x="13" y="47"/>
                    </a:lnTo>
                    <a:lnTo>
                      <a:pt x="7" y="95"/>
                    </a:lnTo>
                    <a:lnTo>
                      <a:pt x="2" y="91"/>
                    </a:lnTo>
                    <a:lnTo>
                      <a:pt x="0" y="95"/>
                    </a:lnTo>
                    <a:lnTo>
                      <a:pt x="0" y="111"/>
                    </a:lnTo>
                    <a:lnTo>
                      <a:pt x="7" y="166"/>
                    </a:lnTo>
                    <a:lnTo>
                      <a:pt x="11" y="182"/>
                    </a:lnTo>
                    <a:lnTo>
                      <a:pt x="19" y="198"/>
                    </a:lnTo>
                    <a:lnTo>
                      <a:pt x="29" y="209"/>
                    </a:lnTo>
                    <a:lnTo>
                      <a:pt x="45" y="211"/>
                    </a:lnTo>
                    <a:lnTo>
                      <a:pt x="59" y="211"/>
                    </a:lnTo>
                    <a:lnTo>
                      <a:pt x="86" y="197"/>
                    </a:lnTo>
                    <a:lnTo>
                      <a:pt x="100" y="187"/>
                    </a:lnTo>
                    <a:lnTo>
                      <a:pt x="113" y="170"/>
                    </a:lnTo>
                    <a:lnTo>
                      <a:pt x="115" y="145"/>
                    </a:lnTo>
                    <a:lnTo>
                      <a:pt x="116" y="125"/>
                    </a:lnTo>
                    <a:lnTo>
                      <a:pt x="115" y="117"/>
                    </a:lnTo>
                    <a:lnTo>
                      <a:pt x="108" y="114"/>
                    </a:lnTo>
                    <a:lnTo>
                      <a:pt x="98" y="87"/>
                    </a:lnTo>
                    <a:lnTo>
                      <a:pt x="92" y="75"/>
                    </a:lnTo>
                    <a:lnTo>
                      <a:pt x="86" y="69"/>
                    </a:lnTo>
                    <a:lnTo>
                      <a:pt x="83" y="62"/>
                    </a:lnTo>
                    <a:lnTo>
                      <a:pt x="80" y="55"/>
                    </a:lnTo>
                    <a:lnTo>
                      <a:pt x="67" y="44"/>
                    </a:lnTo>
                    <a:lnTo>
                      <a:pt x="64" y="33"/>
                    </a:lnTo>
                    <a:lnTo>
                      <a:pt x="45" y="12"/>
                    </a:lnTo>
                    <a:lnTo>
                      <a:pt x="35" y="4"/>
                    </a:lnTo>
                    <a:lnTo>
                      <a:pt x="27" y="0"/>
                    </a:lnTo>
                    <a:lnTo>
                      <a:pt x="1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43" name="Freeform 105"/>
            <p:cNvSpPr>
              <a:spLocks noChangeAspect="1"/>
            </p:cNvSpPr>
            <p:nvPr/>
          </p:nvSpPr>
          <p:spPr bwMode="gray">
            <a:xfrm>
              <a:off x="6850855" y="3240434"/>
              <a:ext cx="30163" cy="63500"/>
            </a:xfrm>
            <a:custGeom>
              <a:avLst/>
              <a:gdLst/>
              <a:ahLst/>
              <a:cxnLst>
                <a:cxn ang="0">
                  <a:pos x="75" y="0"/>
                </a:cxn>
                <a:cxn ang="0">
                  <a:pos x="82" y="4"/>
                </a:cxn>
                <a:cxn ang="0">
                  <a:pos x="87" y="9"/>
                </a:cxn>
                <a:cxn ang="0">
                  <a:pos x="92" y="9"/>
                </a:cxn>
                <a:cxn ang="0">
                  <a:pos x="94" y="10"/>
                </a:cxn>
                <a:cxn ang="0">
                  <a:pos x="97" y="15"/>
                </a:cxn>
                <a:cxn ang="0">
                  <a:pos x="97" y="18"/>
                </a:cxn>
                <a:cxn ang="0">
                  <a:pos x="93" y="26"/>
                </a:cxn>
                <a:cxn ang="0">
                  <a:pos x="93" y="32"/>
                </a:cxn>
                <a:cxn ang="0">
                  <a:pos x="94" y="41"/>
                </a:cxn>
                <a:cxn ang="0">
                  <a:pos x="92" y="50"/>
                </a:cxn>
                <a:cxn ang="0">
                  <a:pos x="83" y="69"/>
                </a:cxn>
                <a:cxn ang="0">
                  <a:pos x="79" y="95"/>
                </a:cxn>
                <a:cxn ang="0">
                  <a:pos x="76" y="114"/>
                </a:cxn>
                <a:cxn ang="0">
                  <a:pos x="68" y="131"/>
                </a:cxn>
                <a:cxn ang="0">
                  <a:pos x="57" y="150"/>
                </a:cxn>
                <a:cxn ang="0">
                  <a:pos x="51" y="159"/>
                </a:cxn>
                <a:cxn ang="0">
                  <a:pos x="48" y="168"/>
                </a:cxn>
                <a:cxn ang="0">
                  <a:pos x="40" y="199"/>
                </a:cxn>
                <a:cxn ang="0">
                  <a:pos x="36" y="195"/>
                </a:cxn>
                <a:cxn ang="0">
                  <a:pos x="33" y="182"/>
                </a:cxn>
                <a:cxn ang="0">
                  <a:pos x="25" y="170"/>
                </a:cxn>
                <a:cxn ang="0">
                  <a:pos x="16" y="163"/>
                </a:cxn>
                <a:cxn ang="0">
                  <a:pos x="6" y="147"/>
                </a:cxn>
                <a:cxn ang="0">
                  <a:pos x="1" y="122"/>
                </a:cxn>
                <a:cxn ang="0">
                  <a:pos x="0" y="102"/>
                </a:cxn>
                <a:cxn ang="0">
                  <a:pos x="2" y="92"/>
                </a:cxn>
                <a:cxn ang="0">
                  <a:pos x="9" y="76"/>
                </a:cxn>
                <a:cxn ang="0">
                  <a:pos x="48" y="17"/>
                </a:cxn>
                <a:cxn ang="0">
                  <a:pos x="65" y="7"/>
                </a:cxn>
                <a:cxn ang="0">
                  <a:pos x="68" y="3"/>
                </a:cxn>
                <a:cxn ang="0">
                  <a:pos x="75" y="0"/>
                </a:cxn>
              </a:cxnLst>
              <a:rect l="0" t="0" r="r" b="b"/>
              <a:pathLst>
                <a:path w="97" h="199">
                  <a:moveTo>
                    <a:pt x="75" y="0"/>
                  </a:moveTo>
                  <a:lnTo>
                    <a:pt x="82" y="4"/>
                  </a:lnTo>
                  <a:lnTo>
                    <a:pt x="87" y="9"/>
                  </a:lnTo>
                  <a:lnTo>
                    <a:pt x="92" y="9"/>
                  </a:lnTo>
                  <a:lnTo>
                    <a:pt x="94" y="10"/>
                  </a:lnTo>
                  <a:lnTo>
                    <a:pt x="97" y="15"/>
                  </a:lnTo>
                  <a:lnTo>
                    <a:pt x="97" y="18"/>
                  </a:lnTo>
                  <a:lnTo>
                    <a:pt x="93" y="26"/>
                  </a:lnTo>
                  <a:lnTo>
                    <a:pt x="93" y="32"/>
                  </a:lnTo>
                  <a:lnTo>
                    <a:pt x="94" y="41"/>
                  </a:lnTo>
                  <a:lnTo>
                    <a:pt x="92" y="50"/>
                  </a:lnTo>
                  <a:lnTo>
                    <a:pt x="83" y="69"/>
                  </a:lnTo>
                  <a:lnTo>
                    <a:pt x="79" y="95"/>
                  </a:lnTo>
                  <a:lnTo>
                    <a:pt x="76" y="114"/>
                  </a:lnTo>
                  <a:lnTo>
                    <a:pt x="68" y="131"/>
                  </a:lnTo>
                  <a:lnTo>
                    <a:pt x="57" y="150"/>
                  </a:lnTo>
                  <a:lnTo>
                    <a:pt x="51" y="159"/>
                  </a:lnTo>
                  <a:lnTo>
                    <a:pt x="48" y="168"/>
                  </a:lnTo>
                  <a:lnTo>
                    <a:pt x="40" y="199"/>
                  </a:lnTo>
                  <a:lnTo>
                    <a:pt x="36" y="195"/>
                  </a:lnTo>
                  <a:lnTo>
                    <a:pt x="33" y="182"/>
                  </a:lnTo>
                  <a:lnTo>
                    <a:pt x="25" y="170"/>
                  </a:lnTo>
                  <a:lnTo>
                    <a:pt x="16" y="163"/>
                  </a:lnTo>
                  <a:lnTo>
                    <a:pt x="6" y="147"/>
                  </a:lnTo>
                  <a:lnTo>
                    <a:pt x="1" y="122"/>
                  </a:lnTo>
                  <a:lnTo>
                    <a:pt x="0" y="102"/>
                  </a:lnTo>
                  <a:lnTo>
                    <a:pt x="2" y="92"/>
                  </a:lnTo>
                  <a:lnTo>
                    <a:pt x="9" y="76"/>
                  </a:lnTo>
                  <a:lnTo>
                    <a:pt x="48" y="17"/>
                  </a:lnTo>
                  <a:lnTo>
                    <a:pt x="65" y="7"/>
                  </a:lnTo>
                  <a:lnTo>
                    <a:pt x="68" y="3"/>
                  </a:lnTo>
                  <a:lnTo>
                    <a:pt x="7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44" name="Group 106"/>
            <p:cNvGrpSpPr>
              <a:grpSpLocks noChangeAspect="1"/>
            </p:cNvGrpSpPr>
            <p:nvPr/>
          </p:nvGrpSpPr>
          <p:grpSpPr bwMode="gray">
            <a:xfrm>
              <a:off x="7017542" y="2807047"/>
              <a:ext cx="282575" cy="320675"/>
              <a:chOff x="3938" y="1929"/>
              <a:chExt cx="178" cy="202"/>
            </a:xfrm>
            <a:grpFill/>
          </p:grpSpPr>
          <p:sp>
            <p:nvSpPr>
              <p:cNvPr id="340" name="Freeform 107"/>
              <p:cNvSpPr>
                <a:spLocks noChangeAspect="1"/>
              </p:cNvSpPr>
              <p:nvPr/>
            </p:nvSpPr>
            <p:spPr bwMode="gray">
              <a:xfrm>
                <a:off x="4050" y="1929"/>
                <a:ext cx="66" cy="61"/>
              </a:xfrm>
              <a:custGeom>
                <a:avLst/>
                <a:gdLst/>
                <a:ahLst/>
                <a:cxnLst>
                  <a:cxn ang="0">
                    <a:pos x="301" y="94"/>
                  </a:cxn>
                  <a:cxn ang="0">
                    <a:pos x="299" y="113"/>
                  </a:cxn>
                  <a:cxn ang="0">
                    <a:pos x="294" y="141"/>
                  </a:cxn>
                  <a:cxn ang="0">
                    <a:pos x="304" y="164"/>
                  </a:cxn>
                  <a:cxn ang="0">
                    <a:pos x="330" y="159"/>
                  </a:cxn>
                  <a:cxn ang="0">
                    <a:pos x="308" y="177"/>
                  </a:cxn>
                  <a:cxn ang="0">
                    <a:pos x="283" y="191"/>
                  </a:cxn>
                  <a:cxn ang="0">
                    <a:pos x="271" y="195"/>
                  </a:cxn>
                  <a:cxn ang="0">
                    <a:pos x="238" y="195"/>
                  </a:cxn>
                  <a:cxn ang="0">
                    <a:pos x="208" y="223"/>
                  </a:cxn>
                  <a:cxn ang="0">
                    <a:pos x="195" y="259"/>
                  </a:cxn>
                  <a:cxn ang="0">
                    <a:pos x="162" y="248"/>
                  </a:cxn>
                  <a:cxn ang="0">
                    <a:pos x="114" y="224"/>
                  </a:cxn>
                  <a:cxn ang="0">
                    <a:pos x="84" y="227"/>
                  </a:cxn>
                  <a:cxn ang="0">
                    <a:pos x="63" y="235"/>
                  </a:cxn>
                  <a:cxn ang="0">
                    <a:pos x="36" y="226"/>
                  </a:cxn>
                  <a:cxn ang="0">
                    <a:pos x="34" y="251"/>
                  </a:cxn>
                  <a:cxn ang="0">
                    <a:pos x="74" y="277"/>
                  </a:cxn>
                  <a:cxn ang="0">
                    <a:pos x="59" y="283"/>
                  </a:cxn>
                  <a:cxn ang="0">
                    <a:pos x="40" y="289"/>
                  </a:cxn>
                  <a:cxn ang="0">
                    <a:pos x="22" y="307"/>
                  </a:cxn>
                  <a:cxn ang="0">
                    <a:pos x="11" y="295"/>
                  </a:cxn>
                  <a:cxn ang="0">
                    <a:pos x="0" y="247"/>
                  </a:cxn>
                  <a:cxn ang="0">
                    <a:pos x="11" y="214"/>
                  </a:cxn>
                  <a:cxn ang="0">
                    <a:pos x="34" y="195"/>
                  </a:cxn>
                  <a:cxn ang="0">
                    <a:pos x="31" y="176"/>
                  </a:cxn>
                  <a:cxn ang="0">
                    <a:pos x="47" y="171"/>
                  </a:cxn>
                  <a:cxn ang="0">
                    <a:pos x="81" y="175"/>
                  </a:cxn>
                  <a:cxn ang="0">
                    <a:pos x="87" y="146"/>
                  </a:cxn>
                  <a:cxn ang="0">
                    <a:pos x="94" y="127"/>
                  </a:cxn>
                  <a:cxn ang="0">
                    <a:pos x="102" y="90"/>
                  </a:cxn>
                  <a:cxn ang="0">
                    <a:pos x="99" y="25"/>
                  </a:cxn>
                  <a:cxn ang="0">
                    <a:pos x="110" y="3"/>
                  </a:cxn>
                  <a:cxn ang="0">
                    <a:pos x="122" y="8"/>
                  </a:cxn>
                  <a:cxn ang="0">
                    <a:pos x="135" y="22"/>
                  </a:cxn>
                  <a:cxn ang="0">
                    <a:pos x="179" y="75"/>
                  </a:cxn>
                  <a:cxn ang="0">
                    <a:pos x="222" y="103"/>
                  </a:cxn>
                  <a:cxn ang="0">
                    <a:pos x="250" y="116"/>
                  </a:cxn>
                  <a:cxn ang="0">
                    <a:pos x="272" y="118"/>
                  </a:cxn>
                </a:cxnLst>
                <a:rect l="0" t="0" r="r" b="b"/>
                <a:pathLst>
                  <a:path w="330" h="307">
                    <a:moveTo>
                      <a:pt x="285" y="108"/>
                    </a:moveTo>
                    <a:lnTo>
                      <a:pt x="301" y="94"/>
                    </a:lnTo>
                    <a:lnTo>
                      <a:pt x="305" y="97"/>
                    </a:lnTo>
                    <a:lnTo>
                      <a:pt x="299" y="113"/>
                    </a:lnTo>
                    <a:lnTo>
                      <a:pt x="291" y="129"/>
                    </a:lnTo>
                    <a:lnTo>
                      <a:pt x="294" y="141"/>
                    </a:lnTo>
                    <a:lnTo>
                      <a:pt x="304" y="148"/>
                    </a:lnTo>
                    <a:lnTo>
                      <a:pt x="304" y="164"/>
                    </a:lnTo>
                    <a:lnTo>
                      <a:pt x="315" y="164"/>
                    </a:lnTo>
                    <a:lnTo>
                      <a:pt x="330" y="159"/>
                    </a:lnTo>
                    <a:lnTo>
                      <a:pt x="325" y="170"/>
                    </a:lnTo>
                    <a:lnTo>
                      <a:pt x="308" y="177"/>
                    </a:lnTo>
                    <a:lnTo>
                      <a:pt x="293" y="188"/>
                    </a:lnTo>
                    <a:lnTo>
                      <a:pt x="283" y="191"/>
                    </a:lnTo>
                    <a:lnTo>
                      <a:pt x="277" y="187"/>
                    </a:lnTo>
                    <a:lnTo>
                      <a:pt x="271" y="195"/>
                    </a:lnTo>
                    <a:lnTo>
                      <a:pt x="254" y="193"/>
                    </a:lnTo>
                    <a:lnTo>
                      <a:pt x="238" y="195"/>
                    </a:lnTo>
                    <a:lnTo>
                      <a:pt x="223" y="204"/>
                    </a:lnTo>
                    <a:lnTo>
                      <a:pt x="208" y="223"/>
                    </a:lnTo>
                    <a:lnTo>
                      <a:pt x="199" y="241"/>
                    </a:lnTo>
                    <a:lnTo>
                      <a:pt x="195" y="259"/>
                    </a:lnTo>
                    <a:lnTo>
                      <a:pt x="189" y="268"/>
                    </a:lnTo>
                    <a:lnTo>
                      <a:pt x="162" y="248"/>
                    </a:lnTo>
                    <a:lnTo>
                      <a:pt x="142" y="241"/>
                    </a:lnTo>
                    <a:lnTo>
                      <a:pt x="114" y="224"/>
                    </a:lnTo>
                    <a:lnTo>
                      <a:pt x="97" y="221"/>
                    </a:lnTo>
                    <a:lnTo>
                      <a:pt x="84" y="227"/>
                    </a:lnTo>
                    <a:lnTo>
                      <a:pt x="74" y="236"/>
                    </a:lnTo>
                    <a:lnTo>
                      <a:pt x="63" y="235"/>
                    </a:lnTo>
                    <a:lnTo>
                      <a:pt x="52" y="225"/>
                    </a:lnTo>
                    <a:lnTo>
                      <a:pt x="36" y="226"/>
                    </a:lnTo>
                    <a:lnTo>
                      <a:pt x="28" y="240"/>
                    </a:lnTo>
                    <a:lnTo>
                      <a:pt x="34" y="251"/>
                    </a:lnTo>
                    <a:lnTo>
                      <a:pt x="57" y="262"/>
                    </a:lnTo>
                    <a:lnTo>
                      <a:pt x="74" y="277"/>
                    </a:lnTo>
                    <a:lnTo>
                      <a:pt x="71" y="284"/>
                    </a:lnTo>
                    <a:lnTo>
                      <a:pt x="59" y="283"/>
                    </a:lnTo>
                    <a:lnTo>
                      <a:pt x="50" y="283"/>
                    </a:lnTo>
                    <a:lnTo>
                      <a:pt x="40" y="289"/>
                    </a:lnTo>
                    <a:lnTo>
                      <a:pt x="35" y="297"/>
                    </a:lnTo>
                    <a:lnTo>
                      <a:pt x="22" y="307"/>
                    </a:lnTo>
                    <a:lnTo>
                      <a:pt x="14" y="305"/>
                    </a:lnTo>
                    <a:lnTo>
                      <a:pt x="11" y="295"/>
                    </a:lnTo>
                    <a:lnTo>
                      <a:pt x="18" y="264"/>
                    </a:lnTo>
                    <a:lnTo>
                      <a:pt x="0" y="247"/>
                    </a:lnTo>
                    <a:lnTo>
                      <a:pt x="2" y="224"/>
                    </a:lnTo>
                    <a:lnTo>
                      <a:pt x="11" y="214"/>
                    </a:lnTo>
                    <a:lnTo>
                      <a:pt x="24" y="207"/>
                    </a:lnTo>
                    <a:lnTo>
                      <a:pt x="34" y="195"/>
                    </a:lnTo>
                    <a:lnTo>
                      <a:pt x="38" y="184"/>
                    </a:lnTo>
                    <a:lnTo>
                      <a:pt x="31" y="176"/>
                    </a:lnTo>
                    <a:lnTo>
                      <a:pt x="34" y="167"/>
                    </a:lnTo>
                    <a:lnTo>
                      <a:pt x="47" y="171"/>
                    </a:lnTo>
                    <a:lnTo>
                      <a:pt x="60" y="175"/>
                    </a:lnTo>
                    <a:lnTo>
                      <a:pt x="81" y="175"/>
                    </a:lnTo>
                    <a:lnTo>
                      <a:pt x="88" y="160"/>
                    </a:lnTo>
                    <a:lnTo>
                      <a:pt x="87" y="146"/>
                    </a:lnTo>
                    <a:lnTo>
                      <a:pt x="87" y="135"/>
                    </a:lnTo>
                    <a:lnTo>
                      <a:pt x="94" y="127"/>
                    </a:lnTo>
                    <a:lnTo>
                      <a:pt x="100" y="110"/>
                    </a:lnTo>
                    <a:lnTo>
                      <a:pt x="102" y="90"/>
                    </a:lnTo>
                    <a:lnTo>
                      <a:pt x="109" y="58"/>
                    </a:lnTo>
                    <a:lnTo>
                      <a:pt x="99" y="25"/>
                    </a:lnTo>
                    <a:lnTo>
                      <a:pt x="99" y="15"/>
                    </a:lnTo>
                    <a:lnTo>
                      <a:pt x="110" y="3"/>
                    </a:lnTo>
                    <a:lnTo>
                      <a:pt x="115" y="0"/>
                    </a:lnTo>
                    <a:lnTo>
                      <a:pt x="122" y="8"/>
                    </a:lnTo>
                    <a:lnTo>
                      <a:pt x="126" y="15"/>
                    </a:lnTo>
                    <a:lnTo>
                      <a:pt x="135" y="22"/>
                    </a:lnTo>
                    <a:lnTo>
                      <a:pt x="158" y="54"/>
                    </a:lnTo>
                    <a:lnTo>
                      <a:pt x="179" y="75"/>
                    </a:lnTo>
                    <a:lnTo>
                      <a:pt x="199" y="92"/>
                    </a:lnTo>
                    <a:lnTo>
                      <a:pt x="222" y="103"/>
                    </a:lnTo>
                    <a:lnTo>
                      <a:pt x="244" y="108"/>
                    </a:lnTo>
                    <a:lnTo>
                      <a:pt x="250" y="116"/>
                    </a:lnTo>
                    <a:lnTo>
                      <a:pt x="261" y="121"/>
                    </a:lnTo>
                    <a:lnTo>
                      <a:pt x="272" y="118"/>
                    </a:lnTo>
                    <a:lnTo>
                      <a:pt x="285" y="1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1" name="Freeform 108"/>
              <p:cNvSpPr>
                <a:spLocks noChangeAspect="1"/>
              </p:cNvSpPr>
              <p:nvPr/>
            </p:nvSpPr>
            <p:spPr bwMode="gray">
              <a:xfrm>
                <a:off x="3952" y="1989"/>
                <a:ext cx="123" cy="110"/>
              </a:xfrm>
              <a:custGeom>
                <a:avLst/>
                <a:gdLst/>
                <a:ahLst/>
                <a:cxnLst>
                  <a:cxn ang="0">
                    <a:pos x="578" y="13"/>
                  </a:cxn>
                  <a:cxn ang="0">
                    <a:pos x="582" y="69"/>
                  </a:cxn>
                  <a:cxn ang="0">
                    <a:pos x="607" y="118"/>
                  </a:cxn>
                  <a:cxn ang="0">
                    <a:pos x="608" y="160"/>
                  </a:cxn>
                  <a:cxn ang="0">
                    <a:pos x="593" y="180"/>
                  </a:cxn>
                  <a:cxn ang="0">
                    <a:pos x="571" y="223"/>
                  </a:cxn>
                  <a:cxn ang="0">
                    <a:pos x="554" y="268"/>
                  </a:cxn>
                  <a:cxn ang="0">
                    <a:pos x="558" y="317"/>
                  </a:cxn>
                  <a:cxn ang="0">
                    <a:pos x="535" y="365"/>
                  </a:cxn>
                  <a:cxn ang="0">
                    <a:pos x="545" y="404"/>
                  </a:cxn>
                  <a:cxn ang="0">
                    <a:pos x="521" y="439"/>
                  </a:cxn>
                  <a:cxn ang="0">
                    <a:pos x="495" y="425"/>
                  </a:cxn>
                  <a:cxn ang="0">
                    <a:pos x="491" y="408"/>
                  </a:cxn>
                  <a:cxn ang="0">
                    <a:pos x="483" y="440"/>
                  </a:cxn>
                  <a:cxn ang="0">
                    <a:pos x="456" y="443"/>
                  </a:cxn>
                  <a:cxn ang="0">
                    <a:pos x="437" y="474"/>
                  </a:cxn>
                  <a:cxn ang="0">
                    <a:pos x="427" y="446"/>
                  </a:cxn>
                  <a:cxn ang="0">
                    <a:pos x="404" y="478"/>
                  </a:cxn>
                  <a:cxn ang="0">
                    <a:pos x="356" y="476"/>
                  </a:cxn>
                  <a:cxn ang="0">
                    <a:pos x="351" y="470"/>
                  </a:cxn>
                  <a:cxn ang="0">
                    <a:pos x="333" y="470"/>
                  </a:cxn>
                  <a:cxn ang="0">
                    <a:pos x="320" y="451"/>
                  </a:cxn>
                  <a:cxn ang="0">
                    <a:pos x="328" y="504"/>
                  </a:cxn>
                  <a:cxn ang="0">
                    <a:pos x="307" y="503"/>
                  </a:cxn>
                  <a:cxn ang="0">
                    <a:pos x="295" y="517"/>
                  </a:cxn>
                  <a:cxn ang="0">
                    <a:pos x="252" y="546"/>
                  </a:cxn>
                  <a:cxn ang="0">
                    <a:pos x="233" y="517"/>
                  </a:cxn>
                  <a:cxn ang="0">
                    <a:pos x="248" y="479"/>
                  </a:cxn>
                  <a:cxn ang="0">
                    <a:pos x="228" y="476"/>
                  </a:cxn>
                  <a:cxn ang="0">
                    <a:pos x="190" y="468"/>
                  </a:cxn>
                  <a:cxn ang="0">
                    <a:pos x="156" y="483"/>
                  </a:cxn>
                  <a:cxn ang="0">
                    <a:pos x="133" y="492"/>
                  </a:cxn>
                  <a:cxn ang="0">
                    <a:pos x="92" y="503"/>
                  </a:cxn>
                  <a:cxn ang="0">
                    <a:pos x="69" y="524"/>
                  </a:cxn>
                  <a:cxn ang="0">
                    <a:pos x="43" y="515"/>
                  </a:cxn>
                  <a:cxn ang="0">
                    <a:pos x="20" y="521"/>
                  </a:cxn>
                  <a:cxn ang="0">
                    <a:pos x="0" y="503"/>
                  </a:cxn>
                  <a:cxn ang="0">
                    <a:pos x="35" y="478"/>
                  </a:cxn>
                  <a:cxn ang="0">
                    <a:pos x="74" y="446"/>
                  </a:cxn>
                  <a:cxn ang="0">
                    <a:pos x="106" y="417"/>
                  </a:cxn>
                  <a:cxn ang="0">
                    <a:pos x="155" y="416"/>
                  </a:cxn>
                  <a:cxn ang="0">
                    <a:pos x="219" y="407"/>
                  </a:cxn>
                  <a:cxn ang="0">
                    <a:pos x="237" y="412"/>
                  </a:cxn>
                  <a:cxn ang="0">
                    <a:pos x="270" y="412"/>
                  </a:cxn>
                  <a:cxn ang="0">
                    <a:pos x="300" y="357"/>
                  </a:cxn>
                  <a:cxn ang="0">
                    <a:pos x="322" y="305"/>
                  </a:cxn>
                  <a:cxn ang="0">
                    <a:pos x="351" y="284"/>
                  </a:cxn>
                  <a:cxn ang="0">
                    <a:pos x="333" y="306"/>
                  </a:cxn>
                  <a:cxn ang="0">
                    <a:pos x="336" y="333"/>
                  </a:cxn>
                  <a:cxn ang="0">
                    <a:pos x="363" y="321"/>
                  </a:cxn>
                  <a:cxn ang="0">
                    <a:pos x="410" y="295"/>
                  </a:cxn>
                  <a:cxn ang="0">
                    <a:pos x="440" y="257"/>
                  </a:cxn>
                  <a:cxn ang="0">
                    <a:pos x="467" y="235"/>
                  </a:cxn>
                  <a:cxn ang="0">
                    <a:pos x="486" y="188"/>
                  </a:cxn>
                  <a:cxn ang="0">
                    <a:pos x="499" y="154"/>
                  </a:cxn>
                  <a:cxn ang="0">
                    <a:pos x="495" y="117"/>
                  </a:cxn>
                  <a:cxn ang="0">
                    <a:pos x="499" y="92"/>
                  </a:cxn>
                  <a:cxn ang="0">
                    <a:pos x="512" y="49"/>
                  </a:cxn>
                  <a:cxn ang="0">
                    <a:pos x="524" y="20"/>
                  </a:cxn>
                  <a:cxn ang="0">
                    <a:pos x="539" y="48"/>
                  </a:cxn>
                  <a:cxn ang="0">
                    <a:pos x="560" y="41"/>
                  </a:cxn>
                  <a:cxn ang="0">
                    <a:pos x="559" y="22"/>
                  </a:cxn>
                  <a:cxn ang="0">
                    <a:pos x="547" y="3"/>
                  </a:cxn>
                </a:cxnLst>
                <a:rect l="0" t="0" r="r" b="b"/>
                <a:pathLst>
                  <a:path w="613" h="552">
                    <a:moveTo>
                      <a:pt x="560" y="6"/>
                    </a:moveTo>
                    <a:lnTo>
                      <a:pt x="576" y="6"/>
                    </a:lnTo>
                    <a:lnTo>
                      <a:pt x="578" y="13"/>
                    </a:lnTo>
                    <a:lnTo>
                      <a:pt x="576" y="37"/>
                    </a:lnTo>
                    <a:lnTo>
                      <a:pt x="577" y="53"/>
                    </a:lnTo>
                    <a:lnTo>
                      <a:pt x="582" y="69"/>
                    </a:lnTo>
                    <a:lnTo>
                      <a:pt x="592" y="83"/>
                    </a:lnTo>
                    <a:lnTo>
                      <a:pt x="598" y="96"/>
                    </a:lnTo>
                    <a:lnTo>
                      <a:pt x="607" y="118"/>
                    </a:lnTo>
                    <a:lnTo>
                      <a:pt x="613" y="143"/>
                    </a:lnTo>
                    <a:lnTo>
                      <a:pt x="612" y="153"/>
                    </a:lnTo>
                    <a:lnTo>
                      <a:pt x="608" y="160"/>
                    </a:lnTo>
                    <a:lnTo>
                      <a:pt x="607" y="171"/>
                    </a:lnTo>
                    <a:lnTo>
                      <a:pt x="599" y="180"/>
                    </a:lnTo>
                    <a:lnTo>
                      <a:pt x="593" y="180"/>
                    </a:lnTo>
                    <a:lnTo>
                      <a:pt x="585" y="208"/>
                    </a:lnTo>
                    <a:lnTo>
                      <a:pt x="583" y="224"/>
                    </a:lnTo>
                    <a:lnTo>
                      <a:pt x="571" y="223"/>
                    </a:lnTo>
                    <a:lnTo>
                      <a:pt x="556" y="232"/>
                    </a:lnTo>
                    <a:lnTo>
                      <a:pt x="551" y="251"/>
                    </a:lnTo>
                    <a:lnTo>
                      <a:pt x="554" y="268"/>
                    </a:lnTo>
                    <a:lnTo>
                      <a:pt x="556" y="284"/>
                    </a:lnTo>
                    <a:lnTo>
                      <a:pt x="556" y="305"/>
                    </a:lnTo>
                    <a:lnTo>
                      <a:pt x="558" y="317"/>
                    </a:lnTo>
                    <a:lnTo>
                      <a:pt x="548" y="327"/>
                    </a:lnTo>
                    <a:lnTo>
                      <a:pt x="539" y="347"/>
                    </a:lnTo>
                    <a:lnTo>
                      <a:pt x="535" y="365"/>
                    </a:lnTo>
                    <a:lnTo>
                      <a:pt x="535" y="386"/>
                    </a:lnTo>
                    <a:lnTo>
                      <a:pt x="543" y="397"/>
                    </a:lnTo>
                    <a:lnTo>
                      <a:pt x="545" y="404"/>
                    </a:lnTo>
                    <a:lnTo>
                      <a:pt x="537" y="409"/>
                    </a:lnTo>
                    <a:lnTo>
                      <a:pt x="527" y="425"/>
                    </a:lnTo>
                    <a:lnTo>
                      <a:pt x="521" y="439"/>
                    </a:lnTo>
                    <a:lnTo>
                      <a:pt x="494" y="459"/>
                    </a:lnTo>
                    <a:lnTo>
                      <a:pt x="491" y="449"/>
                    </a:lnTo>
                    <a:lnTo>
                      <a:pt x="495" y="425"/>
                    </a:lnTo>
                    <a:lnTo>
                      <a:pt x="502" y="417"/>
                    </a:lnTo>
                    <a:lnTo>
                      <a:pt x="505" y="408"/>
                    </a:lnTo>
                    <a:lnTo>
                      <a:pt x="491" y="408"/>
                    </a:lnTo>
                    <a:lnTo>
                      <a:pt x="489" y="419"/>
                    </a:lnTo>
                    <a:lnTo>
                      <a:pt x="484" y="429"/>
                    </a:lnTo>
                    <a:lnTo>
                      <a:pt x="483" y="440"/>
                    </a:lnTo>
                    <a:lnTo>
                      <a:pt x="475" y="434"/>
                    </a:lnTo>
                    <a:lnTo>
                      <a:pt x="462" y="433"/>
                    </a:lnTo>
                    <a:lnTo>
                      <a:pt x="456" y="443"/>
                    </a:lnTo>
                    <a:lnTo>
                      <a:pt x="451" y="468"/>
                    </a:lnTo>
                    <a:lnTo>
                      <a:pt x="445" y="476"/>
                    </a:lnTo>
                    <a:lnTo>
                      <a:pt x="437" y="474"/>
                    </a:lnTo>
                    <a:lnTo>
                      <a:pt x="435" y="459"/>
                    </a:lnTo>
                    <a:lnTo>
                      <a:pt x="436" y="447"/>
                    </a:lnTo>
                    <a:lnTo>
                      <a:pt x="427" y="446"/>
                    </a:lnTo>
                    <a:lnTo>
                      <a:pt x="419" y="455"/>
                    </a:lnTo>
                    <a:lnTo>
                      <a:pt x="410" y="466"/>
                    </a:lnTo>
                    <a:lnTo>
                      <a:pt x="404" y="478"/>
                    </a:lnTo>
                    <a:lnTo>
                      <a:pt x="402" y="479"/>
                    </a:lnTo>
                    <a:lnTo>
                      <a:pt x="384" y="476"/>
                    </a:lnTo>
                    <a:lnTo>
                      <a:pt x="356" y="476"/>
                    </a:lnTo>
                    <a:lnTo>
                      <a:pt x="341" y="479"/>
                    </a:lnTo>
                    <a:lnTo>
                      <a:pt x="345" y="474"/>
                    </a:lnTo>
                    <a:lnTo>
                      <a:pt x="351" y="470"/>
                    </a:lnTo>
                    <a:lnTo>
                      <a:pt x="339" y="467"/>
                    </a:lnTo>
                    <a:lnTo>
                      <a:pt x="336" y="463"/>
                    </a:lnTo>
                    <a:lnTo>
                      <a:pt x="333" y="470"/>
                    </a:lnTo>
                    <a:lnTo>
                      <a:pt x="327" y="462"/>
                    </a:lnTo>
                    <a:lnTo>
                      <a:pt x="325" y="449"/>
                    </a:lnTo>
                    <a:lnTo>
                      <a:pt x="320" y="451"/>
                    </a:lnTo>
                    <a:lnTo>
                      <a:pt x="309" y="476"/>
                    </a:lnTo>
                    <a:lnTo>
                      <a:pt x="328" y="488"/>
                    </a:lnTo>
                    <a:lnTo>
                      <a:pt x="328" y="504"/>
                    </a:lnTo>
                    <a:lnTo>
                      <a:pt x="320" y="498"/>
                    </a:lnTo>
                    <a:lnTo>
                      <a:pt x="314" y="501"/>
                    </a:lnTo>
                    <a:lnTo>
                      <a:pt x="307" y="503"/>
                    </a:lnTo>
                    <a:lnTo>
                      <a:pt x="300" y="508"/>
                    </a:lnTo>
                    <a:lnTo>
                      <a:pt x="296" y="514"/>
                    </a:lnTo>
                    <a:lnTo>
                      <a:pt x="295" y="517"/>
                    </a:lnTo>
                    <a:lnTo>
                      <a:pt x="279" y="546"/>
                    </a:lnTo>
                    <a:lnTo>
                      <a:pt x="268" y="552"/>
                    </a:lnTo>
                    <a:lnTo>
                      <a:pt x="252" y="546"/>
                    </a:lnTo>
                    <a:lnTo>
                      <a:pt x="247" y="536"/>
                    </a:lnTo>
                    <a:lnTo>
                      <a:pt x="236" y="529"/>
                    </a:lnTo>
                    <a:lnTo>
                      <a:pt x="233" y="517"/>
                    </a:lnTo>
                    <a:lnTo>
                      <a:pt x="233" y="499"/>
                    </a:lnTo>
                    <a:lnTo>
                      <a:pt x="238" y="494"/>
                    </a:lnTo>
                    <a:lnTo>
                      <a:pt x="248" y="479"/>
                    </a:lnTo>
                    <a:lnTo>
                      <a:pt x="249" y="474"/>
                    </a:lnTo>
                    <a:lnTo>
                      <a:pt x="247" y="472"/>
                    </a:lnTo>
                    <a:lnTo>
                      <a:pt x="228" y="476"/>
                    </a:lnTo>
                    <a:lnTo>
                      <a:pt x="216" y="471"/>
                    </a:lnTo>
                    <a:lnTo>
                      <a:pt x="203" y="468"/>
                    </a:lnTo>
                    <a:lnTo>
                      <a:pt x="190" y="468"/>
                    </a:lnTo>
                    <a:lnTo>
                      <a:pt x="179" y="478"/>
                    </a:lnTo>
                    <a:lnTo>
                      <a:pt x="163" y="488"/>
                    </a:lnTo>
                    <a:lnTo>
                      <a:pt x="156" y="483"/>
                    </a:lnTo>
                    <a:lnTo>
                      <a:pt x="147" y="487"/>
                    </a:lnTo>
                    <a:lnTo>
                      <a:pt x="142" y="487"/>
                    </a:lnTo>
                    <a:lnTo>
                      <a:pt x="133" y="492"/>
                    </a:lnTo>
                    <a:lnTo>
                      <a:pt x="126" y="492"/>
                    </a:lnTo>
                    <a:lnTo>
                      <a:pt x="119" y="495"/>
                    </a:lnTo>
                    <a:lnTo>
                      <a:pt x="92" y="503"/>
                    </a:lnTo>
                    <a:lnTo>
                      <a:pt x="85" y="497"/>
                    </a:lnTo>
                    <a:lnTo>
                      <a:pt x="78" y="498"/>
                    </a:lnTo>
                    <a:lnTo>
                      <a:pt x="69" y="524"/>
                    </a:lnTo>
                    <a:lnTo>
                      <a:pt x="64" y="525"/>
                    </a:lnTo>
                    <a:lnTo>
                      <a:pt x="51" y="520"/>
                    </a:lnTo>
                    <a:lnTo>
                      <a:pt x="43" y="515"/>
                    </a:lnTo>
                    <a:lnTo>
                      <a:pt x="32" y="519"/>
                    </a:lnTo>
                    <a:lnTo>
                      <a:pt x="24" y="519"/>
                    </a:lnTo>
                    <a:lnTo>
                      <a:pt x="20" y="521"/>
                    </a:lnTo>
                    <a:lnTo>
                      <a:pt x="10" y="517"/>
                    </a:lnTo>
                    <a:lnTo>
                      <a:pt x="0" y="516"/>
                    </a:lnTo>
                    <a:lnTo>
                      <a:pt x="0" y="503"/>
                    </a:lnTo>
                    <a:lnTo>
                      <a:pt x="1" y="495"/>
                    </a:lnTo>
                    <a:lnTo>
                      <a:pt x="26" y="488"/>
                    </a:lnTo>
                    <a:lnTo>
                      <a:pt x="35" y="478"/>
                    </a:lnTo>
                    <a:lnTo>
                      <a:pt x="45" y="471"/>
                    </a:lnTo>
                    <a:lnTo>
                      <a:pt x="63" y="461"/>
                    </a:lnTo>
                    <a:lnTo>
                      <a:pt x="74" y="446"/>
                    </a:lnTo>
                    <a:lnTo>
                      <a:pt x="87" y="438"/>
                    </a:lnTo>
                    <a:lnTo>
                      <a:pt x="94" y="424"/>
                    </a:lnTo>
                    <a:lnTo>
                      <a:pt x="106" y="417"/>
                    </a:lnTo>
                    <a:lnTo>
                      <a:pt x="118" y="413"/>
                    </a:lnTo>
                    <a:lnTo>
                      <a:pt x="136" y="418"/>
                    </a:lnTo>
                    <a:lnTo>
                      <a:pt x="155" y="416"/>
                    </a:lnTo>
                    <a:lnTo>
                      <a:pt x="169" y="417"/>
                    </a:lnTo>
                    <a:lnTo>
                      <a:pt x="209" y="408"/>
                    </a:lnTo>
                    <a:lnTo>
                      <a:pt x="219" y="407"/>
                    </a:lnTo>
                    <a:lnTo>
                      <a:pt x="228" y="403"/>
                    </a:lnTo>
                    <a:lnTo>
                      <a:pt x="238" y="403"/>
                    </a:lnTo>
                    <a:lnTo>
                      <a:pt x="237" y="412"/>
                    </a:lnTo>
                    <a:lnTo>
                      <a:pt x="260" y="418"/>
                    </a:lnTo>
                    <a:lnTo>
                      <a:pt x="265" y="417"/>
                    </a:lnTo>
                    <a:lnTo>
                      <a:pt x="270" y="412"/>
                    </a:lnTo>
                    <a:lnTo>
                      <a:pt x="282" y="403"/>
                    </a:lnTo>
                    <a:lnTo>
                      <a:pt x="284" y="371"/>
                    </a:lnTo>
                    <a:lnTo>
                      <a:pt x="300" y="357"/>
                    </a:lnTo>
                    <a:lnTo>
                      <a:pt x="312" y="339"/>
                    </a:lnTo>
                    <a:lnTo>
                      <a:pt x="320" y="320"/>
                    </a:lnTo>
                    <a:lnTo>
                      <a:pt x="322" y="305"/>
                    </a:lnTo>
                    <a:lnTo>
                      <a:pt x="324" y="294"/>
                    </a:lnTo>
                    <a:lnTo>
                      <a:pt x="343" y="283"/>
                    </a:lnTo>
                    <a:lnTo>
                      <a:pt x="351" y="284"/>
                    </a:lnTo>
                    <a:lnTo>
                      <a:pt x="350" y="294"/>
                    </a:lnTo>
                    <a:lnTo>
                      <a:pt x="341" y="298"/>
                    </a:lnTo>
                    <a:lnTo>
                      <a:pt x="333" y="306"/>
                    </a:lnTo>
                    <a:lnTo>
                      <a:pt x="332" y="309"/>
                    </a:lnTo>
                    <a:lnTo>
                      <a:pt x="336" y="321"/>
                    </a:lnTo>
                    <a:lnTo>
                      <a:pt x="336" y="333"/>
                    </a:lnTo>
                    <a:lnTo>
                      <a:pt x="341" y="333"/>
                    </a:lnTo>
                    <a:lnTo>
                      <a:pt x="354" y="332"/>
                    </a:lnTo>
                    <a:lnTo>
                      <a:pt x="363" y="321"/>
                    </a:lnTo>
                    <a:lnTo>
                      <a:pt x="377" y="314"/>
                    </a:lnTo>
                    <a:lnTo>
                      <a:pt x="393" y="309"/>
                    </a:lnTo>
                    <a:lnTo>
                      <a:pt x="410" y="295"/>
                    </a:lnTo>
                    <a:lnTo>
                      <a:pt x="422" y="284"/>
                    </a:lnTo>
                    <a:lnTo>
                      <a:pt x="430" y="269"/>
                    </a:lnTo>
                    <a:lnTo>
                      <a:pt x="440" y="257"/>
                    </a:lnTo>
                    <a:lnTo>
                      <a:pt x="453" y="247"/>
                    </a:lnTo>
                    <a:lnTo>
                      <a:pt x="459" y="247"/>
                    </a:lnTo>
                    <a:lnTo>
                      <a:pt x="467" y="235"/>
                    </a:lnTo>
                    <a:lnTo>
                      <a:pt x="468" y="225"/>
                    </a:lnTo>
                    <a:lnTo>
                      <a:pt x="470" y="215"/>
                    </a:lnTo>
                    <a:lnTo>
                      <a:pt x="486" y="188"/>
                    </a:lnTo>
                    <a:lnTo>
                      <a:pt x="490" y="176"/>
                    </a:lnTo>
                    <a:lnTo>
                      <a:pt x="492" y="165"/>
                    </a:lnTo>
                    <a:lnTo>
                      <a:pt x="499" y="154"/>
                    </a:lnTo>
                    <a:lnTo>
                      <a:pt x="502" y="139"/>
                    </a:lnTo>
                    <a:lnTo>
                      <a:pt x="502" y="123"/>
                    </a:lnTo>
                    <a:lnTo>
                      <a:pt x="495" y="117"/>
                    </a:lnTo>
                    <a:lnTo>
                      <a:pt x="484" y="112"/>
                    </a:lnTo>
                    <a:lnTo>
                      <a:pt x="489" y="107"/>
                    </a:lnTo>
                    <a:lnTo>
                      <a:pt x="499" y="92"/>
                    </a:lnTo>
                    <a:lnTo>
                      <a:pt x="497" y="62"/>
                    </a:lnTo>
                    <a:lnTo>
                      <a:pt x="502" y="53"/>
                    </a:lnTo>
                    <a:lnTo>
                      <a:pt x="512" y="49"/>
                    </a:lnTo>
                    <a:lnTo>
                      <a:pt x="513" y="32"/>
                    </a:lnTo>
                    <a:lnTo>
                      <a:pt x="517" y="24"/>
                    </a:lnTo>
                    <a:lnTo>
                      <a:pt x="524" y="20"/>
                    </a:lnTo>
                    <a:lnTo>
                      <a:pt x="531" y="29"/>
                    </a:lnTo>
                    <a:lnTo>
                      <a:pt x="535" y="42"/>
                    </a:lnTo>
                    <a:lnTo>
                      <a:pt x="539" y="48"/>
                    </a:lnTo>
                    <a:lnTo>
                      <a:pt x="547" y="38"/>
                    </a:lnTo>
                    <a:lnTo>
                      <a:pt x="553" y="42"/>
                    </a:lnTo>
                    <a:lnTo>
                      <a:pt x="560" y="41"/>
                    </a:lnTo>
                    <a:lnTo>
                      <a:pt x="566" y="27"/>
                    </a:lnTo>
                    <a:lnTo>
                      <a:pt x="567" y="15"/>
                    </a:lnTo>
                    <a:lnTo>
                      <a:pt x="559" y="22"/>
                    </a:lnTo>
                    <a:lnTo>
                      <a:pt x="547" y="26"/>
                    </a:lnTo>
                    <a:lnTo>
                      <a:pt x="543" y="14"/>
                    </a:lnTo>
                    <a:lnTo>
                      <a:pt x="547" y="3"/>
                    </a:lnTo>
                    <a:lnTo>
                      <a:pt x="551" y="0"/>
                    </a:lnTo>
                    <a:lnTo>
                      <a:pt x="560" y="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2" name="Freeform 109"/>
              <p:cNvSpPr>
                <a:spLocks noChangeAspect="1"/>
              </p:cNvSpPr>
              <p:nvPr/>
            </p:nvSpPr>
            <p:spPr bwMode="gray">
              <a:xfrm>
                <a:off x="3966" y="2088"/>
                <a:ext cx="28" cy="21"/>
              </a:xfrm>
              <a:custGeom>
                <a:avLst/>
                <a:gdLst/>
                <a:ahLst/>
                <a:cxnLst>
                  <a:cxn ang="0">
                    <a:pos x="113" y="70"/>
                  </a:cxn>
                  <a:cxn ang="0">
                    <a:pos x="102" y="63"/>
                  </a:cxn>
                  <a:cxn ang="0">
                    <a:pos x="88" y="58"/>
                  </a:cxn>
                  <a:cxn ang="0">
                    <a:pos x="74" y="62"/>
                  </a:cxn>
                  <a:cxn ang="0">
                    <a:pos x="66" y="68"/>
                  </a:cxn>
                  <a:cxn ang="0">
                    <a:pos x="59" y="80"/>
                  </a:cxn>
                  <a:cxn ang="0">
                    <a:pos x="50" y="95"/>
                  </a:cxn>
                  <a:cxn ang="0">
                    <a:pos x="48" y="106"/>
                  </a:cxn>
                  <a:cxn ang="0">
                    <a:pos x="39" y="107"/>
                  </a:cxn>
                  <a:cxn ang="0">
                    <a:pos x="30" y="100"/>
                  </a:cxn>
                  <a:cxn ang="0">
                    <a:pos x="26" y="95"/>
                  </a:cxn>
                  <a:cxn ang="0">
                    <a:pos x="19" y="82"/>
                  </a:cxn>
                  <a:cxn ang="0">
                    <a:pos x="20" y="76"/>
                  </a:cxn>
                  <a:cxn ang="0">
                    <a:pos x="16" y="69"/>
                  </a:cxn>
                  <a:cxn ang="0">
                    <a:pos x="10" y="64"/>
                  </a:cxn>
                  <a:cxn ang="0">
                    <a:pos x="0" y="64"/>
                  </a:cxn>
                  <a:cxn ang="0">
                    <a:pos x="15" y="53"/>
                  </a:cxn>
                  <a:cxn ang="0">
                    <a:pos x="37" y="23"/>
                  </a:cxn>
                  <a:cxn ang="0">
                    <a:pos x="50" y="25"/>
                  </a:cxn>
                  <a:cxn ang="0">
                    <a:pos x="57" y="28"/>
                  </a:cxn>
                  <a:cxn ang="0">
                    <a:pos x="68" y="26"/>
                  </a:cxn>
                  <a:cxn ang="0">
                    <a:pos x="78" y="21"/>
                  </a:cxn>
                  <a:cxn ang="0">
                    <a:pos x="82" y="14"/>
                  </a:cxn>
                  <a:cxn ang="0">
                    <a:pos x="95" y="1"/>
                  </a:cxn>
                  <a:cxn ang="0">
                    <a:pos x="102" y="0"/>
                  </a:cxn>
                  <a:cxn ang="0">
                    <a:pos x="112" y="3"/>
                  </a:cxn>
                  <a:cxn ang="0">
                    <a:pos x="123" y="9"/>
                  </a:cxn>
                  <a:cxn ang="0">
                    <a:pos x="132" y="10"/>
                  </a:cxn>
                  <a:cxn ang="0">
                    <a:pos x="138" y="33"/>
                  </a:cxn>
                  <a:cxn ang="0">
                    <a:pos x="140" y="36"/>
                  </a:cxn>
                  <a:cxn ang="0">
                    <a:pos x="134" y="44"/>
                  </a:cxn>
                  <a:cxn ang="0">
                    <a:pos x="128" y="47"/>
                  </a:cxn>
                  <a:cxn ang="0">
                    <a:pos x="123" y="54"/>
                  </a:cxn>
                  <a:cxn ang="0">
                    <a:pos x="118" y="63"/>
                  </a:cxn>
                  <a:cxn ang="0">
                    <a:pos x="113" y="70"/>
                  </a:cxn>
                </a:cxnLst>
                <a:rect l="0" t="0" r="r" b="b"/>
                <a:pathLst>
                  <a:path w="140" h="107">
                    <a:moveTo>
                      <a:pt x="113" y="70"/>
                    </a:moveTo>
                    <a:lnTo>
                      <a:pt x="102" y="63"/>
                    </a:lnTo>
                    <a:lnTo>
                      <a:pt x="88" y="58"/>
                    </a:lnTo>
                    <a:lnTo>
                      <a:pt x="74" y="62"/>
                    </a:lnTo>
                    <a:lnTo>
                      <a:pt x="66" y="68"/>
                    </a:lnTo>
                    <a:lnTo>
                      <a:pt x="59" y="80"/>
                    </a:lnTo>
                    <a:lnTo>
                      <a:pt x="50" y="95"/>
                    </a:lnTo>
                    <a:lnTo>
                      <a:pt x="48" y="106"/>
                    </a:lnTo>
                    <a:lnTo>
                      <a:pt x="39" y="107"/>
                    </a:lnTo>
                    <a:lnTo>
                      <a:pt x="30" y="100"/>
                    </a:lnTo>
                    <a:lnTo>
                      <a:pt x="26" y="95"/>
                    </a:lnTo>
                    <a:lnTo>
                      <a:pt x="19" y="82"/>
                    </a:lnTo>
                    <a:lnTo>
                      <a:pt x="20" y="76"/>
                    </a:lnTo>
                    <a:lnTo>
                      <a:pt x="16" y="69"/>
                    </a:lnTo>
                    <a:lnTo>
                      <a:pt x="10" y="64"/>
                    </a:lnTo>
                    <a:lnTo>
                      <a:pt x="0" y="64"/>
                    </a:lnTo>
                    <a:lnTo>
                      <a:pt x="15" y="53"/>
                    </a:lnTo>
                    <a:lnTo>
                      <a:pt x="37" y="23"/>
                    </a:lnTo>
                    <a:lnTo>
                      <a:pt x="50" y="25"/>
                    </a:lnTo>
                    <a:lnTo>
                      <a:pt x="57" y="28"/>
                    </a:lnTo>
                    <a:lnTo>
                      <a:pt x="68" y="26"/>
                    </a:lnTo>
                    <a:lnTo>
                      <a:pt x="78" y="21"/>
                    </a:lnTo>
                    <a:lnTo>
                      <a:pt x="82" y="14"/>
                    </a:lnTo>
                    <a:lnTo>
                      <a:pt x="95" y="1"/>
                    </a:lnTo>
                    <a:lnTo>
                      <a:pt x="102" y="0"/>
                    </a:lnTo>
                    <a:lnTo>
                      <a:pt x="112" y="3"/>
                    </a:lnTo>
                    <a:lnTo>
                      <a:pt x="123" y="9"/>
                    </a:lnTo>
                    <a:lnTo>
                      <a:pt x="132" y="10"/>
                    </a:lnTo>
                    <a:lnTo>
                      <a:pt x="138" y="33"/>
                    </a:lnTo>
                    <a:lnTo>
                      <a:pt x="140" y="36"/>
                    </a:lnTo>
                    <a:lnTo>
                      <a:pt x="134" y="44"/>
                    </a:lnTo>
                    <a:lnTo>
                      <a:pt x="128" y="47"/>
                    </a:lnTo>
                    <a:lnTo>
                      <a:pt x="123" y="54"/>
                    </a:lnTo>
                    <a:lnTo>
                      <a:pt x="118" y="63"/>
                    </a:lnTo>
                    <a:lnTo>
                      <a:pt x="113" y="7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3" name="Freeform 110"/>
              <p:cNvSpPr>
                <a:spLocks noChangeAspect="1"/>
              </p:cNvSpPr>
              <p:nvPr/>
            </p:nvSpPr>
            <p:spPr bwMode="gray">
              <a:xfrm>
                <a:off x="3938" y="2093"/>
                <a:ext cx="26" cy="38"/>
              </a:xfrm>
              <a:custGeom>
                <a:avLst/>
                <a:gdLst/>
                <a:ahLst/>
                <a:cxnLst>
                  <a:cxn ang="0">
                    <a:pos x="69" y="2"/>
                  </a:cxn>
                  <a:cxn ang="0">
                    <a:pos x="56" y="4"/>
                  </a:cxn>
                  <a:cxn ang="0">
                    <a:pos x="42" y="22"/>
                  </a:cxn>
                  <a:cxn ang="0">
                    <a:pos x="29" y="29"/>
                  </a:cxn>
                  <a:cxn ang="0">
                    <a:pos x="18" y="29"/>
                  </a:cxn>
                  <a:cxn ang="0">
                    <a:pos x="0" y="48"/>
                  </a:cxn>
                  <a:cxn ang="0">
                    <a:pos x="16" y="64"/>
                  </a:cxn>
                  <a:cxn ang="0">
                    <a:pos x="11" y="62"/>
                  </a:cxn>
                  <a:cxn ang="0">
                    <a:pos x="9" y="88"/>
                  </a:cxn>
                  <a:cxn ang="0">
                    <a:pos x="27" y="78"/>
                  </a:cxn>
                  <a:cxn ang="0">
                    <a:pos x="41" y="75"/>
                  </a:cxn>
                  <a:cxn ang="0">
                    <a:pos x="32" y="65"/>
                  </a:cxn>
                  <a:cxn ang="0">
                    <a:pos x="37" y="50"/>
                  </a:cxn>
                  <a:cxn ang="0">
                    <a:pos x="51" y="74"/>
                  </a:cxn>
                  <a:cxn ang="0">
                    <a:pos x="53" y="86"/>
                  </a:cxn>
                  <a:cxn ang="0">
                    <a:pos x="47" y="112"/>
                  </a:cxn>
                  <a:cxn ang="0">
                    <a:pos x="36" y="128"/>
                  </a:cxn>
                  <a:cxn ang="0">
                    <a:pos x="38" y="159"/>
                  </a:cxn>
                  <a:cxn ang="0">
                    <a:pos x="41" y="174"/>
                  </a:cxn>
                  <a:cxn ang="0">
                    <a:pos x="58" y="166"/>
                  </a:cxn>
                  <a:cxn ang="0">
                    <a:pos x="57" y="145"/>
                  </a:cxn>
                  <a:cxn ang="0">
                    <a:pos x="62" y="151"/>
                  </a:cxn>
                  <a:cxn ang="0">
                    <a:pos x="63" y="172"/>
                  </a:cxn>
                  <a:cxn ang="0">
                    <a:pos x="70" y="185"/>
                  </a:cxn>
                  <a:cxn ang="0">
                    <a:pos x="79" y="169"/>
                  </a:cxn>
                  <a:cxn ang="0">
                    <a:pos x="94" y="164"/>
                  </a:cxn>
                  <a:cxn ang="0">
                    <a:pos x="107" y="117"/>
                  </a:cxn>
                  <a:cxn ang="0">
                    <a:pos x="120" y="89"/>
                  </a:cxn>
                  <a:cxn ang="0">
                    <a:pos x="131" y="69"/>
                  </a:cxn>
                  <a:cxn ang="0">
                    <a:pos x="124" y="48"/>
                  </a:cxn>
                  <a:cxn ang="0">
                    <a:pos x="110" y="40"/>
                  </a:cxn>
                  <a:cxn ang="0">
                    <a:pos x="112" y="19"/>
                  </a:cxn>
                  <a:cxn ang="0">
                    <a:pos x="86" y="22"/>
                  </a:cxn>
                  <a:cxn ang="0">
                    <a:pos x="77" y="3"/>
                  </a:cxn>
                </a:cxnLst>
                <a:rect l="0" t="0" r="r" b="b"/>
                <a:pathLst>
                  <a:path w="131" h="187">
                    <a:moveTo>
                      <a:pt x="67" y="2"/>
                    </a:moveTo>
                    <a:lnTo>
                      <a:pt x="69" y="2"/>
                    </a:lnTo>
                    <a:lnTo>
                      <a:pt x="64" y="0"/>
                    </a:lnTo>
                    <a:lnTo>
                      <a:pt x="56" y="4"/>
                    </a:lnTo>
                    <a:lnTo>
                      <a:pt x="47" y="13"/>
                    </a:lnTo>
                    <a:lnTo>
                      <a:pt x="42" y="22"/>
                    </a:lnTo>
                    <a:lnTo>
                      <a:pt x="35" y="22"/>
                    </a:lnTo>
                    <a:lnTo>
                      <a:pt x="29" y="29"/>
                    </a:lnTo>
                    <a:lnTo>
                      <a:pt x="21" y="32"/>
                    </a:lnTo>
                    <a:lnTo>
                      <a:pt x="18" y="29"/>
                    </a:lnTo>
                    <a:lnTo>
                      <a:pt x="11" y="34"/>
                    </a:lnTo>
                    <a:lnTo>
                      <a:pt x="0" y="48"/>
                    </a:lnTo>
                    <a:lnTo>
                      <a:pt x="10" y="56"/>
                    </a:lnTo>
                    <a:lnTo>
                      <a:pt x="16" y="64"/>
                    </a:lnTo>
                    <a:lnTo>
                      <a:pt x="16" y="72"/>
                    </a:lnTo>
                    <a:lnTo>
                      <a:pt x="11" y="62"/>
                    </a:lnTo>
                    <a:lnTo>
                      <a:pt x="5" y="62"/>
                    </a:lnTo>
                    <a:lnTo>
                      <a:pt x="9" y="88"/>
                    </a:lnTo>
                    <a:lnTo>
                      <a:pt x="14" y="81"/>
                    </a:lnTo>
                    <a:lnTo>
                      <a:pt x="27" y="78"/>
                    </a:lnTo>
                    <a:lnTo>
                      <a:pt x="37" y="84"/>
                    </a:lnTo>
                    <a:lnTo>
                      <a:pt x="41" y="75"/>
                    </a:lnTo>
                    <a:lnTo>
                      <a:pt x="35" y="72"/>
                    </a:lnTo>
                    <a:lnTo>
                      <a:pt x="32" y="65"/>
                    </a:lnTo>
                    <a:lnTo>
                      <a:pt x="32" y="54"/>
                    </a:lnTo>
                    <a:lnTo>
                      <a:pt x="37" y="50"/>
                    </a:lnTo>
                    <a:lnTo>
                      <a:pt x="43" y="63"/>
                    </a:lnTo>
                    <a:lnTo>
                      <a:pt x="51" y="74"/>
                    </a:lnTo>
                    <a:lnTo>
                      <a:pt x="51" y="85"/>
                    </a:lnTo>
                    <a:lnTo>
                      <a:pt x="53" y="86"/>
                    </a:lnTo>
                    <a:lnTo>
                      <a:pt x="53" y="100"/>
                    </a:lnTo>
                    <a:lnTo>
                      <a:pt x="47" y="112"/>
                    </a:lnTo>
                    <a:lnTo>
                      <a:pt x="41" y="118"/>
                    </a:lnTo>
                    <a:lnTo>
                      <a:pt x="36" y="128"/>
                    </a:lnTo>
                    <a:lnTo>
                      <a:pt x="35" y="143"/>
                    </a:lnTo>
                    <a:lnTo>
                      <a:pt x="38" y="159"/>
                    </a:lnTo>
                    <a:lnTo>
                      <a:pt x="35" y="167"/>
                    </a:lnTo>
                    <a:lnTo>
                      <a:pt x="41" y="174"/>
                    </a:lnTo>
                    <a:lnTo>
                      <a:pt x="54" y="180"/>
                    </a:lnTo>
                    <a:lnTo>
                      <a:pt x="58" y="166"/>
                    </a:lnTo>
                    <a:lnTo>
                      <a:pt x="53" y="155"/>
                    </a:lnTo>
                    <a:lnTo>
                      <a:pt x="57" y="145"/>
                    </a:lnTo>
                    <a:lnTo>
                      <a:pt x="65" y="148"/>
                    </a:lnTo>
                    <a:lnTo>
                      <a:pt x="62" y="151"/>
                    </a:lnTo>
                    <a:lnTo>
                      <a:pt x="61" y="160"/>
                    </a:lnTo>
                    <a:lnTo>
                      <a:pt x="63" y="172"/>
                    </a:lnTo>
                    <a:lnTo>
                      <a:pt x="63" y="187"/>
                    </a:lnTo>
                    <a:lnTo>
                      <a:pt x="70" y="185"/>
                    </a:lnTo>
                    <a:lnTo>
                      <a:pt x="79" y="177"/>
                    </a:lnTo>
                    <a:lnTo>
                      <a:pt x="79" y="169"/>
                    </a:lnTo>
                    <a:lnTo>
                      <a:pt x="88" y="160"/>
                    </a:lnTo>
                    <a:lnTo>
                      <a:pt x="94" y="164"/>
                    </a:lnTo>
                    <a:lnTo>
                      <a:pt x="100" y="148"/>
                    </a:lnTo>
                    <a:lnTo>
                      <a:pt x="107" y="117"/>
                    </a:lnTo>
                    <a:lnTo>
                      <a:pt x="113" y="100"/>
                    </a:lnTo>
                    <a:lnTo>
                      <a:pt x="120" y="89"/>
                    </a:lnTo>
                    <a:lnTo>
                      <a:pt x="127" y="78"/>
                    </a:lnTo>
                    <a:lnTo>
                      <a:pt x="131" y="69"/>
                    </a:lnTo>
                    <a:lnTo>
                      <a:pt x="129" y="59"/>
                    </a:lnTo>
                    <a:lnTo>
                      <a:pt x="124" y="48"/>
                    </a:lnTo>
                    <a:lnTo>
                      <a:pt x="111" y="45"/>
                    </a:lnTo>
                    <a:lnTo>
                      <a:pt x="110" y="40"/>
                    </a:lnTo>
                    <a:lnTo>
                      <a:pt x="115" y="26"/>
                    </a:lnTo>
                    <a:lnTo>
                      <a:pt x="112" y="19"/>
                    </a:lnTo>
                    <a:lnTo>
                      <a:pt x="104" y="21"/>
                    </a:lnTo>
                    <a:lnTo>
                      <a:pt x="86" y="22"/>
                    </a:lnTo>
                    <a:lnTo>
                      <a:pt x="77" y="9"/>
                    </a:lnTo>
                    <a:lnTo>
                      <a:pt x="77" y="3"/>
                    </a:lnTo>
                    <a:lnTo>
                      <a:pt x="67"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45" name="Freeform 111"/>
            <p:cNvSpPr>
              <a:spLocks noChangeAspect="1"/>
            </p:cNvSpPr>
            <p:nvPr/>
          </p:nvSpPr>
          <p:spPr bwMode="gray">
            <a:xfrm>
              <a:off x="6955630" y="2968972"/>
              <a:ext cx="60325" cy="90488"/>
            </a:xfrm>
            <a:custGeom>
              <a:avLst/>
              <a:gdLst/>
              <a:ahLst/>
              <a:cxnLst>
                <a:cxn ang="0">
                  <a:pos x="130" y="5"/>
                </a:cxn>
                <a:cxn ang="0">
                  <a:pos x="156" y="46"/>
                </a:cxn>
                <a:cxn ang="0">
                  <a:pos x="173" y="73"/>
                </a:cxn>
                <a:cxn ang="0">
                  <a:pos x="184" y="113"/>
                </a:cxn>
                <a:cxn ang="0">
                  <a:pos x="184" y="170"/>
                </a:cxn>
                <a:cxn ang="0">
                  <a:pos x="181" y="201"/>
                </a:cxn>
                <a:cxn ang="0">
                  <a:pos x="163" y="228"/>
                </a:cxn>
                <a:cxn ang="0">
                  <a:pos x="142" y="233"/>
                </a:cxn>
                <a:cxn ang="0">
                  <a:pos x="131" y="235"/>
                </a:cxn>
                <a:cxn ang="0">
                  <a:pos x="120" y="252"/>
                </a:cxn>
                <a:cxn ang="0">
                  <a:pos x="111" y="245"/>
                </a:cxn>
                <a:cxn ang="0">
                  <a:pos x="95" y="241"/>
                </a:cxn>
                <a:cxn ang="0">
                  <a:pos x="88" y="252"/>
                </a:cxn>
                <a:cxn ang="0">
                  <a:pos x="79" y="263"/>
                </a:cxn>
                <a:cxn ang="0">
                  <a:pos x="72" y="252"/>
                </a:cxn>
                <a:cxn ang="0">
                  <a:pos x="66" y="272"/>
                </a:cxn>
                <a:cxn ang="0">
                  <a:pos x="57" y="269"/>
                </a:cxn>
                <a:cxn ang="0">
                  <a:pos x="66" y="257"/>
                </a:cxn>
                <a:cxn ang="0">
                  <a:pos x="51" y="264"/>
                </a:cxn>
                <a:cxn ang="0">
                  <a:pos x="38" y="276"/>
                </a:cxn>
                <a:cxn ang="0">
                  <a:pos x="31" y="274"/>
                </a:cxn>
                <a:cxn ang="0">
                  <a:pos x="20" y="274"/>
                </a:cxn>
                <a:cxn ang="0">
                  <a:pos x="8" y="285"/>
                </a:cxn>
                <a:cxn ang="0">
                  <a:pos x="9" y="273"/>
                </a:cxn>
                <a:cxn ang="0">
                  <a:pos x="22" y="267"/>
                </a:cxn>
                <a:cxn ang="0">
                  <a:pos x="24" y="253"/>
                </a:cxn>
                <a:cxn ang="0">
                  <a:pos x="13" y="256"/>
                </a:cxn>
                <a:cxn ang="0">
                  <a:pos x="15" y="235"/>
                </a:cxn>
                <a:cxn ang="0">
                  <a:pos x="20" y="212"/>
                </a:cxn>
                <a:cxn ang="0">
                  <a:pos x="23" y="199"/>
                </a:cxn>
                <a:cxn ang="0">
                  <a:pos x="34" y="186"/>
                </a:cxn>
                <a:cxn ang="0">
                  <a:pos x="30" y="174"/>
                </a:cxn>
                <a:cxn ang="0">
                  <a:pos x="23" y="155"/>
                </a:cxn>
                <a:cxn ang="0">
                  <a:pos x="19" y="129"/>
                </a:cxn>
                <a:cxn ang="0">
                  <a:pos x="15" y="139"/>
                </a:cxn>
                <a:cxn ang="0">
                  <a:pos x="4" y="132"/>
                </a:cxn>
                <a:cxn ang="0">
                  <a:pos x="1" y="123"/>
                </a:cxn>
                <a:cxn ang="0">
                  <a:pos x="17" y="115"/>
                </a:cxn>
                <a:cxn ang="0">
                  <a:pos x="39" y="117"/>
                </a:cxn>
                <a:cxn ang="0">
                  <a:pos x="38" y="108"/>
                </a:cxn>
                <a:cxn ang="0">
                  <a:pos x="34" y="95"/>
                </a:cxn>
                <a:cxn ang="0">
                  <a:pos x="38" y="86"/>
                </a:cxn>
                <a:cxn ang="0">
                  <a:pos x="29" y="83"/>
                </a:cxn>
                <a:cxn ang="0">
                  <a:pos x="24" y="72"/>
                </a:cxn>
                <a:cxn ang="0">
                  <a:pos x="22" y="64"/>
                </a:cxn>
                <a:cxn ang="0">
                  <a:pos x="19" y="53"/>
                </a:cxn>
                <a:cxn ang="0">
                  <a:pos x="36" y="45"/>
                </a:cxn>
                <a:cxn ang="0">
                  <a:pos x="76" y="21"/>
                </a:cxn>
                <a:cxn ang="0">
                  <a:pos x="108" y="16"/>
                </a:cxn>
              </a:cxnLst>
              <a:rect l="0" t="0" r="r" b="b"/>
              <a:pathLst>
                <a:path w="190" h="285">
                  <a:moveTo>
                    <a:pt x="125" y="0"/>
                  </a:moveTo>
                  <a:lnTo>
                    <a:pt x="130" y="5"/>
                  </a:lnTo>
                  <a:lnTo>
                    <a:pt x="146" y="36"/>
                  </a:lnTo>
                  <a:lnTo>
                    <a:pt x="156" y="46"/>
                  </a:lnTo>
                  <a:lnTo>
                    <a:pt x="165" y="58"/>
                  </a:lnTo>
                  <a:lnTo>
                    <a:pt x="173" y="73"/>
                  </a:lnTo>
                  <a:lnTo>
                    <a:pt x="180" y="91"/>
                  </a:lnTo>
                  <a:lnTo>
                    <a:pt x="184" y="113"/>
                  </a:lnTo>
                  <a:lnTo>
                    <a:pt x="183" y="150"/>
                  </a:lnTo>
                  <a:lnTo>
                    <a:pt x="184" y="170"/>
                  </a:lnTo>
                  <a:lnTo>
                    <a:pt x="190" y="171"/>
                  </a:lnTo>
                  <a:lnTo>
                    <a:pt x="181" y="201"/>
                  </a:lnTo>
                  <a:lnTo>
                    <a:pt x="174" y="217"/>
                  </a:lnTo>
                  <a:lnTo>
                    <a:pt x="163" y="228"/>
                  </a:lnTo>
                  <a:lnTo>
                    <a:pt x="154" y="230"/>
                  </a:lnTo>
                  <a:lnTo>
                    <a:pt x="142" y="233"/>
                  </a:lnTo>
                  <a:lnTo>
                    <a:pt x="135" y="230"/>
                  </a:lnTo>
                  <a:lnTo>
                    <a:pt x="131" y="235"/>
                  </a:lnTo>
                  <a:lnTo>
                    <a:pt x="127" y="242"/>
                  </a:lnTo>
                  <a:lnTo>
                    <a:pt x="120" y="252"/>
                  </a:lnTo>
                  <a:lnTo>
                    <a:pt x="116" y="245"/>
                  </a:lnTo>
                  <a:lnTo>
                    <a:pt x="111" y="245"/>
                  </a:lnTo>
                  <a:lnTo>
                    <a:pt x="101" y="240"/>
                  </a:lnTo>
                  <a:lnTo>
                    <a:pt x="95" y="241"/>
                  </a:lnTo>
                  <a:lnTo>
                    <a:pt x="83" y="246"/>
                  </a:lnTo>
                  <a:lnTo>
                    <a:pt x="88" y="252"/>
                  </a:lnTo>
                  <a:lnTo>
                    <a:pt x="86" y="260"/>
                  </a:lnTo>
                  <a:lnTo>
                    <a:pt x="79" y="263"/>
                  </a:lnTo>
                  <a:lnTo>
                    <a:pt x="76" y="256"/>
                  </a:lnTo>
                  <a:lnTo>
                    <a:pt x="72" y="252"/>
                  </a:lnTo>
                  <a:lnTo>
                    <a:pt x="71" y="268"/>
                  </a:lnTo>
                  <a:lnTo>
                    <a:pt x="66" y="272"/>
                  </a:lnTo>
                  <a:lnTo>
                    <a:pt x="61" y="273"/>
                  </a:lnTo>
                  <a:lnTo>
                    <a:pt x="57" y="269"/>
                  </a:lnTo>
                  <a:lnTo>
                    <a:pt x="65" y="263"/>
                  </a:lnTo>
                  <a:lnTo>
                    <a:pt x="66" y="257"/>
                  </a:lnTo>
                  <a:lnTo>
                    <a:pt x="60" y="260"/>
                  </a:lnTo>
                  <a:lnTo>
                    <a:pt x="51" y="264"/>
                  </a:lnTo>
                  <a:lnTo>
                    <a:pt x="41" y="276"/>
                  </a:lnTo>
                  <a:lnTo>
                    <a:pt x="38" y="276"/>
                  </a:lnTo>
                  <a:lnTo>
                    <a:pt x="35" y="269"/>
                  </a:lnTo>
                  <a:lnTo>
                    <a:pt x="31" y="274"/>
                  </a:lnTo>
                  <a:lnTo>
                    <a:pt x="22" y="283"/>
                  </a:lnTo>
                  <a:lnTo>
                    <a:pt x="20" y="274"/>
                  </a:lnTo>
                  <a:lnTo>
                    <a:pt x="12" y="277"/>
                  </a:lnTo>
                  <a:lnTo>
                    <a:pt x="8" y="285"/>
                  </a:lnTo>
                  <a:lnTo>
                    <a:pt x="4" y="282"/>
                  </a:lnTo>
                  <a:lnTo>
                    <a:pt x="9" y="273"/>
                  </a:lnTo>
                  <a:lnTo>
                    <a:pt x="11" y="263"/>
                  </a:lnTo>
                  <a:lnTo>
                    <a:pt x="22" y="267"/>
                  </a:lnTo>
                  <a:lnTo>
                    <a:pt x="20" y="261"/>
                  </a:lnTo>
                  <a:lnTo>
                    <a:pt x="24" y="253"/>
                  </a:lnTo>
                  <a:lnTo>
                    <a:pt x="19" y="250"/>
                  </a:lnTo>
                  <a:lnTo>
                    <a:pt x="13" y="256"/>
                  </a:lnTo>
                  <a:lnTo>
                    <a:pt x="11" y="247"/>
                  </a:lnTo>
                  <a:lnTo>
                    <a:pt x="15" y="235"/>
                  </a:lnTo>
                  <a:lnTo>
                    <a:pt x="15" y="225"/>
                  </a:lnTo>
                  <a:lnTo>
                    <a:pt x="20" y="212"/>
                  </a:lnTo>
                  <a:lnTo>
                    <a:pt x="27" y="203"/>
                  </a:lnTo>
                  <a:lnTo>
                    <a:pt x="23" y="199"/>
                  </a:lnTo>
                  <a:lnTo>
                    <a:pt x="31" y="193"/>
                  </a:lnTo>
                  <a:lnTo>
                    <a:pt x="34" y="186"/>
                  </a:lnTo>
                  <a:lnTo>
                    <a:pt x="30" y="180"/>
                  </a:lnTo>
                  <a:lnTo>
                    <a:pt x="30" y="174"/>
                  </a:lnTo>
                  <a:lnTo>
                    <a:pt x="24" y="167"/>
                  </a:lnTo>
                  <a:lnTo>
                    <a:pt x="23" y="155"/>
                  </a:lnTo>
                  <a:lnTo>
                    <a:pt x="20" y="143"/>
                  </a:lnTo>
                  <a:lnTo>
                    <a:pt x="19" y="129"/>
                  </a:lnTo>
                  <a:lnTo>
                    <a:pt x="13" y="127"/>
                  </a:lnTo>
                  <a:lnTo>
                    <a:pt x="15" y="139"/>
                  </a:lnTo>
                  <a:lnTo>
                    <a:pt x="11" y="142"/>
                  </a:lnTo>
                  <a:lnTo>
                    <a:pt x="4" y="132"/>
                  </a:lnTo>
                  <a:lnTo>
                    <a:pt x="0" y="132"/>
                  </a:lnTo>
                  <a:lnTo>
                    <a:pt x="1" y="123"/>
                  </a:lnTo>
                  <a:lnTo>
                    <a:pt x="8" y="115"/>
                  </a:lnTo>
                  <a:lnTo>
                    <a:pt x="17" y="115"/>
                  </a:lnTo>
                  <a:lnTo>
                    <a:pt x="29" y="110"/>
                  </a:lnTo>
                  <a:lnTo>
                    <a:pt x="39" y="117"/>
                  </a:lnTo>
                  <a:lnTo>
                    <a:pt x="43" y="118"/>
                  </a:lnTo>
                  <a:lnTo>
                    <a:pt x="38" y="108"/>
                  </a:lnTo>
                  <a:lnTo>
                    <a:pt x="38" y="100"/>
                  </a:lnTo>
                  <a:lnTo>
                    <a:pt x="34" y="95"/>
                  </a:lnTo>
                  <a:lnTo>
                    <a:pt x="35" y="89"/>
                  </a:lnTo>
                  <a:lnTo>
                    <a:pt x="38" y="86"/>
                  </a:lnTo>
                  <a:lnTo>
                    <a:pt x="31" y="81"/>
                  </a:lnTo>
                  <a:lnTo>
                    <a:pt x="29" y="83"/>
                  </a:lnTo>
                  <a:lnTo>
                    <a:pt x="25" y="77"/>
                  </a:lnTo>
                  <a:lnTo>
                    <a:pt x="24" y="72"/>
                  </a:lnTo>
                  <a:lnTo>
                    <a:pt x="28" y="72"/>
                  </a:lnTo>
                  <a:lnTo>
                    <a:pt x="22" y="64"/>
                  </a:lnTo>
                  <a:lnTo>
                    <a:pt x="19" y="58"/>
                  </a:lnTo>
                  <a:lnTo>
                    <a:pt x="19" y="53"/>
                  </a:lnTo>
                  <a:lnTo>
                    <a:pt x="23" y="56"/>
                  </a:lnTo>
                  <a:lnTo>
                    <a:pt x="36" y="45"/>
                  </a:lnTo>
                  <a:lnTo>
                    <a:pt x="58" y="22"/>
                  </a:lnTo>
                  <a:lnTo>
                    <a:pt x="76" y="21"/>
                  </a:lnTo>
                  <a:lnTo>
                    <a:pt x="93" y="22"/>
                  </a:lnTo>
                  <a:lnTo>
                    <a:pt x="108" y="16"/>
                  </a:lnTo>
                  <a:lnTo>
                    <a:pt x="12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6" name="Freeform 112"/>
            <p:cNvSpPr>
              <a:spLocks noChangeAspect="1"/>
            </p:cNvSpPr>
            <p:nvPr/>
          </p:nvSpPr>
          <p:spPr bwMode="gray">
            <a:xfrm>
              <a:off x="6288880" y="2629247"/>
              <a:ext cx="550863" cy="269875"/>
            </a:xfrm>
            <a:custGeom>
              <a:avLst/>
              <a:gdLst/>
              <a:ahLst/>
              <a:cxnLst>
                <a:cxn ang="0">
                  <a:pos x="46" y="227"/>
                </a:cxn>
                <a:cxn ang="0">
                  <a:pos x="129" y="180"/>
                </a:cxn>
                <a:cxn ang="0">
                  <a:pos x="243" y="132"/>
                </a:cxn>
                <a:cxn ang="0">
                  <a:pos x="313" y="149"/>
                </a:cxn>
                <a:cxn ang="0">
                  <a:pos x="387" y="187"/>
                </a:cxn>
                <a:cxn ang="0">
                  <a:pos x="508" y="190"/>
                </a:cxn>
                <a:cxn ang="0">
                  <a:pos x="552" y="160"/>
                </a:cxn>
                <a:cxn ang="0">
                  <a:pos x="554" y="99"/>
                </a:cxn>
                <a:cxn ang="0">
                  <a:pos x="582" y="33"/>
                </a:cxn>
                <a:cxn ang="0">
                  <a:pos x="645" y="6"/>
                </a:cxn>
                <a:cxn ang="0">
                  <a:pos x="731" y="47"/>
                </a:cxn>
                <a:cxn ang="0">
                  <a:pos x="787" y="103"/>
                </a:cxn>
                <a:cxn ang="0">
                  <a:pos x="830" y="154"/>
                </a:cxn>
                <a:cxn ang="0">
                  <a:pos x="944" y="132"/>
                </a:cxn>
                <a:cxn ang="0">
                  <a:pos x="1034" y="169"/>
                </a:cxn>
                <a:cxn ang="0">
                  <a:pos x="1104" y="201"/>
                </a:cxn>
                <a:cxn ang="0">
                  <a:pos x="1200" y="249"/>
                </a:cxn>
                <a:cxn ang="0">
                  <a:pos x="1317" y="237"/>
                </a:cxn>
                <a:cxn ang="0">
                  <a:pos x="1439" y="179"/>
                </a:cxn>
                <a:cxn ang="0">
                  <a:pos x="1528" y="199"/>
                </a:cxn>
                <a:cxn ang="0">
                  <a:pos x="1565" y="195"/>
                </a:cxn>
                <a:cxn ang="0">
                  <a:pos x="1525" y="255"/>
                </a:cxn>
                <a:cxn ang="0">
                  <a:pos x="1517" y="325"/>
                </a:cxn>
                <a:cxn ang="0">
                  <a:pos x="1570" y="391"/>
                </a:cxn>
                <a:cxn ang="0">
                  <a:pos x="1667" y="348"/>
                </a:cxn>
                <a:cxn ang="0">
                  <a:pos x="1721" y="415"/>
                </a:cxn>
                <a:cxn ang="0">
                  <a:pos x="1734" y="458"/>
                </a:cxn>
                <a:cxn ang="0">
                  <a:pos x="1663" y="461"/>
                </a:cxn>
                <a:cxn ang="0">
                  <a:pos x="1576" y="482"/>
                </a:cxn>
                <a:cxn ang="0">
                  <a:pos x="1489" y="551"/>
                </a:cxn>
                <a:cxn ang="0">
                  <a:pos x="1411" y="611"/>
                </a:cxn>
                <a:cxn ang="0">
                  <a:pos x="1344" y="588"/>
                </a:cxn>
                <a:cxn ang="0">
                  <a:pos x="1298" y="646"/>
                </a:cxn>
                <a:cxn ang="0">
                  <a:pos x="1255" y="752"/>
                </a:cxn>
                <a:cxn ang="0">
                  <a:pos x="1163" y="789"/>
                </a:cxn>
                <a:cxn ang="0">
                  <a:pos x="1088" y="788"/>
                </a:cxn>
                <a:cxn ang="0">
                  <a:pos x="1014" y="815"/>
                </a:cxn>
                <a:cxn ang="0">
                  <a:pos x="942" y="847"/>
                </a:cxn>
                <a:cxn ang="0">
                  <a:pos x="903" y="834"/>
                </a:cxn>
                <a:cxn ang="0">
                  <a:pos x="801" y="805"/>
                </a:cxn>
                <a:cxn ang="0">
                  <a:pos x="744" y="767"/>
                </a:cxn>
                <a:cxn ang="0">
                  <a:pos x="527" y="766"/>
                </a:cxn>
                <a:cxn ang="0">
                  <a:pos x="463" y="730"/>
                </a:cxn>
                <a:cxn ang="0">
                  <a:pos x="421" y="659"/>
                </a:cxn>
                <a:cxn ang="0">
                  <a:pos x="353" y="625"/>
                </a:cxn>
                <a:cxn ang="0">
                  <a:pos x="280" y="590"/>
                </a:cxn>
                <a:cxn ang="0">
                  <a:pos x="211" y="584"/>
                </a:cxn>
                <a:cxn ang="0">
                  <a:pos x="158" y="552"/>
                </a:cxn>
                <a:cxn ang="0">
                  <a:pos x="163" y="470"/>
                </a:cxn>
                <a:cxn ang="0">
                  <a:pos x="124" y="372"/>
                </a:cxn>
                <a:cxn ang="0">
                  <a:pos x="70" y="369"/>
                </a:cxn>
                <a:cxn ang="0">
                  <a:pos x="3" y="288"/>
                </a:cxn>
              </a:cxnLst>
              <a:rect l="0" t="0" r="r" b="b"/>
              <a:pathLst>
                <a:path w="1734" h="848">
                  <a:moveTo>
                    <a:pt x="0" y="273"/>
                  </a:moveTo>
                  <a:lnTo>
                    <a:pt x="12" y="251"/>
                  </a:lnTo>
                  <a:lnTo>
                    <a:pt x="28" y="234"/>
                  </a:lnTo>
                  <a:lnTo>
                    <a:pt x="46" y="227"/>
                  </a:lnTo>
                  <a:lnTo>
                    <a:pt x="65" y="221"/>
                  </a:lnTo>
                  <a:lnTo>
                    <a:pt x="84" y="208"/>
                  </a:lnTo>
                  <a:lnTo>
                    <a:pt x="104" y="192"/>
                  </a:lnTo>
                  <a:lnTo>
                    <a:pt x="129" y="180"/>
                  </a:lnTo>
                  <a:lnTo>
                    <a:pt x="154" y="158"/>
                  </a:lnTo>
                  <a:lnTo>
                    <a:pt x="195" y="146"/>
                  </a:lnTo>
                  <a:lnTo>
                    <a:pt x="220" y="135"/>
                  </a:lnTo>
                  <a:lnTo>
                    <a:pt x="243" y="132"/>
                  </a:lnTo>
                  <a:lnTo>
                    <a:pt x="265" y="136"/>
                  </a:lnTo>
                  <a:lnTo>
                    <a:pt x="281" y="142"/>
                  </a:lnTo>
                  <a:lnTo>
                    <a:pt x="294" y="153"/>
                  </a:lnTo>
                  <a:lnTo>
                    <a:pt x="313" y="149"/>
                  </a:lnTo>
                  <a:lnTo>
                    <a:pt x="334" y="148"/>
                  </a:lnTo>
                  <a:lnTo>
                    <a:pt x="351" y="151"/>
                  </a:lnTo>
                  <a:lnTo>
                    <a:pt x="382" y="180"/>
                  </a:lnTo>
                  <a:lnTo>
                    <a:pt x="387" y="187"/>
                  </a:lnTo>
                  <a:lnTo>
                    <a:pt x="404" y="190"/>
                  </a:lnTo>
                  <a:lnTo>
                    <a:pt x="451" y="183"/>
                  </a:lnTo>
                  <a:lnTo>
                    <a:pt x="464" y="189"/>
                  </a:lnTo>
                  <a:lnTo>
                    <a:pt x="508" y="190"/>
                  </a:lnTo>
                  <a:lnTo>
                    <a:pt x="546" y="185"/>
                  </a:lnTo>
                  <a:lnTo>
                    <a:pt x="556" y="180"/>
                  </a:lnTo>
                  <a:lnTo>
                    <a:pt x="556" y="172"/>
                  </a:lnTo>
                  <a:lnTo>
                    <a:pt x="552" y="160"/>
                  </a:lnTo>
                  <a:lnTo>
                    <a:pt x="555" y="146"/>
                  </a:lnTo>
                  <a:lnTo>
                    <a:pt x="565" y="130"/>
                  </a:lnTo>
                  <a:lnTo>
                    <a:pt x="565" y="114"/>
                  </a:lnTo>
                  <a:lnTo>
                    <a:pt x="554" y="99"/>
                  </a:lnTo>
                  <a:lnTo>
                    <a:pt x="550" y="81"/>
                  </a:lnTo>
                  <a:lnTo>
                    <a:pt x="552" y="63"/>
                  </a:lnTo>
                  <a:lnTo>
                    <a:pt x="568" y="49"/>
                  </a:lnTo>
                  <a:lnTo>
                    <a:pt x="582" y="33"/>
                  </a:lnTo>
                  <a:lnTo>
                    <a:pt x="600" y="18"/>
                  </a:lnTo>
                  <a:lnTo>
                    <a:pt x="611" y="1"/>
                  </a:lnTo>
                  <a:lnTo>
                    <a:pt x="625" y="0"/>
                  </a:lnTo>
                  <a:lnTo>
                    <a:pt x="645" y="6"/>
                  </a:lnTo>
                  <a:lnTo>
                    <a:pt x="659" y="17"/>
                  </a:lnTo>
                  <a:lnTo>
                    <a:pt x="696" y="27"/>
                  </a:lnTo>
                  <a:lnTo>
                    <a:pt x="707" y="41"/>
                  </a:lnTo>
                  <a:lnTo>
                    <a:pt x="731" y="47"/>
                  </a:lnTo>
                  <a:lnTo>
                    <a:pt x="755" y="50"/>
                  </a:lnTo>
                  <a:lnTo>
                    <a:pt x="772" y="57"/>
                  </a:lnTo>
                  <a:lnTo>
                    <a:pt x="782" y="73"/>
                  </a:lnTo>
                  <a:lnTo>
                    <a:pt x="787" y="103"/>
                  </a:lnTo>
                  <a:lnTo>
                    <a:pt x="787" y="124"/>
                  </a:lnTo>
                  <a:lnTo>
                    <a:pt x="792" y="124"/>
                  </a:lnTo>
                  <a:lnTo>
                    <a:pt x="807" y="138"/>
                  </a:lnTo>
                  <a:lnTo>
                    <a:pt x="830" y="154"/>
                  </a:lnTo>
                  <a:lnTo>
                    <a:pt x="864" y="165"/>
                  </a:lnTo>
                  <a:lnTo>
                    <a:pt x="892" y="159"/>
                  </a:lnTo>
                  <a:lnTo>
                    <a:pt x="919" y="144"/>
                  </a:lnTo>
                  <a:lnTo>
                    <a:pt x="944" y="132"/>
                  </a:lnTo>
                  <a:lnTo>
                    <a:pt x="975" y="140"/>
                  </a:lnTo>
                  <a:lnTo>
                    <a:pt x="1023" y="157"/>
                  </a:lnTo>
                  <a:lnTo>
                    <a:pt x="1033" y="169"/>
                  </a:lnTo>
                  <a:lnTo>
                    <a:pt x="1034" y="169"/>
                  </a:lnTo>
                  <a:lnTo>
                    <a:pt x="1040" y="174"/>
                  </a:lnTo>
                  <a:lnTo>
                    <a:pt x="1062" y="186"/>
                  </a:lnTo>
                  <a:lnTo>
                    <a:pt x="1083" y="192"/>
                  </a:lnTo>
                  <a:lnTo>
                    <a:pt x="1104" y="201"/>
                  </a:lnTo>
                  <a:lnTo>
                    <a:pt x="1118" y="221"/>
                  </a:lnTo>
                  <a:lnTo>
                    <a:pt x="1145" y="237"/>
                  </a:lnTo>
                  <a:lnTo>
                    <a:pt x="1177" y="242"/>
                  </a:lnTo>
                  <a:lnTo>
                    <a:pt x="1200" y="249"/>
                  </a:lnTo>
                  <a:lnTo>
                    <a:pt x="1218" y="250"/>
                  </a:lnTo>
                  <a:lnTo>
                    <a:pt x="1243" y="248"/>
                  </a:lnTo>
                  <a:lnTo>
                    <a:pt x="1261" y="256"/>
                  </a:lnTo>
                  <a:lnTo>
                    <a:pt x="1317" y="237"/>
                  </a:lnTo>
                  <a:lnTo>
                    <a:pt x="1351" y="229"/>
                  </a:lnTo>
                  <a:lnTo>
                    <a:pt x="1378" y="224"/>
                  </a:lnTo>
                  <a:lnTo>
                    <a:pt x="1415" y="195"/>
                  </a:lnTo>
                  <a:lnTo>
                    <a:pt x="1439" y="179"/>
                  </a:lnTo>
                  <a:lnTo>
                    <a:pt x="1464" y="170"/>
                  </a:lnTo>
                  <a:lnTo>
                    <a:pt x="1489" y="180"/>
                  </a:lnTo>
                  <a:lnTo>
                    <a:pt x="1507" y="195"/>
                  </a:lnTo>
                  <a:lnTo>
                    <a:pt x="1528" y="199"/>
                  </a:lnTo>
                  <a:lnTo>
                    <a:pt x="1545" y="195"/>
                  </a:lnTo>
                  <a:lnTo>
                    <a:pt x="1559" y="187"/>
                  </a:lnTo>
                  <a:lnTo>
                    <a:pt x="1565" y="190"/>
                  </a:lnTo>
                  <a:lnTo>
                    <a:pt x="1565" y="195"/>
                  </a:lnTo>
                  <a:lnTo>
                    <a:pt x="1556" y="203"/>
                  </a:lnTo>
                  <a:lnTo>
                    <a:pt x="1540" y="232"/>
                  </a:lnTo>
                  <a:lnTo>
                    <a:pt x="1529" y="246"/>
                  </a:lnTo>
                  <a:lnTo>
                    <a:pt x="1525" y="255"/>
                  </a:lnTo>
                  <a:lnTo>
                    <a:pt x="1525" y="271"/>
                  </a:lnTo>
                  <a:lnTo>
                    <a:pt x="1528" y="288"/>
                  </a:lnTo>
                  <a:lnTo>
                    <a:pt x="1525" y="308"/>
                  </a:lnTo>
                  <a:lnTo>
                    <a:pt x="1517" y="325"/>
                  </a:lnTo>
                  <a:lnTo>
                    <a:pt x="1517" y="347"/>
                  </a:lnTo>
                  <a:lnTo>
                    <a:pt x="1520" y="367"/>
                  </a:lnTo>
                  <a:lnTo>
                    <a:pt x="1529" y="382"/>
                  </a:lnTo>
                  <a:lnTo>
                    <a:pt x="1570" y="391"/>
                  </a:lnTo>
                  <a:lnTo>
                    <a:pt x="1595" y="389"/>
                  </a:lnTo>
                  <a:lnTo>
                    <a:pt x="1620" y="382"/>
                  </a:lnTo>
                  <a:lnTo>
                    <a:pt x="1638" y="369"/>
                  </a:lnTo>
                  <a:lnTo>
                    <a:pt x="1667" y="348"/>
                  </a:lnTo>
                  <a:lnTo>
                    <a:pt x="1673" y="362"/>
                  </a:lnTo>
                  <a:lnTo>
                    <a:pt x="1686" y="377"/>
                  </a:lnTo>
                  <a:lnTo>
                    <a:pt x="1715" y="401"/>
                  </a:lnTo>
                  <a:lnTo>
                    <a:pt x="1721" y="415"/>
                  </a:lnTo>
                  <a:lnTo>
                    <a:pt x="1719" y="428"/>
                  </a:lnTo>
                  <a:lnTo>
                    <a:pt x="1719" y="437"/>
                  </a:lnTo>
                  <a:lnTo>
                    <a:pt x="1733" y="445"/>
                  </a:lnTo>
                  <a:lnTo>
                    <a:pt x="1734" y="458"/>
                  </a:lnTo>
                  <a:lnTo>
                    <a:pt x="1724" y="464"/>
                  </a:lnTo>
                  <a:lnTo>
                    <a:pt x="1707" y="461"/>
                  </a:lnTo>
                  <a:lnTo>
                    <a:pt x="1688" y="456"/>
                  </a:lnTo>
                  <a:lnTo>
                    <a:pt x="1663" y="461"/>
                  </a:lnTo>
                  <a:lnTo>
                    <a:pt x="1638" y="465"/>
                  </a:lnTo>
                  <a:lnTo>
                    <a:pt x="1613" y="464"/>
                  </a:lnTo>
                  <a:lnTo>
                    <a:pt x="1592" y="468"/>
                  </a:lnTo>
                  <a:lnTo>
                    <a:pt x="1576" y="482"/>
                  </a:lnTo>
                  <a:lnTo>
                    <a:pt x="1525" y="538"/>
                  </a:lnTo>
                  <a:lnTo>
                    <a:pt x="1507" y="550"/>
                  </a:lnTo>
                  <a:lnTo>
                    <a:pt x="1500" y="552"/>
                  </a:lnTo>
                  <a:lnTo>
                    <a:pt x="1489" y="551"/>
                  </a:lnTo>
                  <a:lnTo>
                    <a:pt x="1477" y="551"/>
                  </a:lnTo>
                  <a:lnTo>
                    <a:pt x="1457" y="573"/>
                  </a:lnTo>
                  <a:lnTo>
                    <a:pt x="1438" y="594"/>
                  </a:lnTo>
                  <a:lnTo>
                    <a:pt x="1411" y="611"/>
                  </a:lnTo>
                  <a:lnTo>
                    <a:pt x="1393" y="611"/>
                  </a:lnTo>
                  <a:lnTo>
                    <a:pt x="1372" y="606"/>
                  </a:lnTo>
                  <a:lnTo>
                    <a:pt x="1360" y="593"/>
                  </a:lnTo>
                  <a:lnTo>
                    <a:pt x="1344" y="588"/>
                  </a:lnTo>
                  <a:lnTo>
                    <a:pt x="1323" y="594"/>
                  </a:lnTo>
                  <a:lnTo>
                    <a:pt x="1314" y="611"/>
                  </a:lnTo>
                  <a:lnTo>
                    <a:pt x="1301" y="631"/>
                  </a:lnTo>
                  <a:lnTo>
                    <a:pt x="1298" y="646"/>
                  </a:lnTo>
                  <a:lnTo>
                    <a:pt x="1320" y="675"/>
                  </a:lnTo>
                  <a:lnTo>
                    <a:pt x="1323" y="689"/>
                  </a:lnTo>
                  <a:lnTo>
                    <a:pt x="1265" y="738"/>
                  </a:lnTo>
                  <a:lnTo>
                    <a:pt x="1255" y="752"/>
                  </a:lnTo>
                  <a:lnTo>
                    <a:pt x="1235" y="767"/>
                  </a:lnTo>
                  <a:lnTo>
                    <a:pt x="1221" y="776"/>
                  </a:lnTo>
                  <a:lnTo>
                    <a:pt x="1191" y="787"/>
                  </a:lnTo>
                  <a:lnTo>
                    <a:pt x="1163" y="789"/>
                  </a:lnTo>
                  <a:lnTo>
                    <a:pt x="1158" y="792"/>
                  </a:lnTo>
                  <a:lnTo>
                    <a:pt x="1130" y="783"/>
                  </a:lnTo>
                  <a:lnTo>
                    <a:pt x="1114" y="789"/>
                  </a:lnTo>
                  <a:lnTo>
                    <a:pt x="1088" y="788"/>
                  </a:lnTo>
                  <a:lnTo>
                    <a:pt x="1070" y="795"/>
                  </a:lnTo>
                  <a:lnTo>
                    <a:pt x="1033" y="802"/>
                  </a:lnTo>
                  <a:lnTo>
                    <a:pt x="1022" y="805"/>
                  </a:lnTo>
                  <a:lnTo>
                    <a:pt x="1014" y="815"/>
                  </a:lnTo>
                  <a:lnTo>
                    <a:pt x="1003" y="819"/>
                  </a:lnTo>
                  <a:lnTo>
                    <a:pt x="990" y="821"/>
                  </a:lnTo>
                  <a:lnTo>
                    <a:pt x="960" y="832"/>
                  </a:lnTo>
                  <a:lnTo>
                    <a:pt x="942" y="847"/>
                  </a:lnTo>
                  <a:lnTo>
                    <a:pt x="932" y="848"/>
                  </a:lnTo>
                  <a:lnTo>
                    <a:pt x="920" y="845"/>
                  </a:lnTo>
                  <a:lnTo>
                    <a:pt x="909" y="836"/>
                  </a:lnTo>
                  <a:lnTo>
                    <a:pt x="903" y="834"/>
                  </a:lnTo>
                  <a:lnTo>
                    <a:pt x="874" y="832"/>
                  </a:lnTo>
                  <a:lnTo>
                    <a:pt x="852" y="825"/>
                  </a:lnTo>
                  <a:lnTo>
                    <a:pt x="834" y="815"/>
                  </a:lnTo>
                  <a:lnTo>
                    <a:pt x="801" y="805"/>
                  </a:lnTo>
                  <a:lnTo>
                    <a:pt x="778" y="795"/>
                  </a:lnTo>
                  <a:lnTo>
                    <a:pt x="763" y="782"/>
                  </a:lnTo>
                  <a:lnTo>
                    <a:pt x="754" y="771"/>
                  </a:lnTo>
                  <a:lnTo>
                    <a:pt x="744" y="767"/>
                  </a:lnTo>
                  <a:lnTo>
                    <a:pt x="710" y="756"/>
                  </a:lnTo>
                  <a:lnTo>
                    <a:pt x="693" y="754"/>
                  </a:lnTo>
                  <a:lnTo>
                    <a:pt x="675" y="756"/>
                  </a:lnTo>
                  <a:lnTo>
                    <a:pt x="527" y="766"/>
                  </a:lnTo>
                  <a:lnTo>
                    <a:pt x="506" y="766"/>
                  </a:lnTo>
                  <a:lnTo>
                    <a:pt x="492" y="760"/>
                  </a:lnTo>
                  <a:lnTo>
                    <a:pt x="476" y="746"/>
                  </a:lnTo>
                  <a:lnTo>
                    <a:pt x="463" y="730"/>
                  </a:lnTo>
                  <a:lnTo>
                    <a:pt x="451" y="716"/>
                  </a:lnTo>
                  <a:lnTo>
                    <a:pt x="439" y="696"/>
                  </a:lnTo>
                  <a:lnTo>
                    <a:pt x="432" y="676"/>
                  </a:lnTo>
                  <a:lnTo>
                    <a:pt x="421" y="659"/>
                  </a:lnTo>
                  <a:lnTo>
                    <a:pt x="410" y="644"/>
                  </a:lnTo>
                  <a:lnTo>
                    <a:pt x="398" y="643"/>
                  </a:lnTo>
                  <a:lnTo>
                    <a:pt x="385" y="633"/>
                  </a:lnTo>
                  <a:lnTo>
                    <a:pt x="353" y="625"/>
                  </a:lnTo>
                  <a:lnTo>
                    <a:pt x="337" y="616"/>
                  </a:lnTo>
                  <a:lnTo>
                    <a:pt x="322" y="606"/>
                  </a:lnTo>
                  <a:lnTo>
                    <a:pt x="292" y="596"/>
                  </a:lnTo>
                  <a:lnTo>
                    <a:pt x="280" y="590"/>
                  </a:lnTo>
                  <a:lnTo>
                    <a:pt x="267" y="590"/>
                  </a:lnTo>
                  <a:lnTo>
                    <a:pt x="254" y="595"/>
                  </a:lnTo>
                  <a:lnTo>
                    <a:pt x="245" y="595"/>
                  </a:lnTo>
                  <a:lnTo>
                    <a:pt x="211" y="584"/>
                  </a:lnTo>
                  <a:lnTo>
                    <a:pt x="180" y="581"/>
                  </a:lnTo>
                  <a:lnTo>
                    <a:pt x="164" y="574"/>
                  </a:lnTo>
                  <a:lnTo>
                    <a:pt x="157" y="567"/>
                  </a:lnTo>
                  <a:lnTo>
                    <a:pt x="158" y="552"/>
                  </a:lnTo>
                  <a:lnTo>
                    <a:pt x="166" y="536"/>
                  </a:lnTo>
                  <a:lnTo>
                    <a:pt x="167" y="517"/>
                  </a:lnTo>
                  <a:lnTo>
                    <a:pt x="163" y="498"/>
                  </a:lnTo>
                  <a:lnTo>
                    <a:pt x="163" y="470"/>
                  </a:lnTo>
                  <a:lnTo>
                    <a:pt x="151" y="427"/>
                  </a:lnTo>
                  <a:lnTo>
                    <a:pt x="141" y="410"/>
                  </a:lnTo>
                  <a:lnTo>
                    <a:pt x="134" y="388"/>
                  </a:lnTo>
                  <a:lnTo>
                    <a:pt x="124" y="372"/>
                  </a:lnTo>
                  <a:lnTo>
                    <a:pt x="108" y="369"/>
                  </a:lnTo>
                  <a:lnTo>
                    <a:pt x="93" y="361"/>
                  </a:lnTo>
                  <a:lnTo>
                    <a:pt x="77" y="358"/>
                  </a:lnTo>
                  <a:lnTo>
                    <a:pt x="70" y="369"/>
                  </a:lnTo>
                  <a:lnTo>
                    <a:pt x="55" y="358"/>
                  </a:lnTo>
                  <a:lnTo>
                    <a:pt x="44" y="337"/>
                  </a:lnTo>
                  <a:lnTo>
                    <a:pt x="14" y="314"/>
                  </a:lnTo>
                  <a:lnTo>
                    <a:pt x="3" y="288"/>
                  </a:lnTo>
                  <a:lnTo>
                    <a:pt x="0" y="277"/>
                  </a:lnTo>
                  <a:lnTo>
                    <a:pt x="0" y="2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7" name="Freeform 113"/>
            <p:cNvSpPr>
              <a:spLocks noChangeAspect="1"/>
            </p:cNvSpPr>
            <p:nvPr/>
          </p:nvSpPr>
          <p:spPr bwMode="gray">
            <a:xfrm>
              <a:off x="6650830" y="3335684"/>
              <a:ext cx="41275" cy="36513"/>
            </a:xfrm>
            <a:custGeom>
              <a:avLst/>
              <a:gdLst/>
              <a:ahLst/>
              <a:cxnLst>
                <a:cxn ang="0">
                  <a:pos x="102" y="5"/>
                </a:cxn>
                <a:cxn ang="0">
                  <a:pos x="100" y="5"/>
                </a:cxn>
                <a:cxn ang="0">
                  <a:pos x="105" y="0"/>
                </a:cxn>
                <a:cxn ang="0">
                  <a:pos x="112" y="5"/>
                </a:cxn>
                <a:cxn ang="0">
                  <a:pos x="123" y="8"/>
                </a:cxn>
                <a:cxn ang="0">
                  <a:pos x="127" y="20"/>
                </a:cxn>
                <a:cxn ang="0">
                  <a:pos x="127" y="27"/>
                </a:cxn>
                <a:cxn ang="0">
                  <a:pos x="117" y="37"/>
                </a:cxn>
                <a:cxn ang="0">
                  <a:pos x="105" y="61"/>
                </a:cxn>
                <a:cxn ang="0">
                  <a:pos x="100" y="79"/>
                </a:cxn>
                <a:cxn ang="0">
                  <a:pos x="91" y="85"/>
                </a:cxn>
                <a:cxn ang="0">
                  <a:pos x="78" y="99"/>
                </a:cxn>
                <a:cxn ang="0">
                  <a:pos x="66" y="101"/>
                </a:cxn>
                <a:cxn ang="0">
                  <a:pos x="59" y="113"/>
                </a:cxn>
                <a:cxn ang="0">
                  <a:pos x="53" y="112"/>
                </a:cxn>
                <a:cxn ang="0">
                  <a:pos x="48" y="109"/>
                </a:cxn>
                <a:cxn ang="0">
                  <a:pos x="11" y="97"/>
                </a:cxn>
                <a:cxn ang="0">
                  <a:pos x="3" y="86"/>
                </a:cxn>
                <a:cxn ang="0">
                  <a:pos x="0" y="50"/>
                </a:cxn>
                <a:cxn ang="0">
                  <a:pos x="6" y="45"/>
                </a:cxn>
                <a:cxn ang="0">
                  <a:pos x="19" y="31"/>
                </a:cxn>
                <a:cxn ang="0">
                  <a:pos x="28" y="24"/>
                </a:cxn>
                <a:cxn ang="0">
                  <a:pos x="30" y="20"/>
                </a:cxn>
                <a:cxn ang="0">
                  <a:pos x="37" y="15"/>
                </a:cxn>
                <a:cxn ang="0">
                  <a:pos x="49" y="10"/>
                </a:cxn>
                <a:cxn ang="0">
                  <a:pos x="78" y="9"/>
                </a:cxn>
                <a:cxn ang="0">
                  <a:pos x="85" y="4"/>
                </a:cxn>
                <a:cxn ang="0">
                  <a:pos x="92" y="5"/>
                </a:cxn>
                <a:cxn ang="0">
                  <a:pos x="97" y="4"/>
                </a:cxn>
                <a:cxn ang="0">
                  <a:pos x="102" y="5"/>
                </a:cxn>
              </a:cxnLst>
              <a:rect l="0" t="0" r="r" b="b"/>
              <a:pathLst>
                <a:path w="127" h="113">
                  <a:moveTo>
                    <a:pt x="102" y="5"/>
                  </a:moveTo>
                  <a:lnTo>
                    <a:pt x="100" y="5"/>
                  </a:lnTo>
                  <a:lnTo>
                    <a:pt x="105" y="0"/>
                  </a:lnTo>
                  <a:lnTo>
                    <a:pt x="112" y="5"/>
                  </a:lnTo>
                  <a:lnTo>
                    <a:pt x="123" y="8"/>
                  </a:lnTo>
                  <a:lnTo>
                    <a:pt x="127" y="20"/>
                  </a:lnTo>
                  <a:lnTo>
                    <a:pt x="127" y="27"/>
                  </a:lnTo>
                  <a:lnTo>
                    <a:pt x="117" y="37"/>
                  </a:lnTo>
                  <a:lnTo>
                    <a:pt x="105" y="61"/>
                  </a:lnTo>
                  <a:lnTo>
                    <a:pt x="100" y="79"/>
                  </a:lnTo>
                  <a:lnTo>
                    <a:pt x="91" y="85"/>
                  </a:lnTo>
                  <a:lnTo>
                    <a:pt x="78" y="99"/>
                  </a:lnTo>
                  <a:lnTo>
                    <a:pt x="66" y="101"/>
                  </a:lnTo>
                  <a:lnTo>
                    <a:pt x="59" y="113"/>
                  </a:lnTo>
                  <a:lnTo>
                    <a:pt x="53" y="112"/>
                  </a:lnTo>
                  <a:lnTo>
                    <a:pt x="48" y="109"/>
                  </a:lnTo>
                  <a:lnTo>
                    <a:pt x="11" y="97"/>
                  </a:lnTo>
                  <a:lnTo>
                    <a:pt x="3" y="86"/>
                  </a:lnTo>
                  <a:lnTo>
                    <a:pt x="0" y="50"/>
                  </a:lnTo>
                  <a:lnTo>
                    <a:pt x="6" y="45"/>
                  </a:lnTo>
                  <a:lnTo>
                    <a:pt x="19" y="31"/>
                  </a:lnTo>
                  <a:lnTo>
                    <a:pt x="28" y="24"/>
                  </a:lnTo>
                  <a:lnTo>
                    <a:pt x="30" y="20"/>
                  </a:lnTo>
                  <a:lnTo>
                    <a:pt x="37" y="15"/>
                  </a:lnTo>
                  <a:lnTo>
                    <a:pt x="49" y="10"/>
                  </a:lnTo>
                  <a:lnTo>
                    <a:pt x="78" y="9"/>
                  </a:lnTo>
                  <a:lnTo>
                    <a:pt x="85" y="4"/>
                  </a:lnTo>
                  <a:lnTo>
                    <a:pt x="92" y="5"/>
                  </a:lnTo>
                  <a:lnTo>
                    <a:pt x="97" y="4"/>
                  </a:lnTo>
                  <a:lnTo>
                    <a:pt x="102" y="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8" name="Freeform 114"/>
            <p:cNvSpPr>
              <a:spLocks noChangeAspect="1"/>
            </p:cNvSpPr>
            <p:nvPr/>
          </p:nvSpPr>
          <p:spPr bwMode="gray">
            <a:xfrm>
              <a:off x="6041230" y="2592734"/>
              <a:ext cx="1066800" cy="741363"/>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rgbClr val="35669B">
                <a:alpha val="85000"/>
              </a:srgbClr>
            </a:solidFill>
            <a:ln w="6350" cap="flat" cmpd="sng">
              <a:solidFill>
                <a:schemeClr val="bg1"/>
              </a:solidFill>
              <a:prstDash val="solid"/>
              <a:round/>
              <a:headEnd type="none" w="med" len="med"/>
              <a:tailEnd type="none" w="med" len="med"/>
            </a:ln>
            <a:effectLst/>
          </p:spPr>
          <p:txBody>
            <a:bodyPr/>
            <a:lstStyle/>
            <a:p>
              <a:endParaRPr lang="en-US" dirty="0"/>
            </a:p>
          </p:txBody>
        </p:sp>
        <p:sp>
          <p:nvSpPr>
            <p:cNvPr id="49" name="Freeform 115"/>
            <p:cNvSpPr>
              <a:spLocks noChangeAspect="1"/>
            </p:cNvSpPr>
            <p:nvPr/>
          </p:nvSpPr>
          <p:spPr bwMode="gray">
            <a:xfrm>
              <a:off x="6925467" y="2867372"/>
              <a:ext cx="109538" cy="120650"/>
            </a:xfrm>
            <a:custGeom>
              <a:avLst/>
              <a:gdLst/>
              <a:ahLst/>
              <a:cxnLst>
                <a:cxn ang="0">
                  <a:pos x="220" y="310"/>
                </a:cxn>
                <a:cxn ang="0">
                  <a:pos x="185" y="277"/>
                </a:cxn>
                <a:cxn ang="0">
                  <a:pos x="169" y="266"/>
                </a:cxn>
                <a:cxn ang="0">
                  <a:pos x="174" y="262"/>
                </a:cxn>
                <a:cxn ang="0">
                  <a:pos x="174" y="236"/>
                </a:cxn>
                <a:cxn ang="0">
                  <a:pos x="186" y="226"/>
                </a:cxn>
                <a:cxn ang="0">
                  <a:pos x="199" y="212"/>
                </a:cxn>
                <a:cxn ang="0">
                  <a:pos x="235" y="200"/>
                </a:cxn>
                <a:cxn ang="0">
                  <a:pos x="257" y="181"/>
                </a:cxn>
                <a:cxn ang="0">
                  <a:pos x="289" y="155"/>
                </a:cxn>
                <a:cxn ang="0">
                  <a:pos x="297" y="121"/>
                </a:cxn>
                <a:cxn ang="0">
                  <a:pos x="295" y="101"/>
                </a:cxn>
                <a:cxn ang="0">
                  <a:pos x="308" y="80"/>
                </a:cxn>
                <a:cxn ang="0">
                  <a:pos x="342" y="46"/>
                </a:cxn>
                <a:cxn ang="0">
                  <a:pos x="347" y="41"/>
                </a:cxn>
                <a:cxn ang="0">
                  <a:pos x="343" y="27"/>
                </a:cxn>
                <a:cxn ang="0">
                  <a:pos x="327" y="11"/>
                </a:cxn>
                <a:cxn ang="0">
                  <a:pos x="305" y="9"/>
                </a:cxn>
                <a:cxn ang="0">
                  <a:pos x="288" y="44"/>
                </a:cxn>
                <a:cxn ang="0">
                  <a:pos x="233" y="74"/>
                </a:cxn>
                <a:cxn ang="0">
                  <a:pos x="208" y="83"/>
                </a:cxn>
                <a:cxn ang="0">
                  <a:pos x="172" y="118"/>
                </a:cxn>
                <a:cxn ang="0">
                  <a:pos x="139" y="103"/>
                </a:cxn>
                <a:cxn ang="0">
                  <a:pos x="102" y="142"/>
                </a:cxn>
                <a:cxn ang="0">
                  <a:pos x="45" y="178"/>
                </a:cxn>
                <a:cxn ang="0">
                  <a:pos x="2" y="220"/>
                </a:cxn>
                <a:cxn ang="0">
                  <a:pos x="13" y="235"/>
                </a:cxn>
                <a:cxn ang="0">
                  <a:pos x="30" y="239"/>
                </a:cxn>
                <a:cxn ang="0">
                  <a:pos x="57" y="245"/>
                </a:cxn>
                <a:cxn ang="0">
                  <a:pos x="59" y="258"/>
                </a:cxn>
                <a:cxn ang="0">
                  <a:pos x="50" y="301"/>
                </a:cxn>
                <a:cxn ang="0">
                  <a:pos x="59" y="307"/>
                </a:cxn>
                <a:cxn ang="0">
                  <a:pos x="43" y="320"/>
                </a:cxn>
                <a:cxn ang="0">
                  <a:pos x="32" y="339"/>
                </a:cxn>
                <a:cxn ang="0">
                  <a:pos x="40" y="353"/>
                </a:cxn>
                <a:cxn ang="0">
                  <a:pos x="48" y="355"/>
                </a:cxn>
                <a:cxn ang="0">
                  <a:pos x="40" y="361"/>
                </a:cxn>
                <a:cxn ang="0">
                  <a:pos x="47" y="366"/>
                </a:cxn>
                <a:cxn ang="0">
                  <a:pos x="53" y="377"/>
                </a:cxn>
                <a:cxn ang="0">
                  <a:pos x="64" y="372"/>
                </a:cxn>
                <a:cxn ang="0">
                  <a:pos x="74" y="360"/>
                </a:cxn>
                <a:cxn ang="0">
                  <a:pos x="78" y="356"/>
                </a:cxn>
                <a:cxn ang="0">
                  <a:pos x="91" y="368"/>
                </a:cxn>
                <a:cxn ang="0">
                  <a:pos x="102" y="369"/>
                </a:cxn>
                <a:cxn ang="0">
                  <a:pos x="121" y="374"/>
                </a:cxn>
                <a:cxn ang="0">
                  <a:pos x="156" y="340"/>
                </a:cxn>
                <a:cxn ang="0">
                  <a:pos x="191" y="340"/>
                </a:cxn>
                <a:cxn ang="0">
                  <a:pos x="223" y="318"/>
                </a:cxn>
              </a:cxnLst>
              <a:rect l="0" t="0" r="r" b="b"/>
              <a:pathLst>
                <a:path w="349" h="377">
                  <a:moveTo>
                    <a:pt x="223" y="318"/>
                  </a:moveTo>
                  <a:lnTo>
                    <a:pt x="220" y="310"/>
                  </a:lnTo>
                  <a:lnTo>
                    <a:pt x="196" y="290"/>
                  </a:lnTo>
                  <a:lnTo>
                    <a:pt x="185" y="277"/>
                  </a:lnTo>
                  <a:lnTo>
                    <a:pt x="171" y="272"/>
                  </a:lnTo>
                  <a:lnTo>
                    <a:pt x="169" y="266"/>
                  </a:lnTo>
                  <a:lnTo>
                    <a:pt x="174" y="253"/>
                  </a:lnTo>
                  <a:lnTo>
                    <a:pt x="174" y="262"/>
                  </a:lnTo>
                  <a:lnTo>
                    <a:pt x="175" y="255"/>
                  </a:lnTo>
                  <a:lnTo>
                    <a:pt x="174" y="236"/>
                  </a:lnTo>
                  <a:lnTo>
                    <a:pt x="175" y="229"/>
                  </a:lnTo>
                  <a:lnTo>
                    <a:pt x="186" y="226"/>
                  </a:lnTo>
                  <a:lnTo>
                    <a:pt x="196" y="220"/>
                  </a:lnTo>
                  <a:lnTo>
                    <a:pt x="199" y="212"/>
                  </a:lnTo>
                  <a:lnTo>
                    <a:pt x="223" y="209"/>
                  </a:lnTo>
                  <a:lnTo>
                    <a:pt x="235" y="200"/>
                  </a:lnTo>
                  <a:lnTo>
                    <a:pt x="239" y="194"/>
                  </a:lnTo>
                  <a:lnTo>
                    <a:pt x="257" y="181"/>
                  </a:lnTo>
                  <a:lnTo>
                    <a:pt x="274" y="162"/>
                  </a:lnTo>
                  <a:lnTo>
                    <a:pt x="289" y="155"/>
                  </a:lnTo>
                  <a:lnTo>
                    <a:pt x="295" y="150"/>
                  </a:lnTo>
                  <a:lnTo>
                    <a:pt x="297" y="121"/>
                  </a:lnTo>
                  <a:lnTo>
                    <a:pt x="293" y="112"/>
                  </a:lnTo>
                  <a:lnTo>
                    <a:pt x="295" y="101"/>
                  </a:lnTo>
                  <a:lnTo>
                    <a:pt x="304" y="87"/>
                  </a:lnTo>
                  <a:lnTo>
                    <a:pt x="308" y="80"/>
                  </a:lnTo>
                  <a:lnTo>
                    <a:pt x="335" y="49"/>
                  </a:lnTo>
                  <a:lnTo>
                    <a:pt x="342" y="46"/>
                  </a:lnTo>
                  <a:lnTo>
                    <a:pt x="349" y="48"/>
                  </a:lnTo>
                  <a:lnTo>
                    <a:pt x="347" y="41"/>
                  </a:lnTo>
                  <a:lnTo>
                    <a:pt x="343" y="33"/>
                  </a:lnTo>
                  <a:lnTo>
                    <a:pt x="343" y="27"/>
                  </a:lnTo>
                  <a:lnTo>
                    <a:pt x="335" y="26"/>
                  </a:lnTo>
                  <a:lnTo>
                    <a:pt x="327" y="11"/>
                  </a:lnTo>
                  <a:lnTo>
                    <a:pt x="316" y="0"/>
                  </a:lnTo>
                  <a:lnTo>
                    <a:pt x="305" y="9"/>
                  </a:lnTo>
                  <a:lnTo>
                    <a:pt x="298" y="29"/>
                  </a:lnTo>
                  <a:lnTo>
                    <a:pt x="288" y="44"/>
                  </a:lnTo>
                  <a:lnTo>
                    <a:pt x="257" y="68"/>
                  </a:lnTo>
                  <a:lnTo>
                    <a:pt x="233" y="74"/>
                  </a:lnTo>
                  <a:lnTo>
                    <a:pt x="213" y="74"/>
                  </a:lnTo>
                  <a:lnTo>
                    <a:pt x="208" y="83"/>
                  </a:lnTo>
                  <a:lnTo>
                    <a:pt x="214" y="114"/>
                  </a:lnTo>
                  <a:lnTo>
                    <a:pt x="172" y="118"/>
                  </a:lnTo>
                  <a:lnTo>
                    <a:pt x="158" y="108"/>
                  </a:lnTo>
                  <a:lnTo>
                    <a:pt x="139" y="103"/>
                  </a:lnTo>
                  <a:lnTo>
                    <a:pt x="127" y="113"/>
                  </a:lnTo>
                  <a:lnTo>
                    <a:pt x="102" y="142"/>
                  </a:lnTo>
                  <a:lnTo>
                    <a:pt x="84" y="157"/>
                  </a:lnTo>
                  <a:lnTo>
                    <a:pt x="45" y="178"/>
                  </a:lnTo>
                  <a:lnTo>
                    <a:pt x="30" y="185"/>
                  </a:lnTo>
                  <a:lnTo>
                    <a:pt x="2" y="220"/>
                  </a:lnTo>
                  <a:lnTo>
                    <a:pt x="0" y="224"/>
                  </a:lnTo>
                  <a:lnTo>
                    <a:pt x="13" y="235"/>
                  </a:lnTo>
                  <a:lnTo>
                    <a:pt x="16" y="246"/>
                  </a:lnTo>
                  <a:lnTo>
                    <a:pt x="30" y="239"/>
                  </a:lnTo>
                  <a:lnTo>
                    <a:pt x="42" y="243"/>
                  </a:lnTo>
                  <a:lnTo>
                    <a:pt x="57" y="245"/>
                  </a:lnTo>
                  <a:lnTo>
                    <a:pt x="63" y="248"/>
                  </a:lnTo>
                  <a:lnTo>
                    <a:pt x="59" y="258"/>
                  </a:lnTo>
                  <a:lnTo>
                    <a:pt x="56" y="278"/>
                  </a:lnTo>
                  <a:lnTo>
                    <a:pt x="50" y="301"/>
                  </a:lnTo>
                  <a:lnTo>
                    <a:pt x="52" y="307"/>
                  </a:lnTo>
                  <a:lnTo>
                    <a:pt x="59" y="307"/>
                  </a:lnTo>
                  <a:lnTo>
                    <a:pt x="45" y="315"/>
                  </a:lnTo>
                  <a:lnTo>
                    <a:pt x="43" y="320"/>
                  </a:lnTo>
                  <a:lnTo>
                    <a:pt x="37" y="323"/>
                  </a:lnTo>
                  <a:lnTo>
                    <a:pt x="32" y="339"/>
                  </a:lnTo>
                  <a:lnTo>
                    <a:pt x="24" y="352"/>
                  </a:lnTo>
                  <a:lnTo>
                    <a:pt x="40" y="353"/>
                  </a:lnTo>
                  <a:lnTo>
                    <a:pt x="50" y="350"/>
                  </a:lnTo>
                  <a:lnTo>
                    <a:pt x="48" y="355"/>
                  </a:lnTo>
                  <a:lnTo>
                    <a:pt x="45" y="361"/>
                  </a:lnTo>
                  <a:lnTo>
                    <a:pt x="40" y="361"/>
                  </a:lnTo>
                  <a:lnTo>
                    <a:pt x="41" y="368"/>
                  </a:lnTo>
                  <a:lnTo>
                    <a:pt x="47" y="366"/>
                  </a:lnTo>
                  <a:lnTo>
                    <a:pt x="51" y="376"/>
                  </a:lnTo>
                  <a:lnTo>
                    <a:pt x="53" y="377"/>
                  </a:lnTo>
                  <a:lnTo>
                    <a:pt x="61" y="377"/>
                  </a:lnTo>
                  <a:lnTo>
                    <a:pt x="64" y="372"/>
                  </a:lnTo>
                  <a:lnTo>
                    <a:pt x="71" y="370"/>
                  </a:lnTo>
                  <a:lnTo>
                    <a:pt x="74" y="360"/>
                  </a:lnTo>
                  <a:lnTo>
                    <a:pt x="72" y="355"/>
                  </a:lnTo>
                  <a:lnTo>
                    <a:pt x="78" y="356"/>
                  </a:lnTo>
                  <a:lnTo>
                    <a:pt x="84" y="365"/>
                  </a:lnTo>
                  <a:lnTo>
                    <a:pt x="91" y="368"/>
                  </a:lnTo>
                  <a:lnTo>
                    <a:pt x="99" y="374"/>
                  </a:lnTo>
                  <a:lnTo>
                    <a:pt x="102" y="369"/>
                  </a:lnTo>
                  <a:lnTo>
                    <a:pt x="113" y="365"/>
                  </a:lnTo>
                  <a:lnTo>
                    <a:pt x="121" y="374"/>
                  </a:lnTo>
                  <a:lnTo>
                    <a:pt x="134" y="363"/>
                  </a:lnTo>
                  <a:lnTo>
                    <a:pt x="156" y="340"/>
                  </a:lnTo>
                  <a:lnTo>
                    <a:pt x="174" y="339"/>
                  </a:lnTo>
                  <a:lnTo>
                    <a:pt x="191" y="340"/>
                  </a:lnTo>
                  <a:lnTo>
                    <a:pt x="206" y="334"/>
                  </a:lnTo>
                  <a:lnTo>
                    <a:pt x="223" y="3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50" name="Group 116"/>
            <p:cNvGrpSpPr>
              <a:grpSpLocks noChangeAspect="1"/>
            </p:cNvGrpSpPr>
            <p:nvPr/>
          </p:nvGrpSpPr>
          <p:grpSpPr bwMode="gray">
            <a:xfrm>
              <a:off x="5099842" y="1268760"/>
              <a:ext cx="2973388" cy="1638300"/>
              <a:chOff x="2730" y="960"/>
              <a:chExt cx="1873" cy="1032"/>
            </a:xfrm>
            <a:grpFill/>
          </p:grpSpPr>
          <p:grpSp>
            <p:nvGrpSpPr>
              <p:cNvPr id="323" name="Group 117"/>
              <p:cNvGrpSpPr>
                <a:grpSpLocks noChangeAspect="1"/>
              </p:cNvGrpSpPr>
              <p:nvPr/>
            </p:nvGrpSpPr>
            <p:grpSpPr bwMode="gray">
              <a:xfrm>
                <a:off x="3044" y="960"/>
                <a:ext cx="1473" cy="481"/>
                <a:chOff x="3044" y="960"/>
                <a:chExt cx="1473" cy="481"/>
              </a:xfrm>
              <a:grpFill/>
            </p:grpSpPr>
            <p:sp>
              <p:nvSpPr>
                <p:cNvPr id="327" name="Freeform 118"/>
                <p:cNvSpPr>
                  <a:spLocks noChangeAspect="1"/>
                </p:cNvSpPr>
                <p:nvPr/>
              </p:nvSpPr>
              <p:spPr bwMode="gray">
                <a:xfrm>
                  <a:off x="3044" y="1416"/>
                  <a:ext cx="23" cy="25"/>
                </a:xfrm>
                <a:custGeom>
                  <a:avLst/>
                  <a:gdLst/>
                  <a:ahLst/>
                  <a:cxnLst>
                    <a:cxn ang="0">
                      <a:pos x="27" y="8"/>
                    </a:cxn>
                    <a:cxn ang="0">
                      <a:pos x="29" y="5"/>
                    </a:cxn>
                    <a:cxn ang="0">
                      <a:pos x="34" y="3"/>
                    </a:cxn>
                    <a:cxn ang="0">
                      <a:pos x="38" y="7"/>
                    </a:cxn>
                    <a:cxn ang="0">
                      <a:pos x="49" y="0"/>
                    </a:cxn>
                    <a:cxn ang="0">
                      <a:pos x="54" y="0"/>
                    </a:cxn>
                    <a:cxn ang="0">
                      <a:pos x="94" y="37"/>
                    </a:cxn>
                    <a:cxn ang="0">
                      <a:pos x="100" y="51"/>
                    </a:cxn>
                    <a:cxn ang="0">
                      <a:pos x="105" y="53"/>
                    </a:cxn>
                    <a:cxn ang="0">
                      <a:pos x="105" y="34"/>
                    </a:cxn>
                    <a:cxn ang="0">
                      <a:pos x="109" y="49"/>
                    </a:cxn>
                    <a:cxn ang="0">
                      <a:pos x="116" y="65"/>
                    </a:cxn>
                    <a:cxn ang="0">
                      <a:pos x="115" y="78"/>
                    </a:cxn>
                    <a:cxn ang="0">
                      <a:pos x="109" y="64"/>
                    </a:cxn>
                    <a:cxn ang="0">
                      <a:pos x="97" y="76"/>
                    </a:cxn>
                    <a:cxn ang="0">
                      <a:pos x="77" y="105"/>
                    </a:cxn>
                    <a:cxn ang="0">
                      <a:pos x="63" y="113"/>
                    </a:cxn>
                    <a:cxn ang="0">
                      <a:pos x="55" y="113"/>
                    </a:cxn>
                    <a:cxn ang="0">
                      <a:pos x="45" y="124"/>
                    </a:cxn>
                    <a:cxn ang="0">
                      <a:pos x="35" y="125"/>
                    </a:cxn>
                    <a:cxn ang="0">
                      <a:pos x="30" y="118"/>
                    </a:cxn>
                    <a:cxn ang="0">
                      <a:pos x="28" y="126"/>
                    </a:cxn>
                    <a:cxn ang="0">
                      <a:pos x="19" y="118"/>
                    </a:cxn>
                    <a:cxn ang="0">
                      <a:pos x="12" y="105"/>
                    </a:cxn>
                    <a:cxn ang="0">
                      <a:pos x="6" y="105"/>
                    </a:cxn>
                    <a:cxn ang="0">
                      <a:pos x="4" y="118"/>
                    </a:cxn>
                    <a:cxn ang="0">
                      <a:pos x="8" y="125"/>
                    </a:cxn>
                    <a:cxn ang="0">
                      <a:pos x="2" y="115"/>
                    </a:cxn>
                    <a:cxn ang="0">
                      <a:pos x="0" y="104"/>
                    </a:cxn>
                    <a:cxn ang="0">
                      <a:pos x="2" y="91"/>
                    </a:cxn>
                    <a:cxn ang="0">
                      <a:pos x="3" y="56"/>
                    </a:cxn>
                    <a:cxn ang="0">
                      <a:pos x="7" y="41"/>
                    </a:cxn>
                    <a:cxn ang="0">
                      <a:pos x="19" y="17"/>
                    </a:cxn>
                    <a:cxn ang="0">
                      <a:pos x="27" y="8"/>
                    </a:cxn>
                  </a:cxnLst>
                  <a:rect l="0" t="0" r="r" b="b"/>
                  <a:pathLst>
                    <a:path w="116" h="126">
                      <a:moveTo>
                        <a:pt x="27" y="8"/>
                      </a:moveTo>
                      <a:lnTo>
                        <a:pt x="29" y="5"/>
                      </a:lnTo>
                      <a:lnTo>
                        <a:pt x="34" y="3"/>
                      </a:lnTo>
                      <a:lnTo>
                        <a:pt x="38" y="7"/>
                      </a:lnTo>
                      <a:lnTo>
                        <a:pt x="49" y="0"/>
                      </a:lnTo>
                      <a:lnTo>
                        <a:pt x="54" y="0"/>
                      </a:lnTo>
                      <a:lnTo>
                        <a:pt x="94" y="37"/>
                      </a:lnTo>
                      <a:lnTo>
                        <a:pt x="100" y="51"/>
                      </a:lnTo>
                      <a:lnTo>
                        <a:pt x="105" y="53"/>
                      </a:lnTo>
                      <a:lnTo>
                        <a:pt x="105" y="34"/>
                      </a:lnTo>
                      <a:lnTo>
                        <a:pt x="109" y="49"/>
                      </a:lnTo>
                      <a:lnTo>
                        <a:pt x="116" y="65"/>
                      </a:lnTo>
                      <a:lnTo>
                        <a:pt x="115" y="78"/>
                      </a:lnTo>
                      <a:lnTo>
                        <a:pt x="109" y="64"/>
                      </a:lnTo>
                      <a:lnTo>
                        <a:pt x="97" y="76"/>
                      </a:lnTo>
                      <a:lnTo>
                        <a:pt x="77" y="105"/>
                      </a:lnTo>
                      <a:lnTo>
                        <a:pt x="63" y="113"/>
                      </a:lnTo>
                      <a:lnTo>
                        <a:pt x="55" y="113"/>
                      </a:lnTo>
                      <a:lnTo>
                        <a:pt x="45" y="124"/>
                      </a:lnTo>
                      <a:lnTo>
                        <a:pt x="35" y="125"/>
                      </a:lnTo>
                      <a:lnTo>
                        <a:pt x="30" y="118"/>
                      </a:lnTo>
                      <a:lnTo>
                        <a:pt x="28" y="126"/>
                      </a:lnTo>
                      <a:lnTo>
                        <a:pt x="19" y="118"/>
                      </a:lnTo>
                      <a:lnTo>
                        <a:pt x="12" y="105"/>
                      </a:lnTo>
                      <a:lnTo>
                        <a:pt x="6" y="105"/>
                      </a:lnTo>
                      <a:lnTo>
                        <a:pt x="4" y="118"/>
                      </a:lnTo>
                      <a:lnTo>
                        <a:pt x="8" y="125"/>
                      </a:lnTo>
                      <a:lnTo>
                        <a:pt x="2" y="115"/>
                      </a:lnTo>
                      <a:lnTo>
                        <a:pt x="0" y="104"/>
                      </a:lnTo>
                      <a:lnTo>
                        <a:pt x="2" y="91"/>
                      </a:lnTo>
                      <a:lnTo>
                        <a:pt x="3" y="56"/>
                      </a:lnTo>
                      <a:lnTo>
                        <a:pt x="7" y="41"/>
                      </a:lnTo>
                      <a:lnTo>
                        <a:pt x="19" y="17"/>
                      </a:lnTo>
                      <a:lnTo>
                        <a:pt x="27"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8" name="Freeform 119"/>
                <p:cNvSpPr>
                  <a:spLocks noChangeAspect="1"/>
                </p:cNvSpPr>
                <p:nvPr/>
              </p:nvSpPr>
              <p:spPr bwMode="gray">
                <a:xfrm>
                  <a:off x="3605" y="995"/>
                  <a:ext cx="67" cy="84"/>
                </a:xfrm>
                <a:custGeom>
                  <a:avLst/>
                  <a:gdLst/>
                  <a:ahLst/>
                  <a:cxnLst>
                    <a:cxn ang="0">
                      <a:pos x="42" y="277"/>
                    </a:cxn>
                    <a:cxn ang="0">
                      <a:pos x="52" y="238"/>
                    </a:cxn>
                    <a:cxn ang="0">
                      <a:pos x="66" y="185"/>
                    </a:cxn>
                    <a:cxn ang="0">
                      <a:pos x="96" y="201"/>
                    </a:cxn>
                    <a:cxn ang="0">
                      <a:pos x="80" y="149"/>
                    </a:cxn>
                    <a:cxn ang="0">
                      <a:pos x="92" y="119"/>
                    </a:cxn>
                    <a:cxn ang="0">
                      <a:pos x="93" y="115"/>
                    </a:cxn>
                    <a:cxn ang="0">
                      <a:pos x="100" y="94"/>
                    </a:cxn>
                    <a:cxn ang="0">
                      <a:pos x="105" y="88"/>
                    </a:cxn>
                    <a:cxn ang="0">
                      <a:pos x="124" y="52"/>
                    </a:cxn>
                    <a:cxn ang="0">
                      <a:pos x="124" y="29"/>
                    </a:cxn>
                    <a:cxn ang="0">
                      <a:pos x="136" y="39"/>
                    </a:cxn>
                    <a:cxn ang="0">
                      <a:pos x="155" y="62"/>
                    </a:cxn>
                    <a:cxn ang="0">
                      <a:pos x="155" y="16"/>
                    </a:cxn>
                    <a:cxn ang="0">
                      <a:pos x="194" y="12"/>
                    </a:cxn>
                    <a:cxn ang="0">
                      <a:pos x="195" y="29"/>
                    </a:cxn>
                    <a:cxn ang="0">
                      <a:pos x="208" y="30"/>
                    </a:cxn>
                    <a:cxn ang="0">
                      <a:pos x="195" y="73"/>
                    </a:cxn>
                    <a:cxn ang="0">
                      <a:pos x="194" y="108"/>
                    </a:cxn>
                    <a:cxn ang="0">
                      <a:pos x="209" y="103"/>
                    </a:cxn>
                    <a:cxn ang="0">
                      <a:pos x="219" y="66"/>
                    </a:cxn>
                    <a:cxn ang="0">
                      <a:pos x="233" y="79"/>
                    </a:cxn>
                    <a:cxn ang="0">
                      <a:pos x="238" y="99"/>
                    </a:cxn>
                    <a:cxn ang="0">
                      <a:pos x="249" y="72"/>
                    </a:cxn>
                    <a:cxn ang="0">
                      <a:pos x="262" y="95"/>
                    </a:cxn>
                    <a:cxn ang="0">
                      <a:pos x="261" y="119"/>
                    </a:cxn>
                    <a:cxn ang="0">
                      <a:pos x="273" y="131"/>
                    </a:cxn>
                    <a:cxn ang="0">
                      <a:pos x="279" y="110"/>
                    </a:cxn>
                    <a:cxn ang="0">
                      <a:pos x="292" y="163"/>
                    </a:cxn>
                    <a:cxn ang="0">
                      <a:pos x="334" y="195"/>
                    </a:cxn>
                    <a:cxn ang="0">
                      <a:pos x="337" y="234"/>
                    </a:cxn>
                    <a:cxn ang="0">
                      <a:pos x="337" y="259"/>
                    </a:cxn>
                    <a:cxn ang="0">
                      <a:pos x="318" y="312"/>
                    </a:cxn>
                    <a:cxn ang="0">
                      <a:pos x="301" y="317"/>
                    </a:cxn>
                    <a:cxn ang="0">
                      <a:pos x="242" y="344"/>
                    </a:cxn>
                    <a:cxn ang="0">
                      <a:pos x="216" y="347"/>
                    </a:cxn>
                    <a:cxn ang="0">
                      <a:pos x="200" y="346"/>
                    </a:cxn>
                    <a:cxn ang="0">
                      <a:pos x="190" y="360"/>
                    </a:cxn>
                    <a:cxn ang="0">
                      <a:pos x="149" y="352"/>
                    </a:cxn>
                    <a:cxn ang="0">
                      <a:pos x="133" y="352"/>
                    </a:cxn>
                    <a:cxn ang="0">
                      <a:pos x="92" y="368"/>
                    </a:cxn>
                    <a:cxn ang="0">
                      <a:pos x="77" y="385"/>
                    </a:cxn>
                    <a:cxn ang="0">
                      <a:pos x="41" y="409"/>
                    </a:cxn>
                    <a:cxn ang="0">
                      <a:pos x="6" y="416"/>
                    </a:cxn>
                    <a:cxn ang="0">
                      <a:pos x="12" y="398"/>
                    </a:cxn>
                    <a:cxn ang="0">
                      <a:pos x="0" y="393"/>
                    </a:cxn>
                    <a:cxn ang="0">
                      <a:pos x="9" y="355"/>
                    </a:cxn>
                    <a:cxn ang="0">
                      <a:pos x="33" y="297"/>
                    </a:cxn>
                  </a:cxnLst>
                  <a:rect l="0" t="0" r="r" b="b"/>
                  <a:pathLst>
                    <a:path w="337" h="418">
                      <a:moveTo>
                        <a:pt x="33" y="286"/>
                      </a:moveTo>
                      <a:lnTo>
                        <a:pt x="42" y="277"/>
                      </a:lnTo>
                      <a:lnTo>
                        <a:pt x="42" y="269"/>
                      </a:lnTo>
                      <a:lnTo>
                        <a:pt x="52" y="238"/>
                      </a:lnTo>
                      <a:lnTo>
                        <a:pt x="49" y="228"/>
                      </a:lnTo>
                      <a:lnTo>
                        <a:pt x="66" y="185"/>
                      </a:lnTo>
                      <a:lnTo>
                        <a:pt x="85" y="202"/>
                      </a:lnTo>
                      <a:lnTo>
                        <a:pt x="96" y="201"/>
                      </a:lnTo>
                      <a:lnTo>
                        <a:pt x="80" y="183"/>
                      </a:lnTo>
                      <a:lnTo>
                        <a:pt x="80" y="149"/>
                      </a:lnTo>
                      <a:lnTo>
                        <a:pt x="81" y="131"/>
                      </a:lnTo>
                      <a:lnTo>
                        <a:pt x="92" y="119"/>
                      </a:lnTo>
                      <a:lnTo>
                        <a:pt x="100" y="118"/>
                      </a:lnTo>
                      <a:lnTo>
                        <a:pt x="93" y="115"/>
                      </a:lnTo>
                      <a:lnTo>
                        <a:pt x="93" y="103"/>
                      </a:lnTo>
                      <a:lnTo>
                        <a:pt x="100" y="94"/>
                      </a:lnTo>
                      <a:lnTo>
                        <a:pt x="109" y="92"/>
                      </a:lnTo>
                      <a:lnTo>
                        <a:pt x="105" y="88"/>
                      </a:lnTo>
                      <a:lnTo>
                        <a:pt x="105" y="73"/>
                      </a:lnTo>
                      <a:lnTo>
                        <a:pt x="124" y="52"/>
                      </a:lnTo>
                      <a:lnTo>
                        <a:pt x="125" y="44"/>
                      </a:lnTo>
                      <a:lnTo>
                        <a:pt x="124" y="29"/>
                      </a:lnTo>
                      <a:lnTo>
                        <a:pt x="130" y="24"/>
                      </a:lnTo>
                      <a:lnTo>
                        <a:pt x="136" y="39"/>
                      </a:lnTo>
                      <a:lnTo>
                        <a:pt x="139" y="56"/>
                      </a:lnTo>
                      <a:lnTo>
                        <a:pt x="155" y="62"/>
                      </a:lnTo>
                      <a:lnTo>
                        <a:pt x="157" y="48"/>
                      </a:lnTo>
                      <a:lnTo>
                        <a:pt x="155" y="16"/>
                      </a:lnTo>
                      <a:lnTo>
                        <a:pt x="166" y="0"/>
                      </a:lnTo>
                      <a:lnTo>
                        <a:pt x="194" y="12"/>
                      </a:lnTo>
                      <a:lnTo>
                        <a:pt x="194" y="36"/>
                      </a:lnTo>
                      <a:lnTo>
                        <a:pt x="195" y="29"/>
                      </a:lnTo>
                      <a:lnTo>
                        <a:pt x="200" y="23"/>
                      </a:lnTo>
                      <a:lnTo>
                        <a:pt x="208" y="30"/>
                      </a:lnTo>
                      <a:lnTo>
                        <a:pt x="208" y="43"/>
                      </a:lnTo>
                      <a:lnTo>
                        <a:pt x="195" y="73"/>
                      </a:lnTo>
                      <a:lnTo>
                        <a:pt x="197" y="94"/>
                      </a:lnTo>
                      <a:lnTo>
                        <a:pt x="194" y="108"/>
                      </a:lnTo>
                      <a:lnTo>
                        <a:pt x="194" y="122"/>
                      </a:lnTo>
                      <a:lnTo>
                        <a:pt x="209" y="103"/>
                      </a:lnTo>
                      <a:lnTo>
                        <a:pt x="219" y="84"/>
                      </a:lnTo>
                      <a:lnTo>
                        <a:pt x="219" y="66"/>
                      </a:lnTo>
                      <a:lnTo>
                        <a:pt x="224" y="65"/>
                      </a:lnTo>
                      <a:lnTo>
                        <a:pt x="233" y="79"/>
                      </a:lnTo>
                      <a:lnTo>
                        <a:pt x="236" y="94"/>
                      </a:lnTo>
                      <a:lnTo>
                        <a:pt x="238" y="99"/>
                      </a:lnTo>
                      <a:lnTo>
                        <a:pt x="245" y="88"/>
                      </a:lnTo>
                      <a:lnTo>
                        <a:pt x="249" y="72"/>
                      </a:lnTo>
                      <a:lnTo>
                        <a:pt x="258" y="77"/>
                      </a:lnTo>
                      <a:lnTo>
                        <a:pt x="262" y="95"/>
                      </a:lnTo>
                      <a:lnTo>
                        <a:pt x="259" y="110"/>
                      </a:lnTo>
                      <a:lnTo>
                        <a:pt x="261" y="119"/>
                      </a:lnTo>
                      <a:lnTo>
                        <a:pt x="267" y="131"/>
                      </a:lnTo>
                      <a:lnTo>
                        <a:pt x="273" y="131"/>
                      </a:lnTo>
                      <a:lnTo>
                        <a:pt x="272" y="118"/>
                      </a:lnTo>
                      <a:lnTo>
                        <a:pt x="279" y="110"/>
                      </a:lnTo>
                      <a:lnTo>
                        <a:pt x="284" y="137"/>
                      </a:lnTo>
                      <a:lnTo>
                        <a:pt x="292" y="163"/>
                      </a:lnTo>
                      <a:lnTo>
                        <a:pt x="326" y="184"/>
                      </a:lnTo>
                      <a:lnTo>
                        <a:pt x="334" y="195"/>
                      </a:lnTo>
                      <a:lnTo>
                        <a:pt x="337" y="217"/>
                      </a:lnTo>
                      <a:lnTo>
                        <a:pt x="337" y="234"/>
                      </a:lnTo>
                      <a:lnTo>
                        <a:pt x="333" y="245"/>
                      </a:lnTo>
                      <a:lnTo>
                        <a:pt x="337" y="259"/>
                      </a:lnTo>
                      <a:lnTo>
                        <a:pt x="337" y="276"/>
                      </a:lnTo>
                      <a:lnTo>
                        <a:pt x="318" y="312"/>
                      </a:lnTo>
                      <a:lnTo>
                        <a:pt x="307" y="323"/>
                      </a:lnTo>
                      <a:lnTo>
                        <a:pt x="301" y="317"/>
                      </a:lnTo>
                      <a:lnTo>
                        <a:pt x="280" y="321"/>
                      </a:lnTo>
                      <a:lnTo>
                        <a:pt x="242" y="344"/>
                      </a:lnTo>
                      <a:lnTo>
                        <a:pt x="226" y="341"/>
                      </a:lnTo>
                      <a:lnTo>
                        <a:pt x="216" y="347"/>
                      </a:lnTo>
                      <a:lnTo>
                        <a:pt x="205" y="344"/>
                      </a:lnTo>
                      <a:lnTo>
                        <a:pt x="200" y="346"/>
                      </a:lnTo>
                      <a:lnTo>
                        <a:pt x="199" y="355"/>
                      </a:lnTo>
                      <a:lnTo>
                        <a:pt x="190" y="360"/>
                      </a:lnTo>
                      <a:lnTo>
                        <a:pt x="176" y="342"/>
                      </a:lnTo>
                      <a:lnTo>
                        <a:pt x="149" y="352"/>
                      </a:lnTo>
                      <a:lnTo>
                        <a:pt x="143" y="346"/>
                      </a:lnTo>
                      <a:lnTo>
                        <a:pt x="133" y="352"/>
                      </a:lnTo>
                      <a:lnTo>
                        <a:pt x="98" y="350"/>
                      </a:lnTo>
                      <a:lnTo>
                        <a:pt x="92" y="368"/>
                      </a:lnTo>
                      <a:lnTo>
                        <a:pt x="86" y="371"/>
                      </a:lnTo>
                      <a:lnTo>
                        <a:pt x="77" y="385"/>
                      </a:lnTo>
                      <a:lnTo>
                        <a:pt x="53" y="396"/>
                      </a:lnTo>
                      <a:lnTo>
                        <a:pt x="41" y="409"/>
                      </a:lnTo>
                      <a:lnTo>
                        <a:pt x="33" y="418"/>
                      </a:lnTo>
                      <a:lnTo>
                        <a:pt x="6" y="416"/>
                      </a:lnTo>
                      <a:lnTo>
                        <a:pt x="7" y="409"/>
                      </a:lnTo>
                      <a:lnTo>
                        <a:pt x="12" y="398"/>
                      </a:lnTo>
                      <a:lnTo>
                        <a:pt x="11" y="387"/>
                      </a:lnTo>
                      <a:lnTo>
                        <a:pt x="0" y="393"/>
                      </a:lnTo>
                      <a:lnTo>
                        <a:pt x="4" y="366"/>
                      </a:lnTo>
                      <a:lnTo>
                        <a:pt x="9" y="355"/>
                      </a:lnTo>
                      <a:lnTo>
                        <a:pt x="38" y="302"/>
                      </a:lnTo>
                      <a:lnTo>
                        <a:pt x="33" y="297"/>
                      </a:lnTo>
                      <a:lnTo>
                        <a:pt x="33" y="28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9" name="Freeform 120"/>
                <p:cNvSpPr>
                  <a:spLocks noChangeAspect="1"/>
                </p:cNvSpPr>
                <p:nvPr/>
              </p:nvSpPr>
              <p:spPr bwMode="gray">
                <a:xfrm>
                  <a:off x="4015" y="1163"/>
                  <a:ext cx="73" cy="67"/>
                </a:xfrm>
                <a:custGeom>
                  <a:avLst/>
                  <a:gdLst/>
                  <a:ahLst/>
                  <a:cxnLst>
                    <a:cxn ang="0">
                      <a:pos x="179" y="89"/>
                    </a:cxn>
                    <a:cxn ang="0">
                      <a:pos x="185" y="89"/>
                    </a:cxn>
                    <a:cxn ang="0">
                      <a:pos x="200" y="103"/>
                    </a:cxn>
                    <a:cxn ang="0">
                      <a:pos x="194" y="120"/>
                    </a:cxn>
                    <a:cxn ang="0">
                      <a:pos x="195" y="127"/>
                    </a:cxn>
                    <a:cxn ang="0">
                      <a:pos x="205" y="132"/>
                    </a:cxn>
                    <a:cxn ang="0">
                      <a:pos x="216" y="133"/>
                    </a:cxn>
                    <a:cxn ang="0">
                      <a:pos x="228" y="133"/>
                    </a:cxn>
                    <a:cxn ang="0">
                      <a:pos x="233" y="103"/>
                    </a:cxn>
                    <a:cxn ang="0">
                      <a:pos x="225" y="60"/>
                    </a:cxn>
                    <a:cxn ang="0">
                      <a:pos x="235" y="34"/>
                    </a:cxn>
                    <a:cxn ang="0">
                      <a:pos x="268" y="49"/>
                    </a:cxn>
                    <a:cxn ang="0">
                      <a:pos x="290" y="89"/>
                    </a:cxn>
                    <a:cxn ang="0">
                      <a:pos x="307" y="109"/>
                    </a:cxn>
                    <a:cxn ang="0">
                      <a:pos x="314" y="127"/>
                    </a:cxn>
                    <a:cxn ang="0">
                      <a:pos x="309" y="151"/>
                    </a:cxn>
                    <a:cxn ang="0">
                      <a:pos x="300" y="170"/>
                    </a:cxn>
                    <a:cxn ang="0">
                      <a:pos x="296" y="191"/>
                    </a:cxn>
                    <a:cxn ang="0">
                      <a:pos x="309" y="234"/>
                    </a:cxn>
                    <a:cxn ang="0">
                      <a:pos x="344" y="259"/>
                    </a:cxn>
                    <a:cxn ang="0">
                      <a:pos x="365" y="280"/>
                    </a:cxn>
                    <a:cxn ang="0">
                      <a:pos x="343" y="289"/>
                    </a:cxn>
                    <a:cxn ang="0">
                      <a:pos x="314" y="287"/>
                    </a:cxn>
                    <a:cxn ang="0">
                      <a:pos x="305" y="302"/>
                    </a:cxn>
                    <a:cxn ang="0">
                      <a:pos x="287" y="272"/>
                    </a:cxn>
                    <a:cxn ang="0">
                      <a:pos x="279" y="253"/>
                    </a:cxn>
                    <a:cxn ang="0">
                      <a:pos x="238" y="280"/>
                    </a:cxn>
                    <a:cxn ang="0">
                      <a:pos x="211" y="301"/>
                    </a:cxn>
                    <a:cxn ang="0">
                      <a:pos x="174" y="310"/>
                    </a:cxn>
                    <a:cxn ang="0">
                      <a:pos x="172" y="303"/>
                    </a:cxn>
                    <a:cxn ang="0">
                      <a:pos x="169" y="289"/>
                    </a:cxn>
                    <a:cxn ang="0">
                      <a:pos x="162" y="256"/>
                    </a:cxn>
                    <a:cxn ang="0">
                      <a:pos x="146" y="288"/>
                    </a:cxn>
                    <a:cxn ang="0">
                      <a:pos x="150" y="298"/>
                    </a:cxn>
                    <a:cxn ang="0">
                      <a:pos x="140" y="331"/>
                    </a:cxn>
                    <a:cxn ang="0">
                      <a:pos x="113" y="324"/>
                    </a:cxn>
                    <a:cxn ang="0">
                      <a:pos x="70" y="307"/>
                    </a:cxn>
                    <a:cxn ang="0">
                      <a:pos x="54" y="260"/>
                    </a:cxn>
                    <a:cxn ang="0">
                      <a:pos x="15" y="242"/>
                    </a:cxn>
                    <a:cxn ang="0">
                      <a:pos x="0" y="196"/>
                    </a:cxn>
                    <a:cxn ang="0">
                      <a:pos x="20" y="196"/>
                    </a:cxn>
                    <a:cxn ang="0">
                      <a:pos x="27" y="179"/>
                    </a:cxn>
                    <a:cxn ang="0">
                      <a:pos x="15" y="176"/>
                    </a:cxn>
                    <a:cxn ang="0">
                      <a:pos x="26" y="173"/>
                    </a:cxn>
                    <a:cxn ang="0">
                      <a:pos x="13" y="152"/>
                    </a:cxn>
                    <a:cxn ang="0">
                      <a:pos x="8" y="140"/>
                    </a:cxn>
                    <a:cxn ang="0">
                      <a:pos x="21" y="143"/>
                    </a:cxn>
                    <a:cxn ang="0">
                      <a:pos x="17" y="122"/>
                    </a:cxn>
                    <a:cxn ang="0">
                      <a:pos x="26" y="99"/>
                    </a:cxn>
                    <a:cxn ang="0">
                      <a:pos x="44" y="95"/>
                    </a:cxn>
                    <a:cxn ang="0">
                      <a:pos x="33" y="88"/>
                    </a:cxn>
                    <a:cxn ang="0">
                      <a:pos x="26" y="67"/>
                    </a:cxn>
                    <a:cxn ang="0">
                      <a:pos x="36" y="51"/>
                    </a:cxn>
                    <a:cxn ang="0">
                      <a:pos x="67" y="43"/>
                    </a:cxn>
                    <a:cxn ang="0">
                      <a:pos x="80" y="22"/>
                    </a:cxn>
                    <a:cxn ang="0">
                      <a:pos x="119" y="0"/>
                    </a:cxn>
                    <a:cxn ang="0">
                      <a:pos x="117" y="13"/>
                    </a:cxn>
                    <a:cxn ang="0">
                      <a:pos x="146" y="54"/>
                    </a:cxn>
                    <a:cxn ang="0">
                      <a:pos x="160" y="54"/>
                    </a:cxn>
                    <a:cxn ang="0">
                      <a:pos x="169" y="68"/>
                    </a:cxn>
                    <a:cxn ang="0">
                      <a:pos x="168" y="87"/>
                    </a:cxn>
                  </a:cxnLst>
                  <a:rect l="0" t="0" r="r" b="b"/>
                  <a:pathLst>
                    <a:path w="365" h="334">
                      <a:moveTo>
                        <a:pt x="178" y="86"/>
                      </a:moveTo>
                      <a:lnTo>
                        <a:pt x="179" y="89"/>
                      </a:lnTo>
                      <a:lnTo>
                        <a:pt x="180" y="95"/>
                      </a:lnTo>
                      <a:lnTo>
                        <a:pt x="185" y="89"/>
                      </a:lnTo>
                      <a:lnTo>
                        <a:pt x="201" y="94"/>
                      </a:lnTo>
                      <a:lnTo>
                        <a:pt x="200" y="103"/>
                      </a:lnTo>
                      <a:lnTo>
                        <a:pt x="201" y="106"/>
                      </a:lnTo>
                      <a:lnTo>
                        <a:pt x="194" y="120"/>
                      </a:lnTo>
                      <a:lnTo>
                        <a:pt x="196" y="121"/>
                      </a:lnTo>
                      <a:lnTo>
                        <a:pt x="195" y="127"/>
                      </a:lnTo>
                      <a:lnTo>
                        <a:pt x="198" y="135"/>
                      </a:lnTo>
                      <a:lnTo>
                        <a:pt x="205" y="132"/>
                      </a:lnTo>
                      <a:lnTo>
                        <a:pt x="210" y="138"/>
                      </a:lnTo>
                      <a:lnTo>
                        <a:pt x="216" y="133"/>
                      </a:lnTo>
                      <a:lnTo>
                        <a:pt x="226" y="137"/>
                      </a:lnTo>
                      <a:lnTo>
                        <a:pt x="228" y="133"/>
                      </a:lnTo>
                      <a:lnTo>
                        <a:pt x="228" y="109"/>
                      </a:lnTo>
                      <a:lnTo>
                        <a:pt x="233" y="103"/>
                      </a:lnTo>
                      <a:lnTo>
                        <a:pt x="226" y="92"/>
                      </a:lnTo>
                      <a:lnTo>
                        <a:pt x="225" y="60"/>
                      </a:lnTo>
                      <a:lnTo>
                        <a:pt x="225" y="47"/>
                      </a:lnTo>
                      <a:lnTo>
                        <a:pt x="235" y="34"/>
                      </a:lnTo>
                      <a:lnTo>
                        <a:pt x="242" y="30"/>
                      </a:lnTo>
                      <a:lnTo>
                        <a:pt x="268" y="49"/>
                      </a:lnTo>
                      <a:lnTo>
                        <a:pt x="287" y="78"/>
                      </a:lnTo>
                      <a:lnTo>
                        <a:pt x="290" y="89"/>
                      </a:lnTo>
                      <a:lnTo>
                        <a:pt x="297" y="109"/>
                      </a:lnTo>
                      <a:lnTo>
                        <a:pt x="307" y="109"/>
                      </a:lnTo>
                      <a:lnTo>
                        <a:pt x="314" y="115"/>
                      </a:lnTo>
                      <a:lnTo>
                        <a:pt x="314" y="127"/>
                      </a:lnTo>
                      <a:lnTo>
                        <a:pt x="311" y="138"/>
                      </a:lnTo>
                      <a:lnTo>
                        <a:pt x="309" y="151"/>
                      </a:lnTo>
                      <a:lnTo>
                        <a:pt x="305" y="163"/>
                      </a:lnTo>
                      <a:lnTo>
                        <a:pt x="300" y="170"/>
                      </a:lnTo>
                      <a:lnTo>
                        <a:pt x="296" y="181"/>
                      </a:lnTo>
                      <a:lnTo>
                        <a:pt x="296" y="191"/>
                      </a:lnTo>
                      <a:lnTo>
                        <a:pt x="298" y="201"/>
                      </a:lnTo>
                      <a:lnTo>
                        <a:pt x="309" y="234"/>
                      </a:lnTo>
                      <a:lnTo>
                        <a:pt x="323" y="254"/>
                      </a:lnTo>
                      <a:lnTo>
                        <a:pt x="344" y="259"/>
                      </a:lnTo>
                      <a:lnTo>
                        <a:pt x="361" y="272"/>
                      </a:lnTo>
                      <a:lnTo>
                        <a:pt x="365" y="280"/>
                      </a:lnTo>
                      <a:lnTo>
                        <a:pt x="364" y="283"/>
                      </a:lnTo>
                      <a:lnTo>
                        <a:pt x="343" y="289"/>
                      </a:lnTo>
                      <a:lnTo>
                        <a:pt x="317" y="277"/>
                      </a:lnTo>
                      <a:lnTo>
                        <a:pt x="314" y="287"/>
                      </a:lnTo>
                      <a:lnTo>
                        <a:pt x="314" y="296"/>
                      </a:lnTo>
                      <a:lnTo>
                        <a:pt x="305" y="302"/>
                      </a:lnTo>
                      <a:lnTo>
                        <a:pt x="281" y="273"/>
                      </a:lnTo>
                      <a:lnTo>
                        <a:pt x="287" y="272"/>
                      </a:lnTo>
                      <a:lnTo>
                        <a:pt x="289" y="261"/>
                      </a:lnTo>
                      <a:lnTo>
                        <a:pt x="279" y="253"/>
                      </a:lnTo>
                      <a:lnTo>
                        <a:pt x="265" y="272"/>
                      </a:lnTo>
                      <a:lnTo>
                        <a:pt x="238" y="280"/>
                      </a:lnTo>
                      <a:lnTo>
                        <a:pt x="225" y="287"/>
                      </a:lnTo>
                      <a:lnTo>
                        <a:pt x="211" y="301"/>
                      </a:lnTo>
                      <a:lnTo>
                        <a:pt x="183" y="312"/>
                      </a:lnTo>
                      <a:lnTo>
                        <a:pt x="174" y="310"/>
                      </a:lnTo>
                      <a:lnTo>
                        <a:pt x="165" y="302"/>
                      </a:lnTo>
                      <a:lnTo>
                        <a:pt x="172" y="303"/>
                      </a:lnTo>
                      <a:lnTo>
                        <a:pt x="179" y="296"/>
                      </a:lnTo>
                      <a:lnTo>
                        <a:pt x="169" y="289"/>
                      </a:lnTo>
                      <a:lnTo>
                        <a:pt x="162" y="276"/>
                      </a:lnTo>
                      <a:lnTo>
                        <a:pt x="162" y="256"/>
                      </a:lnTo>
                      <a:lnTo>
                        <a:pt x="149" y="265"/>
                      </a:lnTo>
                      <a:lnTo>
                        <a:pt x="146" y="288"/>
                      </a:lnTo>
                      <a:lnTo>
                        <a:pt x="155" y="285"/>
                      </a:lnTo>
                      <a:lnTo>
                        <a:pt x="150" y="298"/>
                      </a:lnTo>
                      <a:lnTo>
                        <a:pt x="146" y="320"/>
                      </a:lnTo>
                      <a:lnTo>
                        <a:pt x="140" y="331"/>
                      </a:lnTo>
                      <a:lnTo>
                        <a:pt x="130" y="334"/>
                      </a:lnTo>
                      <a:lnTo>
                        <a:pt x="113" y="324"/>
                      </a:lnTo>
                      <a:lnTo>
                        <a:pt x="90" y="320"/>
                      </a:lnTo>
                      <a:lnTo>
                        <a:pt x="70" y="307"/>
                      </a:lnTo>
                      <a:lnTo>
                        <a:pt x="61" y="289"/>
                      </a:lnTo>
                      <a:lnTo>
                        <a:pt x="54" y="260"/>
                      </a:lnTo>
                      <a:lnTo>
                        <a:pt x="42" y="262"/>
                      </a:lnTo>
                      <a:lnTo>
                        <a:pt x="15" y="242"/>
                      </a:lnTo>
                      <a:lnTo>
                        <a:pt x="10" y="223"/>
                      </a:lnTo>
                      <a:lnTo>
                        <a:pt x="0" y="196"/>
                      </a:lnTo>
                      <a:lnTo>
                        <a:pt x="10" y="190"/>
                      </a:lnTo>
                      <a:lnTo>
                        <a:pt x="20" y="196"/>
                      </a:lnTo>
                      <a:lnTo>
                        <a:pt x="32" y="190"/>
                      </a:lnTo>
                      <a:lnTo>
                        <a:pt x="27" y="179"/>
                      </a:lnTo>
                      <a:lnTo>
                        <a:pt x="17" y="181"/>
                      </a:lnTo>
                      <a:lnTo>
                        <a:pt x="15" y="176"/>
                      </a:lnTo>
                      <a:lnTo>
                        <a:pt x="17" y="173"/>
                      </a:lnTo>
                      <a:lnTo>
                        <a:pt x="26" y="173"/>
                      </a:lnTo>
                      <a:lnTo>
                        <a:pt x="24" y="159"/>
                      </a:lnTo>
                      <a:lnTo>
                        <a:pt x="13" y="152"/>
                      </a:lnTo>
                      <a:lnTo>
                        <a:pt x="7" y="141"/>
                      </a:lnTo>
                      <a:lnTo>
                        <a:pt x="8" y="140"/>
                      </a:lnTo>
                      <a:lnTo>
                        <a:pt x="17" y="151"/>
                      </a:lnTo>
                      <a:lnTo>
                        <a:pt x="21" y="143"/>
                      </a:lnTo>
                      <a:lnTo>
                        <a:pt x="22" y="132"/>
                      </a:lnTo>
                      <a:lnTo>
                        <a:pt x="17" y="122"/>
                      </a:lnTo>
                      <a:lnTo>
                        <a:pt x="17" y="106"/>
                      </a:lnTo>
                      <a:lnTo>
                        <a:pt x="26" y="99"/>
                      </a:lnTo>
                      <a:lnTo>
                        <a:pt x="39" y="103"/>
                      </a:lnTo>
                      <a:lnTo>
                        <a:pt x="44" y="95"/>
                      </a:lnTo>
                      <a:lnTo>
                        <a:pt x="38" y="83"/>
                      </a:lnTo>
                      <a:lnTo>
                        <a:pt x="33" y="88"/>
                      </a:lnTo>
                      <a:lnTo>
                        <a:pt x="29" y="82"/>
                      </a:lnTo>
                      <a:lnTo>
                        <a:pt x="26" y="67"/>
                      </a:lnTo>
                      <a:lnTo>
                        <a:pt x="28" y="62"/>
                      </a:lnTo>
                      <a:lnTo>
                        <a:pt x="36" y="51"/>
                      </a:lnTo>
                      <a:lnTo>
                        <a:pt x="42" y="55"/>
                      </a:lnTo>
                      <a:lnTo>
                        <a:pt x="67" y="43"/>
                      </a:lnTo>
                      <a:lnTo>
                        <a:pt x="77" y="18"/>
                      </a:lnTo>
                      <a:lnTo>
                        <a:pt x="80" y="22"/>
                      </a:lnTo>
                      <a:lnTo>
                        <a:pt x="103" y="4"/>
                      </a:lnTo>
                      <a:lnTo>
                        <a:pt x="119" y="0"/>
                      </a:lnTo>
                      <a:lnTo>
                        <a:pt x="123" y="1"/>
                      </a:lnTo>
                      <a:lnTo>
                        <a:pt x="117" y="13"/>
                      </a:lnTo>
                      <a:lnTo>
                        <a:pt x="119" y="24"/>
                      </a:lnTo>
                      <a:lnTo>
                        <a:pt x="146" y="54"/>
                      </a:lnTo>
                      <a:lnTo>
                        <a:pt x="151" y="57"/>
                      </a:lnTo>
                      <a:lnTo>
                        <a:pt x="160" y="54"/>
                      </a:lnTo>
                      <a:lnTo>
                        <a:pt x="162" y="62"/>
                      </a:lnTo>
                      <a:lnTo>
                        <a:pt x="169" y="68"/>
                      </a:lnTo>
                      <a:lnTo>
                        <a:pt x="163" y="78"/>
                      </a:lnTo>
                      <a:lnTo>
                        <a:pt x="168" y="87"/>
                      </a:lnTo>
                      <a:lnTo>
                        <a:pt x="178" y="8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0" name="Freeform 121"/>
                <p:cNvSpPr>
                  <a:spLocks noChangeAspect="1"/>
                </p:cNvSpPr>
                <p:nvPr/>
              </p:nvSpPr>
              <p:spPr bwMode="gray">
                <a:xfrm>
                  <a:off x="4066" y="1166"/>
                  <a:ext cx="44" cy="50"/>
                </a:xfrm>
                <a:custGeom>
                  <a:avLst/>
                  <a:gdLst/>
                  <a:ahLst/>
                  <a:cxnLst>
                    <a:cxn ang="0">
                      <a:pos x="0" y="0"/>
                    </a:cxn>
                    <a:cxn ang="0">
                      <a:pos x="16" y="8"/>
                    </a:cxn>
                    <a:cxn ang="0">
                      <a:pos x="32" y="30"/>
                    </a:cxn>
                    <a:cxn ang="0">
                      <a:pos x="42" y="38"/>
                    </a:cxn>
                    <a:cxn ang="0">
                      <a:pos x="56" y="59"/>
                    </a:cxn>
                    <a:cxn ang="0">
                      <a:pos x="64" y="66"/>
                    </a:cxn>
                    <a:cxn ang="0">
                      <a:pos x="89" y="71"/>
                    </a:cxn>
                    <a:cxn ang="0">
                      <a:pos x="106" y="59"/>
                    </a:cxn>
                    <a:cxn ang="0">
                      <a:pos x="116" y="56"/>
                    </a:cxn>
                    <a:cxn ang="0">
                      <a:pos x="138" y="64"/>
                    </a:cxn>
                    <a:cxn ang="0">
                      <a:pos x="152" y="89"/>
                    </a:cxn>
                    <a:cxn ang="0">
                      <a:pos x="169" y="97"/>
                    </a:cxn>
                    <a:cxn ang="0">
                      <a:pos x="182" y="110"/>
                    </a:cxn>
                    <a:cxn ang="0">
                      <a:pos x="201" y="120"/>
                    </a:cxn>
                    <a:cxn ang="0">
                      <a:pos x="215" y="136"/>
                    </a:cxn>
                    <a:cxn ang="0">
                      <a:pos x="222" y="136"/>
                    </a:cxn>
                    <a:cxn ang="0">
                      <a:pos x="224" y="145"/>
                    </a:cxn>
                    <a:cxn ang="0">
                      <a:pos x="206" y="142"/>
                    </a:cxn>
                    <a:cxn ang="0">
                      <a:pos x="197" y="146"/>
                    </a:cxn>
                    <a:cxn ang="0">
                      <a:pos x="193" y="155"/>
                    </a:cxn>
                    <a:cxn ang="0">
                      <a:pos x="181" y="156"/>
                    </a:cxn>
                    <a:cxn ang="0">
                      <a:pos x="185" y="161"/>
                    </a:cxn>
                    <a:cxn ang="0">
                      <a:pos x="182" y="169"/>
                    </a:cxn>
                    <a:cxn ang="0">
                      <a:pos x="182" y="183"/>
                    </a:cxn>
                    <a:cxn ang="0">
                      <a:pos x="188" y="194"/>
                    </a:cxn>
                    <a:cxn ang="0">
                      <a:pos x="183" y="200"/>
                    </a:cxn>
                    <a:cxn ang="0">
                      <a:pos x="180" y="217"/>
                    </a:cxn>
                    <a:cxn ang="0">
                      <a:pos x="167" y="226"/>
                    </a:cxn>
                    <a:cxn ang="0">
                      <a:pos x="163" y="232"/>
                    </a:cxn>
                    <a:cxn ang="0">
                      <a:pos x="138" y="248"/>
                    </a:cxn>
                    <a:cxn ang="0">
                      <a:pos x="128" y="241"/>
                    </a:cxn>
                    <a:cxn ang="0">
                      <a:pos x="91" y="233"/>
                    </a:cxn>
                    <a:cxn ang="0">
                      <a:pos x="77" y="222"/>
                    </a:cxn>
                    <a:cxn ang="0">
                      <a:pos x="54" y="164"/>
                    </a:cxn>
                    <a:cxn ang="0">
                      <a:pos x="56" y="147"/>
                    </a:cxn>
                    <a:cxn ang="0">
                      <a:pos x="69" y="108"/>
                    </a:cxn>
                    <a:cxn ang="0">
                      <a:pos x="73" y="85"/>
                    </a:cxn>
                    <a:cxn ang="0">
                      <a:pos x="64" y="85"/>
                    </a:cxn>
                    <a:cxn ang="0">
                      <a:pos x="61" y="73"/>
                    </a:cxn>
                    <a:cxn ang="0">
                      <a:pos x="16" y="19"/>
                    </a:cxn>
                    <a:cxn ang="0">
                      <a:pos x="8" y="12"/>
                    </a:cxn>
                    <a:cxn ang="0">
                      <a:pos x="0" y="0"/>
                    </a:cxn>
                  </a:cxnLst>
                  <a:rect l="0" t="0" r="r" b="b"/>
                  <a:pathLst>
                    <a:path w="224" h="248">
                      <a:moveTo>
                        <a:pt x="0" y="0"/>
                      </a:moveTo>
                      <a:lnTo>
                        <a:pt x="16" y="8"/>
                      </a:lnTo>
                      <a:lnTo>
                        <a:pt x="32" y="30"/>
                      </a:lnTo>
                      <a:lnTo>
                        <a:pt x="42" y="38"/>
                      </a:lnTo>
                      <a:lnTo>
                        <a:pt x="56" y="59"/>
                      </a:lnTo>
                      <a:lnTo>
                        <a:pt x="64" y="66"/>
                      </a:lnTo>
                      <a:lnTo>
                        <a:pt x="89" y="71"/>
                      </a:lnTo>
                      <a:lnTo>
                        <a:pt x="106" y="59"/>
                      </a:lnTo>
                      <a:lnTo>
                        <a:pt x="116" y="56"/>
                      </a:lnTo>
                      <a:lnTo>
                        <a:pt x="138" y="64"/>
                      </a:lnTo>
                      <a:lnTo>
                        <a:pt x="152" y="89"/>
                      </a:lnTo>
                      <a:lnTo>
                        <a:pt x="169" y="97"/>
                      </a:lnTo>
                      <a:lnTo>
                        <a:pt x="182" y="110"/>
                      </a:lnTo>
                      <a:lnTo>
                        <a:pt x="201" y="120"/>
                      </a:lnTo>
                      <a:lnTo>
                        <a:pt x="215" y="136"/>
                      </a:lnTo>
                      <a:lnTo>
                        <a:pt x="222" y="136"/>
                      </a:lnTo>
                      <a:lnTo>
                        <a:pt x="224" y="145"/>
                      </a:lnTo>
                      <a:lnTo>
                        <a:pt x="206" y="142"/>
                      </a:lnTo>
                      <a:lnTo>
                        <a:pt x="197" y="146"/>
                      </a:lnTo>
                      <a:lnTo>
                        <a:pt x="193" y="155"/>
                      </a:lnTo>
                      <a:lnTo>
                        <a:pt x="181" y="156"/>
                      </a:lnTo>
                      <a:lnTo>
                        <a:pt x="185" y="161"/>
                      </a:lnTo>
                      <a:lnTo>
                        <a:pt x="182" y="169"/>
                      </a:lnTo>
                      <a:lnTo>
                        <a:pt x="182" y="183"/>
                      </a:lnTo>
                      <a:lnTo>
                        <a:pt x="188" y="194"/>
                      </a:lnTo>
                      <a:lnTo>
                        <a:pt x="183" y="200"/>
                      </a:lnTo>
                      <a:lnTo>
                        <a:pt x="180" y="217"/>
                      </a:lnTo>
                      <a:lnTo>
                        <a:pt x="167" y="226"/>
                      </a:lnTo>
                      <a:lnTo>
                        <a:pt x="163" y="232"/>
                      </a:lnTo>
                      <a:lnTo>
                        <a:pt x="138" y="248"/>
                      </a:lnTo>
                      <a:lnTo>
                        <a:pt x="128" y="241"/>
                      </a:lnTo>
                      <a:lnTo>
                        <a:pt x="91" y="233"/>
                      </a:lnTo>
                      <a:lnTo>
                        <a:pt x="77" y="222"/>
                      </a:lnTo>
                      <a:lnTo>
                        <a:pt x="54" y="164"/>
                      </a:lnTo>
                      <a:lnTo>
                        <a:pt x="56" y="147"/>
                      </a:lnTo>
                      <a:lnTo>
                        <a:pt x="69" y="108"/>
                      </a:lnTo>
                      <a:lnTo>
                        <a:pt x="73" y="85"/>
                      </a:lnTo>
                      <a:lnTo>
                        <a:pt x="64" y="85"/>
                      </a:lnTo>
                      <a:lnTo>
                        <a:pt x="61" y="73"/>
                      </a:lnTo>
                      <a:lnTo>
                        <a:pt x="16" y="19"/>
                      </a:lnTo>
                      <a:lnTo>
                        <a:pt x="8" y="12"/>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1" name="Freeform 122"/>
                <p:cNvSpPr>
                  <a:spLocks noChangeAspect="1"/>
                </p:cNvSpPr>
                <p:nvPr/>
              </p:nvSpPr>
              <p:spPr bwMode="gray">
                <a:xfrm>
                  <a:off x="4119" y="1193"/>
                  <a:ext cx="54" cy="36"/>
                </a:xfrm>
                <a:custGeom>
                  <a:avLst/>
                  <a:gdLst/>
                  <a:ahLst/>
                  <a:cxnLst>
                    <a:cxn ang="0">
                      <a:pos x="3" y="0"/>
                    </a:cxn>
                    <a:cxn ang="0">
                      <a:pos x="9" y="6"/>
                    </a:cxn>
                    <a:cxn ang="0">
                      <a:pos x="19" y="10"/>
                    </a:cxn>
                    <a:cxn ang="0">
                      <a:pos x="24" y="15"/>
                    </a:cxn>
                    <a:cxn ang="0">
                      <a:pos x="26" y="25"/>
                    </a:cxn>
                    <a:cxn ang="0">
                      <a:pos x="36" y="30"/>
                    </a:cxn>
                    <a:cxn ang="0">
                      <a:pos x="51" y="33"/>
                    </a:cxn>
                    <a:cxn ang="0">
                      <a:pos x="66" y="35"/>
                    </a:cxn>
                    <a:cxn ang="0">
                      <a:pos x="73" y="31"/>
                    </a:cxn>
                    <a:cxn ang="0">
                      <a:pos x="127" y="41"/>
                    </a:cxn>
                    <a:cxn ang="0">
                      <a:pos x="129" y="49"/>
                    </a:cxn>
                    <a:cxn ang="0">
                      <a:pos x="122" y="49"/>
                    </a:cxn>
                    <a:cxn ang="0">
                      <a:pos x="121" y="55"/>
                    </a:cxn>
                    <a:cxn ang="0">
                      <a:pos x="109" y="67"/>
                    </a:cxn>
                    <a:cxn ang="0">
                      <a:pos x="132" y="64"/>
                    </a:cxn>
                    <a:cxn ang="0">
                      <a:pos x="154" y="68"/>
                    </a:cxn>
                    <a:cxn ang="0">
                      <a:pos x="163" y="62"/>
                    </a:cxn>
                    <a:cxn ang="0">
                      <a:pos x="172" y="62"/>
                    </a:cxn>
                    <a:cxn ang="0">
                      <a:pos x="182" y="68"/>
                    </a:cxn>
                    <a:cxn ang="0">
                      <a:pos x="188" y="79"/>
                    </a:cxn>
                    <a:cxn ang="0">
                      <a:pos x="207" y="75"/>
                    </a:cxn>
                    <a:cxn ang="0">
                      <a:pos x="218" y="79"/>
                    </a:cxn>
                    <a:cxn ang="0">
                      <a:pos x="225" y="91"/>
                    </a:cxn>
                    <a:cxn ang="0">
                      <a:pos x="266" y="100"/>
                    </a:cxn>
                    <a:cxn ang="0">
                      <a:pos x="256" y="108"/>
                    </a:cxn>
                    <a:cxn ang="0">
                      <a:pos x="257" y="135"/>
                    </a:cxn>
                    <a:cxn ang="0">
                      <a:pos x="245" y="154"/>
                    </a:cxn>
                    <a:cxn ang="0">
                      <a:pos x="208" y="176"/>
                    </a:cxn>
                    <a:cxn ang="0">
                      <a:pos x="198" y="180"/>
                    </a:cxn>
                    <a:cxn ang="0">
                      <a:pos x="191" y="171"/>
                    </a:cxn>
                    <a:cxn ang="0">
                      <a:pos x="186" y="176"/>
                    </a:cxn>
                    <a:cxn ang="0">
                      <a:pos x="179" y="173"/>
                    </a:cxn>
                    <a:cxn ang="0">
                      <a:pos x="174" y="164"/>
                    </a:cxn>
                    <a:cxn ang="0">
                      <a:pos x="171" y="175"/>
                    </a:cxn>
                    <a:cxn ang="0">
                      <a:pos x="160" y="175"/>
                    </a:cxn>
                    <a:cxn ang="0">
                      <a:pos x="144" y="170"/>
                    </a:cxn>
                    <a:cxn ang="0">
                      <a:pos x="133" y="156"/>
                    </a:cxn>
                    <a:cxn ang="0">
                      <a:pos x="117" y="156"/>
                    </a:cxn>
                    <a:cxn ang="0">
                      <a:pos x="104" y="151"/>
                    </a:cxn>
                    <a:cxn ang="0">
                      <a:pos x="95" y="140"/>
                    </a:cxn>
                    <a:cxn ang="0">
                      <a:pos x="85" y="135"/>
                    </a:cxn>
                    <a:cxn ang="0">
                      <a:pos x="75" y="123"/>
                    </a:cxn>
                    <a:cxn ang="0">
                      <a:pos x="57" y="118"/>
                    </a:cxn>
                    <a:cxn ang="0">
                      <a:pos x="46" y="110"/>
                    </a:cxn>
                    <a:cxn ang="0">
                      <a:pos x="45" y="81"/>
                    </a:cxn>
                    <a:cxn ang="0">
                      <a:pos x="31" y="67"/>
                    </a:cxn>
                    <a:cxn ang="0">
                      <a:pos x="26" y="47"/>
                    </a:cxn>
                    <a:cxn ang="0">
                      <a:pos x="5" y="20"/>
                    </a:cxn>
                    <a:cxn ang="0">
                      <a:pos x="0" y="3"/>
                    </a:cxn>
                    <a:cxn ang="0">
                      <a:pos x="3" y="0"/>
                    </a:cxn>
                  </a:cxnLst>
                  <a:rect l="0" t="0" r="r" b="b"/>
                  <a:pathLst>
                    <a:path w="266" h="180">
                      <a:moveTo>
                        <a:pt x="3" y="0"/>
                      </a:moveTo>
                      <a:lnTo>
                        <a:pt x="9" y="6"/>
                      </a:lnTo>
                      <a:lnTo>
                        <a:pt x="19" y="10"/>
                      </a:lnTo>
                      <a:lnTo>
                        <a:pt x="24" y="15"/>
                      </a:lnTo>
                      <a:lnTo>
                        <a:pt x="26" y="25"/>
                      </a:lnTo>
                      <a:lnTo>
                        <a:pt x="36" y="30"/>
                      </a:lnTo>
                      <a:lnTo>
                        <a:pt x="51" y="33"/>
                      </a:lnTo>
                      <a:lnTo>
                        <a:pt x="66" y="35"/>
                      </a:lnTo>
                      <a:lnTo>
                        <a:pt x="73" y="31"/>
                      </a:lnTo>
                      <a:lnTo>
                        <a:pt x="127" y="41"/>
                      </a:lnTo>
                      <a:lnTo>
                        <a:pt x="129" y="49"/>
                      </a:lnTo>
                      <a:lnTo>
                        <a:pt x="122" y="49"/>
                      </a:lnTo>
                      <a:lnTo>
                        <a:pt x="121" y="55"/>
                      </a:lnTo>
                      <a:lnTo>
                        <a:pt x="109" y="67"/>
                      </a:lnTo>
                      <a:lnTo>
                        <a:pt x="132" y="64"/>
                      </a:lnTo>
                      <a:lnTo>
                        <a:pt x="154" y="68"/>
                      </a:lnTo>
                      <a:lnTo>
                        <a:pt x="163" y="62"/>
                      </a:lnTo>
                      <a:lnTo>
                        <a:pt x="172" y="62"/>
                      </a:lnTo>
                      <a:lnTo>
                        <a:pt x="182" y="68"/>
                      </a:lnTo>
                      <a:lnTo>
                        <a:pt x="188" y="79"/>
                      </a:lnTo>
                      <a:lnTo>
                        <a:pt x="207" y="75"/>
                      </a:lnTo>
                      <a:lnTo>
                        <a:pt x="218" y="79"/>
                      </a:lnTo>
                      <a:lnTo>
                        <a:pt x="225" y="91"/>
                      </a:lnTo>
                      <a:lnTo>
                        <a:pt x="266" y="100"/>
                      </a:lnTo>
                      <a:lnTo>
                        <a:pt x="256" y="108"/>
                      </a:lnTo>
                      <a:lnTo>
                        <a:pt x="257" y="135"/>
                      </a:lnTo>
                      <a:lnTo>
                        <a:pt x="245" y="154"/>
                      </a:lnTo>
                      <a:lnTo>
                        <a:pt x="208" y="176"/>
                      </a:lnTo>
                      <a:lnTo>
                        <a:pt x="198" y="180"/>
                      </a:lnTo>
                      <a:lnTo>
                        <a:pt x="191" y="171"/>
                      </a:lnTo>
                      <a:lnTo>
                        <a:pt x="186" y="176"/>
                      </a:lnTo>
                      <a:lnTo>
                        <a:pt x="179" y="173"/>
                      </a:lnTo>
                      <a:lnTo>
                        <a:pt x="174" y="164"/>
                      </a:lnTo>
                      <a:lnTo>
                        <a:pt x="171" y="175"/>
                      </a:lnTo>
                      <a:lnTo>
                        <a:pt x="160" y="175"/>
                      </a:lnTo>
                      <a:lnTo>
                        <a:pt x="144" y="170"/>
                      </a:lnTo>
                      <a:lnTo>
                        <a:pt x="133" y="156"/>
                      </a:lnTo>
                      <a:lnTo>
                        <a:pt x="117" y="156"/>
                      </a:lnTo>
                      <a:lnTo>
                        <a:pt x="104" y="151"/>
                      </a:lnTo>
                      <a:lnTo>
                        <a:pt x="95" y="140"/>
                      </a:lnTo>
                      <a:lnTo>
                        <a:pt x="85" y="135"/>
                      </a:lnTo>
                      <a:lnTo>
                        <a:pt x="75" y="123"/>
                      </a:lnTo>
                      <a:lnTo>
                        <a:pt x="57" y="118"/>
                      </a:lnTo>
                      <a:lnTo>
                        <a:pt x="46" y="110"/>
                      </a:lnTo>
                      <a:lnTo>
                        <a:pt x="45" y="81"/>
                      </a:lnTo>
                      <a:lnTo>
                        <a:pt x="31" y="67"/>
                      </a:lnTo>
                      <a:lnTo>
                        <a:pt x="26" y="47"/>
                      </a:lnTo>
                      <a:lnTo>
                        <a:pt x="5" y="20"/>
                      </a:lnTo>
                      <a:lnTo>
                        <a:pt x="0" y="3"/>
                      </a:lnTo>
                      <a:lnTo>
                        <a:pt x="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2" name="Freeform 123"/>
                <p:cNvSpPr>
                  <a:spLocks noChangeAspect="1"/>
                </p:cNvSpPr>
                <p:nvPr/>
              </p:nvSpPr>
              <p:spPr bwMode="gray">
                <a:xfrm>
                  <a:off x="4047" y="1261"/>
                  <a:ext cx="43" cy="27"/>
                </a:xfrm>
                <a:custGeom>
                  <a:avLst/>
                  <a:gdLst/>
                  <a:ahLst/>
                  <a:cxnLst>
                    <a:cxn ang="0">
                      <a:pos x="92" y="7"/>
                    </a:cxn>
                    <a:cxn ang="0">
                      <a:pos x="110" y="0"/>
                    </a:cxn>
                    <a:cxn ang="0">
                      <a:pos x="126" y="2"/>
                    </a:cxn>
                    <a:cxn ang="0">
                      <a:pos x="137" y="5"/>
                    </a:cxn>
                    <a:cxn ang="0">
                      <a:pos x="148" y="16"/>
                    </a:cxn>
                    <a:cxn ang="0">
                      <a:pos x="156" y="18"/>
                    </a:cxn>
                    <a:cxn ang="0">
                      <a:pos x="169" y="36"/>
                    </a:cxn>
                    <a:cxn ang="0">
                      <a:pos x="187" y="51"/>
                    </a:cxn>
                    <a:cxn ang="0">
                      <a:pos x="203" y="78"/>
                    </a:cxn>
                    <a:cxn ang="0">
                      <a:pos x="207" y="93"/>
                    </a:cxn>
                    <a:cxn ang="0">
                      <a:pos x="207" y="112"/>
                    </a:cxn>
                    <a:cxn ang="0">
                      <a:pos x="212" y="126"/>
                    </a:cxn>
                    <a:cxn ang="0">
                      <a:pos x="212" y="136"/>
                    </a:cxn>
                    <a:cxn ang="0">
                      <a:pos x="202" y="132"/>
                    </a:cxn>
                    <a:cxn ang="0">
                      <a:pos x="193" y="136"/>
                    </a:cxn>
                    <a:cxn ang="0">
                      <a:pos x="181" y="134"/>
                    </a:cxn>
                    <a:cxn ang="0">
                      <a:pos x="167" y="127"/>
                    </a:cxn>
                    <a:cxn ang="0">
                      <a:pos x="139" y="128"/>
                    </a:cxn>
                    <a:cxn ang="0">
                      <a:pos x="122" y="120"/>
                    </a:cxn>
                    <a:cxn ang="0">
                      <a:pos x="115" y="112"/>
                    </a:cxn>
                    <a:cxn ang="0">
                      <a:pos x="102" y="115"/>
                    </a:cxn>
                    <a:cxn ang="0">
                      <a:pos x="85" y="110"/>
                    </a:cxn>
                    <a:cxn ang="0">
                      <a:pos x="68" y="99"/>
                    </a:cxn>
                    <a:cxn ang="0">
                      <a:pos x="48" y="95"/>
                    </a:cxn>
                    <a:cxn ang="0">
                      <a:pos x="21" y="110"/>
                    </a:cxn>
                    <a:cxn ang="0">
                      <a:pos x="10" y="109"/>
                    </a:cxn>
                    <a:cxn ang="0">
                      <a:pos x="0" y="95"/>
                    </a:cxn>
                    <a:cxn ang="0">
                      <a:pos x="8" y="89"/>
                    </a:cxn>
                    <a:cxn ang="0">
                      <a:pos x="37" y="86"/>
                    </a:cxn>
                    <a:cxn ang="0">
                      <a:pos x="41" y="79"/>
                    </a:cxn>
                    <a:cxn ang="0">
                      <a:pos x="48" y="62"/>
                    </a:cxn>
                    <a:cxn ang="0">
                      <a:pos x="60" y="31"/>
                    </a:cxn>
                    <a:cxn ang="0">
                      <a:pos x="60" y="19"/>
                    </a:cxn>
                    <a:cxn ang="0">
                      <a:pos x="65" y="10"/>
                    </a:cxn>
                    <a:cxn ang="0">
                      <a:pos x="92" y="7"/>
                    </a:cxn>
                  </a:cxnLst>
                  <a:rect l="0" t="0" r="r" b="b"/>
                  <a:pathLst>
                    <a:path w="212" h="136">
                      <a:moveTo>
                        <a:pt x="92" y="7"/>
                      </a:moveTo>
                      <a:lnTo>
                        <a:pt x="110" y="0"/>
                      </a:lnTo>
                      <a:lnTo>
                        <a:pt x="126" y="2"/>
                      </a:lnTo>
                      <a:lnTo>
                        <a:pt x="137" y="5"/>
                      </a:lnTo>
                      <a:lnTo>
                        <a:pt x="148" y="16"/>
                      </a:lnTo>
                      <a:lnTo>
                        <a:pt x="156" y="18"/>
                      </a:lnTo>
                      <a:lnTo>
                        <a:pt x="169" y="36"/>
                      </a:lnTo>
                      <a:lnTo>
                        <a:pt x="187" y="51"/>
                      </a:lnTo>
                      <a:lnTo>
                        <a:pt x="203" y="78"/>
                      </a:lnTo>
                      <a:lnTo>
                        <a:pt x="207" y="93"/>
                      </a:lnTo>
                      <a:lnTo>
                        <a:pt x="207" y="112"/>
                      </a:lnTo>
                      <a:lnTo>
                        <a:pt x="212" y="126"/>
                      </a:lnTo>
                      <a:lnTo>
                        <a:pt x="212" y="136"/>
                      </a:lnTo>
                      <a:lnTo>
                        <a:pt x="202" y="132"/>
                      </a:lnTo>
                      <a:lnTo>
                        <a:pt x="193" y="136"/>
                      </a:lnTo>
                      <a:lnTo>
                        <a:pt x="181" y="134"/>
                      </a:lnTo>
                      <a:lnTo>
                        <a:pt x="167" y="127"/>
                      </a:lnTo>
                      <a:lnTo>
                        <a:pt x="139" y="128"/>
                      </a:lnTo>
                      <a:lnTo>
                        <a:pt x="122" y="120"/>
                      </a:lnTo>
                      <a:lnTo>
                        <a:pt x="115" y="112"/>
                      </a:lnTo>
                      <a:lnTo>
                        <a:pt x="102" y="115"/>
                      </a:lnTo>
                      <a:lnTo>
                        <a:pt x="85" y="110"/>
                      </a:lnTo>
                      <a:lnTo>
                        <a:pt x="68" y="99"/>
                      </a:lnTo>
                      <a:lnTo>
                        <a:pt x="48" y="95"/>
                      </a:lnTo>
                      <a:lnTo>
                        <a:pt x="21" y="110"/>
                      </a:lnTo>
                      <a:lnTo>
                        <a:pt x="10" y="109"/>
                      </a:lnTo>
                      <a:lnTo>
                        <a:pt x="0" y="95"/>
                      </a:lnTo>
                      <a:lnTo>
                        <a:pt x="8" y="89"/>
                      </a:lnTo>
                      <a:lnTo>
                        <a:pt x="37" y="86"/>
                      </a:lnTo>
                      <a:lnTo>
                        <a:pt x="41" y="79"/>
                      </a:lnTo>
                      <a:lnTo>
                        <a:pt x="48" y="62"/>
                      </a:lnTo>
                      <a:lnTo>
                        <a:pt x="60" y="31"/>
                      </a:lnTo>
                      <a:lnTo>
                        <a:pt x="60" y="19"/>
                      </a:lnTo>
                      <a:lnTo>
                        <a:pt x="65" y="10"/>
                      </a:lnTo>
                      <a:lnTo>
                        <a:pt x="92"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3" name="Freeform 124"/>
                <p:cNvSpPr>
                  <a:spLocks noChangeAspect="1"/>
                </p:cNvSpPr>
                <p:nvPr/>
              </p:nvSpPr>
              <p:spPr bwMode="gray">
                <a:xfrm>
                  <a:off x="3080" y="1282"/>
                  <a:ext cx="68" cy="102"/>
                </a:xfrm>
                <a:custGeom>
                  <a:avLst/>
                  <a:gdLst/>
                  <a:ahLst/>
                  <a:cxnLst>
                    <a:cxn ang="0">
                      <a:pos x="152" y="22"/>
                    </a:cxn>
                    <a:cxn ang="0">
                      <a:pos x="199" y="0"/>
                    </a:cxn>
                    <a:cxn ang="0">
                      <a:pos x="234" y="15"/>
                    </a:cxn>
                    <a:cxn ang="0">
                      <a:pos x="277" y="45"/>
                    </a:cxn>
                    <a:cxn ang="0">
                      <a:pos x="272" y="68"/>
                    </a:cxn>
                    <a:cxn ang="0">
                      <a:pos x="234" y="86"/>
                    </a:cxn>
                    <a:cxn ang="0">
                      <a:pos x="267" y="94"/>
                    </a:cxn>
                    <a:cxn ang="0">
                      <a:pos x="245" y="114"/>
                    </a:cxn>
                    <a:cxn ang="0">
                      <a:pos x="238" y="119"/>
                    </a:cxn>
                    <a:cxn ang="0">
                      <a:pos x="232" y="158"/>
                    </a:cxn>
                    <a:cxn ang="0">
                      <a:pos x="226" y="165"/>
                    </a:cxn>
                    <a:cxn ang="0">
                      <a:pos x="219" y="189"/>
                    </a:cxn>
                    <a:cxn ang="0">
                      <a:pos x="224" y="226"/>
                    </a:cxn>
                    <a:cxn ang="0">
                      <a:pos x="218" y="267"/>
                    </a:cxn>
                    <a:cxn ang="0">
                      <a:pos x="230" y="331"/>
                    </a:cxn>
                    <a:cxn ang="0">
                      <a:pos x="250" y="373"/>
                    </a:cxn>
                    <a:cxn ang="0">
                      <a:pos x="278" y="426"/>
                    </a:cxn>
                    <a:cxn ang="0">
                      <a:pos x="306" y="450"/>
                    </a:cxn>
                    <a:cxn ang="0">
                      <a:pos x="338" y="472"/>
                    </a:cxn>
                    <a:cxn ang="0">
                      <a:pos x="322" y="490"/>
                    </a:cxn>
                    <a:cxn ang="0">
                      <a:pos x="320" y="498"/>
                    </a:cxn>
                    <a:cxn ang="0">
                      <a:pos x="301" y="502"/>
                    </a:cxn>
                    <a:cxn ang="0">
                      <a:pos x="284" y="470"/>
                    </a:cxn>
                    <a:cxn ang="0">
                      <a:pos x="261" y="481"/>
                    </a:cxn>
                    <a:cxn ang="0">
                      <a:pos x="273" y="487"/>
                    </a:cxn>
                    <a:cxn ang="0">
                      <a:pos x="251" y="491"/>
                    </a:cxn>
                    <a:cxn ang="0">
                      <a:pos x="243" y="495"/>
                    </a:cxn>
                    <a:cxn ang="0">
                      <a:pos x="220" y="476"/>
                    </a:cxn>
                    <a:cxn ang="0">
                      <a:pos x="210" y="488"/>
                    </a:cxn>
                    <a:cxn ang="0">
                      <a:pos x="182" y="480"/>
                    </a:cxn>
                    <a:cxn ang="0">
                      <a:pos x="189" y="466"/>
                    </a:cxn>
                    <a:cxn ang="0">
                      <a:pos x="144" y="470"/>
                    </a:cxn>
                    <a:cxn ang="0">
                      <a:pos x="127" y="461"/>
                    </a:cxn>
                    <a:cxn ang="0">
                      <a:pos x="125" y="438"/>
                    </a:cxn>
                    <a:cxn ang="0">
                      <a:pos x="124" y="421"/>
                    </a:cxn>
                    <a:cxn ang="0">
                      <a:pos x="135" y="413"/>
                    </a:cxn>
                    <a:cxn ang="0">
                      <a:pos x="157" y="412"/>
                    </a:cxn>
                    <a:cxn ang="0">
                      <a:pos x="143" y="400"/>
                    </a:cxn>
                    <a:cxn ang="0">
                      <a:pos x="116" y="380"/>
                    </a:cxn>
                    <a:cxn ang="0">
                      <a:pos x="138" y="348"/>
                    </a:cxn>
                    <a:cxn ang="0">
                      <a:pos x="109" y="380"/>
                    </a:cxn>
                    <a:cxn ang="0">
                      <a:pos x="107" y="345"/>
                    </a:cxn>
                    <a:cxn ang="0">
                      <a:pos x="90" y="342"/>
                    </a:cxn>
                    <a:cxn ang="0">
                      <a:pos x="76" y="353"/>
                    </a:cxn>
                    <a:cxn ang="0">
                      <a:pos x="65" y="319"/>
                    </a:cxn>
                    <a:cxn ang="0">
                      <a:pos x="51" y="331"/>
                    </a:cxn>
                    <a:cxn ang="0">
                      <a:pos x="32" y="347"/>
                    </a:cxn>
                    <a:cxn ang="0">
                      <a:pos x="16" y="340"/>
                    </a:cxn>
                    <a:cxn ang="0">
                      <a:pos x="1" y="294"/>
                    </a:cxn>
                    <a:cxn ang="0">
                      <a:pos x="3" y="255"/>
                    </a:cxn>
                    <a:cxn ang="0">
                      <a:pos x="27" y="242"/>
                    </a:cxn>
                    <a:cxn ang="0">
                      <a:pos x="42" y="244"/>
                    </a:cxn>
                    <a:cxn ang="0">
                      <a:pos x="53" y="230"/>
                    </a:cxn>
                    <a:cxn ang="0">
                      <a:pos x="64" y="206"/>
                    </a:cxn>
                    <a:cxn ang="0">
                      <a:pos x="70" y="186"/>
                    </a:cxn>
                    <a:cxn ang="0">
                      <a:pos x="79" y="162"/>
                    </a:cxn>
                    <a:cxn ang="0">
                      <a:pos x="75" y="158"/>
                    </a:cxn>
                    <a:cxn ang="0">
                      <a:pos x="68" y="141"/>
                    </a:cxn>
                    <a:cxn ang="0">
                      <a:pos x="73" y="97"/>
                    </a:cxn>
                    <a:cxn ang="0">
                      <a:pos x="103" y="87"/>
                    </a:cxn>
                    <a:cxn ang="0">
                      <a:pos x="94" y="74"/>
                    </a:cxn>
                    <a:cxn ang="0">
                      <a:pos x="92" y="61"/>
                    </a:cxn>
                    <a:cxn ang="0">
                      <a:pos x="124" y="20"/>
                    </a:cxn>
                  </a:cxnLst>
                  <a:rect l="0" t="0" r="r" b="b"/>
                  <a:pathLst>
                    <a:path w="338" h="508">
                      <a:moveTo>
                        <a:pt x="124" y="20"/>
                      </a:moveTo>
                      <a:lnTo>
                        <a:pt x="128" y="17"/>
                      </a:lnTo>
                      <a:lnTo>
                        <a:pt x="152" y="22"/>
                      </a:lnTo>
                      <a:lnTo>
                        <a:pt x="161" y="12"/>
                      </a:lnTo>
                      <a:lnTo>
                        <a:pt x="187" y="0"/>
                      </a:lnTo>
                      <a:lnTo>
                        <a:pt x="199" y="0"/>
                      </a:lnTo>
                      <a:lnTo>
                        <a:pt x="210" y="9"/>
                      </a:lnTo>
                      <a:lnTo>
                        <a:pt x="219" y="14"/>
                      </a:lnTo>
                      <a:lnTo>
                        <a:pt x="234" y="15"/>
                      </a:lnTo>
                      <a:lnTo>
                        <a:pt x="256" y="33"/>
                      </a:lnTo>
                      <a:lnTo>
                        <a:pt x="268" y="34"/>
                      </a:lnTo>
                      <a:lnTo>
                        <a:pt x="277" y="45"/>
                      </a:lnTo>
                      <a:lnTo>
                        <a:pt x="279" y="55"/>
                      </a:lnTo>
                      <a:lnTo>
                        <a:pt x="245" y="63"/>
                      </a:lnTo>
                      <a:lnTo>
                        <a:pt x="272" y="68"/>
                      </a:lnTo>
                      <a:lnTo>
                        <a:pt x="268" y="74"/>
                      </a:lnTo>
                      <a:lnTo>
                        <a:pt x="256" y="73"/>
                      </a:lnTo>
                      <a:lnTo>
                        <a:pt x="234" y="86"/>
                      </a:lnTo>
                      <a:lnTo>
                        <a:pt x="246" y="88"/>
                      </a:lnTo>
                      <a:lnTo>
                        <a:pt x="265" y="82"/>
                      </a:lnTo>
                      <a:lnTo>
                        <a:pt x="267" y="94"/>
                      </a:lnTo>
                      <a:lnTo>
                        <a:pt x="262" y="103"/>
                      </a:lnTo>
                      <a:lnTo>
                        <a:pt x="253" y="111"/>
                      </a:lnTo>
                      <a:lnTo>
                        <a:pt x="245" y="114"/>
                      </a:lnTo>
                      <a:lnTo>
                        <a:pt x="225" y="111"/>
                      </a:lnTo>
                      <a:lnTo>
                        <a:pt x="222" y="121"/>
                      </a:lnTo>
                      <a:lnTo>
                        <a:pt x="238" y="119"/>
                      </a:lnTo>
                      <a:lnTo>
                        <a:pt x="242" y="131"/>
                      </a:lnTo>
                      <a:lnTo>
                        <a:pt x="235" y="143"/>
                      </a:lnTo>
                      <a:lnTo>
                        <a:pt x="232" y="158"/>
                      </a:lnTo>
                      <a:lnTo>
                        <a:pt x="226" y="156"/>
                      </a:lnTo>
                      <a:lnTo>
                        <a:pt x="222" y="160"/>
                      </a:lnTo>
                      <a:lnTo>
                        <a:pt x="226" y="165"/>
                      </a:lnTo>
                      <a:lnTo>
                        <a:pt x="225" y="176"/>
                      </a:lnTo>
                      <a:lnTo>
                        <a:pt x="219" y="178"/>
                      </a:lnTo>
                      <a:lnTo>
                        <a:pt x="219" y="189"/>
                      </a:lnTo>
                      <a:lnTo>
                        <a:pt x="218" y="201"/>
                      </a:lnTo>
                      <a:lnTo>
                        <a:pt x="219" y="214"/>
                      </a:lnTo>
                      <a:lnTo>
                        <a:pt x="224" y="226"/>
                      </a:lnTo>
                      <a:lnTo>
                        <a:pt x="224" y="235"/>
                      </a:lnTo>
                      <a:lnTo>
                        <a:pt x="216" y="255"/>
                      </a:lnTo>
                      <a:lnTo>
                        <a:pt x="218" y="267"/>
                      </a:lnTo>
                      <a:lnTo>
                        <a:pt x="222" y="273"/>
                      </a:lnTo>
                      <a:lnTo>
                        <a:pt x="226" y="313"/>
                      </a:lnTo>
                      <a:lnTo>
                        <a:pt x="230" y="331"/>
                      </a:lnTo>
                      <a:lnTo>
                        <a:pt x="234" y="341"/>
                      </a:lnTo>
                      <a:lnTo>
                        <a:pt x="242" y="353"/>
                      </a:lnTo>
                      <a:lnTo>
                        <a:pt x="250" y="373"/>
                      </a:lnTo>
                      <a:lnTo>
                        <a:pt x="253" y="382"/>
                      </a:lnTo>
                      <a:lnTo>
                        <a:pt x="254" y="394"/>
                      </a:lnTo>
                      <a:lnTo>
                        <a:pt x="278" y="426"/>
                      </a:lnTo>
                      <a:lnTo>
                        <a:pt x="288" y="436"/>
                      </a:lnTo>
                      <a:lnTo>
                        <a:pt x="296" y="439"/>
                      </a:lnTo>
                      <a:lnTo>
                        <a:pt x="306" y="450"/>
                      </a:lnTo>
                      <a:lnTo>
                        <a:pt x="322" y="464"/>
                      </a:lnTo>
                      <a:lnTo>
                        <a:pt x="327" y="463"/>
                      </a:lnTo>
                      <a:lnTo>
                        <a:pt x="338" y="472"/>
                      </a:lnTo>
                      <a:lnTo>
                        <a:pt x="332" y="475"/>
                      </a:lnTo>
                      <a:lnTo>
                        <a:pt x="332" y="485"/>
                      </a:lnTo>
                      <a:lnTo>
                        <a:pt x="322" y="490"/>
                      </a:lnTo>
                      <a:lnTo>
                        <a:pt x="301" y="486"/>
                      </a:lnTo>
                      <a:lnTo>
                        <a:pt x="296" y="491"/>
                      </a:lnTo>
                      <a:lnTo>
                        <a:pt x="320" y="498"/>
                      </a:lnTo>
                      <a:lnTo>
                        <a:pt x="311" y="499"/>
                      </a:lnTo>
                      <a:lnTo>
                        <a:pt x="310" y="508"/>
                      </a:lnTo>
                      <a:lnTo>
                        <a:pt x="301" y="502"/>
                      </a:lnTo>
                      <a:lnTo>
                        <a:pt x="286" y="486"/>
                      </a:lnTo>
                      <a:lnTo>
                        <a:pt x="281" y="482"/>
                      </a:lnTo>
                      <a:lnTo>
                        <a:pt x="284" y="470"/>
                      </a:lnTo>
                      <a:lnTo>
                        <a:pt x="274" y="475"/>
                      </a:lnTo>
                      <a:lnTo>
                        <a:pt x="265" y="475"/>
                      </a:lnTo>
                      <a:lnTo>
                        <a:pt x="261" y="481"/>
                      </a:lnTo>
                      <a:lnTo>
                        <a:pt x="262" y="487"/>
                      </a:lnTo>
                      <a:lnTo>
                        <a:pt x="268" y="491"/>
                      </a:lnTo>
                      <a:lnTo>
                        <a:pt x="273" y="487"/>
                      </a:lnTo>
                      <a:lnTo>
                        <a:pt x="275" y="498"/>
                      </a:lnTo>
                      <a:lnTo>
                        <a:pt x="261" y="499"/>
                      </a:lnTo>
                      <a:lnTo>
                        <a:pt x="251" y="491"/>
                      </a:lnTo>
                      <a:lnTo>
                        <a:pt x="246" y="491"/>
                      </a:lnTo>
                      <a:lnTo>
                        <a:pt x="248" y="498"/>
                      </a:lnTo>
                      <a:lnTo>
                        <a:pt x="243" y="495"/>
                      </a:lnTo>
                      <a:lnTo>
                        <a:pt x="237" y="481"/>
                      </a:lnTo>
                      <a:lnTo>
                        <a:pt x="229" y="482"/>
                      </a:lnTo>
                      <a:lnTo>
                        <a:pt x="220" y="476"/>
                      </a:lnTo>
                      <a:lnTo>
                        <a:pt x="216" y="487"/>
                      </a:lnTo>
                      <a:lnTo>
                        <a:pt x="213" y="483"/>
                      </a:lnTo>
                      <a:lnTo>
                        <a:pt x="210" y="488"/>
                      </a:lnTo>
                      <a:lnTo>
                        <a:pt x="209" y="499"/>
                      </a:lnTo>
                      <a:lnTo>
                        <a:pt x="204" y="499"/>
                      </a:lnTo>
                      <a:lnTo>
                        <a:pt x="182" y="480"/>
                      </a:lnTo>
                      <a:lnTo>
                        <a:pt x="178" y="471"/>
                      </a:lnTo>
                      <a:lnTo>
                        <a:pt x="191" y="471"/>
                      </a:lnTo>
                      <a:lnTo>
                        <a:pt x="189" y="466"/>
                      </a:lnTo>
                      <a:lnTo>
                        <a:pt x="173" y="465"/>
                      </a:lnTo>
                      <a:lnTo>
                        <a:pt x="151" y="472"/>
                      </a:lnTo>
                      <a:lnTo>
                        <a:pt x="144" y="470"/>
                      </a:lnTo>
                      <a:lnTo>
                        <a:pt x="139" y="461"/>
                      </a:lnTo>
                      <a:lnTo>
                        <a:pt x="134" y="465"/>
                      </a:lnTo>
                      <a:lnTo>
                        <a:pt x="127" y="461"/>
                      </a:lnTo>
                      <a:lnTo>
                        <a:pt x="125" y="458"/>
                      </a:lnTo>
                      <a:lnTo>
                        <a:pt x="124" y="449"/>
                      </a:lnTo>
                      <a:lnTo>
                        <a:pt x="125" y="438"/>
                      </a:lnTo>
                      <a:lnTo>
                        <a:pt x="125" y="431"/>
                      </a:lnTo>
                      <a:lnTo>
                        <a:pt x="122" y="423"/>
                      </a:lnTo>
                      <a:lnTo>
                        <a:pt x="124" y="421"/>
                      </a:lnTo>
                      <a:lnTo>
                        <a:pt x="137" y="427"/>
                      </a:lnTo>
                      <a:lnTo>
                        <a:pt x="139" y="422"/>
                      </a:lnTo>
                      <a:lnTo>
                        <a:pt x="135" y="413"/>
                      </a:lnTo>
                      <a:lnTo>
                        <a:pt x="144" y="418"/>
                      </a:lnTo>
                      <a:lnTo>
                        <a:pt x="156" y="416"/>
                      </a:lnTo>
                      <a:lnTo>
                        <a:pt x="157" y="412"/>
                      </a:lnTo>
                      <a:lnTo>
                        <a:pt x="145" y="410"/>
                      </a:lnTo>
                      <a:lnTo>
                        <a:pt x="150" y="404"/>
                      </a:lnTo>
                      <a:lnTo>
                        <a:pt x="143" y="400"/>
                      </a:lnTo>
                      <a:lnTo>
                        <a:pt x="124" y="397"/>
                      </a:lnTo>
                      <a:lnTo>
                        <a:pt x="116" y="388"/>
                      </a:lnTo>
                      <a:lnTo>
                        <a:pt x="116" y="380"/>
                      </a:lnTo>
                      <a:lnTo>
                        <a:pt x="119" y="382"/>
                      </a:lnTo>
                      <a:lnTo>
                        <a:pt x="121" y="372"/>
                      </a:lnTo>
                      <a:lnTo>
                        <a:pt x="138" y="348"/>
                      </a:lnTo>
                      <a:lnTo>
                        <a:pt x="124" y="357"/>
                      </a:lnTo>
                      <a:lnTo>
                        <a:pt x="116" y="373"/>
                      </a:lnTo>
                      <a:lnTo>
                        <a:pt x="109" y="380"/>
                      </a:lnTo>
                      <a:lnTo>
                        <a:pt x="109" y="364"/>
                      </a:lnTo>
                      <a:lnTo>
                        <a:pt x="107" y="356"/>
                      </a:lnTo>
                      <a:lnTo>
                        <a:pt x="107" y="345"/>
                      </a:lnTo>
                      <a:lnTo>
                        <a:pt x="109" y="336"/>
                      </a:lnTo>
                      <a:lnTo>
                        <a:pt x="97" y="348"/>
                      </a:lnTo>
                      <a:lnTo>
                        <a:pt x="90" y="342"/>
                      </a:lnTo>
                      <a:lnTo>
                        <a:pt x="86" y="352"/>
                      </a:lnTo>
                      <a:lnTo>
                        <a:pt x="80" y="348"/>
                      </a:lnTo>
                      <a:lnTo>
                        <a:pt x="76" y="353"/>
                      </a:lnTo>
                      <a:lnTo>
                        <a:pt x="73" y="341"/>
                      </a:lnTo>
                      <a:lnTo>
                        <a:pt x="73" y="325"/>
                      </a:lnTo>
                      <a:lnTo>
                        <a:pt x="65" y="319"/>
                      </a:lnTo>
                      <a:lnTo>
                        <a:pt x="57" y="335"/>
                      </a:lnTo>
                      <a:lnTo>
                        <a:pt x="55" y="346"/>
                      </a:lnTo>
                      <a:lnTo>
                        <a:pt x="51" y="331"/>
                      </a:lnTo>
                      <a:lnTo>
                        <a:pt x="46" y="336"/>
                      </a:lnTo>
                      <a:lnTo>
                        <a:pt x="44" y="347"/>
                      </a:lnTo>
                      <a:lnTo>
                        <a:pt x="32" y="347"/>
                      </a:lnTo>
                      <a:lnTo>
                        <a:pt x="26" y="346"/>
                      </a:lnTo>
                      <a:lnTo>
                        <a:pt x="22" y="341"/>
                      </a:lnTo>
                      <a:lnTo>
                        <a:pt x="16" y="340"/>
                      </a:lnTo>
                      <a:lnTo>
                        <a:pt x="10" y="330"/>
                      </a:lnTo>
                      <a:lnTo>
                        <a:pt x="3" y="309"/>
                      </a:lnTo>
                      <a:lnTo>
                        <a:pt x="1" y="294"/>
                      </a:lnTo>
                      <a:lnTo>
                        <a:pt x="0" y="280"/>
                      </a:lnTo>
                      <a:lnTo>
                        <a:pt x="3" y="269"/>
                      </a:lnTo>
                      <a:lnTo>
                        <a:pt x="3" y="255"/>
                      </a:lnTo>
                      <a:lnTo>
                        <a:pt x="6" y="246"/>
                      </a:lnTo>
                      <a:lnTo>
                        <a:pt x="21" y="234"/>
                      </a:lnTo>
                      <a:lnTo>
                        <a:pt x="27" y="242"/>
                      </a:lnTo>
                      <a:lnTo>
                        <a:pt x="33" y="235"/>
                      </a:lnTo>
                      <a:lnTo>
                        <a:pt x="43" y="234"/>
                      </a:lnTo>
                      <a:lnTo>
                        <a:pt x="42" y="244"/>
                      </a:lnTo>
                      <a:lnTo>
                        <a:pt x="48" y="249"/>
                      </a:lnTo>
                      <a:lnTo>
                        <a:pt x="52" y="240"/>
                      </a:lnTo>
                      <a:lnTo>
                        <a:pt x="53" y="230"/>
                      </a:lnTo>
                      <a:lnTo>
                        <a:pt x="57" y="228"/>
                      </a:lnTo>
                      <a:lnTo>
                        <a:pt x="58" y="206"/>
                      </a:lnTo>
                      <a:lnTo>
                        <a:pt x="64" y="206"/>
                      </a:lnTo>
                      <a:lnTo>
                        <a:pt x="65" y="199"/>
                      </a:lnTo>
                      <a:lnTo>
                        <a:pt x="62" y="189"/>
                      </a:lnTo>
                      <a:lnTo>
                        <a:pt x="70" y="186"/>
                      </a:lnTo>
                      <a:lnTo>
                        <a:pt x="70" y="174"/>
                      </a:lnTo>
                      <a:lnTo>
                        <a:pt x="74" y="171"/>
                      </a:lnTo>
                      <a:lnTo>
                        <a:pt x="79" y="162"/>
                      </a:lnTo>
                      <a:lnTo>
                        <a:pt x="85" y="156"/>
                      </a:lnTo>
                      <a:lnTo>
                        <a:pt x="86" y="149"/>
                      </a:lnTo>
                      <a:lnTo>
                        <a:pt x="75" y="158"/>
                      </a:lnTo>
                      <a:lnTo>
                        <a:pt x="71" y="152"/>
                      </a:lnTo>
                      <a:lnTo>
                        <a:pt x="76" y="140"/>
                      </a:lnTo>
                      <a:lnTo>
                        <a:pt x="68" y="141"/>
                      </a:lnTo>
                      <a:lnTo>
                        <a:pt x="52" y="126"/>
                      </a:lnTo>
                      <a:lnTo>
                        <a:pt x="55" y="111"/>
                      </a:lnTo>
                      <a:lnTo>
                        <a:pt x="73" y="97"/>
                      </a:lnTo>
                      <a:lnTo>
                        <a:pt x="85" y="90"/>
                      </a:lnTo>
                      <a:lnTo>
                        <a:pt x="91" y="95"/>
                      </a:lnTo>
                      <a:lnTo>
                        <a:pt x="103" y="87"/>
                      </a:lnTo>
                      <a:lnTo>
                        <a:pt x="95" y="87"/>
                      </a:lnTo>
                      <a:lnTo>
                        <a:pt x="90" y="81"/>
                      </a:lnTo>
                      <a:lnTo>
                        <a:pt x="94" y="74"/>
                      </a:lnTo>
                      <a:lnTo>
                        <a:pt x="100" y="72"/>
                      </a:lnTo>
                      <a:lnTo>
                        <a:pt x="97" y="66"/>
                      </a:lnTo>
                      <a:lnTo>
                        <a:pt x="92" y="61"/>
                      </a:lnTo>
                      <a:lnTo>
                        <a:pt x="91" y="52"/>
                      </a:lnTo>
                      <a:lnTo>
                        <a:pt x="109" y="30"/>
                      </a:lnTo>
                      <a:lnTo>
                        <a:pt x="124"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4" name="Freeform 125"/>
                <p:cNvSpPr>
                  <a:spLocks noChangeAspect="1"/>
                </p:cNvSpPr>
                <p:nvPr/>
              </p:nvSpPr>
              <p:spPr bwMode="gray">
                <a:xfrm>
                  <a:off x="3104" y="1129"/>
                  <a:ext cx="169" cy="159"/>
                </a:xfrm>
                <a:custGeom>
                  <a:avLst/>
                  <a:gdLst/>
                  <a:ahLst/>
                  <a:cxnLst>
                    <a:cxn ang="0">
                      <a:pos x="31" y="669"/>
                    </a:cxn>
                    <a:cxn ang="0">
                      <a:pos x="88" y="629"/>
                    </a:cxn>
                    <a:cxn ang="0">
                      <a:pos x="84" y="616"/>
                    </a:cxn>
                    <a:cxn ang="0">
                      <a:pos x="83" y="578"/>
                    </a:cxn>
                    <a:cxn ang="0">
                      <a:pos x="109" y="554"/>
                    </a:cxn>
                    <a:cxn ang="0">
                      <a:pos x="106" y="527"/>
                    </a:cxn>
                    <a:cxn ang="0">
                      <a:pos x="144" y="509"/>
                    </a:cxn>
                    <a:cxn ang="0">
                      <a:pos x="113" y="481"/>
                    </a:cxn>
                    <a:cxn ang="0">
                      <a:pos x="103" y="457"/>
                    </a:cxn>
                    <a:cxn ang="0">
                      <a:pos x="105" y="410"/>
                    </a:cxn>
                    <a:cxn ang="0">
                      <a:pos x="163" y="404"/>
                    </a:cxn>
                    <a:cxn ang="0">
                      <a:pos x="230" y="351"/>
                    </a:cxn>
                    <a:cxn ang="0">
                      <a:pos x="259" y="310"/>
                    </a:cxn>
                    <a:cxn ang="0">
                      <a:pos x="302" y="253"/>
                    </a:cxn>
                    <a:cxn ang="0">
                      <a:pos x="372" y="196"/>
                    </a:cxn>
                    <a:cxn ang="0">
                      <a:pos x="385" y="219"/>
                    </a:cxn>
                    <a:cxn ang="0">
                      <a:pos x="398" y="169"/>
                    </a:cxn>
                    <a:cxn ang="0">
                      <a:pos x="426" y="161"/>
                    </a:cxn>
                    <a:cxn ang="0">
                      <a:pos x="502" y="184"/>
                    </a:cxn>
                    <a:cxn ang="0">
                      <a:pos x="572" y="161"/>
                    </a:cxn>
                    <a:cxn ang="0">
                      <a:pos x="615" y="124"/>
                    </a:cxn>
                    <a:cxn ang="0">
                      <a:pos x="660" y="105"/>
                    </a:cxn>
                    <a:cxn ang="0">
                      <a:pos x="689" y="39"/>
                    </a:cxn>
                    <a:cxn ang="0">
                      <a:pos x="750" y="0"/>
                    </a:cxn>
                    <a:cxn ang="0">
                      <a:pos x="832" y="36"/>
                    </a:cxn>
                    <a:cxn ang="0">
                      <a:pos x="829" y="110"/>
                    </a:cxn>
                    <a:cxn ang="0">
                      <a:pos x="799" y="176"/>
                    </a:cxn>
                    <a:cxn ang="0">
                      <a:pos x="733" y="221"/>
                    </a:cxn>
                    <a:cxn ang="0">
                      <a:pos x="648" y="244"/>
                    </a:cxn>
                    <a:cxn ang="0">
                      <a:pos x="614" y="276"/>
                    </a:cxn>
                    <a:cxn ang="0">
                      <a:pos x="540" y="304"/>
                    </a:cxn>
                    <a:cxn ang="0">
                      <a:pos x="472" y="372"/>
                    </a:cxn>
                    <a:cxn ang="0">
                      <a:pos x="391" y="442"/>
                    </a:cxn>
                    <a:cxn ang="0">
                      <a:pos x="374" y="453"/>
                    </a:cxn>
                    <a:cxn ang="0">
                      <a:pos x="358" y="511"/>
                    </a:cxn>
                    <a:cxn ang="0">
                      <a:pos x="331" y="520"/>
                    </a:cxn>
                    <a:cxn ang="0">
                      <a:pos x="294" y="530"/>
                    </a:cxn>
                    <a:cxn ang="0">
                      <a:pos x="297" y="562"/>
                    </a:cxn>
                    <a:cxn ang="0">
                      <a:pos x="249" y="547"/>
                    </a:cxn>
                    <a:cxn ang="0">
                      <a:pos x="273" y="603"/>
                    </a:cxn>
                    <a:cxn ang="0">
                      <a:pos x="262" y="625"/>
                    </a:cxn>
                    <a:cxn ang="0">
                      <a:pos x="251" y="651"/>
                    </a:cxn>
                    <a:cxn ang="0">
                      <a:pos x="213" y="601"/>
                    </a:cxn>
                    <a:cxn ang="0">
                      <a:pos x="221" y="652"/>
                    </a:cxn>
                    <a:cxn ang="0">
                      <a:pos x="228" y="687"/>
                    </a:cxn>
                    <a:cxn ang="0">
                      <a:pos x="179" y="679"/>
                    </a:cxn>
                    <a:cxn ang="0">
                      <a:pos x="211" y="723"/>
                    </a:cxn>
                    <a:cxn ang="0">
                      <a:pos x="185" y="718"/>
                    </a:cxn>
                    <a:cxn ang="0">
                      <a:pos x="192" y="760"/>
                    </a:cxn>
                    <a:cxn ang="0">
                      <a:pos x="159" y="794"/>
                    </a:cxn>
                    <a:cxn ang="0">
                      <a:pos x="82" y="761"/>
                    </a:cxn>
                    <a:cxn ang="0">
                      <a:pos x="39" y="757"/>
                    </a:cxn>
                    <a:cxn ang="0">
                      <a:pos x="63" y="724"/>
                    </a:cxn>
                    <a:cxn ang="0">
                      <a:pos x="52" y="713"/>
                    </a:cxn>
                    <a:cxn ang="0">
                      <a:pos x="0" y="692"/>
                    </a:cxn>
                  </a:cxnLst>
                  <a:rect l="0" t="0" r="r" b="b"/>
                  <a:pathLst>
                    <a:path w="843" h="796">
                      <a:moveTo>
                        <a:pt x="0" y="692"/>
                      </a:moveTo>
                      <a:lnTo>
                        <a:pt x="0" y="687"/>
                      </a:lnTo>
                      <a:lnTo>
                        <a:pt x="4" y="692"/>
                      </a:lnTo>
                      <a:lnTo>
                        <a:pt x="17" y="689"/>
                      </a:lnTo>
                      <a:lnTo>
                        <a:pt x="31" y="669"/>
                      </a:lnTo>
                      <a:lnTo>
                        <a:pt x="60" y="659"/>
                      </a:lnTo>
                      <a:lnTo>
                        <a:pt x="55" y="653"/>
                      </a:lnTo>
                      <a:lnTo>
                        <a:pt x="60" y="636"/>
                      </a:lnTo>
                      <a:lnTo>
                        <a:pt x="77" y="621"/>
                      </a:lnTo>
                      <a:lnTo>
                        <a:pt x="88" y="629"/>
                      </a:lnTo>
                      <a:lnTo>
                        <a:pt x="101" y="631"/>
                      </a:lnTo>
                      <a:lnTo>
                        <a:pt x="116" y="641"/>
                      </a:lnTo>
                      <a:lnTo>
                        <a:pt x="133" y="644"/>
                      </a:lnTo>
                      <a:lnTo>
                        <a:pt x="124" y="631"/>
                      </a:lnTo>
                      <a:lnTo>
                        <a:pt x="84" y="616"/>
                      </a:lnTo>
                      <a:lnTo>
                        <a:pt x="77" y="604"/>
                      </a:lnTo>
                      <a:lnTo>
                        <a:pt x="86" y="606"/>
                      </a:lnTo>
                      <a:lnTo>
                        <a:pt x="103" y="604"/>
                      </a:lnTo>
                      <a:lnTo>
                        <a:pt x="108" y="593"/>
                      </a:lnTo>
                      <a:lnTo>
                        <a:pt x="83" y="578"/>
                      </a:lnTo>
                      <a:lnTo>
                        <a:pt x="86" y="572"/>
                      </a:lnTo>
                      <a:lnTo>
                        <a:pt x="120" y="570"/>
                      </a:lnTo>
                      <a:lnTo>
                        <a:pt x="127" y="565"/>
                      </a:lnTo>
                      <a:lnTo>
                        <a:pt x="121" y="556"/>
                      </a:lnTo>
                      <a:lnTo>
                        <a:pt x="109" y="554"/>
                      </a:lnTo>
                      <a:lnTo>
                        <a:pt x="103" y="545"/>
                      </a:lnTo>
                      <a:lnTo>
                        <a:pt x="98" y="536"/>
                      </a:lnTo>
                      <a:lnTo>
                        <a:pt x="98" y="523"/>
                      </a:lnTo>
                      <a:lnTo>
                        <a:pt x="100" y="519"/>
                      </a:lnTo>
                      <a:lnTo>
                        <a:pt x="106" y="527"/>
                      </a:lnTo>
                      <a:lnTo>
                        <a:pt x="129" y="513"/>
                      </a:lnTo>
                      <a:lnTo>
                        <a:pt x="151" y="519"/>
                      </a:lnTo>
                      <a:lnTo>
                        <a:pt x="163" y="511"/>
                      </a:lnTo>
                      <a:lnTo>
                        <a:pt x="152" y="513"/>
                      </a:lnTo>
                      <a:lnTo>
                        <a:pt x="144" y="509"/>
                      </a:lnTo>
                      <a:lnTo>
                        <a:pt x="138" y="496"/>
                      </a:lnTo>
                      <a:lnTo>
                        <a:pt x="127" y="493"/>
                      </a:lnTo>
                      <a:lnTo>
                        <a:pt x="108" y="498"/>
                      </a:lnTo>
                      <a:lnTo>
                        <a:pt x="105" y="490"/>
                      </a:lnTo>
                      <a:lnTo>
                        <a:pt x="113" y="481"/>
                      </a:lnTo>
                      <a:lnTo>
                        <a:pt x="122" y="455"/>
                      </a:lnTo>
                      <a:lnTo>
                        <a:pt x="117" y="457"/>
                      </a:lnTo>
                      <a:lnTo>
                        <a:pt x="116" y="452"/>
                      </a:lnTo>
                      <a:lnTo>
                        <a:pt x="113" y="443"/>
                      </a:lnTo>
                      <a:lnTo>
                        <a:pt x="103" y="457"/>
                      </a:lnTo>
                      <a:lnTo>
                        <a:pt x="103" y="442"/>
                      </a:lnTo>
                      <a:lnTo>
                        <a:pt x="97" y="437"/>
                      </a:lnTo>
                      <a:lnTo>
                        <a:pt x="103" y="426"/>
                      </a:lnTo>
                      <a:lnTo>
                        <a:pt x="100" y="421"/>
                      </a:lnTo>
                      <a:lnTo>
                        <a:pt x="105" y="410"/>
                      </a:lnTo>
                      <a:lnTo>
                        <a:pt x="124" y="410"/>
                      </a:lnTo>
                      <a:lnTo>
                        <a:pt x="124" y="426"/>
                      </a:lnTo>
                      <a:lnTo>
                        <a:pt x="131" y="431"/>
                      </a:lnTo>
                      <a:lnTo>
                        <a:pt x="153" y="418"/>
                      </a:lnTo>
                      <a:lnTo>
                        <a:pt x="163" y="404"/>
                      </a:lnTo>
                      <a:lnTo>
                        <a:pt x="165" y="387"/>
                      </a:lnTo>
                      <a:lnTo>
                        <a:pt x="184" y="378"/>
                      </a:lnTo>
                      <a:lnTo>
                        <a:pt x="208" y="383"/>
                      </a:lnTo>
                      <a:lnTo>
                        <a:pt x="229" y="362"/>
                      </a:lnTo>
                      <a:lnTo>
                        <a:pt x="230" y="351"/>
                      </a:lnTo>
                      <a:lnTo>
                        <a:pt x="226" y="340"/>
                      </a:lnTo>
                      <a:lnTo>
                        <a:pt x="237" y="332"/>
                      </a:lnTo>
                      <a:lnTo>
                        <a:pt x="234" y="320"/>
                      </a:lnTo>
                      <a:lnTo>
                        <a:pt x="249" y="308"/>
                      </a:lnTo>
                      <a:lnTo>
                        <a:pt x="259" y="310"/>
                      </a:lnTo>
                      <a:lnTo>
                        <a:pt x="269" y="304"/>
                      </a:lnTo>
                      <a:lnTo>
                        <a:pt x="265" y="298"/>
                      </a:lnTo>
                      <a:lnTo>
                        <a:pt x="271" y="277"/>
                      </a:lnTo>
                      <a:lnTo>
                        <a:pt x="278" y="269"/>
                      </a:lnTo>
                      <a:lnTo>
                        <a:pt x="302" y="253"/>
                      </a:lnTo>
                      <a:lnTo>
                        <a:pt x="334" y="240"/>
                      </a:lnTo>
                      <a:lnTo>
                        <a:pt x="341" y="233"/>
                      </a:lnTo>
                      <a:lnTo>
                        <a:pt x="343" y="222"/>
                      </a:lnTo>
                      <a:lnTo>
                        <a:pt x="348" y="211"/>
                      </a:lnTo>
                      <a:lnTo>
                        <a:pt x="372" y="196"/>
                      </a:lnTo>
                      <a:lnTo>
                        <a:pt x="383" y="201"/>
                      </a:lnTo>
                      <a:lnTo>
                        <a:pt x="377" y="212"/>
                      </a:lnTo>
                      <a:lnTo>
                        <a:pt x="371" y="229"/>
                      </a:lnTo>
                      <a:lnTo>
                        <a:pt x="380" y="232"/>
                      </a:lnTo>
                      <a:lnTo>
                        <a:pt x="385" y="219"/>
                      </a:lnTo>
                      <a:lnTo>
                        <a:pt x="404" y="212"/>
                      </a:lnTo>
                      <a:lnTo>
                        <a:pt x="409" y="201"/>
                      </a:lnTo>
                      <a:lnTo>
                        <a:pt x="401" y="195"/>
                      </a:lnTo>
                      <a:lnTo>
                        <a:pt x="398" y="184"/>
                      </a:lnTo>
                      <a:lnTo>
                        <a:pt x="398" y="169"/>
                      </a:lnTo>
                      <a:lnTo>
                        <a:pt x="404" y="170"/>
                      </a:lnTo>
                      <a:lnTo>
                        <a:pt x="407" y="162"/>
                      </a:lnTo>
                      <a:lnTo>
                        <a:pt x="402" y="157"/>
                      </a:lnTo>
                      <a:lnTo>
                        <a:pt x="423" y="152"/>
                      </a:lnTo>
                      <a:lnTo>
                        <a:pt x="426" y="161"/>
                      </a:lnTo>
                      <a:lnTo>
                        <a:pt x="470" y="165"/>
                      </a:lnTo>
                      <a:lnTo>
                        <a:pt x="470" y="185"/>
                      </a:lnTo>
                      <a:lnTo>
                        <a:pt x="481" y="190"/>
                      </a:lnTo>
                      <a:lnTo>
                        <a:pt x="488" y="178"/>
                      </a:lnTo>
                      <a:lnTo>
                        <a:pt x="502" y="184"/>
                      </a:lnTo>
                      <a:lnTo>
                        <a:pt x="546" y="152"/>
                      </a:lnTo>
                      <a:lnTo>
                        <a:pt x="557" y="152"/>
                      </a:lnTo>
                      <a:lnTo>
                        <a:pt x="560" y="161"/>
                      </a:lnTo>
                      <a:lnTo>
                        <a:pt x="562" y="162"/>
                      </a:lnTo>
                      <a:lnTo>
                        <a:pt x="572" y="161"/>
                      </a:lnTo>
                      <a:lnTo>
                        <a:pt x="577" y="154"/>
                      </a:lnTo>
                      <a:lnTo>
                        <a:pt x="583" y="156"/>
                      </a:lnTo>
                      <a:lnTo>
                        <a:pt x="588" y="147"/>
                      </a:lnTo>
                      <a:lnTo>
                        <a:pt x="595" y="146"/>
                      </a:lnTo>
                      <a:lnTo>
                        <a:pt x="615" y="124"/>
                      </a:lnTo>
                      <a:lnTo>
                        <a:pt x="633" y="124"/>
                      </a:lnTo>
                      <a:lnTo>
                        <a:pt x="638" y="118"/>
                      </a:lnTo>
                      <a:lnTo>
                        <a:pt x="643" y="102"/>
                      </a:lnTo>
                      <a:lnTo>
                        <a:pt x="653" y="109"/>
                      </a:lnTo>
                      <a:lnTo>
                        <a:pt x="660" y="105"/>
                      </a:lnTo>
                      <a:lnTo>
                        <a:pt x="667" y="97"/>
                      </a:lnTo>
                      <a:lnTo>
                        <a:pt x="663" y="70"/>
                      </a:lnTo>
                      <a:lnTo>
                        <a:pt x="668" y="56"/>
                      </a:lnTo>
                      <a:lnTo>
                        <a:pt x="680" y="51"/>
                      </a:lnTo>
                      <a:lnTo>
                        <a:pt x="689" y="39"/>
                      </a:lnTo>
                      <a:lnTo>
                        <a:pt x="697" y="39"/>
                      </a:lnTo>
                      <a:lnTo>
                        <a:pt x="708" y="25"/>
                      </a:lnTo>
                      <a:lnTo>
                        <a:pt x="713" y="14"/>
                      </a:lnTo>
                      <a:lnTo>
                        <a:pt x="726" y="20"/>
                      </a:lnTo>
                      <a:lnTo>
                        <a:pt x="750" y="0"/>
                      </a:lnTo>
                      <a:lnTo>
                        <a:pt x="782" y="1"/>
                      </a:lnTo>
                      <a:lnTo>
                        <a:pt x="812" y="12"/>
                      </a:lnTo>
                      <a:lnTo>
                        <a:pt x="820" y="20"/>
                      </a:lnTo>
                      <a:lnTo>
                        <a:pt x="825" y="29"/>
                      </a:lnTo>
                      <a:lnTo>
                        <a:pt x="832" y="36"/>
                      </a:lnTo>
                      <a:lnTo>
                        <a:pt x="831" y="46"/>
                      </a:lnTo>
                      <a:lnTo>
                        <a:pt x="842" y="76"/>
                      </a:lnTo>
                      <a:lnTo>
                        <a:pt x="842" y="87"/>
                      </a:lnTo>
                      <a:lnTo>
                        <a:pt x="834" y="93"/>
                      </a:lnTo>
                      <a:lnTo>
                        <a:pt x="829" y="110"/>
                      </a:lnTo>
                      <a:lnTo>
                        <a:pt x="843" y="111"/>
                      </a:lnTo>
                      <a:lnTo>
                        <a:pt x="841" y="119"/>
                      </a:lnTo>
                      <a:lnTo>
                        <a:pt x="829" y="127"/>
                      </a:lnTo>
                      <a:lnTo>
                        <a:pt x="819" y="141"/>
                      </a:lnTo>
                      <a:lnTo>
                        <a:pt x="799" y="176"/>
                      </a:lnTo>
                      <a:lnTo>
                        <a:pt x="807" y="189"/>
                      </a:lnTo>
                      <a:lnTo>
                        <a:pt x="789" y="180"/>
                      </a:lnTo>
                      <a:lnTo>
                        <a:pt x="781" y="180"/>
                      </a:lnTo>
                      <a:lnTo>
                        <a:pt x="772" y="184"/>
                      </a:lnTo>
                      <a:lnTo>
                        <a:pt x="733" y="221"/>
                      </a:lnTo>
                      <a:lnTo>
                        <a:pt x="712" y="229"/>
                      </a:lnTo>
                      <a:lnTo>
                        <a:pt x="702" y="229"/>
                      </a:lnTo>
                      <a:lnTo>
                        <a:pt x="680" y="240"/>
                      </a:lnTo>
                      <a:lnTo>
                        <a:pt x="669" y="238"/>
                      </a:lnTo>
                      <a:lnTo>
                        <a:pt x="648" y="244"/>
                      </a:lnTo>
                      <a:lnTo>
                        <a:pt x="641" y="251"/>
                      </a:lnTo>
                      <a:lnTo>
                        <a:pt x="638" y="261"/>
                      </a:lnTo>
                      <a:lnTo>
                        <a:pt x="628" y="271"/>
                      </a:lnTo>
                      <a:lnTo>
                        <a:pt x="624" y="260"/>
                      </a:lnTo>
                      <a:lnTo>
                        <a:pt x="614" y="276"/>
                      </a:lnTo>
                      <a:lnTo>
                        <a:pt x="558" y="310"/>
                      </a:lnTo>
                      <a:lnTo>
                        <a:pt x="552" y="309"/>
                      </a:lnTo>
                      <a:lnTo>
                        <a:pt x="545" y="289"/>
                      </a:lnTo>
                      <a:lnTo>
                        <a:pt x="539" y="294"/>
                      </a:lnTo>
                      <a:lnTo>
                        <a:pt x="540" y="304"/>
                      </a:lnTo>
                      <a:lnTo>
                        <a:pt x="538" y="308"/>
                      </a:lnTo>
                      <a:lnTo>
                        <a:pt x="534" y="318"/>
                      </a:lnTo>
                      <a:lnTo>
                        <a:pt x="506" y="350"/>
                      </a:lnTo>
                      <a:lnTo>
                        <a:pt x="481" y="356"/>
                      </a:lnTo>
                      <a:lnTo>
                        <a:pt x="472" y="372"/>
                      </a:lnTo>
                      <a:lnTo>
                        <a:pt x="469" y="363"/>
                      </a:lnTo>
                      <a:lnTo>
                        <a:pt x="449" y="398"/>
                      </a:lnTo>
                      <a:lnTo>
                        <a:pt x="422" y="431"/>
                      </a:lnTo>
                      <a:lnTo>
                        <a:pt x="395" y="436"/>
                      </a:lnTo>
                      <a:lnTo>
                        <a:pt x="391" y="442"/>
                      </a:lnTo>
                      <a:lnTo>
                        <a:pt x="389" y="434"/>
                      </a:lnTo>
                      <a:lnTo>
                        <a:pt x="378" y="436"/>
                      </a:lnTo>
                      <a:lnTo>
                        <a:pt x="373" y="430"/>
                      </a:lnTo>
                      <a:lnTo>
                        <a:pt x="367" y="445"/>
                      </a:lnTo>
                      <a:lnTo>
                        <a:pt x="374" y="453"/>
                      </a:lnTo>
                      <a:lnTo>
                        <a:pt x="383" y="454"/>
                      </a:lnTo>
                      <a:lnTo>
                        <a:pt x="385" y="465"/>
                      </a:lnTo>
                      <a:lnTo>
                        <a:pt x="359" y="491"/>
                      </a:lnTo>
                      <a:lnTo>
                        <a:pt x="362" y="501"/>
                      </a:lnTo>
                      <a:lnTo>
                        <a:pt x="358" y="511"/>
                      </a:lnTo>
                      <a:lnTo>
                        <a:pt x="340" y="514"/>
                      </a:lnTo>
                      <a:lnTo>
                        <a:pt x="331" y="504"/>
                      </a:lnTo>
                      <a:lnTo>
                        <a:pt x="316" y="498"/>
                      </a:lnTo>
                      <a:lnTo>
                        <a:pt x="319" y="506"/>
                      </a:lnTo>
                      <a:lnTo>
                        <a:pt x="331" y="520"/>
                      </a:lnTo>
                      <a:lnTo>
                        <a:pt x="341" y="543"/>
                      </a:lnTo>
                      <a:lnTo>
                        <a:pt x="304" y="517"/>
                      </a:lnTo>
                      <a:lnTo>
                        <a:pt x="294" y="520"/>
                      </a:lnTo>
                      <a:lnTo>
                        <a:pt x="296" y="524"/>
                      </a:lnTo>
                      <a:lnTo>
                        <a:pt x="294" y="530"/>
                      </a:lnTo>
                      <a:lnTo>
                        <a:pt x="299" y="544"/>
                      </a:lnTo>
                      <a:lnTo>
                        <a:pt x="304" y="549"/>
                      </a:lnTo>
                      <a:lnTo>
                        <a:pt x="293" y="541"/>
                      </a:lnTo>
                      <a:lnTo>
                        <a:pt x="291" y="547"/>
                      </a:lnTo>
                      <a:lnTo>
                        <a:pt x="297" y="562"/>
                      </a:lnTo>
                      <a:lnTo>
                        <a:pt x="293" y="570"/>
                      </a:lnTo>
                      <a:lnTo>
                        <a:pt x="285" y="571"/>
                      </a:lnTo>
                      <a:lnTo>
                        <a:pt x="280" y="561"/>
                      </a:lnTo>
                      <a:lnTo>
                        <a:pt x="251" y="538"/>
                      </a:lnTo>
                      <a:lnTo>
                        <a:pt x="249" y="547"/>
                      </a:lnTo>
                      <a:lnTo>
                        <a:pt x="262" y="561"/>
                      </a:lnTo>
                      <a:lnTo>
                        <a:pt x="270" y="574"/>
                      </a:lnTo>
                      <a:lnTo>
                        <a:pt x="278" y="593"/>
                      </a:lnTo>
                      <a:lnTo>
                        <a:pt x="278" y="604"/>
                      </a:lnTo>
                      <a:lnTo>
                        <a:pt x="273" y="603"/>
                      </a:lnTo>
                      <a:lnTo>
                        <a:pt x="271" y="610"/>
                      </a:lnTo>
                      <a:lnTo>
                        <a:pt x="270" y="620"/>
                      </a:lnTo>
                      <a:lnTo>
                        <a:pt x="264" y="613"/>
                      </a:lnTo>
                      <a:lnTo>
                        <a:pt x="261" y="613"/>
                      </a:lnTo>
                      <a:lnTo>
                        <a:pt x="262" y="625"/>
                      </a:lnTo>
                      <a:lnTo>
                        <a:pt x="265" y="629"/>
                      </a:lnTo>
                      <a:lnTo>
                        <a:pt x="260" y="633"/>
                      </a:lnTo>
                      <a:lnTo>
                        <a:pt x="251" y="625"/>
                      </a:lnTo>
                      <a:lnTo>
                        <a:pt x="249" y="636"/>
                      </a:lnTo>
                      <a:lnTo>
                        <a:pt x="251" y="651"/>
                      </a:lnTo>
                      <a:lnTo>
                        <a:pt x="244" y="653"/>
                      </a:lnTo>
                      <a:lnTo>
                        <a:pt x="239" y="644"/>
                      </a:lnTo>
                      <a:lnTo>
                        <a:pt x="232" y="643"/>
                      </a:lnTo>
                      <a:lnTo>
                        <a:pt x="228" y="630"/>
                      </a:lnTo>
                      <a:lnTo>
                        <a:pt x="213" y="601"/>
                      </a:lnTo>
                      <a:lnTo>
                        <a:pt x="207" y="621"/>
                      </a:lnTo>
                      <a:lnTo>
                        <a:pt x="210" y="633"/>
                      </a:lnTo>
                      <a:lnTo>
                        <a:pt x="197" y="640"/>
                      </a:lnTo>
                      <a:lnTo>
                        <a:pt x="213" y="646"/>
                      </a:lnTo>
                      <a:lnTo>
                        <a:pt x="221" y="652"/>
                      </a:lnTo>
                      <a:lnTo>
                        <a:pt x="221" y="663"/>
                      </a:lnTo>
                      <a:lnTo>
                        <a:pt x="230" y="668"/>
                      </a:lnTo>
                      <a:lnTo>
                        <a:pt x="226" y="671"/>
                      </a:lnTo>
                      <a:lnTo>
                        <a:pt x="228" y="678"/>
                      </a:lnTo>
                      <a:lnTo>
                        <a:pt x="228" y="687"/>
                      </a:lnTo>
                      <a:lnTo>
                        <a:pt x="226" y="700"/>
                      </a:lnTo>
                      <a:lnTo>
                        <a:pt x="216" y="701"/>
                      </a:lnTo>
                      <a:lnTo>
                        <a:pt x="211" y="686"/>
                      </a:lnTo>
                      <a:lnTo>
                        <a:pt x="205" y="684"/>
                      </a:lnTo>
                      <a:lnTo>
                        <a:pt x="179" y="679"/>
                      </a:lnTo>
                      <a:lnTo>
                        <a:pt x="170" y="681"/>
                      </a:lnTo>
                      <a:lnTo>
                        <a:pt x="179" y="689"/>
                      </a:lnTo>
                      <a:lnTo>
                        <a:pt x="194" y="691"/>
                      </a:lnTo>
                      <a:lnTo>
                        <a:pt x="207" y="712"/>
                      </a:lnTo>
                      <a:lnTo>
                        <a:pt x="211" y="723"/>
                      </a:lnTo>
                      <a:lnTo>
                        <a:pt x="207" y="730"/>
                      </a:lnTo>
                      <a:lnTo>
                        <a:pt x="202" y="733"/>
                      </a:lnTo>
                      <a:lnTo>
                        <a:pt x="200" y="739"/>
                      </a:lnTo>
                      <a:lnTo>
                        <a:pt x="190" y="730"/>
                      </a:lnTo>
                      <a:lnTo>
                        <a:pt x="185" y="718"/>
                      </a:lnTo>
                      <a:lnTo>
                        <a:pt x="174" y="714"/>
                      </a:lnTo>
                      <a:lnTo>
                        <a:pt x="179" y="732"/>
                      </a:lnTo>
                      <a:lnTo>
                        <a:pt x="184" y="744"/>
                      </a:lnTo>
                      <a:lnTo>
                        <a:pt x="191" y="751"/>
                      </a:lnTo>
                      <a:lnTo>
                        <a:pt x="192" y="760"/>
                      </a:lnTo>
                      <a:lnTo>
                        <a:pt x="185" y="769"/>
                      </a:lnTo>
                      <a:lnTo>
                        <a:pt x="180" y="781"/>
                      </a:lnTo>
                      <a:lnTo>
                        <a:pt x="174" y="782"/>
                      </a:lnTo>
                      <a:lnTo>
                        <a:pt x="167" y="796"/>
                      </a:lnTo>
                      <a:lnTo>
                        <a:pt x="159" y="794"/>
                      </a:lnTo>
                      <a:lnTo>
                        <a:pt x="152" y="788"/>
                      </a:lnTo>
                      <a:lnTo>
                        <a:pt x="133" y="789"/>
                      </a:lnTo>
                      <a:lnTo>
                        <a:pt x="115" y="777"/>
                      </a:lnTo>
                      <a:lnTo>
                        <a:pt x="97" y="776"/>
                      </a:lnTo>
                      <a:lnTo>
                        <a:pt x="82" y="761"/>
                      </a:lnTo>
                      <a:lnTo>
                        <a:pt x="61" y="764"/>
                      </a:lnTo>
                      <a:lnTo>
                        <a:pt x="39" y="777"/>
                      </a:lnTo>
                      <a:lnTo>
                        <a:pt x="24" y="776"/>
                      </a:lnTo>
                      <a:lnTo>
                        <a:pt x="35" y="766"/>
                      </a:lnTo>
                      <a:lnTo>
                        <a:pt x="39" y="757"/>
                      </a:lnTo>
                      <a:lnTo>
                        <a:pt x="33" y="757"/>
                      </a:lnTo>
                      <a:lnTo>
                        <a:pt x="34" y="745"/>
                      </a:lnTo>
                      <a:lnTo>
                        <a:pt x="39" y="738"/>
                      </a:lnTo>
                      <a:lnTo>
                        <a:pt x="56" y="723"/>
                      </a:lnTo>
                      <a:lnTo>
                        <a:pt x="63" y="724"/>
                      </a:lnTo>
                      <a:lnTo>
                        <a:pt x="78" y="713"/>
                      </a:lnTo>
                      <a:lnTo>
                        <a:pt x="77" y="711"/>
                      </a:lnTo>
                      <a:lnTo>
                        <a:pt x="68" y="703"/>
                      </a:lnTo>
                      <a:lnTo>
                        <a:pt x="63" y="711"/>
                      </a:lnTo>
                      <a:lnTo>
                        <a:pt x="52" y="713"/>
                      </a:lnTo>
                      <a:lnTo>
                        <a:pt x="40" y="727"/>
                      </a:lnTo>
                      <a:lnTo>
                        <a:pt x="18" y="724"/>
                      </a:lnTo>
                      <a:lnTo>
                        <a:pt x="17" y="714"/>
                      </a:lnTo>
                      <a:lnTo>
                        <a:pt x="4" y="706"/>
                      </a:lnTo>
                      <a:lnTo>
                        <a:pt x="0" y="69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5" name="Freeform 126"/>
                <p:cNvSpPr>
                  <a:spLocks noChangeAspect="1"/>
                </p:cNvSpPr>
                <p:nvPr/>
              </p:nvSpPr>
              <p:spPr bwMode="gray">
                <a:xfrm>
                  <a:off x="3090" y="1355"/>
                  <a:ext cx="9" cy="16"/>
                </a:xfrm>
                <a:custGeom>
                  <a:avLst/>
                  <a:gdLst/>
                  <a:ahLst/>
                  <a:cxnLst>
                    <a:cxn ang="0">
                      <a:pos x="0" y="11"/>
                    </a:cxn>
                    <a:cxn ang="0">
                      <a:pos x="0" y="8"/>
                    </a:cxn>
                    <a:cxn ang="0">
                      <a:pos x="13" y="0"/>
                    </a:cxn>
                    <a:cxn ang="0">
                      <a:pos x="23" y="5"/>
                    </a:cxn>
                    <a:cxn ang="0">
                      <a:pos x="33" y="16"/>
                    </a:cxn>
                    <a:cxn ang="0">
                      <a:pos x="35" y="10"/>
                    </a:cxn>
                    <a:cxn ang="0">
                      <a:pos x="47" y="30"/>
                    </a:cxn>
                    <a:cxn ang="0">
                      <a:pos x="48" y="40"/>
                    </a:cxn>
                    <a:cxn ang="0">
                      <a:pos x="47" y="53"/>
                    </a:cxn>
                    <a:cxn ang="0">
                      <a:pos x="44" y="57"/>
                    </a:cxn>
                    <a:cxn ang="0">
                      <a:pos x="45" y="68"/>
                    </a:cxn>
                    <a:cxn ang="0">
                      <a:pos x="48" y="78"/>
                    </a:cxn>
                    <a:cxn ang="0">
                      <a:pos x="44" y="81"/>
                    </a:cxn>
                    <a:cxn ang="0">
                      <a:pos x="38" y="59"/>
                    </a:cxn>
                    <a:cxn ang="0">
                      <a:pos x="31" y="46"/>
                    </a:cxn>
                    <a:cxn ang="0">
                      <a:pos x="24" y="27"/>
                    </a:cxn>
                    <a:cxn ang="0">
                      <a:pos x="4" y="19"/>
                    </a:cxn>
                    <a:cxn ang="0">
                      <a:pos x="0" y="11"/>
                    </a:cxn>
                  </a:cxnLst>
                  <a:rect l="0" t="0" r="r" b="b"/>
                  <a:pathLst>
                    <a:path w="48" h="81">
                      <a:moveTo>
                        <a:pt x="0" y="11"/>
                      </a:moveTo>
                      <a:lnTo>
                        <a:pt x="0" y="8"/>
                      </a:lnTo>
                      <a:lnTo>
                        <a:pt x="13" y="0"/>
                      </a:lnTo>
                      <a:lnTo>
                        <a:pt x="23" y="5"/>
                      </a:lnTo>
                      <a:lnTo>
                        <a:pt x="33" y="16"/>
                      </a:lnTo>
                      <a:lnTo>
                        <a:pt x="35" y="10"/>
                      </a:lnTo>
                      <a:lnTo>
                        <a:pt x="47" y="30"/>
                      </a:lnTo>
                      <a:lnTo>
                        <a:pt x="48" y="40"/>
                      </a:lnTo>
                      <a:lnTo>
                        <a:pt x="47" y="53"/>
                      </a:lnTo>
                      <a:lnTo>
                        <a:pt x="44" y="57"/>
                      </a:lnTo>
                      <a:lnTo>
                        <a:pt x="45" y="68"/>
                      </a:lnTo>
                      <a:lnTo>
                        <a:pt x="48" y="78"/>
                      </a:lnTo>
                      <a:lnTo>
                        <a:pt x="44" y="81"/>
                      </a:lnTo>
                      <a:lnTo>
                        <a:pt x="38" y="59"/>
                      </a:lnTo>
                      <a:lnTo>
                        <a:pt x="31" y="46"/>
                      </a:lnTo>
                      <a:lnTo>
                        <a:pt x="24" y="27"/>
                      </a:lnTo>
                      <a:lnTo>
                        <a:pt x="4" y="19"/>
                      </a:lnTo>
                      <a:lnTo>
                        <a:pt x="0" y="1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6" name="Freeform 127"/>
                <p:cNvSpPr>
                  <a:spLocks noChangeAspect="1"/>
                </p:cNvSpPr>
                <p:nvPr/>
              </p:nvSpPr>
              <p:spPr bwMode="gray">
                <a:xfrm>
                  <a:off x="4042" y="1314"/>
                  <a:ext cx="17" cy="13"/>
                </a:xfrm>
                <a:custGeom>
                  <a:avLst/>
                  <a:gdLst/>
                  <a:ahLst/>
                  <a:cxnLst>
                    <a:cxn ang="0">
                      <a:pos x="44" y="7"/>
                    </a:cxn>
                    <a:cxn ang="0">
                      <a:pos x="57" y="9"/>
                    </a:cxn>
                    <a:cxn ang="0">
                      <a:pos x="84" y="4"/>
                    </a:cxn>
                    <a:cxn ang="0">
                      <a:pos x="85" y="7"/>
                    </a:cxn>
                    <a:cxn ang="0">
                      <a:pos x="84" y="14"/>
                    </a:cxn>
                    <a:cxn ang="0">
                      <a:pos x="79" y="27"/>
                    </a:cxn>
                    <a:cxn ang="0">
                      <a:pos x="76" y="37"/>
                    </a:cxn>
                    <a:cxn ang="0">
                      <a:pos x="71" y="45"/>
                    </a:cxn>
                    <a:cxn ang="0">
                      <a:pos x="70" y="40"/>
                    </a:cxn>
                    <a:cxn ang="0">
                      <a:pos x="70" y="26"/>
                    </a:cxn>
                    <a:cxn ang="0">
                      <a:pos x="62" y="51"/>
                    </a:cxn>
                    <a:cxn ang="0">
                      <a:pos x="54" y="50"/>
                    </a:cxn>
                    <a:cxn ang="0">
                      <a:pos x="44" y="42"/>
                    </a:cxn>
                    <a:cxn ang="0">
                      <a:pos x="36" y="52"/>
                    </a:cxn>
                    <a:cxn ang="0">
                      <a:pos x="20" y="51"/>
                    </a:cxn>
                    <a:cxn ang="0">
                      <a:pos x="17" y="57"/>
                    </a:cxn>
                    <a:cxn ang="0">
                      <a:pos x="13" y="61"/>
                    </a:cxn>
                    <a:cxn ang="0">
                      <a:pos x="0" y="46"/>
                    </a:cxn>
                    <a:cxn ang="0">
                      <a:pos x="4" y="40"/>
                    </a:cxn>
                    <a:cxn ang="0">
                      <a:pos x="11" y="37"/>
                    </a:cxn>
                    <a:cxn ang="0">
                      <a:pos x="10" y="29"/>
                    </a:cxn>
                    <a:cxn ang="0">
                      <a:pos x="13" y="23"/>
                    </a:cxn>
                    <a:cxn ang="0">
                      <a:pos x="19" y="20"/>
                    </a:cxn>
                    <a:cxn ang="0">
                      <a:pos x="19" y="14"/>
                    </a:cxn>
                    <a:cxn ang="0">
                      <a:pos x="16" y="4"/>
                    </a:cxn>
                    <a:cxn ang="0">
                      <a:pos x="25" y="0"/>
                    </a:cxn>
                    <a:cxn ang="0">
                      <a:pos x="41" y="2"/>
                    </a:cxn>
                    <a:cxn ang="0">
                      <a:pos x="44" y="3"/>
                    </a:cxn>
                    <a:cxn ang="0">
                      <a:pos x="44" y="7"/>
                    </a:cxn>
                  </a:cxnLst>
                  <a:rect l="0" t="0" r="r" b="b"/>
                  <a:pathLst>
                    <a:path w="85" h="61">
                      <a:moveTo>
                        <a:pt x="44" y="7"/>
                      </a:moveTo>
                      <a:lnTo>
                        <a:pt x="57" y="9"/>
                      </a:lnTo>
                      <a:lnTo>
                        <a:pt x="84" y="4"/>
                      </a:lnTo>
                      <a:lnTo>
                        <a:pt x="85" y="7"/>
                      </a:lnTo>
                      <a:lnTo>
                        <a:pt x="84" y="14"/>
                      </a:lnTo>
                      <a:lnTo>
                        <a:pt x="79" y="27"/>
                      </a:lnTo>
                      <a:lnTo>
                        <a:pt x="76" y="37"/>
                      </a:lnTo>
                      <a:lnTo>
                        <a:pt x="71" y="45"/>
                      </a:lnTo>
                      <a:lnTo>
                        <a:pt x="70" y="40"/>
                      </a:lnTo>
                      <a:lnTo>
                        <a:pt x="70" y="26"/>
                      </a:lnTo>
                      <a:lnTo>
                        <a:pt x="62" y="51"/>
                      </a:lnTo>
                      <a:lnTo>
                        <a:pt x="54" y="50"/>
                      </a:lnTo>
                      <a:lnTo>
                        <a:pt x="44" y="42"/>
                      </a:lnTo>
                      <a:lnTo>
                        <a:pt x="36" y="52"/>
                      </a:lnTo>
                      <a:lnTo>
                        <a:pt x="20" y="51"/>
                      </a:lnTo>
                      <a:lnTo>
                        <a:pt x="17" y="57"/>
                      </a:lnTo>
                      <a:lnTo>
                        <a:pt x="13" y="61"/>
                      </a:lnTo>
                      <a:lnTo>
                        <a:pt x="0" y="46"/>
                      </a:lnTo>
                      <a:lnTo>
                        <a:pt x="4" y="40"/>
                      </a:lnTo>
                      <a:lnTo>
                        <a:pt x="11" y="37"/>
                      </a:lnTo>
                      <a:lnTo>
                        <a:pt x="10" y="29"/>
                      </a:lnTo>
                      <a:lnTo>
                        <a:pt x="13" y="23"/>
                      </a:lnTo>
                      <a:lnTo>
                        <a:pt x="19" y="20"/>
                      </a:lnTo>
                      <a:lnTo>
                        <a:pt x="19" y="14"/>
                      </a:lnTo>
                      <a:lnTo>
                        <a:pt x="16" y="4"/>
                      </a:lnTo>
                      <a:lnTo>
                        <a:pt x="25" y="0"/>
                      </a:lnTo>
                      <a:lnTo>
                        <a:pt x="41" y="2"/>
                      </a:lnTo>
                      <a:lnTo>
                        <a:pt x="44" y="3"/>
                      </a:lnTo>
                      <a:lnTo>
                        <a:pt x="44"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7" name="Freeform 128"/>
                <p:cNvSpPr>
                  <a:spLocks noChangeAspect="1"/>
                </p:cNvSpPr>
                <p:nvPr/>
              </p:nvSpPr>
              <p:spPr bwMode="gray">
                <a:xfrm>
                  <a:off x="3158" y="1386"/>
                  <a:ext cx="22" cy="25"/>
                </a:xfrm>
                <a:custGeom>
                  <a:avLst/>
                  <a:gdLst/>
                  <a:ahLst/>
                  <a:cxnLst>
                    <a:cxn ang="0">
                      <a:pos x="15" y="75"/>
                    </a:cxn>
                    <a:cxn ang="0">
                      <a:pos x="12" y="75"/>
                    </a:cxn>
                    <a:cxn ang="0">
                      <a:pos x="7" y="57"/>
                    </a:cxn>
                    <a:cxn ang="0">
                      <a:pos x="7" y="49"/>
                    </a:cxn>
                    <a:cxn ang="0">
                      <a:pos x="3" y="47"/>
                    </a:cxn>
                    <a:cxn ang="0">
                      <a:pos x="0" y="36"/>
                    </a:cxn>
                    <a:cxn ang="0">
                      <a:pos x="10" y="41"/>
                    </a:cxn>
                    <a:cxn ang="0">
                      <a:pos x="19" y="38"/>
                    </a:cxn>
                    <a:cxn ang="0">
                      <a:pos x="6" y="25"/>
                    </a:cxn>
                    <a:cxn ang="0">
                      <a:pos x="10" y="23"/>
                    </a:cxn>
                    <a:cxn ang="0">
                      <a:pos x="15" y="15"/>
                    </a:cxn>
                    <a:cxn ang="0">
                      <a:pos x="19" y="3"/>
                    </a:cxn>
                    <a:cxn ang="0">
                      <a:pos x="27" y="0"/>
                    </a:cxn>
                    <a:cxn ang="0">
                      <a:pos x="37" y="16"/>
                    </a:cxn>
                    <a:cxn ang="0">
                      <a:pos x="46" y="23"/>
                    </a:cxn>
                    <a:cxn ang="0">
                      <a:pos x="52" y="38"/>
                    </a:cxn>
                    <a:cxn ang="0">
                      <a:pos x="68" y="46"/>
                    </a:cxn>
                    <a:cxn ang="0">
                      <a:pos x="82" y="62"/>
                    </a:cxn>
                    <a:cxn ang="0">
                      <a:pos x="109" y="98"/>
                    </a:cxn>
                    <a:cxn ang="0">
                      <a:pos x="112" y="108"/>
                    </a:cxn>
                    <a:cxn ang="0">
                      <a:pos x="103" y="123"/>
                    </a:cxn>
                    <a:cxn ang="0">
                      <a:pos x="96" y="118"/>
                    </a:cxn>
                    <a:cxn ang="0">
                      <a:pos x="89" y="117"/>
                    </a:cxn>
                    <a:cxn ang="0">
                      <a:pos x="85" y="122"/>
                    </a:cxn>
                    <a:cxn ang="0">
                      <a:pos x="74" y="122"/>
                    </a:cxn>
                    <a:cxn ang="0">
                      <a:pos x="60" y="112"/>
                    </a:cxn>
                    <a:cxn ang="0">
                      <a:pos x="64" y="103"/>
                    </a:cxn>
                    <a:cxn ang="0">
                      <a:pos x="54" y="96"/>
                    </a:cxn>
                    <a:cxn ang="0">
                      <a:pos x="44" y="95"/>
                    </a:cxn>
                    <a:cxn ang="0">
                      <a:pos x="26" y="82"/>
                    </a:cxn>
                    <a:cxn ang="0">
                      <a:pos x="31" y="95"/>
                    </a:cxn>
                    <a:cxn ang="0">
                      <a:pos x="39" y="106"/>
                    </a:cxn>
                    <a:cxn ang="0">
                      <a:pos x="37" y="113"/>
                    </a:cxn>
                    <a:cxn ang="0">
                      <a:pos x="28" y="95"/>
                    </a:cxn>
                    <a:cxn ang="0">
                      <a:pos x="15" y="75"/>
                    </a:cxn>
                  </a:cxnLst>
                  <a:rect l="0" t="0" r="r" b="b"/>
                  <a:pathLst>
                    <a:path w="112" h="123">
                      <a:moveTo>
                        <a:pt x="15" y="75"/>
                      </a:moveTo>
                      <a:lnTo>
                        <a:pt x="12" y="75"/>
                      </a:lnTo>
                      <a:lnTo>
                        <a:pt x="7" y="57"/>
                      </a:lnTo>
                      <a:lnTo>
                        <a:pt x="7" y="49"/>
                      </a:lnTo>
                      <a:lnTo>
                        <a:pt x="3" y="47"/>
                      </a:lnTo>
                      <a:lnTo>
                        <a:pt x="0" y="36"/>
                      </a:lnTo>
                      <a:lnTo>
                        <a:pt x="10" y="41"/>
                      </a:lnTo>
                      <a:lnTo>
                        <a:pt x="19" y="38"/>
                      </a:lnTo>
                      <a:lnTo>
                        <a:pt x="6" y="25"/>
                      </a:lnTo>
                      <a:lnTo>
                        <a:pt x="10" y="23"/>
                      </a:lnTo>
                      <a:lnTo>
                        <a:pt x="15" y="15"/>
                      </a:lnTo>
                      <a:lnTo>
                        <a:pt x="19" y="3"/>
                      </a:lnTo>
                      <a:lnTo>
                        <a:pt x="27" y="0"/>
                      </a:lnTo>
                      <a:lnTo>
                        <a:pt x="37" y="16"/>
                      </a:lnTo>
                      <a:lnTo>
                        <a:pt x="46" y="23"/>
                      </a:lnTo>
                      <a:lnTo>
                        <a:pt x="52" y="38"/>
                      </a:lnTo>
                      <a:lnTo>
                        <a:pt x="68" y="46"/>
                      </a:lnTo>
                      <a:lnTo>
                        <a:pt x="82" y="62"/>
                      </a:lnTo>
                      <a:lnTo>
                        <a:pt x="109" y="98"/>
                      </a:lnTo>
                      <a:lnTo>
                        <a:pt x="112" y="108"/>
                      </a:lnTo>
                      <a:lnTo>
                        <a:pt x="103" y="123"/>
                      </a:lnTo>
                      <a:lnTo>
                        <a:pt x="96" y="118"/>
                      </a:lnTo>
                      <a:lnTo>
                        <a:pt x="89" y="117"/>
                      </a:lnTo>
                      <a:lnTo>
                        <a:pt x="85" y="122"/>
                      </a:lnTo>
                      <a:lnTo>
                        <a:pt x="74" y="122"/>
                      </a:lnTo>
                      <a:lnTo>
                        <a:pt x="60" y="112"/>
                      </a:lnTo>
                      <a:lnTo>
                        <a:pt x="64" y="103"/>
                      </a:lnTo>
                      <a:lnTo>
                        <a:pt x="54" y="96"/>
                      </a:lnTo>
                      <a:lnTo>
                        <a:pt x="44" y="95"/>
                      </a:lnTo>
                      <a:lnTo>
                        <a:pt x="26" y="82"/>
                      </a:lnTo>
                      <a:lnTo>
                        <a:pt x="31" y="95"/>
                      </a:lnTo>
                      <a:lnTo>
                        <a:pt x="39" y="106"/>
                      </a:lnTo>
                      <a:lnTo>
                        <a:pt x="37" y="113"/>
                      </a:lnTo>
                      <a:lnTo>
                        <a:pt x="28" y="95"/>
                      </a:lnTo>
                      <a:lnTo>
                        <a:pt x="15" y="7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8" name="Freeform 129"/>
                <p:cNvSpPr>
                  <a:spLocks noChangeAspect="1"/>
                </p:cNvSpPr>
                <p:nvPr/>
              </p:nvSpPr>
              <p:spPr bwMode="gray">
                <a:xfrm>
                  <a:off x="3534" y="960"/>
                  <a:ext cx="81" cy="75"/>
                </a:xfrm>
                <a:custGeom>
                  <a:avLst/>
                  <a:gdLst/>
                  <a:ahLst/>
                  <a:cxnLst>
                    <a:cxn ang="0">
                      <a:pos x="81" y="49"/>
                    </a:cxn>
                    <a:cxn ang="0">
                      <a:pos x="90" y="63"/>
                    </a:cxn>
                    <a:cxn ang="0">
                      <a:pos x="54" y="79"/>
                    </a:cxn>
                    <a:cxn ang="0">
                      <a:pos x="47" y="106"/>
                    </a:cxn>
                    <a:cxn ang="0">
                      <a:pos x="0" y="138"/>
                    </a:cxn>
                    <a:cxn ang="0">
                      <a:pos x="17" y="168"/>
                    </a:cxn>
                    <a:cxn ang="0">
                      <a:pos x="19" y="154"/>
                    </a:cxn>
                    <a:cxn ang="0">
                      <a:pos x="31" y="142"/>
                    </a:cxn>
                    <a:cxn ang="0">
                      <a:pos x="45" y="154"/>
                    </a:cxn>
                    <a:cxn ang="0">
                      <a:pos x="51" y="168"/>
                    </a:cxn>
                    <a:cxn ang="0">
                      <a:pos x="71" y="160"/>
                    </a:cxn>
                    <a:cxn ang="0">
                      <a:pos x="75" y="181"/>
                    </a:cxn>
                    <a:cxn ang="0">
                      <a:pos x="76" y="220"/>
                    </a:cxn>
                    <a:cxn ang="0">
                      <a:pos x="83" y="247"/>
                    </a:cxn>
                    <a:cxn ang="0">
                      <a:pos x="103" y="276"/>
                    </a:cxn>
                    <a:cxn ang="0">
                      <a:pos x="120" y="302"/>
                    </a:cxn>
                    <a:cxn ang="0">
                      <a:pos x="157" y="255"/>
                    </a:cxn>
                    <a:cxn ang="0">
                      <a:pos x="161" y="298"/>
                    </a:cxn>
                    <a:cxn ang="0">
                      <a:pos x="176" y="300"/>
                    </a:cxn>
                    <a:cxn ang="0">
                      <a:pos x="185" y="313"/>
                    </a:cxn>
                    <a:cxn ang="0">
                      <a:pos x="233" y="338"/>
                    </a:cxn>
                    <a:cxn ang="0">
                      <a:pos x="260" y="354"/>
                    </a:cxn>
                    <a:cxn ang="0">
                      <a:pos x="327" y="373"/>
                    </a:cxn>
                    <a:cxn ang="0">
                      <a:pos x="350" y="366"/>
                    </a:cxn>
                    <a:cxn ang="0">
                      <a:pos x="365" y="348"/>
                    </a:cxn>
                    <a:cxn ang="0">
                      <a:pos x="375" y="322"/>
                    </a:cxn>
                    <a:cxn ang="0">
                      <a:pos x="377" y="295"/>
                    </a:cxn>
                    <a:cxn ang="0">
                      <a:pos x="366" y="262"/>
                    </a:cxn>
                    <a:cxn ang="0">
                      <a:pos x="339" y="232"/>
                    </a:cxn>
                    <a:cxn ang="0">
                      <a:pos x="371" y="232"/>
                    </a:cxn>
                    <a:cxn ang="0">
                      <a:pos x="376" y="190"/>
                    </a:cxn>
                    <a:cxn ang="0">
                      <a:pos x="377" y="160"/>
                    </a:cxn>
                    <a:cxn ang="0">
                      <a:pos x="383" y="139"/>
                    </a:cxn>
                    <a:cxn ang="0">
                      <a:pos x="405" y="107"/>
                    </a:cxn>
                    <a:cxn ang="0">
                      <a:pos x="386" y="103"/>
                    </a:cxn>
                    <a:cxn ang="0">
                      <a:pos x="390" y="72"/>
                    </a:cxn>
                    <a:cxn ang="0">
                      <a:pos x="384" y="65"/>
                    </a:cxn>
                    <a:cxn ang="0">
                      <a:pos x="367" y="18"/>
                    </a:cxn>
                    <a:cxn ang="0">
                      <a:pos x="359" y="0"/>
                    </a:cxn>
                    <a:cxn ang="0">
                      <a:pos x="335" y="2"/>
                    </a:cxn>
                    <a:cxn ang="0">
                      <a:pos x="306" y="0"/>
                    </a:cxn>
                    <a:cxn ang="0">
                      <a:pos x="306" y="32"/>
                    </a:cxn>
                    <a:cxn ang="0">
                      <a:pos x="269" y="75"/>
                    </a:cxn>
                    <a:cxn ang="0">
                      <a:pos x="237" y="95"/>
                    </a:cxn>
                    <a:cxn ang="0">
                      <a:pos x="255" y="66"/>
                    </a:cxn>
                    <a:cxn ang="0">
                      <a:pos x="265" y="45"/>
                    </a:cxn>
                    <a:cxn ang="0">
                      <a:pos x="291" y="2"/>
                    </a:cxn>
                    <a:cxn ang="0">
                      <a:pos x="97" y="0"/>
                    </a:cxn>
                    <a:cxn ang="0">
                      <a:pos x="77" y="32"/>
                    </a:cxn>
                  </a:cxnLst>
                  <a:rect l="0" t="0" r="r" b="b"/>
                  <a:pathLst>
                    <a:path w="405" h="373">
                      <a:moveTo>
                        <a:pt x="77" y="32"/>
                      </a:moveTo>
                      <a:lnTo>
                        <a:pt x="81" y="49"/>
                      </a:lnTo>
                      <a:lnTo>
                        <a:pt x="91" y="55"/>
                      </a:lnTo>
                      <a:lnTo>
                        <a:pt x="90" y="63"/>
                      </a:lnTo>
                      <a:lnTo>
                        <a:pt x="80" y="72"/>
                      </a:lnTo>
                      <a:lnTo>
                        <a:pt x="54" y="79"/>
                      </a:lnTo>
                      <a:lnTo>
                        <a:pt x="49" y="91"/>
                      </a:lnTo>
                      <a:lnTo>
                        <a:pt x="47" y="106"/>
                      </a:lnTo>
                      <a:lnTo>
                        <a:pt x="16" y="141"/>
                      </a:lnTo>
                      <a:lnTo>
                        <a:pt x="0" y="138"/>
                      </a:lnTo>
                      <a:lnTo>
                        <a:pt x="13" y="149"/>
                      </a:lnTo>
                      <a:lnTo>
                        <a:pt x="17" y="168"/>
                      </a:lnTo>
                      <a:lnTo>
                        <a:pt x="21" y="163"/>
                      </a:lnTo>
                      <a:lnTo>
                        <a:pt x="19" y="154"/>
                      </a:lnTo>
                      <a:lnTo>
                        <a:pt x="21" y="146"/>
                      </a:lnTo>
                      <a:lnTo>
                        <a:pt x="31" y="142"/>
                      </a:lnTo>
                      <a:lnTo>
                        <a:pt x="38" y="160"/>
                      </a:lnTo>
                      <a:lnTo>
                        <a:pt x="45" y="154"/>
                      </a:lnTo>
                      <a:lnTo>
                        <a:pt x="50" y="158"/>
                      </a:lnTo>
                      <a:lnTo>
                        <a:pt x="51" y="168"/>
                      </a:lnTo>
                      <a:lnTo>
                        <a:pt x="64" y="160"/>
                      </a:lnTo>
                      <a:lnTo>
                        <a:pt x="71" y="160"/>
                      </a:lnTo>
                      <a:lnTo>
                        <a:pt x="71" y="168"/>
                      </a:lnTo>
                      <a:lnTo>
                        <a:pt x="75" y="181"/>
                      </a:lnTo>
                      <a:lnTo>
                        <a:pt x="76" y="192"/>
                      </a:lnTo>
                      <a:lnTo>
                        <a:pt x="76" y="220"/>
                      </a:lnTo>
                      <a:lnTo>
                        <a:pt x="77" y="236"/>
                      </a:lnTo>
                      <a:lnTo>
                        <a:pt x="83" y="247"/>
                      </a:lnTo>
                      <a:lnTo>
                        <a:pt x="97" y="257"/>
                      </a:lnTo>
                      <a:lnTo>
                        <a:pt x="103" y="276"/>
                      </a:lnTo>
                      <a:lnTo>
                        <a:pt x="115" y="289"/>
                      </a:lnTo>
                      <a:lnTo>
                        <a:pt x="120" y="302"/>
                      </a:lnTo>
                      <a:lnTo>
                        <a:pt x="144" y="278"/>
                      </a:lnTo>
                      <a:lnTo>
                        <a:pt x="157" y="255"/>
                      </a:lnTo>
                      <a:lnTo>
                        <a:pt x="160" y="269"/>
                      </a:lnTo>
                      <a:lnTo>
                        <a:pt x="161" y="298"/>
                      </a:lnTo>
                      <a:lnTo>
                        <a:pt x="166" y="306"/>
                      </a:lnTo>
                      <a:lnTo>
                        <a:pt x="176" y="300"/>
                      </a:lnTo>
                      <a:lnTo>
                        <a:pt x="187" y="303"/>
                      </a:lnTo>
                      <a:lnTo>
                        <a:pt x="185" y="313"/>
                      </a:lnTo>
                      <a:lnTo>
                        <a:pt x="228" y="327"/>
                      </a:lnTo>
                      <a:lnTo>
                        <a:pt x="233" y="338"/>
                      </a:lnTo>
                      <a:lnTo>
                        <a:pt x="254" y="348"/>
                      </a:lnTo>
                      <a:lnTo>
                        <a:pt x="260" y="354"/>
                      </a:lnTo>
                      <a:lnTo>
                        <a:pt x="265" y="366"/>
                      </a:lnTo>
                      <a:lnTo>
                        <a:pt x="327" y="373"/>
                      </a:lnTo>
                      <a:lnTo>
                        <a:pt x="338" y="365"/>
                      </a:lnTo>
                      <a:lnTo>
                        <a:pt x="350" y="366"/>
                      </a:lnTo>
                      <a:lnTo>
                        <a:pt x="351" y="351"/>
                      </a:lnTo>
                      <a:lnTo>
                        <a:pt x="365" y="348"/>
                      </a:lnTo>
                      <a:lnTo>
                        <a:pt x="376" y="338"/>
                      </a:lnTo>
                      <a:lnTo>
                        <a:pt x="375" y="322"/>
                      </a:lnTo>
                      <a:lnTo>
                        <a:pt x="377" y="313"/>
                      </a:lnTo>
                      <a:lnTo>
                        <a:pt x="377" y="295"/>
                      </a:lnTo>
                      <a:lnTo>
                        <a:pt x="365" y="275"/>
                      </a:lnTo>
                      <a:lnTo>
                        <a:pt x="366" y="262"/>
                      </a:lnTo>
                      <a:lnTo>
                        <a:pt x="356" y="259"/>
                      </a:lnTo>
                      <a:lnTo>
                        <a:pt x="339" y="232"/>
                      </a:lnTo>
                      <a:lnTo>
                        <a:pt x="336" y="212"/>
                      </a:lnTo>
                      <a:lnTo>
                        <a:pt x="371" y="232"/>
                      </a:lnTo>
                      <a:lnTo>
                        <a:pt x="376" y="216"/>
                      </a:lnTo>
                      <a:lnTo>
                        <a:pt x="376" y="190"/>
                      </a:lnTo>
                      <a:lnTo>
                        <a:pt x="375" y="163"/>
                      </a:lnTo>
                      <a:lnTo>
                        <a:pt x="377" y="160"/>
                      </a:lnTo>
                      <a:lnTo>
                        <a:pt x="378" y="147"/>
                      </a:lnTo>
                      <a:lnTo>
                        <a:pt x="383" y="139"/>
                      </a:lnTo>
                      <a:lnTo>
                        <a:pt x="388" y="113"/>
                      </a:lnTo>
                      <a:lnTo>
                        <a:pt x="405" y="107"/>
                      </a:lnTo>
                      <a:lnTo>
                        <a:pt x="399" y="102"/>
                      </a:lnTo>
                      <a:lnTo>
                        <a:pt x="386" y="103"/>
                      </a:lnTo>
                      <a:lnTo>
                        <a:pt x="384" y="90"/>
                      </a:lnTo>
                      <a:lnTo>
                        <a:pt x="390" y="72"/>
                      </a:lnTo>
                      <a:lnTo>
                        <a:pt x="392" y="60"/>
                      </a:lnTo>
                      <a:lnTo>
                        <a:pt x="384" y="65"/>
                      </a:lnTo>
                      <a:lnTo>
                        <a:pt x="386" y="53"/>
                      </a:lnTo>
                      <a:lnTo>
                        <a:pt x="367" y="18"/>
                      </a:lnTo>
                      <a:lnTo>
                        <a:pt x="366" y="6"/>
                      </a:lnTo>
                      <a:lnTo>
                        <a:pt x="359" y="0"/>
                      </a:lnTo>
                      <a:lnTo>
                        <a:pt x="344" y="0"/>
                      </a:lnTo>
                      <a:lnTo>
                        <a:pt x="335" y="2"/>
                      </a:lnTo>
                      <a:lnTo>
                        <a:pt x="330" y="0"/>
                      </a:lnTo>
                      <a:lnTo>
                        <a:pt x="306" y="0"/>
                      </a:lnTo>
                      <a:lnTo>
                        <a:pt x="308" y="2"/>
                      </a:lnTo>
                      <a:lnTo>
                        <a:pt x="306" y="32"/>
                      </a:lnTo>
                      <a:lnTo>
                        <a:pt x="282" y="50"/>
                      </a:lnTo>
                      <a:lnTo>
                        <a:pt x="269" y="75"/>
                      </a:lnTo>
                      <a:lnTo>
                        <a:pt x="253" y="77"/>
                      </a:lnTo>
                      <a:lnTo>
                        <a:pt x="237" y="95"/>
                      </a:lnTo>
                      <a:lnTo>
                        <a:pt x="223" y="92"/>
                      </a:lnTo>
                      <a:lnTo>
                        <a:pt x="255" y="66"/>
                      </a:lnTo>
                      <a:lnTo>
                        <a:pt x="265" y="68"/>
                      </a:lnTo>
                      <a:lnTo>
                        <a:pt x="265" y="45"/>
                      </a:lnTo>
                      <a:lnTo>
                        <a:pt x="290" y="33"/>
                      </a:lnTo>
                      <a:lnTo>
                        <a:pt x="291" y="2"/>
                      </a:lnTo>
                      <a:lnTo>
                        <a:pt x="290" y="0"/>
                      </a:lnTo>
                      <a:lnTo>
                        <a:pt x="97" y="0"/>
                      </a:lnTo>
                      <a:lnTo>
                        <a:pt x="83" y="15"/>
                      </a:lnTo>
                      <a:lnTo>
                        <a:pt x="77"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9" name="Freeform 130"/>
                <p:cNvSpPr>
                  <a:spLocks noChangeAspect="1"/>
                </p:cNvSpPr>
                <p:nvPr/>
              </p:nvSpPr>
              <p:spPr bwMode="gray">
                <a:xfrm>
                  <a:off x="4473" y="1348"/>
                  <a:ext cx="44" cy="25"/>
                </a:xfrm>
                <a:custGeom>
                  <a:avLst/>
                  <a:gdLst/>
                  <a:ahLst/>
                  <a:cxnLst>
                    <a:cxn ang="0">
                      <a:pos x="82" y="99"/>
                    </a:cxn>
                    <a:cxn ang="0">
                      <a:pos x="78" y="98"/>
                    </a:cxn>
                    <a:cxn ang="0">
                      <a:pos x="69" y="103"/>
                    </a:cxn>
                    <a:cxn ang="0">
                      <a:pos x="63" y="110"/>
                    </a:cxn>
                    <a:cxn ang="0">
                      <a:pos x="60" y="119"/>
                    </a:cxn>
                    <a:cxn ang="0">
                      <a:pos x="38" y="121"/>
                    </a:cxn>
                    <a:cxn ang="0">
                      <a:pos x="36" y="118"/>
                    </a:cxn>
                    <a:cxn ang="0">
                      <a:pos x="16" y="125"/>
                    </a:cxn>
                    <a:cxn ang="0">
                      <a:pos x="15" y="116"/>
                    </a:cxn>
                    <a:cxn ang="0">
                      <a:pos x="4" y="100"/>
                    </a:cxn>
                    <a:cxn ang="0">
                      <a:pos x="0" y="91"/>
                    </a:cxn>
                    <a:cxn ang="0">
                      <a:pos x="4" y="78"/>
                    </a:cxn>
                    <a:cxn ang="0">
                      <a:pos x="12" y="72"/>
                    </a:cxn>
                    <a:cxn ang="0">
                      <a:pos x="16" y="60"/>
                    </a:cxn>
                    <a:cxn ang="0">
                      <a:pos x="36" y="43"/>
                    </a:cxn>
                    <a:cxn ang="0">
                      <a:pos x="42" y="33"/>
                    </a:cxn>
                    <a:cxn ang="0">
                      <a:pos x="55" y="19"/>
                    </a:cxn>
                    <a:cxn ang="0">
                      <a:pos x="63" y="19"/>
                    </a:cxn>
                    <a:cxn ang="0">
                      <a:pos x="66" y="10"/>
                    </a:cxn>
                    <a:cxn ang="0">
                      <a:pos x="82" y="5"/>
                    </a:cxn>
                    <a:cxn ang="0">
                      <a:pos x="82" y="3"/>
                    </a:cxn>
                    <a:cxn ang="0">
                      <a:pos x="82" y="5"/>
                    </a:cxn>
                    <a:cxn ang="0">
                      <a:pos x="84" y="3"/>
                    </a:cxn>
                    <a:cxn ang="0">
                      <a:pos x="84" y="5"/>
                    </a:cxn>
                    <a:cxn ang="0">
                      <a:pos x="90" y="6"/>
                    </a:cxn>
                    <a:cxn ang="0">
                      <a:pos x="101" y="1"/>
                    </a:cxn>
                    <a:cxn ang="0">
                      <a:pos x="114" y="10"/>
                    </a:cxn>
                    <a:cxn ang="0">
                      <a:pos x="127" y="1"/>
                    </a:cxn>
                    <a:cxn ang="0">
                      <a:pos x="133" y="3"/>
                    </a:cxn>
                    <a:cxn ang="0">
                      <a:pos x="135" y="0"/>
                    </a:cxn>
                    <a:cxn ang="0">
                      <a:pos x="156" y="11"/>
                    </a:cxn>
                    <a:cxn ang="0">
                      <a:pos x="184" y="19"/>
                    </a:cxn>
                    <a:cxn ang="0">
                      <a:pos x="188" y="24"/>
                    </a:cxn>
                    <a:cxn ang="0">
                      <a:pos x="186" y="28"/>
                    </a:cxn>
                    <a:cxn ang="0">
                      <a:pos x="186" y="32"/>
                    </a:cxn>
                    <a:cxn ang="0">
                      <a:pos x="214" y="55"/>
                    </a:cxn>
                    <a:cxn ang="0">
                      <a:pos x="218" y="67"/>
                    </a:cxn>
                    <a:cxn ang="0">
                      <a:pos x="214" y="77"/>
                    </a:cxn>
                    <a:cxn ang="0">
                      <a:pos x="193" y="91"/>
                    </a:cxn>
                    <a:cxn ang="0">
                      <a:pos x="143" y="107"/>
                    </a:cxn>
                    <a:cxn ang="0">
                      <a:pos x="133" y="113"/>
                    </a:cxn>
                    <a:cxn ang="0">
                      <a:pos x="113" y="109"/>
                    </a:cxn>
                    <a:cxn ang="0">
                      <a:pos x="107" y="104"/>
                    </a:cxn>
                    <a:cxn ang="0">
                      <a:pos x="82" y="100"/>
                    </a:cxn>
                    <a:cxn ang="0">
                      <a:pos x="82" y="99"/>
                    </a:cxn>
                  </a:cxnLst>
                  <a:rect l="0" t="0" r="r" b="b"/>
                  <a:pathLst>
                    <a:path w="218" h="125">
                      <a:moveTo>
                        <a:pt x="82" y="99"/>
                      </a:moveTo>
                      <a:lnTo>
                        <a:pt x="78" y="98"/>
                      </a:lnTo>
                      <a:lnTo>
                        <a:pt x="69" y="103"/>
                      </a:lnTo>
                      <a:lnTo>
                        <a:pt x="63" y="110"/>
                      </a:lnTo>
                      <a:lnTo>
                        <a:pt x="60" y="119"/>
                      </a:lnTo>
                      <a:lnTo>
                        <a:pt x="38" y="121"/>
                      </a:lnTo>
                      <a:lnTo>
                        <a:pt x="36" y="118"/>
                      </a:lnTo>
                      <a:lnTo>
                        <a:pt x="16" y="125"/>
                      </a:lnTo>
                      <a:lnTo>
                        <a:pt x="15" y="116"/>
                      </a:lnTo>
                      <a:lnTo>
                        <a:pt x="4" y="100"/>
                      </a:lnTo>
                      <a:lnTo>
                        <a:pt x="0" y="91"/>
                      </a:lnTo>
                      <a:lnTo>
                        <a:pt x="4" y="78"/>
                      </a:lnTo>
                      <a:lnTo>
                        <a:pt x="12" y="72"/>
                      </a:lnTo>
                      <a:lnTo>
                        <a:pt x="16" y="60"/>
                      </a:lnTo>
                      <a:lnTo>
                        <a:pt x="36" y="43"/>
                      </a:lnTo>
                      <a:lnTo>
                        <a:pt x="42" y="33"/>
                      </a:lnTo>
                      <a:lnTo>
                        <a:pt x="55" y="19"/>
                      </a:lnTo>
                      <a:lnTo>
                        <a:pt x="63" y="19"/>
                      </a:lnTo>
                      <a:lnTo>
                        <a:pt x="66" y="10"/>
                      </a:lnTo>
                      <a:lnTo>
                        <a:pt x="82" y="5"/>
                      </a:lnTo>
                      <a:lnTo>
                        <a:pt x="82" y="3"/>
                      </a:lnTo>
                      <a:lnTo>
                        <a:pt x="82" y="5"/>
                      </a:lnTo>
                      <a:lnTo>
                        <a:pt x="84" y="3"/>
                      </a:lnTo>
                      <a:lnTo>
                        <a:pt x="84" y="5"/>
                      </a:lnTo>
                      <a:lnTo>
                        <a:pt x="90" y="6"/>
                      </a:lnTo>
                      <a:lnTo>
                        <a:pt x="101" y="1"/>
                      </a:lnTo>
                      <a:lnTo>
                        <a:pt x="114" y="10"/>
                      </a:lnTo>
                      <a:lnTo>
                        <a:pt x="127" y="1"/>
                      </a:lnTo>
                      <a:lnTo>
                        <a:pt x="133" y="3"/>
                      </a:lnTo>
                      <a:lnTo>
                        <a:pt x="135" y="0"/>
                      </a:lnTo>
                      <a:lnTo>
                        <a:pt x="156" y="11"/>
                      </a:lnTo>
                      <a:lnTo>
                        <a:pt x="184" y="19"/>
                      </a:lnTo>
                      <a:lnTo>
                        <a:pt x="188" y="24"/>
                      </a:lnTo>
                      <a:lnTo>
                        <a:pt x="186" y="28"/>
                      </a:lnTo>
                      <a:lnTo>
                        <a:pt x="186" y="32"/>
                      </a:lnTo>
                      <a:lnTo>
                        <a:pt x="214" y="55"/>
                      </a:lnTo>
                      <a:lnTo>
                        <a:pt x="218" y="67"/>
                      </a:lnTo>
                      <a:lnTo>
                        <a:pt x="214" y="77"/>
                      </a:lnTo>
                      <a:lnTo>
                        <a:pt x="193" y="91"/>
                      </a:lnTo>
                      <a:lnTo>
                        <a:pt x="143" y="107"/>
                      </a:lnTo>
                      <a:lnTo>
                        <a:pt x="133" y="113"/>
                      </a:lnTo>
                      <a:lnTo>
                        <a:pt x="113" y="109"/>
                      </a:lnTo>
                      <a:lnTo>
                        <a:pt x="107" y="104"/>
                      </a:lnTo>
                      <a:lnTo>
                        <a:pt x="82" y="100"/>
                      </a:lnTo>
                      <a:lnTo>
                        <a:pt x="82" y="9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324" name="Freeform 131"/>
              <p:cNvSpPr>
                <a:spLocks noChangeAspect="1"/>
              </p:cNvSpPr>
              <p:nvPr/>
            </p:nvSpPr>
            <p:spPr bwMode="gray">
              <a:xfrm>
                <a:off x="4071" y="1777"/>
                <a:ext cx="34" cy="144"/>
              </a:xfrm>
              <a:custGeom>
                <a:avLst/>
                <a:gdLst/>
                <a:ahLst/>
                <a:cxnLst>
                  <a:cxn ang="0">
                    <a:pos x="55" y="0"/>
                  </a:cxn>
                  <a:cxn ang="0">
                    <a:pos x="69" y="22"/>
                  </a:cxn>
                  <a:cxn ang="0">
                    <a:pos x="76" y="79"/>
                  </a:cxn>
                  <a:cxn ang="0">
                    <a:pos x="92" y="144"/>
                  </a:cxn>
                  <a:cxn ang="0">
                    <a:pos x="90" y="187"/>
                  </a:cxn>
                  <a:cxn ang="0">
                    <a:pos x="84" y="210"/>
                  </a:cxn>
                  <a:cxn ang="0">
                    <a:pos x="90" y="243"/>
                  </a:cxn>
                  <a:cxn ang="0">
                    <a:pos x="92" y="257"/>
                  </a:cxn>
                  <a:cxn ang="0">
                    <a:pos x="102" y="289"/>
                  </a:cxn>
                  <a:cxn ang="0">
                    <a:pos x="116" y="344"/>
                  </a:cxn>
                  <a:cxn ang="0">
                    <a:pos x="139" y="425"/>
                  </a:cxn>
                  <a:cxn ang="0">
                    <a:pos x="150" y="459"/>
                  </a:cxn>
                  <a:cxn ang="0">
                    <a:pos x="168" y="487"/>
                  </a:cxn>
                  <a:cxn ang="0">
                    <a:pos x="149" y="466"/>
                  </a:cxn>
                  <a:cxn ang="0">
                    <a:pos x="119" y="448"/>
                  </a:cxn>
                  <a:cxn ang="0">
                    <a:pos x="92" y="447"/>
                  </a:cxn>
                  <a:cxn ang="0">
                    <a:pos x="75" y="475"/>
                  </a:cxn>
                  <a:cxn ang="0">
                    <a:pos x="65" y="509"/>
                  </a:cxn>
                  <a:cxn ang="0">
                    <a:pos x="53" y="566"/>
                  </a:cxn>
                  <a:cxn ang="0">
                    <a:pos x="61" y="602"/>
                  </a:cxn>
                  <a:cxn ang="0">
                    <a:pos x="80" y="635"/>
                  </a:cxn>
                  <a:cxn ang="0">
                    <a:pos x="89" y="651"/>
                  </a:cxn>
                  <a:cxn ang="0">
                    <a:pos x="100" y="654"/>
                  </a:cxn>
                  <a:cxn ang="0">
                    <a:pos x="108" y="684"/>
                  </a:cxn>
                  <a:cxn ang="0">
                    <a:pos x="102" y="713"/>
                  </a:cxn>
                  <a:cxn ang="0">
                    <a:pos x="69" y="663"/>
                  </a:cxn>
                  <a:cxn ang="0">
                    <a:pos x="46" y="673"/>
                  </a:cxn>
                  <a:cxn ang="0">
                    <a:pos x="31" y="721"/>
                  </a:cxn>
                  <a:cxn ang="0">
                    <a:pos x="15" y="689"/>
                  </a:cxn>
                  <a:cxn ang="0">
                    <a:pos x="21" y="623"/>
                  </a:cxn>
                  <a:cxn ang="0">
                    <a:pos x="32" y="554"/>
                  </a:cxn>
                  <a:cxn ang="0">
                    <a:pos x="23" y="522"/>
                  </a:cxn>
                  <a:cxn ang="0">
                    <a:pos x="17" y="479"/>
                  </a:cxn>
                  <a:cxn ang="0">
                    <a:pos x="28" y="425"/>
                  </a:cxn>
                  <a:cxn ang="0">
                    <a:pos x="32" y="392"/>
                  </a:cxn>
                  <a:cxn ang="0">
                    <a:pos x="30" y="375"/>
                  </a:cxn>
                  <a:cxn ang="0">
                    <a:pos x="25" y="348"/>
                  </a:cxn>
                  <a:cxn ang="0">
                    <a:pos x="31" y="297"/>
                  </a:cxn>
                  <a:cxn ang="0">
                    <a:pos x="21" y="260"/>
                  </a:cxn>
                  <a:cxn ang="0">
                    <a:pos x="4" y="243"/>
                  </a:cxn>
                  <a:cxn ang="0">
                    <a:pos x="3" y="226"/>
                  </a:cxn>
                  <a:cxn ang="0">
                    <a:pos x="0" y="188"/>
                  </a:cxn>
                  <a:cxn ang="0">
                    <a:pos x="12" y="125"/>
                  </a:cxn>
                  <a:cxn ang="0">
                    <a:pos x="9" y="96"/>
                  </a:cxn>
                  <a:cxn ang="0">
                    <a:pos x="25" y="79"/>
                  </a:cxn>
                  <a:cxn ang="0">
                    <a:pos x="37" y="87"/>
                  </a:cxn>
                  <a:cxn ang="0">
                    <a:pos x="50" y="81"/>
                  </a:cxn>
                  <a:cxn ang="0">
                    <a:pos x="50" y="66"/>
                  </a:cxn>
                  <a:cxn ang="0">
                    <a:pos x="59" y="64"/>
                  </a:cxn>
                  <a:cxn ang="0">
                    <a:pos x="49" y="33"/>
                  </a:cxn>
                  <a:cxn ang="0">
                    <a:pos x="38" y="9"/>
                  </a:cxn>
                  <a:cxn ang="0">
                    <a:pos x="47" y="6"/>
                  </a:cxn>
                </a:cxnLst>
                <a:rect l="0" t="0" r="r" b="b"/>
                <a:pathLst>
                  <a:path w="170" h="721">
                    <a:moveTo>
                      <a:pt x="52" y="3"/>
                    </a:moveTo>
                    <a:lnTo>
                      <a:pt x="55" y="0"/>
                    </a:lnTo>
                    <a:lnTo>
                      <a:pt x="63" y="4"/>
                    </a:lnTo>
                    <a:lnTo>
                      <a:pt x="69" y="22"/>
                    </a:lnTo>
                    <a:lnTo>
                      <a:pt x="73" y="59"/>
                    </a:lnTo>
                    <a:lnTo>
                      <a:pt x="76" y="79"/>
                    </a:lnTo>
                    <a:lnTo>
                      <a:pt x="87" y="113"/>
                    </a:lnTo>
                    <a:lnTo>
                      <a:pt x="92" y="144"/>
                    </a:lnTo>
                    <a:lnTo>
                      <a:pt x="93" y="166"/>
                    </a:lnTo>
                    <a:lnTo>
                      <a:pt x="90" y="187"/>
                    </a:lnTo>
                    <a:lnTo>
                      <a:pt x="82" y="192"/>
                    </a:lnTo>
                    <a:lnTo>
                      <a:pt x="84" y="210"/>
                    </a:lnTo>
                    <a:lnTo>
                      <a:pt x="89" y="229"/>
                    </a:lnTo>
                    <a:lnTo>
                      <a:pt x="90" y="243"/>
                    </a:lnTo>
                    <a:lnTo>
                      <a:pt x="89" y="258"/>
                    </a:lnTo>
                    <a:lnTo>
                      <a:pt x="92" y="257"/>
                    </a:lnTo>
                    <a:lnTo>
                      <a:pt x="98" y="272"/>
                    </a:lnTo>
                    <a:lnTo>
                      <a:pt x="102" y="289"/>
                    </a:lnTo>
                    <a:lnTo>
                      <a:pt x="103" y="292"/>
                    </a:lnTo>
                    <a:lnTo>
                      <a:pt x="116" y="344"/>
                    </a:lnTo>
                    <a:lnTo>
                      <a:pt x="135" y="407"/>
                    </a:lnTo>
                    <a:lnTo>
                      <a:pt x="139" y="425"/>
                    </a:lnTo>
                    <a:lnTo>
                      <a:pt x="144" y="445"/>
                    </a:lnTo>
                    <a:lnTo>
                      <a:pt x="150" y="459"/>
                    </a:lnTo>
                    <a:lnTo>
                      <a:pt x="157" y="474"/>
                    </a:lnTo>
                    <a:lnTo>
                      <a:pt x="168" y="487"/>
                    </a:lnTo>
                    <a:lnTo>
                      <a:pt x="170" y="496"/>
                    </a:lnTo>
                    <a:lnTo>
                      <a:pt x="149" y="466"/>
                    </a:lnTo>
                    <a:lnTo>
                      <a:pt x="135" y="456"/>
                    </a:lnTo>
                    <a:lnTo>
                      <a:pt x="119" y="448"/>
                    </a:lnTo>
                    <a:lnTo>
                      <a:pt x="104" y="445"/>
                    </a:lnTo>
                    <a:lnTo>
                      <a:pt x="92" y="447"/>
                    </a:lnTo>
                    <a:lnTo>
                      <a:pt x="80" y="457"/>
                    </a:lnTo>
                    <a:lnTo>
                      <a:pt x="75" y="475"/>
                    </a:lnTo>
                    <a:lnTo>
                      <a:pt x="73" y="491"/>
                    </a:lnTo>
                    <a:lnTo>
                      <a:pt x="65" y="509"/>
                    </a:lnTo>
                    <a:lnTo>
                      <a:pt x="55" y="549"/>
                    </a:lnTo>
                    <a:lnTo>
                      <a:pt x="53" y="566"/>
                    </a:lnTo>
                    <a:lnTo>
                      <a:pt x="53" y="586"/>
                    </a:lnTo>
                    <a:lnTo>
                      <a:pt x="61" y="602"/>
                    </a:lnTo>
                    <a:lnTo>
                      <a:pt x="77" y="623"/>
                    </a:lnTo>
                    <a:lnTo>
                      <a:pt x="80" y="635"/>
                    </a:lnTo>
                    <a:lnTo>
                      <a:pt x="84" y="645"/>
                    </a:lnTo>
                    <a:lnTo>
                      <a:pt x="89" y="651"/>
                    </a:lnTo>
                    <a:lnTo>
                      <a:pt x="97" y="656"/>
                    </a:lnTo>
                    <a:lnTo>
                      <a:pt x="100" y="654"/>
                    </a:lnTo>
                    <a:lnTo>
                      <a:pt x="103" y="657"/>
                    </a:lnTo>
                    <a:lnTo>
                      <a:pt x="108" y="684"/>
                    </a:lnTo>
                    <a:lnTo>
                      <a:pt x="107" y="700"/>
                    </a:lnTo>
                    <a:lnTo>
                      <a:pt x="102" y="713"/>
                    </a:lnTo>
                    <a:lnTo>
                      <a:pt x="95" y="674"/>
                    </a:lnTo>
                    <a:lnTo>
                      <a:pt x="69" y="663"/>
                    </a:lnTo>
                    <a:lnTo>
                      <a:pt x="55" y="662"/>
                    </a:lnTo>
                    <a:lnTo>
                      <a:pt x="46" y="673"/>
                    </a:lnTo>
                    <a:lnTo>
                      <a:pt x="36" y="706"/>
                    </a:lnTo>
                    <a:lnTo>
                      <a:pt x="31" y="721"/>
                    </a:lnTo>
                    <a:lnTo>
                      <a:pt x="18" y="714"/>
                    </a:lnTo>
                    <a:lnTo>
                      <a:pt x="15" y="689"/>
                    </a:lnTo>
                    <a:lnTo>
                      <a:pt x="15" y="666"/>
                    </a:lnTo>
                    <a:lnTo>
                      <a:pt x="21" y="623"/>
                    </a:lnTo>
                    <a:lnTo>
                      <a:pt x="26" y="565"/>
                    </a:lnTo>
                    <a:lnTo>
                      <a:pt x="32" y="554"/>
                    </a:lnTo>
                    <a:lnTo>
                      <a:pt x="31" y="539"/>
                    </a:lnTo>
                    <a:lnTo>
                      <a:pt x="23" y="522"/>
                    </a:lnTo>
                    <a:lnTo>
                      <a:pt x="17" y="499"/>
                    </a:lnTo>
                    <a:lnTo>
                      <a:pt x="17" y="479"/>
                    </a:lnTo>
                    <a:lnTo>
                      <a:pt x="22" y="463"/>
                    </a:lnTo>
                    <a:lnTo>
                      <a:pt x="28" y="425"/>
                    </a:lnTo>
                    <a:lnTo>
                      <a:pt x="28" y="394"/>
                    </a:lnTo>
                    <a:lnTo>
                      <a:pt x="32" y="392"/>
                    </a:lnTo>
                    <a:lnTo>
                      <a:pt x="30" y="386"/>
                    </a:lnTo>
                    <a:lnTo>
                      <a:pt x="30" y="375"/>
                    </a:lnTo>
                    <a:lnTo>
                      <a:pt x="28" y="360"/>
                    </a:lnTo>
                    <a:lnTo>
                      <a:pt x="25" y="348"/>
                    </a:lnTo>
                    <a:lnTo>
                      <a:pt x="25" y="331"/>
                    </a:lnTo>
                    <a:lnTo>
                      <a:pt x="31" y="297"/>
                    </a:lnTo>
                    <a:lnTo>
                      <a:pt x="31" y="284"/>
                    </a:lnTo>
                    <a:lnTo>
                      <a:pt x="21" y="260"/>
                    </a:lnTo>
                    <a:lnTo>
                      <a:pt x="11" y="249"/>
                    </a:lnTo>
                    <a:lnTo>
                      <a:pt x="4" y="243"/>
                    </a:lnTo>
                    <a:lnTo>
                      <a:pt x="6" y="237"/>
                    </a:lnTo>
                    <a:lnTo>
                      <a:pt x="3" y="226"/>
                    </a:lnTo>
                    <a:lnTo>
                      <a:pt x="0" y="205"/>
                    </a:lnTo>
                    <a:lnTo>
                      <a:pt x="0" y="188"/>
                    </a:lnTo>
                    <a:lnTo>
                      <a:pt x="10" y="160"/>
                    </a:lnTo>
                    <a:lnTo>
                      <a:pt x="12" y="125"/>
                    </a:lnTo>
                    <a:lnTo>
                      <a:pt x="11" y="108"/>
                    </a:lnTo>
                    <a:lnTo>
                      <a:pt x="9" y="96"/>
                    </a:lnTo>
                    <a:lnTo>
                      <a:pt x="14" y="85"/>
                    </a:lnTo>
                    <a:lnTo>
                      <a:pt x="25" y="79"/>
                    </a:lnTo>
                    <a:lnTo>
                      <a:pt x="31" y="81"/>
                    </a:lnTo>
                    <a:lnTo>
                      <a:pt x="37" y="87"/>
                    </a:lnTo>
                    <a:lnTo>
                      <a:pt x="48" y="86"/>
                    </a:lnTo>
                    <a:lnTo>
                      <a:pt x="50" y="81"/>
                    </a:lnTo>
                    <a:lnTo>
                      <a:pt x="48" y="75"/>
                    </a:lnTo>
                    <a:lnTo>
                      <a:pt x="50" y="66"/>
                    </a:lnTo>
                    <a:lnTo>
                      <a:pt x="57" y="66"/>
                    </a:lnTo>
                    <a:lnTo>
                      <a:pt x="59" y="64"/>
                    </a:lnTo>
                    <a:lnTo>
                      <a:pt x="54" y="52"/>
                    </a:lnTo>
                    <a:lnTo>
                      <a:pt x="49" y="33"/>
                    </a:lnTo>
                    <a:lnTo>
                      <a:pt x="39" y="16"/>
                    </a:lnTo>
                    <a:lnTo>
                      <a:pt x="38" y="9"/>
                    </a:lnTo>
                    <a:lnTo>
                      <a:pt x="41" y="6"/>
                    </a:lnTo>
                    <a:lnTo>
                      <a:pt x="47" y="6"/>
                    </a:lnTo>
                    <a:lnTo>
                      <a:pt x="52"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5" name="Freeform 132"/>
              <p:cNvSpPr>
                <a:spLocks noChangeAspect="1"/>
              </p:cNvSpPr>
              <p:nvPr/>
            </p:nvSpPr>
            <p:spPr bwMode="gray">
              <a:xfrm>
                <a:off x="2817" y="1091"/>
                <a:ext cx="1786" cy="901"/>
              </a:xfrm>
              <a:custGeom>
                <a:avLst/>
                <a:gdLst/>
                <a:ahLst/>
                <a:cxnLst>
                  <a:cxn ang="0">
                    <a:pos x="3264" y="3913"/>
                  </a:cxn>
                  <a:cxn ang="0">
                    <a:pos x="4333" y="3788"/>
                  </a:cxn>
                  <a:cxn ang="0">
                    <a:pos x="5307" y="3536"/>
                  </a:cxn>
                  <a:cxn ang="0">
                    <a:pos x="5833" y="4138"/>
                  </a:cxn>
                  <a:cxn ang="0">
                    <a:pos x="6066" y="4138"/>
                  </a:cxn>
                  <a:cxn ang="0">
                    <a:pos x="6189" y="3482"/>
                  </a:cxn>
                  <a:cxn ang="0">
                    <a:pos x="5968" y="3336"/>
                  </a:cxn>
                  <a:cxn ang="0">
                    <a:pos x="6672" y="2912"/>
                  </a:cxn>
                  <a:cxn ang="0">
                    <a:pos x="6999" y="2815"/>
                  </a:cxn>
                  <a:cxn ang="0">
                    <a:pos x="7448" y="2593"/>
                  </a:cxn>
                  <a:cxn ang="0">
                    <a:pos x="7045" y="3206"/>
                  </a:cxn>
                  <a:cxn ang="0">
                    <a:pos x="7368" y="3293"/>
                  </a:cxn>
                  <a:cxn ang="0">
                    <a:pos x="7505" y="2864"/>
                  </a:cxn>
                  <a:cxn ang="0">
                    <a:pos x="7925" y="2760"/>
                  </a:cxn>
                  <a:cxn ang="0">
                    <a:pos x="8227" y="2553"/>
                  </a:cxn>
                  <a:cxn ang="0">
                    <a:pos x="8363" y="2256"/>
                  </a:cxn>
                  <a:cxn ang="0">
                    <a:pos x="8646" y="2287"/>
                  </a:cxn>
                  <a:cxn ang="0">
                    <a:pos x="8841" y="2201"/>
                  </a:cxn>
                  <a:cxn ang="0">
                    <a:pos x="8685" y="1981"/>
                  </a:cxn>
                  <a:cxn ang="0">
                    <a:pos x="8538" y="1863"/>
                  </a:cxn>
                  <a:cxn ang="0">
                    <a:pos x="7819" y="1608"/>
                  </a:cxn>
                  <a:cxn ang="0">
                    <a:pos x="7284" y="1590"/>
                  </a:cxn>
                  <a:cxn ang="0">
                    <a:pos x="6685" y="1267"/>
                  </a:cxn>
                  <a:cxn ang="0">
                    <a:pos x="6173" y="1286"/>
                  </a:cxn>
                  <a:cxn ang="0">
                    <a:pos x="5674" y="1395"/>
                  </a:cxn>
                  <a:cxn ang="0">
                    <a:pos x="5597" y="1031"/>
                  </a:cxn>
                  <a:cxn ang="0">
                    <a:pos x="5210" y="1036"/>
                  </a:cxn>
                  <a:cxn ang="0">
                    <a:pos x="4698" y="872"/>
                  </a:cxn>
                  <a:cxn ang="0">
                    <a:pos x="4354" y="1003"/>
                  </a:cxn>
                  <a:cxn ang="0">
                    <a:pos x="4584" y="721"/>
                  </a:cxn>
                  <a:cxn ang="0">
                    <a:pos x="4684" y="394"/>
                  </a:cxn>
                  <a:cxn ang="0">
                    <a:pos x="4372" y="204"/>
                  </a:cxn>
                  <a:cxn ang="0">
                    <a:pos x="4025" y="232"/>
                  </a:cxn>
                  <a:cxn ang="0">
                    <a:pos x="3791" y="419"/>
                  </a:cxn>
                  <a:cxn ang="0">
                    <a:pos x="3374" y="550"/>
                  </a:cxn>
                  <a:cxn ang="0">
                    <a:pos x="3254" y="832"/>
                  </a:cxn>
                  <a:cxn ang="0">
                    <a:pos x="2949" y="1149"/>
                  </a:cxn>
                  <a:cxn ang="0">
                    <a:pos x="2945" y="1235"/>
                  </a:cxn>
                  <a:cxn ang="0">
                    <a:pos x="2627" y="1222"/>
                  </a:cxn>
                  <a:cxn ang="0">
                    <a:pos x="2758" y="1734"/>
                  </a:cxn>
                  <a:cxn ang="0">
                    <a:pos x="2590" y="1842"/>
                  </a:cxn>
                  <a:cxn ang="0">
                    <a:pos x="2499" y="1888"/>
                  </a:cxn>
                  <a:cxn ang="0">
                    <a:pos x="2297" y="1040"/>
                  </a:cxn>
                  <a:cxn ang="0">
                    <a:pos x="2235" y="1800"/>
                  </a:cxn>
                  <a:cxn ang="0">
                    <a:pos x="1570" y="1757"/>
                  </a:cxn>
                  <a:cxn ang="0">
                    <a:pos x="1175" y="1897"/>
                  </a:cxn>
                  <a:cxn ang="0">
                    <a:pos x="933" y="2056"/>
                  </a:cxn>
                  <a:cxn ang="0">
                    <a:pos x="501" y="2289"/>
                  </a:cxn>
                  <a:cxn ang="0">
                    <a:pos x="306" y="2013"/>
                  </a:cxn>
                  <a:cxn ang="0">
                    <a:pos x="589" y="1783"/>
                  </a:cxn>
                  <a:cxn ang="0">
                    <a:pos x="191" y="1600"/>
                  </a:cxn>
                  <a:cxn ang="0">
                    <a:pos x="215" y="2548"/>
                  </a:cxn>
                  <a:cxn ang="0">
                    <a:pos x="14" y="3054"/>
                  </a:cxn>
                  <a:cxn ang="0">
                    <a:pos x="241" y="3470"/>
                  </a:cxn>
                  <a:cxn ang="0">
                    <a:pos x="440" y="3762"/>
                  </a:cxn>
                  <a:cxn ang="0">
                    <a:pos x="644" y="4043"/>
                  </a:cxn>
                  <a:cxn ang="0">
                    <a:pos x="898" y="4398"/>
                  </a:cxn>
                  <a:cxn ang="0">
                    <a:pos x="1107" y="4133"/>
                  </a:cxn>
                  <a:cxn ang="0">
                    <a:pos x="1169" y="3800"/>
                  </a:cxn>
                  <a:cxn ang="0">
                    <a:pos x="1520" y="3752"/>
                  </a:cxn>
                  <a:cxn ang="0">
                    <a:pos x="1831" y="3572"/>
                  </a:cxn>
                  <a:cxn ang="0">
                    <a:pos x="2183" y="3384"/>
                  </a:cxn>
                  <a:cxn ang="0">
                    <a:pos x="2523" y="3466"/>
                  </a:cxn>
                </a:cxnLst>
                <a:rect l="0" t="0" r="r" b="b"/>
                <a:pathLst>
                  <a:path w="8931" h="4504">
                    <a:moveTo>
                      <a:pt x="2688" y="3454"/>
                    </a:moveTo>
                    <a:lnTo>
                      <a:pt x="2691" y="3461"/>
                    </a:lnTo>
                    <a:lnTo>
                      <a:pt x="2695" y="3463"/>
                    </a:lnTo>
                    <a:lnTo>
                      <a:pt x="2768" y="3530"/>
                    </a:lnTo>
                    <a:lnTo>
                      <a:pt x="2887" y="3748"/>
                    </a:lnTo>
                    <a:lnTo>
                      <a:pt x="2902" y="3737"/>
                    </a:lnTo>
                    <a:lnTo>
                      <a:pt x="2904" y="3730"/>
                    </a:lnTo>
                    <a:lnTo>
                      <a:pt x="2904" y="3723"/>
                    </a:lnTo>
                    <a:lnTo>
                      <a:pt x="2915" y="3709"/>
                    </a:lnTo>
                    <a:lnTo>
                      <a:pt x="2923" y="3708"/>
                    </a:lnTo>
                    <a:lnTo>
                      <a:pt x="2928" y="3714"/>
                    </a:lnTo>
                    <a:lnTo>
                      <a:pt x="2936" y="3717"/>
                    </a:lnTo>
                    <a:lnTo>
                      <a:pt x="2950" y="3725"/>
                    </a:lnTo>
                    <a:lnTo>
                      <a:pt x="2946" y="3732"/>
                    </a:lnTo>
                    <a:lnTo>
                      <a:pt x="2951" y="3739"/>
                    </a:lnTo>
                    <a:lnTo>
                      <a:pt x="2956" y="3740"/>
                    </a:lnTo>
                    <a:lnTo>
                      <a:pt x="2961" y="3753"/>
                    </a:lnTo>
                    <a:lnTo>
                      <a:pt x="2985" y="3751"/>
                    </a:lnTo>
                    <a:lnTo>
                      <a:pt x="3003" y="3756"/>
                    </a:lnTo>
                    <a:lnTo>
                      <a:pt x="3010" y="3753"/>
                    </a:lnTo>
                    <a:lnTo>
                      <a:pt x="3026" y="3753"/>
                    </a:lnTo>
                    <a:lnTo>
                      <a:pt x="3028" y="3746"/>
                    </a:lnTo>
                    <a:lnTo>
                      <a:pt x="3033" y="3740"/>
                    </a:lnTo>
                    <a:lnTo>
                      <a:pt x="3042" y="3741"/>
                    </a:lnTo>
                    <a:lnTo>
                      <a:pt x="3049" y="3741"/>
                    </a:lnTo>
                    <a:lnTo>
                      <a:pt x="3053" y="3734"/>
                    </a:lnTo>
                    <a:lnTo>
                      <a:pt x="3060" y="3729"/>
                    </a:lnTo>
                    <a:lnTo>
                      <a:pt x="3075" y="3734"/>
                    </a:lnTo>
                    <a:lnTo>
                      <a:pt x="3082" y="3737"/>
                    </a:lnTo>
                    <a:lnTo>
                      <a:pt x="3086" y="3745"/>
                    </a:lnTo>
                    <a:lnTo>
                      <a:pt x="3093" y="3748"/>
                    </a:lnTo>
                    <a:lnTo>
                      <a:pt x="3103" y="3761"/>
                    </a:lnTo>
                    <a:lnTo>
                      <a:pt x="3112" y="3764"/>
                    </a:lnTo>
                    <a:lnTo>
                      <a:pt x="3114" y="3772"/>
                    </a:lnTo>
                    <a:lnTo>
                      <a:pt x="3112" y="3779"/>
                    </a:lnTo>
                    <a:lnTo>
                      <a:pt x="3113" y="3788"/>
                    </a:lnTo>
                    <a:lnTo>
                      <a:pt x="3117" y="3795"/>
                    </a:lnTo>
                    <a:lnTo>
                      <a:pt x="3125" y="3796"/>
                    </a:lnTo>
                    <a:lnTo>
                      <a:pt x="3146" y="3807"/>
                    </a:lnTo>
                    <a:lnTo>
                      <a:pt x="3150" y="3815"/>
                    </a:lnTo>
                    <a:lnTo>
                      <a:pt x="3150" y="3822"/>
                    </a:lnTo>
                    <a:lnTo>
                      <a:pt x="3157" y="3826"/>
                    </a:lnTo>
                    <a:lnTo>
                      <a:pt x="3162" y="3831"/>
                    </a:lnTo>
                    <a:lnTo>
                      <a:pt x="3170" y="3845"/>
                    </a:lnTo>
                    <a:lnTo>
                      <a:pt x="3176" y="3849"/>
                    </a:lnTo>
                    <a:lnTo>
                      <a:pt x="3193" y="3852"/>
                    </a:lnTo>
                    <a:lnTo>
                      <a:pt x="3199" y="3857"/>
                    </a:lnTo>
                    <a:lnTo>
                      <a:pt x="3208" y="3859"/>
                    </a:lnTo>
                    <a:lnTo>
                      <a:pt x="3215" y="3860"/>
                    </a:lnTo>
                    <a:lnTo>
                      <a:pt x="3224" y="3860"/>
                    </a:lnTo>
                    <a:lnTo>
                      <a:pt x="3226" y="3853"/>
                    </a:lnTo>
                    <a:lnTo>
                      <a:pt x="3231" y="3847"/>
                    </a:lnTo>
                    <a:lnTo>
                      <a:pt x="3246" y="3841"/>
                    </a:lnTo>
                    <a:lnTo>
                      <a:pt x="3248" y="3849"/>
                    </a:lnTo>
                    <a:lnTo>
                      <a:pt x="3252" y="3857"/>
                    </a:lnTo>
                    <a:lnTo>
                      <a:pt x="3259" y="3861"/>
                    </a:lnTo>
                    <a:lnTo>
                      <a:pt x="3267" y="3875"/>
                    </a:lnTo>
                    <a:lnTo>
                      <a:pt x="3273" y="3880"/>
                    </a:lnTo>
                    <a:lnTo>
                      <a:pt x="3277" y="3887"/>
                    </a:lnTo>
                    <a:lnTo>
                      <a:pt x="3264" y="3913"/>
                    </a:lnTo>
                    <a:lnTo>
                      <a:pt x="3289" y="3920"/>
                    </a:lnTo>
                    <a:lnTo>
                      <a:pt x="3305" y="3904"/>
                    </a:lnTo>
                    <a:lnTo>
                      <a:pt x="3310" y="3904"/>
                    </a:lnTo>
                    <a:lnTo>
                      <a:pt x="3322" y="3882"/>
                    </a:lnTo>
                    <a:lnTo>
                      <a:pt x="3338" y="3865"/>
                    </a:lnTo>
                    <a:lnTo>
                      <a:pt x="3356" y="3858"/>
                    </a:lnTo>
                    <a:lnTo>
                      <a:pt x="3375" y="3852"/>
                    </a:lnTo>
                    <a:lnTo>
                      <a:pt x="3394" y="3839"/>
                    </a:lnTo>
                    <a:lnTo>
                      <a:pt x="3414" y="3823"/>
                    </a:lnTo>
                    <a:lnTo>
                      <a:pt x="3439" y="3811"/>
                    </a:lnTo>
                    <a:lnTo>
                      <a:pt x="3464" y="3789"/>
                    </a:lnTo>
                    <a:lnTo>
                      <a:pt x="3505" y="3777"/>
                    </a:lnTo>
                    <a:lnTo>
                      <a:pt x="3530" y="3766"/>
                    </a:lnTo>
                    <a:lnTo>
                      <a:pt x="3553" y="3763"/>
                    </a:lnTo>
                    <a:lnTo>
                      <a:pt x="3575" y="3767"/>
                    </a:lnTo>
                    <a:lnTo>
                      <a:pt x="3591" y="3773"/>
                    </a:lnTo>
                    <a:lnTo>
                      <a:pt x="3604" y="3784"/>
                    </a:lnTo>
                    <a:lnTo>
                      <a:pt x="3623" y="3780"/>
                    </a:lnTo>
                    <a:lnTo>
                      <a:pt x="3644" y="3779"/>
                    </a:lnTo>
                    <a:lnTo>
                      <a:pt x="3661" y="3782"/>
                    </a:lnTo>
                    <a:lnTo>
                      <a:pt x="3692" y="3811"/>
                    </a:lnTo>
                    <a:lnTo>
                      <a:pt x="3697" y="3818"/>
                    </a:lnTo>
                    <a:lnTo>
                      <a:pt x="3714" y="3821"/>
                    </a:lnTo>
                    <a:lnTo>
                      <a:pt x="3761" y="3814"/>
                    </a:lnTo>
                    <a:lnTo>
                      <a:pt x="3774" y="3820"/>
                    </a:lnTo>
                    <a:lnTo>
                      <a:pt x="3818" y="3821"/>
                    </a:lnTo>
                    <a:lnTo>
                      <a:pt x="3856" y="3816"/>
                    </a:lnTo>
                    <a:lnTo>
                      <a:pt x="3866" y="3811"/>
                    </a:lnTo>
                    <a:lnTo>
                      <a:pt x="3866" y="3803"/>
                    </a:lnTo>
                    <a:lnTo>
                      <a:pt x="3862" y="3791"/>
                    </a:lnTo>
                    <a:lnTo>
                      <a:pt x="3865" y="3777"/>
                    </a:lnTo>
                    <a:lnTo>
                      <a:pt x="3875" y="3761"/>
                    </a:lnTo>
                    <a:lnTo>
                      <a:pt x="3875" y="3745"/>
                    </a:lnTo>
                    <a:lnTo>
                      <a:pt x="3864" y="3730"/>
                    </a:lnTo>
                    <a:lnTo>
                      <a:pt x="3860" y="3712"/>
                    </a:lnTo>
                    <a:lnTo>
                      <a:pt x="3862" y="3694"/>
                    </a:lnTo>
                    <a:lnTo>
                      <a:pt x="3878" y="3680"/>
                    </a:lnTo>
                    <a:lnTo>
                      <a:pt x="3892" y="3664"/>
                    </a:lnTo>
                    <a:lnTo>
                      <a:pt x="3910" y="3649"/>
                    </a:lnTo>
                    <a:lnTo>
                      <a:pt x="3921" y="3632"/>
                    </a:lnTo>
                    <a:lnTo>
                      <a:pt x="3935" y="3631"/>
                    </a:lnTo>
                    <a:lnTo>
                      <a:pt x="3955" y="3637"/>
                    </a:lnTo>
                    <a:lnTo>
                      <a:pt x="3969" y="3648"/>
                    </a:lnTo>
                    <a:lnTo>
                      <a:pt x="4006" y="3658"/>
                    </a:lnTo>
                    <a:lnTo>
                      <a:pt x="4017" y="3672"/>
                    </a:lnTo>
                    <a:lnTo>
                      <a:pt x="4041" y="3678"/>
                    </a:lnTo>
                    <a:lnTo>
                      <a:pt x="4065" y="3681"/>
                    </a:lnTo>
                    <a:lnTo>
                      <a:pt x="4082" y="3688"/>
                    </a:lnTo>
                    <a:lnTo>
                      <a:pt x="4092" y="3704"/>
                    </a:lnTo>
                    <a:lnTo>
                      <a:pt x="4097" y="3734"/>
                    </a:lnTo>
                    <a:lnTo>
                      <a:pt x="4097" y="3755"/>
                    </a:lnTo>
                    <a:lnTo>
                      <a:pt x="4102" y="3755"/>
                    </a:lnTo>
                    <a:lnTo>
                      <a:pt x="4117" y="3769"/>
                    </a:lnTo>
                    <a:lnTo>
                      <a:pt x="4140" y="3785"/>
                    </a:lnTo>
                    <a:lnTo>
                      <a:pt x="4174" y="3796"/>
                    </a:lnTo>
                    <a:lnTo>
                      <a:pt x="4202" y="3790"/>
                    </a:lnTo>
                    <a:lnTo>
                      <a:pt x="4229" y="3775"/>
                    </a:lnTo>
                    <a:lnTo>
                      <a:pt x="4254" y="3763"/>
                    </a:lnTo>
                    <a:lnTo>
                      <a:pt x="4285" y="3771"/>
                    </a:lnTo>
                    <a:lnTo>
                      <a:pt x="4333" y="3788"/>
                    </a:lnTo>
                    <a:lnTo>
                      <a:pt x="4343" y="3800"/>
                    </a:lnTo>
                    <a:lnTo>
                      <a:pt x="4344" y="3800"/>
                    </a:lnTo>
                    <a:lnTo>
                      <a:pt x="4350" y="3805"/>
                    </a:lnTo>
                    <a:lnTo>
                      <a:pt x="4372" y="3817"/>
                    </a:lnTo>
                    <a:lnTo>
                      <a:pt x="4393" y="3823"/>
                    </a:lnTo>
                    <a:lnTo>
                      <a:pt x="4414" y="3832"/>
                    </a:lnTo>
                    <a:lnTo>
                      <a:pt x="4428" y="3852"/>
                    </a:lnTo>
                    <a:lnTo>
                      <a:pt x="4455" y="3868"/>
                    </a:lnTo>
                    <a:lnTo>
                      <a:pt x="4487" y="3873"/>
                    </a:lnTo>
                    <a:lnTo>
                      <a:pt x="4510" y="3880"/>
                    </a:lnTo>
                    <a:lnTo>
                      <a:pt x="4528" y="3881"/>
                    </a:lnTo>
                    <a:lnTo>
                      <a:pt x="4553" y="3879"/>
                    </a:lnTo>
                    <a:lnTo>
                      <a:pt x="4571" y="3887"/>
                    </a:lnTo>
                    <a:lnTo>
                      <a:pt x="4627" y="3868"/>
                    </a:lnTo>
                    <a:lnTo>
                      <a:pt x="4661" y="3860"/>
                    </a:lnTo>
                    <a:lnTo>
                      <a:pt x="4688" y="3855"/>
                    </a:lnTo>
                    <a:lnTo>
                      <a:pt x="4725" y="3826"/>
                    </a:lnTo>
                    <a:lnTo>
                      <a:pt x="4749" y="3810"/>
                    </a:lnTo>
                    <a:lnTo>
                      <a:pt x="4774" y="3801"/>
                    </a:lnTo>
                    <a:lnTo>
                      <a:pt x="4799" y="3811"/>
                    </a:lnTo>
                    <a:lnTo>
                      <a:pt x="4817" y="3826"/>
                    </a:lnTo>
                    <a:lnTo>
                      <a:pt x="4838" y="3830"/>
                    </a:lnTo>
                    <a:lnTo>
                      <a:pt x="4855" y="3826"/>
                    </a:lnTo>
                    <a:lnTo>
                      <a:pt x="4869" y="3818"/>
                    </a:lnTo>
                    <a:lnTo>
                      <a:pt x="4875" y="3821"/>
                    </a:lnTo>
                    <a:lnTo>
                      <a:pt x="4886" y="3823"/>
                    </a:lnTo>
                    <a:lnTo>
                      <a:pt x="4899" y="3833"/>
                    </a:lnTo>
                    <a:lnTo>
                      <a:pt x="4931" y="3843"/>
                    </a:lnTo>
                    <a:lnTo>
                      <a:pt x="4956" y="3855"/>
                    </a:lnTo>
                    <a:lnTo>
                      <a:pt x="4967" y="3853"/>
                    </a:lnTo>
                    <a:lnTo>
                      <a:pt x="4982" y="3842"/>
                    </a:lnTo>
                    <a:lnTo>
                      <a:pt x="5032" y="3811"/>
                    </a:lnTo>
                    <a:lnTo>
                      <a:pt x="5033" y="3804"/>
                    </a:lnTo>
                    <a:lnTo>
                      <a:pt x="5031" y="3791"/>
                    </a:lnTo>
                    <a:lnTo>
                      <a:pt x="5034" y="3779"/>
                    </a:lnTo>
                    <a:lnTo>
                      <a:pt x="5045" y="3766"/>
                    </a:lnTo>
                    <a:lnTo>
                      <a:pt x="5052" y="3755"/>
                    </a:lnTo>
                    <a:lnTo>
                      <a:pt x="5059" y="3725"/>
                    </a:lnTo>
                    <a:lnTo>
                      <a:pt x="5064" y="3703"/>
                    </a:lnTo>
                    <a:lnTo>
                      <a:pt x="5071" y="3686"/>
                    </a:lnTo>
                    <a:lnTo>
                      <a:pt x="5090" y="3676"/>
                    </a:lnTo>
                    <a:lnTo>
                      <a:pt x="5114" y="3649"/>
                    </a:lnTo>
                    <a:lnTo>
                      <a:pt x="5114" y="3644"/>
                    </a:lnTo>
                    <a:lnTo>
                      <a:pt x="5109" y="3633"/>
                    </a:lnTo>
                    <a:lnTo>
                      <a:pt x="5111" y="3606"/>
                    </a:lnTo>
                    <a:lnTo>
                      <a:pt x="5104" y="3602"/>
                    </a:lnTo>
                    <a:lnTo>
                      <a:pt x="5093" y="3602"/>
                    </a:lnTo>
                    <a:lnTo>
                      <a:pt x="5075" y="3607"/>
                    </a:lnTo>
                    <a:lnTo>
                      <a:pt x="5071" y="3602"/>
                    </a:lnTo>
                    <a:lnTo>
                      <a:pt x="5076" y="3589"/>
                    </a:lnTo>
                    <a:lnTo>
                      <a:pt x="5100" y="3565"/>
                    </a:lnTo>
                    <a:lnTo>
                      <a:pt x="5108" y="3553"/>
                    </a:lnTo>
                    <a:lnTo>
                      <a:pt x="5124" y="3541"/>
                    </a:lnTo>
                    <a:lnTo>
                      <a:pt x="5158" y="3535"/>
                    </a:lnTo>
                    <a:lnTo>
                      <a:pt x="5199" y="3520"/>
                    </a:lnTo>
                    <a:lnTo>
                      <a:pt x="5224" y="3521"/>
                    </a:lnTo>
                    <a:lnTo>
                      <a:pt x="5259" y="3515"/>
                    </a:lnTo>
                    <a:lnTo>
                      <a:pt x="5271" y="3515"/>
                    </a:lnTo>
                    <a:lnTo>
                      <a:pt x="5290" y="3524"/>
                    </a:lnTo>
                    <a:lnTo>
                      <a:pt x="5307" y="3536"/>
                    </a:lnTo>
                    <a:lnTo>
                      <a:pt x="5318" y="3548"/>
                    </a:lnTo>
                    <a:lnTo>
                      <a:pt x="5334" y="3552"/>
                    </a:lnTo>
                    <a:lnTo>
                      <a:pt x="5353" y="3549"/>
                    </a:lnTo>
                    <a:lnTo>
                      <a:pt x="5369" y="3553"/>
                    </a:lnTo>
                    <a:lnTo>
                      <a:pt x="5383" y="3559"/>
                    </a:lnTo>
                    <a:lnTo>
                      <a:pt x="5391" y="3573"/>
                    </a:lnTo>
                    <a:lnTo>
                      <a:pt x="5403" y="3591"/>
                    </a:lnTo>
                    <a:lnTo>
                      <a:pt x="5404" y="3604"/>
                    </a:lnTo>
                    <a:lnTo>
                      <a:pt x="5412" y="3611"/>
                    </a:lnTo>
                    <a:lnTo>
                      <a:pt x="5421" y="3617"/>
                    </a:lnTo>
                    <a:lnTo>
                      <a:pt x="5423" y="3626"/>
                    </a:lnTo>
                    <a:lnTo>
                      <a:pt x="5424" y="3621"/>
                    </a:lnTo>
                    <a:lnTo>
                      <a:pt x="5426" y="3634"/>
                    </a:lnTo>
                    <a:lnTo>
                      <a:pt x="5431" y="3649"/>
                    </a:lnTo>
                    <a:lnTo>
                      <a:pt x="5434" y="3670"/>
                    </a:lnTo>
                    <a:lnTo>
                      <a:pt x="5442" y="3687"/>
                    </a:lnTo>
                    <a:lnTo>
                      <a:pt x="5447" y="3704"/>
                    </a:lnTo>
                    <a:lnTo>
                      <a:pt x="5468" y="3744"/>
                    </a:lnTo>
                    <a:lnTo>
                      <a:pt x="5474" y="3785"/>
                    </a:lnTo>
                    <a:lnTo>
                      <a:pt x="5483" y="3804"/>
                    </a:lnTo>
                    <a:lnTo>
                      <a:pt x="5482" y="3809"/>
                    </a:lnTo>
                    <a:lnTo>
                      <a:pt x="5483" y="3810"/>
                    </a:lnTo>
                    <a:lnTo>
                      <a:pt x="5485" y="3828"/>
                    </a:lnTo>
                    <a:lnTo>
                      <a:pt x="5485" y="3849"/>
                    </a:lnTo>
                    <a:lnTo>
                      <a:pt x="5498" y="3860"/>
                    </a:lnTo>
                    <a:lnTo>
                      <a:pt x="5521" y="3863"/>
                    </a:lnTo>
                    <a:lnTo>
                      <a:pt x="5542" y="3855"/>
                    </a:lnTo>
                    <a:lnTo>
                      <a:pt x="5558" y="3863"/>
                    </a:lnTo>
                    <a:lnTo>
                      <a:pt x="5577" y="3865"/>
                    </a:lnTo>
                    <a:lnTo>
                      <a:pt x="5595" y="3874"/>
                    </a:lnTo>
                    <a:lnTo>
                      <a:pt x="5627" y="3902"/>
                    </a:lnTo>
                    <a:lnTo>
                      <a:pt x="5642" y="3909"/>
                    </a:lnTo>
                    <a:lnTo>
                      <a:pt x="5654" y="3911"/>
                    </a:lnTo>
                    <a:lnTo>
                      <a:pt x="5658" y="3918"/>
                    </a:lnTo>
                    <a:lnTo>
                      <a:pt x="5658" y="3923"/>
                    </a:lnTo>
                    <a:lnTo>
                      <a:pt x="5660" y="3922"/>
                    </a:lnTo>
                    <a:lnTo>
                      <a:pt x="5661" y="3938"/>
                    </a:lnTo>
                    <a:lnTo>
                      <a:pt x="5668" y="3947"/>
                    </a:lnTo>
                    <a:lnTo>
                      <a:pt x="5667" y="3963"/>
                    </a:lnTo>
                    <a:lnTo>
                      <a:pt x="5668" y="3981"/>
                    </a:lnTo>
                    <a:lnTo>
                      <a:pt x="5678" y="3997"/>
                    </a:lnTo>
                    <a:lnTo>
                      <a:pt x="5684" y="4010"/>
                    </a:lnTo>
                    <a:lnTo>
                      <a:pt x="5703" y="4009"/>
                    </a:lnTo>
                    <a:lnTo>
                      <a:pt x="5722" y="4015"/>
                    </a:lnTo>
                    <a:lnTo>
                      <a:pt x="5740" y="4013"/>
                    </a:lnTo>
                    <a:lnTo>
                      <a:pt x="5771" y="3998"/>
                    </a:lnTo>
                    <a:lnTo>
                      <a:pt x="5805" y="3976"/>
                    </a:lnTo>
                    <a:lnTo>
                      <a:pt x="5823" y="3974"/>
                    </a:lnTo>
                    <a:lnTo>
                      <a:pt x="5856" y="3956"/>
                    </a:lnTo>
                    <a:lnTo>
                      <a:pt x="5888" y="3947"/>
                    </a:lnTo>
                    <a:lnTo>
                      <a:pt x="5889" y="3950"/>
                    </a:lnTo>
                    <a:lnTo>
                      <a:pt x="5881" y="3963"/>
                    </a:lnTo>
                    <a:lnTo>
                      <a:pt x="5881" y="3983"/>
                    </a:lnTo>
                    <a:lnTo>
                      <a:pt x="5886" y="3999"/>
                    </a:lnTo>
                    <a:lnTo>
                      <a:pt x="5883" y="4019"/>
                    </a:lnTo>
                    <a:lnTo>
                      <a:pt x="5871" y="4029"/>
                    </a:lnTo>
                    <a:lnTo>
                      <a:pt x="5857" y="4042"/>
                    </a:lnTo>
                    <a:lnTo>
                      <a:pt x="5855" y="4063"/>
                    </a:lnTo>
                    <a:lnTo>
                      <a:pt x="5841" y="4096"/>
                    </a:lnTo>
                    <a:lnTo>
                      <a:pt x="5833" y="4138"/>
                    </a:lnTo>
                    <a:lnTo>
                      <a:pt x="5814" y="4176"/>
                    </a:lnTo>
                    <a:lnTo>
                      <a:pt x="5801" y="4194"/>
                    </a:lnTo>
                    <a:lnTo>
                      <a:pt x="5796" y="4214"/>
                    </a:lnTo>
                    <a:lnTo>
                      <a:pt x="5784" y="4224"/>
                    </a:lnTo>
                    <a:lnTo>
                      <a:pt x="5779" y="4220"/>
                    </a:lnTo>
                    <a:lnTo>
                      <a:pt x="5728" y="4208"/>
                    </a:lnTo>
                    <a:lnTo>
                      <a:pt x="5715" y="4215"/>
                    </a:lnTo>
                    <a:lnTo>
                      <a:pt x="5679" y="4250"/>
                    </a:lnTo>
                    <a:lnTo>
                      <a:pt x="5687" y="4263"/>
                    </a:lnTo>
                    <a:lnTo>
                      <a:pt x="5693" y="4290"/>
                    </a:lnTo>
                    <a:lnTo>
                      <a:pt x="5693" y="4349"/>
                    </a:lnTo>
                    <a:lnTo>
                      <a:pt x="5677" y="4374"/>
                    </a:lnTo>
                    <a:lnTo>
                      <a:pt x="5657" y="4391"/>
                    </a:lnTo>
                    <a:lnTo>
                      <a:pt x="5657" y="4409"/>
                    </a:lnTo>
                    <a:lnTo>
                      <a:pt x="5657" y="4415"/>
                    </a:lnTo>
                    <a:lnTo>
                      <a:pt x="5661" y="4423"/>
                    </a:lnTo>
                    <a:lnTo>
                      <a:pt x="5669" y="4419"/>
                    </a:lnTo>
                    <a:lnTo>
                      <a:pt x="5667" y="4412"/>
                    </a:lnTo>
                    <a:lnTo>
                      <a:pt x="5665" y="4407"/>
                    </a:lnTo>
                    <a:lnTo>
                      <a:pt x="5673" y="4404"/>
                    </a:lnTo>
                    <a:lnTo>
                      <a:pt x="5693" y="4406"/>
                    </a:lnTo>
                    <a:lnTo>
                      <a:pt x="5699" y="4396"/>
                    </a:lnTo>
                    <a:lnTo>
                      <a:pt x="5705" y="4390"/>
                    </a:lnTo>
                    <a:lnTo>
                      <a:pt x="5709" y="4382"/>
                    </a:lnTo>
                    <a:lnTo>
                      <a:pt x="5721" y="4369"/>
                    </a:lnTo>
                    <a:lnTo>
                      <a:pt x="5728" y="4345"/>
                    </a:lnTo>
                    <a:lnTo>
                      <a:pt x="5730" y="4354"/>
                    </a:lnTo>
                    <a:lnTo>
                      <a:pt x="5737" y="4355"/>
                    </a:lnTo>
                    <a:lnTo>
                      <a:pt x="5732" y="4365"/>
                    </a:lnTo>
                    <a:lnTo>
                      <a:pt x="5736" y="4370"/>
                    </a:lnTo>
                    <a:lnTo>
                      <a:pt x="5748" y="4361"/>
                    </a:lnTo>
                    <a:lnTo>
                      <a:pt x="5754" y="4359"/>
                    </a:lnTo>
                    <a:lnTo>
                      <a:pt x="5754" y="4366"/>
                    </a:lnTo>
                    <a:lnTo>
                      <a:pt x="5753" y="4374"/>
                    </a:lnTo>
                    <a:lnTo>
                      <a:pt x="5753" y="4385"/>
                    </a:lnTo>
                    <a:lnTo>
                      <a:pt x="5755" y="4387"/>
                    </a:lnTo>
                    <a:lnTo>
                      <a:pt x="5764" y="4387"/>
                    </a:lnTo>
                    <a:lnTo>
                      <a:pt x="5774" y="4390"/>
                    </a:lnTo>
                    <a:lnTo>
                      <a:pt x="5784" y="4396"/>
                    </a:lnTo>
                    <a:lnTo>
                      <a:pt x="5787" y="4395"/>
                    </a:lnTo>
                    <a:lnTo>
                      <a:pt x="5794" y="4398"/>
                    </a:lnTo>
                    <a:lnTo>
                      <a:pt x="5806" y="4401"/>
                    </a:lnTo>
                    <a:lnTo>
                      <a:pt x="5828" y="4393"/>
                    </a:lnTo>
                    <a:lnTo>
                      <a:pt x="5835" y="4393"/>
                    </a:lnTo>
                    <a:lnTo>
                      <a:pt x="5846" y="4387"/>
                    </a:lnTo>
                    <a:lnTo>
                      <a:pt x="5860" y="4376"/>
                    </a:lnTo>
                    <a:lnTo>
                      <a:pt x="5903" y="4347"/>
                    </a:lnTo>
                    <a:lnTo>
                      <a:pt x="5916" y="4332"/>
                    </a:lnTo>
                    <a:lnTo>
                      <a:pt x="5925" y="4318"/>
                    </a:lnTo>
                    <a:lnTo>
                      <a:pt x="5939" y="4299"/>
                    </a:lnTo>
                    <a:lnTo>
                      <a:pt x="5940" y="4290"/>
                    </a:lnTo>
                    <a:lnTo>
                      <a:pt x="5947" y="4279"/>
                    </a:lnTo>
                    <a:lnTo>
                      <a:pt x="5957" y="4269"/>
                    </a:lnTo>
                    <a:lnTo>
                      <a:pt x="5968" y="4263"/>
                    </a:lnTo>
                    <a:lnTo>
                      <a:pt x="5982" y="4240"/>
                    </a:lnTo>
                    <a:lnTo>
                      <a:pt x="5989" y="4232"/>
                    </a:lnTo>
                    <a:lnTo>
                      <a:pt x="6000" y="4215"/>
                    </a:lnTo>
                    <a:lnTo>
                      <a:pt x="6050" y="4161"/>
                    </a:lnTo>
                    <a:lnTo>
                      <a:pt x="6055" y="4148"/>
                    </a:lnTo>
                    <a:lnTo>
                      <a:pt x="6066" y="4138"/>
                    </a:lnTo>
                    <a:lnTo>
                      <a:pt x="6069" y="4134"/>
                    </a:lnTo>
                    <a:lnTo>
                      <a:pt x="6083" y="4106"/>
                    </a:lnTo>
                    <a:lnTo>
                      <a:pt x="6095" y="4070"/>
                    </a:lnTo>
                    <a:lnTo>
                      <a:pt x="6102" y="4056"/>
                    </a:lnTo>
                    <a:lnTo>
                      <a:pt x="6123" y="4031"/>
                    </a:lnTo>
                    <a:lnTo>
                      <a:pt x="6140" y="4001"/>
                    </a:lnTo>
                    <a:lnTo>
                      <a:pt x="6160" y="3979"/>
                    </a:lnTo>
                    <a:lnTo>
                      <a:pt x="6169" y="3967"/>
                    </a:lnTo>
                    <a:lnTo>
                      <a:pt x="6172" y="3961"/>
                    </a:lnTo>
                    <a:lnTo>
                      <a:pt x="6179" y="3957"/>
                    </a:lnTo>
                    <a:lnTo>
                      <a:pt x="6188" y="3949"/>
                    </a:lnTo>
                    <a:lnTo>
                      <a:pt x="6192" y="3924"/>
                    </a:lnTo>
                    <a:lnTo>
                      <a:pt x="6194" y="3912"/>
                    </a:lnTo>
                    <a:lnTo>
                      <a:pt x="6193" y="3902"/>
                    </a:lnTo>
                    <a:lnTo>
                      <a:pt x="6195" y="3890"/>
                    </a:lnTo>
                    <a:lnTo>
                      <a:pt x="6204" y="3871"/>
                    </a:lnTo>
                    <a:lnTo>
                      <a:pt x="6205" y="3861"/>
                    </a:lnTo>
                    <a:lnTo>
                      <a:pt x="6201" y="3827"/>
                    </a:lnTo>
                    <a:lnTo>
                      <a:pt x="6210" y="3816"/>
                    </a:lnTo>
                    <a:lnTo>
                      <a:pt x="6209" y="3810"/>
                    </a:lnTo>
                    <a:lnTo>
                      <a:pt x="6205" y="3806"/>
                    </a:lnTo>
                    <a:lnTo>
                      <a:pt x="6199" y="3778"/>
                    </a:lnTo>
                    <a:lnTo>
                      <a:pt x="6199" y="3757"/>
                    </a:lnTo>
                    <a:lnTo>
                      <a:pt x="6205" y="3747"/>
                    </a:lnTo>
                    <a:lnTo>
                      <a:pt x="6208" y="3734"/>
                    </a:lnTo>
                    <a:lnTo>
                      <a:pt x="6209" y="3713"/>
                    </a:lnTo>
                    <a:lnTo>
                      <a:pt x="6214" y="3712"/>
                    </a:lnTo>
                    <a:lnTo>
                      <a:pt x="6214" y="3705"/>
                    </a:lnTo>
                    <a:lnTo>
                      <a:pt x="6219" y="3702"/>
                    </a:lnTo>
                    <a:lnTo>
                      <a:pt x="6216" y="3696"/>
                    </a:lnTo>
                    <a:lnTo>
                      <a:pt x="6228" y="3676"/>
                    </a:lnTo>
                    <a:lnTo>
                      <a:pt x="6236" y="3671"/>
                    </a:lnTo>
                    <a:lnTo>
                      <a:pt x="6241" y="3661"/>
                    </a:lnTo>
                    <a:lnTo>
                      <a:pt x="6247" y="3653"/>
                    </a:lnTo>
                    <a:lnTo>
                      <a:pt x="6248" y="3643"/>
                    </a:lnTo>
                    <a:lnTo>
                      <a:pt x="6253" y="3631"/>
                    </a:lnTo>
                    <a:lnTo>
                      <a:pt x="6233" y="3610"/>
                    </a:lnTo>
                    <a:lnTo>
                      <a:pt x="6241" y="3591"/>
                    </a:lnTo>
                    <a:lnTo>
                      <a:pt x="6238" y="3578"/>
                    </a:lnTo>
                    <a:lnTo>
                      <a:pt x="6235" y="3565"/>
                    </a:lnTo>
                    <a:lnTo>
                      <a:pt x="6225" y="3559"/>
                    </a:lnTo>
                    <a:lnTo>
                      <a:pt x="6214" y="3549"/>
                    </a:lnTo>
                    <a:lnTo>
                      <a:pt x="6203" y="3551"/>
                    </a:lnTo>
                    <a:lnTo>
                      <a:pt x="6190" y="3542"/>
                    </a:lnTo>
                    <a:lnTo>
                      <a:pt x="6176" y="3537"/>
                    </a:lnTo>
                    <a:lnTo>
                      <a:pt x="6168" y="3538"/>
                    </a:lnTo>
                    <a:lnTo>
                      <a:pt x="6174" y="3532"/>
                    </a:lnTo>
                    <a:lnTo>
                      <a:pt x="6188" y="3532"/>
                    </a:lnTo>
                    <a:lnTo>
                      <a:pt x="6200" y="3542"/>
                    </a:lnTo>
                    <a:lnTo>
                      <a:pt x="6209" y="3543"/>
                    </a:lnTo>
                    <a:lnTo>
                      <a:pt x="6219" y="3542"/>
                    </a:lnTo>
                    <a:lnTo>
                      <a:pt x="6237" y="3554"/>
                    </a:lnTo>
                    <a:lnTo>
                      <a:pt x="6241" y="3551"/>
                    </a:lnTo>
                    <a:lnTo>
                      <a:pt x="6249" y="3540"/>
                    </a:lnTo>
                    <a:lnTo>
                      <a:pt x="6248" y="3529"/>
                    </a:lnTo>
                    <a:lnTo>
                      <a:pt x="6241" y="3526"/>
                    </a:lnTo>
                    <a:lnTo>
                      <a:pt x="6215" y="3508"/>
                    </a:lnTo>
                    <a:lnTo>
                      <a:pt x="6203" y="3495"/>
                    </a:lnTo>
                    <a:lnTo>
                      <a:pt x="6192" y="3487"/>
                    </a:lnTo>
                    <a:lnTo>
                      <a:pt x="6189" y="3482"/>
                    </a:lnTo>
                    <a:lnTo>
                      <a:pt x="6189" y="3468"/>
                    </a:lnTo>
                    <a:lnTo>
                      <a:pt x="6182" y="3461"/>
                    </a:lnTo>
                    <a:lnTo>
                      <a:pt x="6173" y="3454"/>
                    </a:lnTo>
                    <a:lnTo>
                      <a:pt x="6163" y="3450"/>
                    </a:lnTo>
                    <a:lnTo>
                      <a:pt x="6161" y="3445"/>
                    </a:lnTo>
                    <a:lnTo>
                      <a:pt x="6161" y="3440"/>
                    </a:lnTo>
                    <a:lnTo>
                      <a:pt x="6158" y="3440"/>
                    </a:lnTo>
                    <a:lnTo>
                      <a:pt x="6150" y="3440"/>
                    </a:lnTo>
                    <a:lnTo>
                      <a:pt x="6135" y="3446"/>
                    </a:lnTo>
                    <a:lnTo>
                      <a:pt x="6124" y="3446"/>
                    </a:lnTo>
                    <a:lnTo>
                      <a:pt x="6103" y="3438"/>
                    </a:lnTo>
                    <a:lnTo>
                      <a:pt x="6103" y="3457"/>
                    </a:lnTo>
                    <a:lnTo>
                      <a:pt x="6106" y="3459"/>
                    </a:lnTo>
                    <a:lnTo>
                      <a:pt x="6103" y="3467"/>
                    </a:lnTo>
                    <a:lnTo>
                      <a:pt x="6101" y="3483"/>
                    </a:lnTo>
                    <a:lnTo>
                      <a:pt x="6093" y="3504"/>
                    </a:lnTo>
                    <a:lnTo>
                      <a:pt x="6082" y="3510"/>
                    </a:lnTo>
                    <a:lnTo>
                      <a:pt x="6086" y="3495"/>
                    </a:lnTo>
                    <a:lnTo>
                      <a:pt x="6095" y="3481"/>
                    </a:lnTo>
                    <a:lnTo>
                      <a:pt x="6090" y="3471"/>
                    </a:lnTo>
                    <a:lnTo>
                      <a:pt x="6071" y="3493"/>
                    </a:lnTo>
                    <a:lnTo>
                      <a:pt x="6058" y="3500"/>
                    </a:lnTo>
                    <a:lnTo>
                      <a:pt x="6038" y="3505"/>
                    </a:lnTo>
                    <a:lnTo>
                      <a:pt x="6023" y="3504"/>
                    </a:lnTo>
                    <a:lnTo>
                      <a:pt x="6023" y="3499"/>
                    </a:lnTo>
                    <a:lnTo>
                      <a:pt x="6032" y="3495"/>
                    </a:lnTo>
                    <a:lnTo>
                      <a:pt x="6038" y="3488"/>
                    </a:lnTo>
                    <a:lnTo>
                      <a:pt x="6045" y="3477"/>
                    </a:lnTo>
                    <a:lnTo>
                      <a:pt x="6043" y="3470"/>
                    </a:lnTo>
                    <a:lnTo>
                      <a:pt x="6033" y="3465"/>
                    </a:lnTo>
                    <a:lnTo>
                      <a:pt x="6028" y="3455"/>
                    </a:lnTo>
                    <a:lnTo>
                      <a:pt x="6034" y="3452"/>
                    </a:lnTo>
                    <a:lnTo>
                      <a:pt x="6043" y="3443"/>
                    </a:lnTo>
                    <a:lnTo>
                      <a:pt x="6044" y="3438"/>
                    </a:lnTo>
                    <a:lnTo>
                      <a:pt x="6028" y="3439"/>
                    </a:lnTo>
                    <a:lnTo>
                      <a:pt x="6018" y="3445"/>
                    </a:lnTo>
                    <a:lnTo>
                      <a:pt x="6015" y="3454"/>
                    </a:lnTo>
                    <a:lnTo>
                      <a:pt x="6021" y="3462"/>
                    </a:lnTo>
                    <a:lnTo>
                      <a:pt x="6018" y="3470"/>
                    </a:lnTo>
                    <a:lnTo>
                      <a:pt x="6010" y="3479"/>
                    </a:lnTo>
                    <a:lnTo>
                      <a:pt x="6001" y="3479"/>
                    </a:lnTo>
                    <a:lnTo>
                      <a:pt x="5996" y="3487"/>
                    </a:lnTo>
                    <a:lnTo>
                      <a:pt x="5994" y="3484"/>
                    </a:lnTo>
                    <a:lnTo>
                      <a:pt x="5993" y="3466"/>
                    </a:lnTo>
                    <a:lnTo>
                      <a:pt x="5995" y="3455"/>
                    </a:lnTo>
                    <a:lnTo>
                      <a:pt x="5996" y="3444"/>
                    </a:lnTo>
                    <a:lnTo>
                      <a:pt x="5997" y="3434"/>
                    </a:lnTo>
                    <a:lnTo>
                      <a:pt x="5996" y="3430"/>
                    </a:lnTo>
                    <a:lnTo>
                      <a:pt x="5997" y="3417"/>
                    </a:lnTo>
                    <a:lnTo>
                      <a:pt x="5995" y="3408"/>
                    </a:lnTo>
                    <a:lnTo>
                      <a:pt x="5985" y="3406"/>
                    </a:lnTo>
                    <a:lnTo>
                      <a:pt x="5962" y="3412"/>
                    </a:lnTo>
                    <a:lnTo>
                      <a:pt x="5939" y="3413"/>
                    </a:lnTo>
                    <a:lnTo>
                      <a:pt x="5929" y="3405"/>
                    </a:lnTo>
                    <a:lnTo>
                      <a:pt x="5910" y="3396"/>
                    </a:lnTo>
                    <a:lnTo>
                      <a:pt x="5910" y="3390"/>
                    </a:lnTo>
                    <a:lnTo>
                      <a:pt x="5915" y="3376"/>
                    </a:lnTo>
                    <a:lnTo>
                      <a:pt x="5942" y="3354"/>
                    </a:lnTo>
                    <a:lnTo>
                      <a:pt x="5950" y="3350"/>
                    </a:lnTo>
                    <a:lnTo>
                      <a:pt x="5968" y="3336"/>
                    </a:lnTo>
                    <a:lnTo>
                      <a:pt x="5977" y="3320"/>
                    </a:lnTo>
                    <a:lnTo>
                      <a:pt x="5983" y="3314"/>
                    </a:lnTo>
                    <a:lnTo>
                      <a:pt x="5989" y="3312"/>
                    </a:lnTo>
                    <a:lnTo>
                      <a:pt x="5999" y="3305"/>
                    </a:lnTo>
                    <a:lnTo>
                      <a:pt x="6047" y="3260"/>
                    </a:lnTo>
                    <a:lnTo>
                      <a:pt x="6056" y="3241"/>
                    </a:lnTo>
                    <a:lnTo>
                      <a:pt x="6065" y="3235"/>
                    </a:lnTo>
                    <a:lnTo>
                      <a:pt x="6069" y="3226"/>
                    </a:lnTo>
                    <a:lnTo>
                      <a:pt x="6070" y="3218"/>
                    </a:lnTo>
                    <a:lnTo>
                      <a:pt x="6076" y="3212"/>
                    </a:lnTo>
                    <a:lnTo>
                      <a:pt x="6083" y="3202"/>
                    </a:lnTo>
                    <a:lnTo>
                      <a:pt x="6087" y="3194"/>
                    </a:lnTo>
                    <a:lnTo>
                      <a:pt x="6093" y="3196"/>
                    </a:lnTo>
                    <a:lnTo>
                      <a:pt x="6099" y="3182"/>
                    </a:lnTo>
                    <a:lnTo>
                      <a:pt x="6114" y="3169"/>
                    </a:lnTo>
                    <a:lnTo>
                      <a:pt x="6130" y="3145"/>
                    </a:lnTo>
                    <a:lnTo>
                      <a:pt x="6140" y="3147"/>
                    </a:lnTo>
                    <a:lnTo>
                      <a:pt x="6158" y="3127"/>
                    </a:lnTo>
                    <a:lnTo>
                      <a:pt x="6166" y="3111"/>
                    </a:lnTo>
                    <a:lnTo>
                      <a:pt x="6169" y="3112"/>
                    </a:lnTo>
                    <a:lnTo>
                      <a:pt x="6182" y="3101"/>
                    </a:lnTo>
                    <a:lnTo>
                      <a:pt x="6193" y="3095"/>
                    </a:lnTo>
                    <a:lnTo>
                      <a:pt x="6201" y="3078"/>
                    </a:lnTo>
                    <a:lnTo>
                      <a:pt x="6204" y="3063"/>
                    </a:lnTo>
                    <a:lnTo>
                      <a:pt x="6219" y="3043"/>
                    </a:lnTo>
                    <a:lnTo>
                      <a:pt x="6258" y="3011"/>
                    </a:lnTo>
                    <a:lnTo>
                      <a:pt x="6270" y="2994"/>
                    </a:lnTo>
                    <a:lnTo>
                      <a:pt x="6280" y="2976"/>
                    </a:lnTo>
                    <a:lnTo>
                      <a:pt x="6298" y="2960"/>
                    </a:lnTo>
                    <a:lnTo>
                      <a:pt x="6316" y="2946"/>
                    </a:lnTo>
                    <a:lnTo>
                      <a:pt x="6345" y="2932"/>
                    </a:lnTo>
                    <a:lnTo>
                      <a:pt x="6400" y="2927"/>
                    </a:lnTo>
                    <a:lnTo>
                      <a:pt x="6436" y="2927"/>
                    </a:lnTo>
                    <a:lnTo>
                      <a:pt x="6456" y="2924"/>
                    </a:lnTo>
                    <a:lnTo>
                      <a:pt x="6464" y="2927"/>
                    </a:lnTo>
                    <a:lnTo>
                      <a:pt x="6475" y="2925"/>
                    </a:lnTo>
                    <a:lnTo>
                      <a:pt x="6488" y="2929"/>
                    </a:lnTo>
                    <a:lnTo>
                      <a:pt x="6495" y="2929"/>
                    </a:lnTo>
                    <a:lnTo>
                      <a:pt x="6495" y="2941"/>
                    </a:lnTo>
                    <a:lnTo>
                      <a:pt x="6500" y="2950"/>
                    </a:lnTo>
                    <a:lnTo>
                      <a:pt x="6507" y="2951"/>
                    </a:lnTo>
                    <a:lnTo>
                      <a:pt x="6518" y="2949"/>
                    </a:lnTo>
                    <a:lnTo>
                      <a:pt x="6521" y="2944"/>
                    </a:lnTo>
                    <a:lnTo>
                      <a:pt x="6522" y="2923"/>
                    </a:lnTo>
                    <a:lnTo>
                      <a:pt x="6527" y="2919"/>
                    </a:lnTo>
                    <a:lnTo>
                      <a:pt x="6585" y="2943"/>
                    </a:lnTo>
                    <a:lnTo>
                      <a:pt x="6602" y="2940"/>
                    </a:lnTo>
                    <a:lnTo>
                      <a:pt x="6602" y="2932"/>
                    </a:lnTo>
                    <a:lnTo>
                      <a:pt x="6610" y="2927"/>
                    </a:lnTo>
                    <a:lnTo>
                      <a:pt x="6630" y="2928"/>
                    </a:lnTo>
                    <a:lnTo>
                      <a:pt x="6638" y="2937"/>
                    </a:lnTo>
                    <a:lnTo>
                      <a:pt x="6641" y="2944"/>
                    </a:lnTo>
                    <a:lnTo>
                      <a:pt x="6646" y="2945"/>
                    </a:lnTo>
                    <a:lnTo>
                      <a:pt x="6660" y="2941"/>
                    </a:lnTo>
                    <a:lnTo>
                      <a:pt x="6660" y="2932"/>
                    </a:lnTo>
                    <a:lnTo>
                      <a:pt x="6656" y="2932"/>
                    </a:lnTo>
                    <a:lnTo>
                      <a:pt x="6651" y="2923"/>
                    </a:lnTo>
                    <a:lnTo>
                      <a:pt x="6660" y="2918"/>
                    </a:lnTo>
                    <a:lnTo>
                      <a:pt x="6673" y="2918"/>
                    </a:lnTo>
                    <a:lnTo>
                      <a:pt x="6672" y="2912"/>
                    </a:lnTo>
                    <a:lnTo>
                      <a:pt x="6667" y="2905"/>
                    </a:lnTo>
                    <a:lnTo>
                      <a:pt x="6668" y="2898"/>
                    </a:lnTo>
                    <a:lnTo>
                      <a:pt x="6679" y="2891"/>
                    </a:lnTo>
                    <a:lnTo>
                      <a:pt x="6692" y="2890"/>
                    </a:lnTo>
                    <a:lnTo>
                      <a:pt x="6705" y="2892"/>
                    </a:lnTo>
                    <a:lnTo>
                      <a:pt x="6737" y="2905"/>
                    </a:lnTo>
                    <a:lnTo>
                      <a:pt x="6747" y="2905"/>
                    </a:lnTo>
                    <a:lnTo>
                      <a:pt x="6760" y="2913"/>
                    </a:lnTo>
                    <a:lnTo>
                      <a:pt x="6762" y="2918"/>
                    </a:lnTo>
                    <a:lnTo>
                      <a:pt x="6770" y="2921"/>
                    </a:lnTo>
                    <a:lnTo>
                      <a:pt x="6775" y="2908"/>
                    </a:lnTo>
                    <a:lnTo>
                      <a:pt x="6785" y="2906"/>
                    </a:lnTo>
                    <a:lnTo>
                      <a:pt x="6798" y="2910"/>
                    </a:lnTo>
                    <a:lnTo>
                      <a:pt x="6808" y="2916"/>
                    </a:lnTo>
                    <a:lnTo>
                      <a:pt x="6817" y="2927"/>
                    </a:lnTo>
                    <a:lnTo>
                      <a:pt x="6822" y="2937"/>
                    </a:lnTo>
                    <a:lnTo>
                      <a:pt x="6841" y="2940"/>
                    </a:lnTo>
                    <a:lnTo>
                      <a:pt x="6845" y="2948"/>
                    </a:lnTo>
                    <a:lnTo>
                      <a:pt x="6833" y="2953"/>
                    </a:lnTo>
                    <a:lnTo>
                      <a:pt x="6817" y="2954"/>
                    </a:lnTo>
                    <a:lnTo>
                      <a:pt x="6795" y="2954"/>
                    </a:lnTo>
                    <a:lnTo>
                      <a:pt x="6784" y="2959"/>
                    </a:lnTo>
                    <a:lnTo>
                      <a:pt x="6785" y="2965"/>
                    </a:lnTo>
                    <a:lnTo>
                      <a:pt x="6800" y="2984"/>
                    </a:lnTo>
                    <a:lnTo>
                      <a:pt x="6816" y="2986"/>
                    </a:lnTo>
                    <a:lnTo>
                      <a:pt x="6829" y="2984"/>
                    </a:lnTo>
                    <a:lnTo>
                      <a:pt x="6843" y="2981"/>
                    </a:lnTo>
                    <a:lnTo>
                      <a:pt x="6849" y="2971"/>
                    </a:lnTo>
                    <a:lnTo>
                      <a:pt x="6859" y="2966"/>
                    </a:lnTo>
                    <a:lnTo>
                      <a:pt x="6866" y="2973"/>
                    </a:lnTo>
                    <a:lnTo>
                      <a:pt x="6878" y="2978"/>
                    </a:lnTo>
                    <a:lnTo>
                      <a:pt x="6886" y="2972"/>
                    </a:lnTo>
                    <a:lnTo>
                      <a:pt x="6892" y="2962"/>
                    </a:lnTo>
                    <a:lnTo>
                      <a:pt x="6905" y="2960"/>
                    </a:lnTo>
                    <a:lnTo>
                      <a:pt x="6907" y="2953"/>
                    </a:lnTo>
                    <a:lnTo>
                      <a:pt x="6919" y="2946"/>
                    </a:lnTo>
                    <a:lnTo>
                      <a:pt x="6935" y="2951"/>
                    </a:lnTo>
                    <a:lnTo>
                      <a:pt x="6942" y="2962"/>
                    </a:lnTo>
                    <a:lnTo>
                      <a:pt x="6951" y="2962"/>
                    </a:lnTo>
                    <a:lnTo>
                      <a:pt x="6963" y="2959"/>
                    </a:lnTo>
                    <a:lnTo>
                      <a:pt x="6967" y="2950"/>
                    </a:lnTo>
                    <a:lnTo>
                      <a:pt x="6981" y="2951"/>
                    </a:lnTo>
                    <a:lnTo>
                      <a:pt x="6988" y="2956"/>
                    </a:lnTo>
                    <a:lnTo>
                      <a:pt x="6991" y="2950"/>
                    </a:lnTo>
                    <a:lnTo>
                      <a:pt x="7001" y="2950"/>
                    </a:lnTo>
                    <a:lnTo>
                      <a:pt x="7002" y="2943"/>
                    </a:lnTo>
                    <a:lnTo>
                      <a:pt x="7000" y="2933"/>
                    </a:lnTo>
                    <a:lnTo>
                      <a:pt x="6993" y="2922"/>
                    </a:lnTo>
                    <a:lnTo>
                      <a:pt x="6972" y="2913"/>
                    </a:lnTo>
                    <a:lnTo>
                      <a:pt x="6951" y="2917"/>
                    </a:lnTo>
                    <a:lnTo>
                      <a:pt x="6952" y="2910"/>
                    </a:lnTo>
                    <a:lnTo>
                      <a:pt x="6958" y="2902"/>
                    </a:lnTo>
                    <a:lnTo>
                      <a:pt x="6950" y="2879"/>
                    </a:lnTo>
                    <a:lnTo>
                      <a:pt x="6953" y="2875"/>
                    </a:lnTo>
                    <a:lnTo>
                      <a:pt x="6959" y="2879"/>
                    </a:lnTo>
                    <a:lnTo>
                      <a:pt x="6962" y="2879"/>
                    </a:lnTo>
                    <a:lnTo>
                      <a:pt x="6975" y="2849"/>
                    </a:lnTo>
                    <a:lnTo>
                      <a:pt x="6983" y="2837"/>
                    </a:lnTo>
                    <a:lnTo>
                      <a:pt x="6986" y="2827"/>
                    </a:lnTo>
                    <a:lnTo>
                      <a:pt x="6999" y="2815"/>
                    </a:lnTo>
                    <a:lnTo>
                      <a:pt x="7011" y="2809"/>
                    </a:lnTo>
                    <a:lnTo>
                      <a:pt x="7047" y="2776"/>
                    </a:lnTo>
                    <a:lnTo>
                      <a:pt x="7047" y="2767"/>
                    </a:lnTo>
                    <a:lnTo>
                      <a:pt x="7051" y="2757"/>
                    </a:lnTo>
                    <a:lnTo>
                      <a:pt x="7074" y="2731"/>
                    </a:lnTo>
                    <a:lnTo>
                      <a:pt x="7083" y="2723"/>
                    </a:lnTo>
                    <a:lnTo>
                      <a:pt x="7088" y="2697"/>
                    </a:lnTo>
                    <a:lnTo>
                      <a:pt x="7099" y="2690"/>
                    </a:lnTo>
                    <a:lnTo>
                      <a:pt x="7118" y="2670"/>
                    </a:lnTo>
                    <a:lnTo>
                      <a:pt x="7128" y="2666"/>
                    </a:lnTo>
                    <a:lnTo>
                      <a:pt x="7137" y="2659"/>
                    </a:lnTo>
                    <a:lnTo>
                      <a:pt x="7165" y="2661"/>
                    </a:lnTo>
                    <a:lnTo>
                      <a:pt x="7205" y="2653"/>
                    </a:lnTo>
                    <a:lnTo>
                      <a:pt x="7211" y="2648"/>
                    </a:lnTo>
                    <a:lnTo>
                      <a:pt x="7215" y="2642"/>
                    </a:lnTo>
                    <a:lnTo>
                      <a:pt x="7221" y="2643"/>
                    </a:lnTo>
                    <a:lnTo>
                      <a:pt x="7235" y="2652"/>
                    </a:lnTo>
                    <a:lnTo>
                      <a:pt x="7241" y="2659"/>
                    </a:lnTo>
                    <a:lnTo>
                      <a:pt x="7244" y="2670"/>
                    </a:lnTo>
                    <a:lnTo>
                      <a:pt x="7260" y="2669"/>
                    </a:lnTo>
                    <a:lnTo>
                      <a:pt x="7270" y="2658"/>
                    </a:lnTo>
                    <a:lnTo>
                      <a:pt x="7290" y="2638"/>
                    </a:lnTo>
                    <a:lnTo>
                      <a:pt x="7281" y="2685"/>
                    </a:lnTo>
                    <a:lnTo>
                      <a:pt x="7273" y="2693"/>
                    </a:lnTo>
                    <a:lnTo>
                      <a:pt x="7269" y="2703"/>
                    </a:lnTo>
                    <a:lnTo>
                      <a:pt x="7263" y="2712"/>
                    </a:lnTo>
                    <a:lnTo>
                      <a:pt x="7263" y="2725"/>
                    </a:lnTo>
                    <a:lnTo>
                      <a:pt x="7269" y="2733"/>
                    </a:lnTo>
                    <a:lnTo>
                      <a:pt x="7268" y="2741"/>
                    </a:lnTo>
                    <a:lnTo>
                      <a:pt x="7263" y="2745"/>
                    </a:lnTo>
                    <a:lnTo>
                      <a:pt x="7260" y="2752"/>
                    </a:lnTo>
                    <a:lnTo>
                      <a:pt x="7265" y="2756"/>
                    </a:lnTo>
                    <a:lnTo>
                      <a:pt x="7280" y="2749"/>
                    </a:lnTo>
                    <a:lnTo>
                      <a:pt x="7292" y="2746"/>
                    </a:lnTo>
                    <a:lnTo>
                      <a:pt x="7281" y="2771"/>
                    </a:lnTo>
                    <a:lnTo>
                      <a:pt x="7278" y="2787"/>
                    </a:lnTo>
                    <a:lnTo>
                      <a:pt x="7279" y="2797"/>
                    </a:lnTo>
                    <a:lnTo>
                      <a:pt x="7286" y="2793"/>
                    </a:lnTo>
                    <a:lnTo>
                      <a:pt x="7300" y="2781"/>
                    </a:lnTo>
                    <a:lnTo>
                      <a:pt x="7309" y="2781"/>
                    </a:lnTo>
                    <a:lnTo>
                      <a:pt x="7345" y="2734"/>
                    </a:lnTo>
                    <a:lnTo>
                      <a:pt x="7355" y="2728"/>
                    </a:lnTo>
                    <a:lnTo>
                      <a:pt x="7367" y="2713"/>
                    </a:lnTo>
                    <a:lnTo>
                      <a:pt x="7378" y="2704"/>
                    </a:lnTo>
                    <a:lnTo>
                      <a:pt x="7399" y="2680"/>
                    </a:lnTo>
                    <a:lnTo>
                      <a:pt x="7414" y="2679"/>
                    </a:lnTo>
                    <a:lnTo>
                      <a:pt x="7420" y="2675"/>
                    </a:lnTo>
                    <a:lnTo>
                      <a:pt x="7422" y="2666"/>
                    </a:lnTo>
                    <a:lnTo>
                      <a:pt x="7430" y="2671"/>
                    </a:lnTo>
                    <a:lnTo>
                      <a:pt x="7429" y="2680"/>
                    </a:lnTo>
                    <a:lnTo>
                      <a:pt x="7431" y="2688"/>
                    </a:lnTo>
                    <a:lnTo>
                      <a:pt x="7438" y="2687"/>
                    </a:lnTo>
                    <a:lnTo>
                      <a:pt x="7447" y="2669"/>
                    </a:lnTo>
                    <a:lnTo>
                      <a:pt x="7437" y="2666"/>
                    </a:lnTo>
                    <a:lnTo>
                      <a:pt x="7434" y="2656"/>
                    </a:lnTo>
                    <a:lnTo>
                      <a:pt x="7437" y="2642"/>
                    </a:lnTo>
                    <a:lnTo>
                      <a:pt x="7438" y="2627"/>
                    </a:lnTo>
                    <a:lnTo>
                      <a:pt x="7438" y="2618"/>
                    </a:lnTo>
                    <a:lnTo>
                      <a:pt x="7448" y="2601"/>
                    </a:lnTo>
                    <a:lnTo>
                      <a:pt x="7448" y="2593"/>
                    </a:lnTo>
                    <a:lnTo>
                      <a:pt x="7452" y="2583"/>
                    </a:lnTo>
                    <a:lnTo>
                      <a:pt x="7467" y="2569"/>
                    </a:lnTo>
                    <a:lnTo>
                      <a:pt x="7511" y="2553"/>
                    </a:lnTo>
                    <a:lnTo>
                      <a:pt x="7526" y="2557"/>
                    </a:lnTo>
                    <a:lnTo>
                      <a:pt x="7542" y="2572"/>
                    </a:lnTo>
                    <a:lnTo>
                      <a:pt x="7535" y="2585"/>
                    </a:lnTo>
                    <a:lnTo>
                      <a:pt x="7524" y="2582"/>
                    </a:lnTo>
                    <a:lnTo>
                      <a:pt x="7506" y="2596"/>
                    </a:lnTo>
                    <a:lnTo>
                      <a:pt x="7496" y="2607"/>
                    </a:lnTo>
                    <a:lnTo>
                      <a:pt x="7494" y="2623"/>
                    </a:lnTo>
                    <a:lnTo>
                      <a:pt x="7490" y="2631"/>
                    </a:lnTo>
                    <a:lnTo>
                      <a:pt x="7489" y="2644"/>
                    </a:lnTo>
                    <a:lnTo>
                      <a:pt x="7489" y="2670"/>
                    </a:lnTo>
                    <a:lnTo>
                      <a:pt x="7478" y="2681"/>
                    </a:lnTo>
                    <a:lnTo>
                      <a:pt x="7477" y="2688"/>
                    </a:lnTo>
                    <a:lnTo>
                      <a:pt x="7478" y="2699"/>
                    </a:lnTo>
                    <a:lnTo>
                      <a:pt x="7480" y="2706"/>
                    </a:lnTo>
                    <a:lnTo>
                      <a:pt x="7479" y="2718"/>
                    </a:lnTo>
                    <a:lnTo>
                      <a:pt x="7472" y="2728"/>
                    </a:lnTo>
                    <a:lnTo>
                      <a:pt x="7465" y="2731"/>
                    </a:lnTo>
                    <a:lnTo>
                      <a:pt x="7464" y="2738"/>
                    </a:lnTo>
                    <a:lnTo>
                      <a:pt x="7463" y="2749"/>
                    </a:lnTo>
                    <a:lnTo>
                      <a:pt x="7472" y="2755"/>
                    </a:lnTo>
                    <a:lnTo>
                      <a:pt x="7472" y="2762"/>
                    </a:lnTo>
                    <a:lnTo>
                      <a:pt x="7462" y="2771"/>
                    </a:lnTo>
                    <a:lnTo>
                      <a:pt x="7451" y="2777"/>
                    </a:lnTo>
                    <a:lnTo>
                      <a:pt x="7440" y="2774"/>
                    </a:lnTo>
                    <a:lnTo>
                      <a:pt x="7427" y="2779"/>
                    </a:lnTo>
                    <a:lnTo>
                      <a:pt x="7415" y="2797"/>
                    </a:lnTo>
                    <a:lnTo>
                      <a:pt x="7402" y="2798"/>
                    </a:lnTo>
                    <a:lnTo>
                      <a:pt x="7376" y="2809"/>
                    </a:lnTo>
                    <a:lnTo>
                      <a:pt x="7372" y="2814"/>
                    </a:lnTo>
                    <a:lnTo>
                      <a:pt x="7372" y="2826"/>
                    </a:lnTo>
                    <a:lnTo>
                      <a:pt x="7367" y="2838"/>
                    </a:lnTo>
                    <a:lnTo>
                      <a:pt x="7356" y="2848"/>
                    </a:lnTo>
                    <a:lnTo>
                      <a:pt x="7343" y="2864"/>
                    </a:lnTo>
                    <a:lnTo>
                      <a:pt x="7318" y="2897"/>
                    </a:lnTo>
                    <a:lnTo>
                      <a:pt x="7293" y="2911"/>
                    </a:lnTo>
                    <a:lnTo>
                      <a:pt x="7286" y="2929"/>
                    </a:lnTo>
                    <a:lnTo>
                      <a:pt x="7276" y="2934"/>
                    </a:lnTo>
                    <a:lnTo>
                      <a:pt x="7258" y="2960"/>
                    </a:lnTo>
                    <a:lnTo>
                      <a:pt x="7255" y="2978"/>
                    </a:lnTo>
                    <a:lnTo>
                      <a:pt x="7236" y="3002"/>
                    </a:lnTo>
                    <a:lnTo>
                      <a:pt x="7225" y="3019"/>
                    </a:lnTo>
                    <a:lnTo>
                      <a:pt x="7210" y="3031"/>
                    </a:lnTo>
                    <a:lnTo>
                      <a:pt x="7195" y="3047"/>
                    </a:lnTo>
                    <a:lnTo>
                      <a:pt x="7182" y="3066"/>
                    </a:lnTo>
                    <a:lnTo>
                      <a:pt x="7162" y="3075"/>
                    </a:lnTo>
                    <a:lnTo>
                      <a:pt x="7144" y="3075"/>
                    </a:lnTo>
                    <a:lnTo>
                      <a:pt x="7137" y="3085"/>
                    </a:lnTo>
                    <a:lnTo>
                      <a:pt x="7128" y="3096"/>
                    </a:lnTo>
                    <a:lnTo>
                      <a:pt x="7108" y="3091"/>
                    </a:lnTo>
                    <a:lnTo>
                      <a:pt x="7098" y="3093"/>
                    </a:lnTo>
                    <a:lnTo>
                      <a:pt x="7103" y="3105"/>
                    </a:lnTo>
                    <a:lnTo>
                      <a:pt x="7106" y="3124"/>
                    </a:lnTo>
                    <a:lnTo>
                      <a:pt x="7093" y="3164"/>
                    </a:lnTo>
                    <a:lnTo>
                      <a:pt x="7077" y="3174"/>
                    </a:lnTo>
                    <a:lnTo>
                      <a:pt x="7065" y="3186"/>
                    </a:lnTo>
                    <a:lnTo>
                      <a:pt x="7051" y="3193"/>
                    </a:lnTo>
                    <a:lnTo>
                      <a:pt x="7045" y="3206"/>
                    </a:lnTo>
                    <a:lnTo>
                      <a:pt x="7040" y="3229"/>
                    </a:lnTo>
                    <a:lnTo>
                      <a:pt x="7028" y="3279"/>
                    </a:lnTo>
                    <a:lnTo>
                      <a:pt x="7027" y="3328"/>
                    </a:lnTo>
                    <a:lnTo>
                      <a:pt x="7028" y="3352"/>
                    </a:lnTo>
                    <a:lnTo>
                      <a:pt x="7031" y="3374"/>
                    </a:lnTo>
                    <a:lnTo>
                      <a:pt x="7032" y="3403"/>
                    </a:lnTo>
                    <a:lnTo>
                      <a:pt x="7036" y="3418"/>
                    </a:lnTo>
                    <a:lnTo>
                      <a:pt x="7040" y="3459"/>
                    </a:lnTo>
                    <a:lnTo>
                      <a:pt x="7042" y="3463"/>
                    </a:lnTo>
                    <a:lnTo>
                      <a:pt x="7044" y="3467"/>
                    </a:lnTo>
                    <a:lnTo>
                      <a:pt x="7051" y="3503"/>
                    </a:lnTo>
                    <a:lnTo>
                      <a:pt x="7056" y="3524"/>
                    </a:lnTo>
                    <a:lnTo>
                      <a:pt x="7058" y="3551"/>
                    </a:lnTo>
                    <a:lnTo>
                      <a:pt x="7061" y="3573"/>
                    </a:lnTo>
                    <a:lnTo>
                      <a:pt x="7066" y="3596"/>
                    </a:lnTo>
                    <a:lnTo>
                      <a:pt x="7075" y="3617"/>
                    </a:lnTo>
                    <a:lnTo>
                      <a:pt x="7081" y="3640"/>
                    </a:lnTo>
                    <a:lnTo>
                      <a:pt x="7081" y="3685"/>
                    </a:lnTo>
                    <a:lnTo>
                      <a:pt x="7082" y="3705"/>
                    </a:lnTo>
                    <a:lnTo>
                      <a:pt x="7092" y="3729"/>
                    </a:lnTo>
                    <a:lnTo>
                      <a:pt x="7094" y="3742"/>
                    </a:lnTo>
                    <a:lnTo>
                      <a:pt x="7108" y="3728"/>
                    </a:lnTo>
                    <a:lnTo>
                      <a:pt x="7120" y="3718"/>
                    </a:lnTo>
                    <a:lnTo>
                      <a:pt x="7131" y="3704"/>
                    </a:lnTo>
                    <a:lnTo>
                      <a:pt x="7139" y="3691"/>
                    </a:lnTo>
                    <a:lnTo>
                      <a:pt x="7150" y="3682"/>
                    </a:lnTo>
                    <a:lnTo>
                      <a:pt x="7172" y="3656"/>
                    </a:lnTo>
                    <a:lnTo>
                      <a:pt x="7184" y="3626"/>
                    </a:lnTo>
                    <a:lnTo>
                      <a:pt x="7185" y="3613"/>
                    </a:lnTo>
                    <a:lnTo>
                      <a:pt x="7184" y="3595"/>
                    </a:lnTo>
                    <a:lnTo>
                      <a:pt x="7188" y="3589"/>
                    </a:lnTo>
                    <a:lnTo>
                      <a:pt x="7192" y="3573"/>
                    </a:lnTo>
                    <a:lnTo>
                      <a:pt x="7187" y="3569"/>
                    </a:lnTo>
                    <a:lnTo>
                      <a:pt x="7192" y="3561"/>
                    </a:lnTo>
                    <a:lnTo>
                      <a:pt x="7198" y="3562"/>
                    </a:lnTo>
                    <a:lnTo>
                      <a:pt x="7203" y="3567"/>
                    </a:lnTo>
                    <a:lnTo>
                      <a:pt x="7212" y="3556"/>
                    </a:lnTo>
                    <a:lnTo>
                      <a:pt x="7228" y="3545"/>
                    </a:lnTo>
                    <a:lnTo>
                      <a:pt x="7252" y="3536"/>
                    </a:lnTo>
                    <a:lnTo>
                      <a:pt x="7269" y="3542"/>
                    </a:lnTo>
                    <a:lnTo>
                      <a:pt x="7268" y="3536"/>
                    </a:lnTo>
                    <a:lnTo>
                      <a:pt x="7264" y="3529"/>
                    </a:lnTo>
                    <a:lnTo>
                      <a:pt x="7262" y="3516"/>
                    </a:lnTo>
                    <a:lnTo>
                      <a:pt x="7262" y="3479"/>
                    </a:lnTo>
                    <a:lnTo>
                      <a:pt x="7263" y="3463"/>
                    </a:lnTo>
                    <a:lnTo>
                      <a:pt x="7273" y="3450"/>
                    </a:lnTo>
                    <a:lnTo>
                      <a:pt x="7301" y="3423"/>
                    </a:lnTo>
                    <a:lnTo>
                      <a:pt x="7319" y="3413"/>
                    </a:lnTo>
                    <a:lnTo>
                      <a:pt x="7335" y="3409"/>
                    </a:lnTo>
                    <a:lnTo>
                      <a:pt x="7341" y="3418"/>
                    </a:lnTo>
                    <a:lnTo>
                      <a:pt x="7354" y="3418"/>
                    </a:lnTo>
                    <a:lnTo>
                      <a:pt x="7366" y="3414"/>
                    </a:lnTo>
                    <a:lnTo>
                      <a:pt x="7382" y="3398"/>
                    </a:lnTo>
                    <a:lnTo>
                      <a:pt x="7384" y="3390"/>
                    </a:lnTo>
                    <a:lnTo>
                      <a:pt x="7365" y="3362"/>
                    </a:lnTo>
                    <a:lnTo>
                      <a:pt x="7360" y="3347"/>
                    </a:lnTo>
                    <a:lnTo>
                      <a:pt x="7357" y="3335"/>
                    </a:lnTo>
                    <a:lnTo>
                      <a:pt x="7359" y="3322"/>
                    </a:lnTo>
                    <a:lnTo>
                      <a:pt x="7362" y="3305"/>
                    </a:lnTo>
                    <a:lnTo>
                      <a:pt x="7368" y="3293"/>
                    </a:lnTo>
                    <a:lnTo>
                      <a:pt x="7372" y="3279"/>
                    </a:lnTo>
                    <a:lnTo>
                      <a:pt x="7381" y="3267"/>
                    </a:lnTo>
                    <a:lnTo>
                      <a:pt x="7397" y="3256"/>
                    </a:lnTo>
                    <a:lnTo>
                      <a:pt x="7394" y="3247"/>
                    </a:lnTo>
                    <a:lnTo>
                      <a:pt x="7391" y="3242"/>
                    </a:lnTo>
                    <a:lnTo>
                      <a:pt x="7389" y="3237"/>
                    </a:lnTo>
                    <a:lnTo>
                      <a:pt x="7405" y="3231"/>
                    </a:lnTo>
                    <a:lnTo>
                      <a:pt x="7422" y="3229"/>
                    </a:lnTo>
                    <a:lnTo>
                      <a:pt x="7429" y="3222"/>
                    </a:lnTo>
                    <a:lnTo>
                      <a:pt x="7431" y="3226"/>
                    </a:lnTo>
                    <a:lnTo>
                      <a:pt x="7424" y="3237"/>
                    </a:lnTo>
                    <a:lnTo>
                      <a:pt x="7416" y="3242"/>
                    </a:lnTo>
                    <a:lnTo>
                      <a:pt x="7413" y="3251"/>
                    </a:lnTo>
                    <a:lnTo>
                      <a:pt x="7422" y="3271"/>
                    </a:lnTo>
                    <a:lnTo>
                      <a:pt x="7431" y="3274"/>
                    </a:lnTo>
                    <a:lnTo>
                      <a:pt x="7435" y="3274"/>
                    </a:lnTo>
                    <a:lnTo>
                      <a:pt x="7445" y="3258"/>
                    </a:lnTo>
                    <a:lnTo>
                      <a:pt x="7447" y="3247"/>
                    </a:lnTo>
                    <a:lnTo>
                      <a:pt x="7442" y="3212"/>
                    </a:lnTo>
                    <a:lnTo>
                      <a:pt x="7437" y="3203"/>
                    </a:lnTo>
                    <a:lnTo>
                      <a:pt x="7421" y="3206"/>
                    </a:lnTo>
                    <a:lnTo>
                      <a:pt x="7419" y="3202"/>
                    </a:lnTo>
                    <a:lnTo>
                      <a:pt x="7419" y="3180"/>
                    </a:lnTo>
                    <a:lnTo>
                      <a:pt x="7416" y="3159"/>
                    </a:lnTo>
                    <a:lnTo>
                      <a:pt x="7418" y="3147"/>
                    </a:lnTo>
                    <a:lnTo>
                      <a:pt x="7421" y="3137"/>
                    </a:lnTo>
                    <a:lnTo>
                      <a:pt x="7434" y="3126"/>
                    </a:lnTo>
                    <a:lnTo>
                      <a:pt x="7445" y="3106"/>
                    </a:lnTo>
                    <a:lnTo>
                      <a:pt x="7443" y="3097"/>
                    </a:lnTo>
                    <a:lnTo>
                      <a:pt x="7413" y="3079"/>
                    </a:lnTo>
                    <a:lnTo>
                      <a:pt x="7400" y="3083"/>
                    </a:lnTo>
                    <a:lnTo>
                      <a:pt x="7397" y="3096"/>
                    </a:lnTo>
                    <a:lnTo>
                      <a:pt x="7394" y="3100"/>
                    </a:lnTo>
                    <a:lnTo>
                      <a:pt x="7387" y="3097"/>
                    </a:lnTo>
                    <a:lnTo>
                      <a:pt x="7381" y="3093"/>
                    </a:lnTo>
                    <a:lnTo>
                      <a:pt x="7377" y="3081"/>
                    </a:lnTo>
                    <a:lnTo>
                      <a:pt x="7377" y="3063"/>
                    </a:lnTo>
                    <a:lnTo>
                      <a:pt x="7381" y="3051"/>
                    </a:lnTo>
                    <a:lnTo>
                      <a:pt x="7386" y="3032"/>
                    </a:lnTo>
                    <a:lnTo>
                      <a:pt x="7393" y="3019"/>
                    </a:lnTo>
                    <a:lnTo>
                      <a:pt x="7407" y="2999"/>
                    </a:lnTo>
                    <a:lnTo>
                      <a:pt x="7420" y="2983"/>
                    </a:lnTo>
                    <a:lnTo>
                      <a:pt x="7427" y="2970"/>
                    </a:lnTo>
                    <a:lnTo>
                      <a:pt x="7426" y="2960"/>
                    </a:lnTo>
                    <a:lnTo>
                      <a:pt x="7430" y="2954"/>
                    </a:lnTo>
                    <a:lnTo>
                      <a:pt x="7440" y="2957"/>
                    </a:lnTo>
                    <a:lnTo>
                      <a:pt x="7437" y="2950"/>
                    </a:lnTo>
                    <a:lnTo>
                      <a:pt x="7437" y="2943"/>
                    </a:lnTo>
                    <a:lnTo>
                      <a:pt x="7446" y="2938"/>
                    </a:lnTo>
                    <a:lnTo>
                      <a:pt x="7450" y="2932"/>
                    </a:lnTo>
                    <a:lnTo>
                      <a:pt x="7446" y="2918"/>
                    </a:lnTo>
                    <a:lnTo>
                      <a:pt x="7447" y="2905"/>
                    </a:lnTo>
                    <a:lnTo>
                      <a:pt x="7454" y="2892"/>
                    </a:lnTo>
                    <a:lnTo>
                      <a:pt x="7456" y="2881"/>
                    </a:lnTo>
                    <a:lnTo>
                      <a:pt x="7462" y="2875"/>
                    </a:lnTo>
                    <a:lnTo>
                      <a:pt x="7472" y="2871"/>
                    </a:lnTo>
                    <a:lnTo>
                      <a:pt x="7485" y="2862"/>
                    </a:lnTo>
                    <a:lnTo>
                      <a:pt x="7492" y="2867"/>
                    </a:lnTo>
                    <a:lnTo>
                      <a:pt x="7496" y="2876"/>
                    </a:lnTo>
                    <a:lnTo>
                      <a:pt x="7505" y="2864"/>
                    </a:lnTo>
                    <a:lnTo>
                      <a:pt x="7517" y="2855"/>
                    </a:lnTo>
                    <a:lnTo>
                      <a:pt x="7527" y="2865"/>
                    </a:lnTo>
                    <a:lnTo>
                      <a:pt x="7532" y="2879"/>
                    </a:lnTo>
                    <a:lnTo>
                      <a:pt x="7542" y="2881"/>
                    </a:lnTo>
                    <a:lnTo>
                      <a:pt x="7547" y="2864"/>
                    </a:lnTo>
                    <a:lnTo>
                      <a:pt x="7547" y="2852"/>
                    </a:lnTo>
                    <a:lnTo>
                      <a:pt x="7556" y="2840"/>
                    </a:lnTo>
                    <a:lnTo>
                      <a:pt x="7563" y="2836"/>
                    </a:lnTo>
                    <a:lnTo>
                      <a:pt x="7581" y="2830"/>
                    </a:lnTo>
                    <a:lnTo>
                      <a:pt x="7588" y="2824"/>
                    </a:lnTo>
                    <a:lnTo>
                      <a:pt x="7598" y="2809"/>
                    </a:lnTo>
                    <a:lnTo>
                      <a:pt x="7604" y="2803"/>
                    </a:lnTo>
                    <a:lnTo>
                      <a:pt x="7609" y="2806"/>
                    </a:lnTo>
                    <a:lnTo>
                      <a:pt x="7612" y="2814"/>
                    </a:lnTo>
                    <a:lnTo>
                      <a:pt x="7607" y="2821"/>
                    </a:lnTo>
                    <a:lnTo>
                      <a:pt x="7610" y="2841"/>
                    </a:lnTo>
                    <a:lnTo>
                      <a:pt x="7606" y="2855"/>
                    </a:lnTo>
                    <a:lnTo>
                      <a:pt x="7606" y="2864"/>
                    </a:lnTo>
                    <a:lnTo>
                      <a:pt x="7604" y="2870"/>
                    </a:lnTo>
                    <a:lnTo>
                      <a:pt x="7602" y="2875"/>
                    </a:lnTo>
                    <a:lnTo>
                      <a:pt x="7602" y="2880"/>
                    </a:lnTo>
                    <a:lnTo>
                      <a:pt x="7606" y="2880"/>
                    </a:lnTo>
                    <a:lnTo>
                      <a:pt x="7618" y="2863"/>
                    </a:lnTo>
                    <a:lnTo>
                      <a:pt x="7647" y="2835"/>
                    </a:lnTo>
                    <a:lnTo>
                      <a:pt x="7649" y="2828"/>
                    </a:lnTo>
                    <a:lnTo>
                      <a:pt x="7647" y="2819"/>
                    </a:lnTo>
                    <a:lnTo>
                      <a:pt x="7650" y="2815"/>
                    </a:lnTo>
                    <a:lnTo>
                      <a:pt x="7658" y="2822"/>
                    </a:lnTo>
                    <a:lnTo>
                      <a:pt x="7667" y="2814"/>
                    </a:lnTo>
                    <a:lnTo>
                      <a:pt x="7678" y="2812"/>
                    </a:lnTo>
                    <a:lnTo>
                      <a:pt x="7694" y="2800"/>
                    </a:lnTo>
                    <a:lnTo>
                      <a:pt x="7706" y="2799"/>
                    </a:lnTo>
                    <a:lnTo>
                      <a:pt x="7714" y="2790"/>
                    </a:lnTo>
                    <a:lnTo>
                      <a:pt x="7720" y="2795"/>
                    </a:lnTo>
                    <a:lnTo>
                      <a:pt x="7726" y="2794"/>
                    </a:lnTo>
                    <a:lnTo>
                      <a:pt x="7755" y="2795"/>
                    </a:lnTo>
                    <a:lnTo>
                      <a:pt x="7770" y="2799"/>
                    </a:lnTo>
                    <a:lnTo>
                      <a:pt x="7781" y="2804"/>
                    </a:lnTo>
                    <a:lnTo>
                      <a:pt x="7795" y="2815"/>
                    </a:lnTo>
                    <a:lnTo>
                      <a:pt x="7800" y="2827"/>
                    </a:lnTo>
                    <a:lnTo>
                      <a:pt x="7819" y="2857"/>
                    </a:lnTo>
                    <a:lnTo>
                      <a:pt x="7820" y="2863"/>
                    </a:lnTo>
                    <a:lnTo>
                      <a:pt x="7833" y="2865"/>
                    </a:lnTo>
                    <a:lnTo>
                      <a:pt x="7836" y="2863"/>
                    </a:lnTo>
                    <a:lnTo>
                      <a:pt x="7836" y="2846"/>
                    </a:lnTo>
                    <a:lnTo>
                      <a:pt x="7848" y="2820"/>
                    </a:lnTo>
                    <a:lnTo>
                      <a:pt x="7848" y="2814"/>
                    </a:lnTo>
                    <a:lnTo>
                      <a:pt x="7845" y="2811"/>
                    </a:lnTo>
                    <a:lnTo>
                      <a:pt x="7852" y="2809"/>
                    </a:lnTo>
                    <a:lnTo>
                      <a:pt x="7865" y="2800"/>
                    </a:lnTo>
                    <a:lnTo>
                      <a:pt x="7871" y="2799"/>
                    </a:lnTo>
                    <a:lnTo>
                      <a:pt x="7875" y="2792"/>
                    </a:lnTo>
                    <a:lnTo>
                      <a:pt x="7879" y="2795"/>
                    </a:lnTo>
                    <a:lnTo>
                      <a:pt x="7886" y="2795"/>
                    </a:lnTo>
                    <a:lnTo>
                      <a:pt x="7899" y="2778"/>
                    </a:lnTo>
                    <a:lnTo>
                      <a:pt x="7903" y="2777"/>
                    </a:lnTo>
                    <a:lnTo>
                      <a:pt x="7903" y="2772"/>
                    </a:lnTo>
                    <a:lnTo>
                      <a:pt x="7913" y="2765"/>
                    </a:lnTo>
                    <a:lnTo>
                      <a:pt x="7921" y="2763"/>
                    </a:lnTo>
                    <a:lnTo>
                      <a:pt x="7925" y="2760"/>
                    </a:lnTo>
                    <a:lnTo>
                      <a:pt x="7931" y="2758"/>
                    </a:lnTo>
                    <a:lnTo>
                      <a:pt x="7932" y="2754"/>
                    </a:lnTo>
                    <a:lnTo>
                      <a:pt x="7931" y="2749"/>
                    </a:lnTo>
                    <a:lnTo>
                      <a:pt x="7926" y="2744"/>
                    </a:lnTo>
                    <a:lnTo>
                      <a:pt x="7927" y="2739"/>
                    </a:lnTo>
                    <a:lnTo>
                      <a:pt x="7936" y="2746"/>
                    </a:lnTo>
                    <a:lnTo>
                      <a:pt x="7941" y="2749"/>
                    </a:lnTo>
                    <a:lnTo>
                      <a:pt x="7946" y="2745"/>
                    </a:lnTo>
                    <a:lnTo>
                      <a:pt x="7948" y="2733"/>
                    </a:lnTo>
                    <a:lnTo>
                      <a:pt x="7946" y="2727"/>
                    </a:lnTo>
                    <a:lnTo>
                      <a:pt x="7957" y="2727"/>
                    </a:lnTo>
                    <a:lnTo>
                      <a:pt x="7968" y="2719"/>
                    </a:lnTo>
                    <a:lnTo>
                      <a:pt x="7970" y="2719"/>
                    </a:lnTo>
                    <a:lnTo>
                      <a:pt x="7973" y="2714"/>
                    </a:lnTo>
                    <a:lnTo>
                      <a:pt x="7968" y="2703"/>
                    </a:lnTo>
                    <a:lnTo>
                      <a:pt x="7972" y="2701"/>
                    </a:lnTo>
                    <a:lnTo>
                      <a:pt x="7978" y="2706"/>
                    </a:lnTo>
                    <a:lnTo>
                      <a:pt x="7981" y="2706"/>
                    </a:lnTo>
                    <a:lnTo>
                      <a:pt x="7988" y="2702"/>
                    </a:lnTo>
                    <a:lnTo>
                      <a:pt x="7992" y="2696"/>
                    </a:lnTo>
                    <a:lnTo>
                      <a:pt x="7996" y="2688"/>
                    </a:lnTo>
                    <a:lnTo>
                      <a:pt x="8000" y="2688"/>
                    </a:lnTo>
                    <a:lnTo>
                      <a:pt x="8002" y="2684"/>
                    </a:lnTo>
                    <a:lnTo>
                      <a:pt x="8004" y="2671"/>
                    </a:lnTo>
                    <a:lnTo>
                      <a:pt x="8006" y="2664"/>
                    </a:lnTo>
                    <a:lnTo>
                      <a:pt x="8012" y="2665"/>
                    </a:lnTo>
                    <a:lnTo>
                      <a:pt x="8017" y="2674"/>
                    </a:lnTo>
                    <a:lnTo>
                      <a:pt x="8022" y="2675"/>
                    </a:lnTo>
                    <a:lnTo>
                      <a:pt x="8027" y="2672"/>
                    </a:lnTo>
                    <a:lnTo>
                      <a:pt x="8040" y="2660"/>
                    </a:lnTo>
                    <a:lnTo>
                      <a:pt x="8067" y="2652"/>
                    </a:lnTo>
                    <a:lnTo>
                      <a:pt x="8075" y="2644"/>
                    </a:lnTo>
                    <a:lnTo>
                      <a:pt x="8090" y="2637"/>
                    </a:lnTo>
                    <a:lnTo>
                      <a:pt x="8093" y="2629"/>
                    </a:lnTo>
                    <a:lnTo>
                      <a:pt x="8094" y="2623"/>
                    </a:lnTo>
                    <a:lnTo>
                      <a:pt x="8094" y="2616"/>
                    </a:lnTo>
                    <a:lnTo>
                      <a:pt x="8103" y="2614"/>
                    </a:lnTo>
                    <a:lnTo>
                      <a:pt x="8102" y="2618"/>
                    </a:lnTo>
                    <a:lnTo>
                      <a:pt x="8099" y="2625"/>
                    </a:lnTo>
                    <a:lnTo>
                      <a:pt x="8103" y="2625"/>
                    </a:lnTo>
                    <a:lnTo>
                      <a:pt x="8126" y="2612"/>
                    </a:lnTo>
                    <a:lnTo>
                      <a:pt x="8133" y="2612"/>
                    </a:lnTo>
                    <a:lnTo>
                      <a:pt x="8146" y="2605"/>
                    </a:lnTo>
                    <a:lnTo>
                      <a:pt x="8182" y="2579"/>
                    </a:lnTo>
                    <a:lnTo>
                      <a:pt x="8209" y="2569"/>
                    </a:lnTo>
                    <a:lnTo>
                      <a:pt x="8212" y="2566"/>
                    </a:lnTo>
                    <a:lnTo>
                      <a:pt x="8210" y="2563"/>
                    </a:lnTo>
                    <a:lnTo>
                      <a:pt x="8205" y="2559"/>
                    </a:lnTo>
                    <a:lnTo>
                      <a:pt x="8199" y="2543"/>
                    </a:lnTo>
                    <a:lnTo>
                      <a:pt x="8196" y="2534"/>
                    </a:lnTo>
                    <a:lnTo>
                      <a:pt x="8200" y="2530"/>
                    </a:lnTo>
                    <a:lnTo>
                      <a:pt x="8204" y="2536"/>
                    </a:lnTo>
                    <a:lnTo>
                      <a:pt x="8209" y="2548"/>
                    </a:lnTo>
                    <a:lnTo>
                      <a:pt x="8215" y="2557"/>
                    </a:lnTo>
                    <a:lnTo>
                      <a:pt x="8219" y="2557"/>
                    </a:lnTo>
                    <a:lnTo>
                      <a:pt x="8219" y="2563"/>
                    </a:lnTo>
                    <a:lnTo>
                      <a:pt x="8221" y="2566"/>
                    </a:lnTo>
                    <a:lnTo>
                      <a:pt x="8232" y="2567"/>
                    </a:lnTo>
                    <a:lnTo>
                      <a:pt x="8231" y="2559"/>
                    </a:lnTo>
                    <a:lnTo>
                      <a:pt x="8227" y="2553"/>
                    </a:lnTo>
                    <a:lnTo>
                      <a:pt x="8233" y="2553"/>
                    </a:lnTo>
                    <a:lnTo>
                      <a:pt x="8237" y="2561"/>
                    </a:lnTo>
                    <a:lnTo>
                      <a:pt x="8243" y="2568"/>
                    </a:lnTo>
                    <a:lnTo>
                      <a:pt x="8253" y="2568"/>
                    </a:lnTo>
                    <a:lnTo>
                      <a:pt x="8266" y="2573"/>
                    </a:lnTo>
                    <a:lnTo>
                      <a:pt x="8275" y="2582"/>
                    </a:lnTo>
                    <a:lnTo>
                      <a:pt x="8290" y="2591"/>
                    </a:lnTo>
                    <a:lnTo>
                      <a:pt x="8306" y="2596"/>
                    </a:lnTo>
                    <a:lnTo>
                      <a:pt x="8309" y="2594"/>
                    </a:lnTo>
                    <a:lnTo>
                      <a:pt x="8313" y="2582"/>
                    </a:lnTo>
                    <a:lnTo>
                      <a:pt x="8320" y="2580"/>
                    </a:lnTo>
                    <a:lnTo>
                      <a:pt x="8334" y="2558"/>
                    </a:lnTo>
                    <a:lnTo>
                      <a:pt x="8338" y="2545"/>
                    </a:lnTo>
                    <a:lnTo>
                      <a:pt x="8334" y="2535"/>
                    </a:lnTo>
                    <a:lnTo>
                      <a:pt x="8324" y="2526"/>
                    </a:lnTo>
                    <a:lnTo>
                      <a:pt x="8311" y="2521"/>
                    </a:lnTo>
                    <a:lnTo>
                      <a:pt x="8308" y="2518"/>
                    </a:lnTo>
                    <a:lnTo>
                      <a:pt x="8307" y="2512"/>
                    </a:lnTo>
                    <a:lnTo>
                      <a:pt x="8309" y="2512"/>
                    </a:lnTo>
                    <a:lnTo>
                      <a:pt x="8316" y="2509"/>
                    </a:lnTo>
                    <a:lnTo>
                      <a:pt x="8327" y="2510"/>
                    </a:lnTo>
                    <a:lnTo>
                      <a:pt x="8332" y="2507"/>
                    </a:lnTo>
                    <a:lnTo>
                      <a:pt x="8324" y="2491"/>
                    </a:lnTo>
                    <a:lnTo>
                      <a:pt x="8317" y="2491"/>
                    </a:lnTo>
                    <a:lnTo>
                      <a:pt x="8308" y="2478"/>
                    </a:lnTo>
                    <a:lnTo>
                      <a:pt x="8301" y="2464"/>
                    </a:lnTo>
                    <a:lnTo>
                      <a:pt x="8297" y="2443"/>
                    </a:lnTo>
                    <a:lnTo>
                      <a:pt x="8295" y="2435"/>
                    </a:lnTo>
                    <a:lnTo>
                      <a:pt x="8291" y="2396"/>
                    </a:lnTo>
                    <a:lnTo>
                      <a:pt x="8280" y="2402"/>
                    </a:lnTo>
                    <a:lnTo>
                      <a:pt x="8271" y="2390"/>
                    </a:lnTo>
                    <a:lnTo>
                      <a:pt x="8270" y="2384"/>
                    </a:lnTo>
                    <a:lnTo>
                      <a:pt x="8280" y="2381"/>
                    </a:lnTo>
                    <a:lnTo>
                      <a:pt x="8284" y="2384"/>
                    </a:lnTo>
                    <a:lnTo>
                      <a:pt x="8280" y="2369"/>
                    </a:lnTo>
                    <a:lnTo>
                      <a:pt x="8273" y="2347"/>
                    </a:lnTo>
                    <a:lnTo>
                      <a:pt x="8266" y="2359"/>
                    </a:lnTo>
                    <a:lnTo>
                      <a:pt x="8260" y="2363"/>
                    </a:lnTo>
                    <a:lnTo>
                      <a:pt x="8249" y="2358"/>
                    </a:lnTo>
                    <a:lnTo>
                      <a:pt x="8242" y="2349"/>
                    </a:lnTo>
                    <a:lnTo>
                      <a:pt x="8231" y="2346"/>
                    </a:lnTo>
                    <a:lnTo>
                      <a:pt x="8222" y="2335"/>
                    </a:lnTo>
                    <a:lnTo>
                      <a:pt x="8221" y="2321"/>
                    </a:lnTo>
                    <a:lnTo>
                      <a:pt x="8221" y="2311"/>
                    </a:lnTo>
                    <a:lnTo>
                      <a:pt x="8222" y="2300"/>
                    </a:lnTo>
                    <a:lnTo>
                      <a:pt x="8230" y="2292"/>
                    </a:lnTo>
                    <a:lnTo>
                      <a:pt x="8239" y="2300"/>
                    </a:lnTo>
                    <a:lnTo>
                      <a:pt x="8258" y="2305"/>
                    </a:lnTo>
                    <a:lnTo>
                      <a:pt x="8268" y="2298"/>
                    </a:lnTo>
                    <a:lnTo>
                      <a:pt x="8266" y="2302"/>
                    </a:lnTo>
                    <a:lnTo>
                      <a:pt x="8271" y="2309"/>
                    </a:lnTo>
                    <a:lnTo>
                      <a:pt x="8289" y="2305"/>
                    </a:lnTo>
                    <a:lnTo>
                      <a:pt x="8285" y="2314"/>
                    </a:lnTo>
                    <a:lnTo>
                      <a:pt x="8286" y="2319"/>
                    </a:lnTo>
                    <a:lnTo>
                      <a:pt x="8298" y="2310"/>
                    </a:lnTo>
                    <a:lnTo>
                      <a:pt x="8306" y="2299"/>
                    </a:lnTo>
                    <a:lnTo>
                      <a:pt x="8320" y="2292"/>
                    </a:lnTo>
                    <a:lnTo>
                      <a:pt x="8335" y="2288"/>
                    </a:lnTo>
                    <a:lnTo>
                      <a:pt x="8355" y="2263"/>
                    </a:lnTo>
                    <a:lnTo>
                      <a:pt x="8363" y="2256"/>
                    </a:lnTo>
                    <a:lnTo>
                      <a:pt x="8363" y="2254"/>
                    </a:lnTo>
                    <a:lnTo>
                      <a:pt x="8377" y="2243"/>
                    </a:lnTo>
                    <a:lnTo>
                      <a:pt x="8393" y="2219"/>
                    </a:lnTo>
                    <a:lnTo>
                      <a:pt x="8395" y="2204"/>
                    </a:lnTo>
                    <a:lnTo>
                      <a:pt x="8404" y="2193"/>
                    </a:lnTo>
                    <a:lnTo>
                      <a:pt x="8403" y="2179"/>
                    </a:lnTo>
                    <a:lnTo>
                      <a:pt x="8390" y="2170"/>
                    </a:lnTo>
                    <a:lnTo>
                      <a:pt x="8373" y="2149"/>
                    </a:lnTo>
                    <a:lnTo>
                      <a:pt x="8372" y="2130"/>
                    </a:lnTo>
                    <a:lnTo>
                      <a:pt x="8370" y="2115"/>
                    </a:lnTo>
                    <a:lnTo>
                      <a:pt x="8378" y="2115"/>
                    </a:lnTo>
                    <a:lnTo>
                      <a:pt x="8384" y="2111"/>
                    </a:lnTo>
                    <a:lnTo>
                      <a:pt x="8389" y="2119"/>
                    </a:lnTo>
                    <a:lnTo>
                      <a:pt x="8402" y="2112"/>
                    </a:lnTo>
                    <a:lnTo>
                      <a:pt x="8400" y="2088"/>
                    </a:lnTo>
                    <a:lnTo>
                      <a:pt x="8408" y="2095"/>
                    </a:lnTo>
                    <a:lnTo>
                      <a:pt x="8410" y="2085"/>
                    </a:lnTo>
                    <a:lnTo>
                      <a:pt x="8413" y="2096"/>
                    </a:lnTo>
                    <a:lnTo>
                      <a:pt x="8424" y="2110"/>
                    </a:lnTo>
                    <a:lnTo>
                      <a:pt x="8431" y="2107"/>
                    </a:lnTo>
                    <a:lnTo>
                      <a:pt x="8437" y="2095"/>
                    </a:lnTo>
                    <a:lnTo>
                      <a:pt x="8440" y="2085"/>
                    </a:lnTo>
                    <a:lnTo>
                      <a:pt x="8446" y="2084"/>
                    </a:lnTo>
                    <a:lnTo>
                      <a:pt x="8447" y="2087"/>
                    </a:lnTo>
                    <a:lnTo>
                      <a:pt x="8443" y="2106"/>
                    </a:lnTo>
                    <a:lnTo>
                      <a:pt x="8445" y="2120"/>
                    </a:lnTo>
                    <a:lnTo>
                      <a:pt x="8436" y="2126"/>
                    </a:lnTo>
                    <a:lnTo>
                      <a:pt x="8430" y="2126"/>
                    </a:lnTo>
                    <a:lnTo>
                      <a:pt x="8422" y="2123"/>
                    </a:lnTo>
                    <a:lnTo>
                      <a:pt x="8427" y="2137"/>
                    </a:lnTo>
                    <a:lnTo>
                      <a:pt x="8432" y="2147"/>
                    </a:lnTo>
                    <a:lnTo>
                      <a:pt x="8437" y="2158"/>
                    </a:lnTo>
                    <a:lnTo>
                      <a:pt x="8443" y="2159"/>
                    </a:lnTo>
                    <a:lnTo>
                      <a:pt x="8448" y="2173"/>
                    </a:lnTo>
                    <a:lnTo>
                      <a:pt x="8448" y="2190"/>
                    </a:lnTo>
                    <a:lnTo>
                      <a:pt x="8459" y="2195"/>
                    </a:lnTo>
                    <a:lnTo>
                      <a:pt x="8473" y="2195"/>
                    </a:lnTo>
                    <a:lnTo>
                      <a:pt x="8491" y="2200"/>
                    </a:lnTo>
                    <a:lnTo>
                      <a:pt x="8511" y="2193"/>
                    </a:lnTo>
                    <a:lnTo>
                      <a:pt x="8516" y="2185"/>
                    </a:lnTo>
                    <a:lnTo>
                      <a:pt x="8526" y="2184"/>
                    </a:lnTo>
                    <a:lnTo>
                      <a:pt x="8546" y="2187"/>
                    </a:lnTo>
                    <a:lnTo>
                      <a:pt x="8556" y="2185"/>
                    </a:lnTo>
                    <a:lnTo>
                      <a:pt x="8564" y="2192"/>
                    </a:lnTo>
                    <a:lnTo>
                      <a:pt x="8569" y="2200"/>
                    </a:lnTo>
                    <a:lnTo>
                      <a:pt x="8578" y="2200"/>
                    </a:lnTo>
                    <a:lnTo>
                      <a:pt x="8589" y="2204"/>
                    </a:lnTo>
                    <a:lnTo>
                      <a:pt x="8588" y="2222"/>
                    </a:lnTo>
                    <a:lnTo>
                      <a:pt x="8593" y="2233"/>
                    </a:lnTo>
                    <a:lnTo>
                      <a:pt x="8593" y="2247"/>
                    </a:lnTo>
                    <a:lnTo>
                      <a:pt x="8591" y="2259"/>
                    </a:lnTo>
                    <a:lnTo>
                      <a:pt x="8613" y="2278"/>
                    </a:lnTo>
                    <a:lnTo>
                      <a:pt x="8618" y="2286"/>
                    </a:lnTo>
                    <a:lnTo>
                      <a:pt x="8619" y="2293"/>
                    </a:lnTo>
                    <a:lnTo>
                      <a:pt x="8630" y="2294"/>
                    </a:lnTo>
                    <a:lnTo>
                      <a:pt x="8640" y="2299"/>
                    </a:lnTo>
                    <a:lnTo>
                      <a:pt x="8645" y="2298"/>
                    </a:lnTo>
                    <a:lnTo>
                      <a:pt x="8637" y="2292"/>
                    </a:lnTo>
                    <a:lnTo>
                      <a:pt x="8644" y="2281"/>
                    </a:lnTo>
                    <a:lnTo>
                      <a:pt x="8646" y="2287"/>
                    </a:lnTo>
                    <a:lnTo>
                      <a:pt x="8656" y="2288"/>
                    </a:lnTo>
                    <a:lnTo>
                      <a:pt x="8656" y="2272"/>
                    </a:lnTo>
                    <a:lnTo>
                      <a:pt x="8660" y="2266"/>
                    </a:lnTo>
                    <a:lnTo>
                      <a:pt x="8661" y="2270"/>
                    </a:lnTo>
                    <a:lnTo>
                      <a:pt x="8660" y="2286"/>
                    </a:lnTo>
                    <a:lnTo>
                      <a:pt x="8652" y="2295"/>
                    </a:lnTo>
                    <a:lnTo>
                      <a:pt x="8668" y="2309"/>
                    </a:lnTo>
                    <a:lnTo>
                      <a:pt x="8678" y="2309"/>
                    </a:lnTo>
                    <a:lnTo>
                      <a:pt x="8684" y="2313"/>
                    </a:lnTo>
                    <a:lnTo>
                      <a:pt x="8682" y="2319"/>
                    </a:lnTo>
                    <a:lnTo>
                      <a:pt x="8693" y="2329"/>
                    </a:lnTo>
                    <a:lnTo>
                      <a:pt x="8693" y="2340"/>
                    </a:lnTo>
                    <a:lnTo>
                      <a:pt x="8705" y="2340"/>
                    </a:lnTo>
                    <a:lnTo>
                      <a:pt x="8709" y="2330"/>
                    </a:lnTo>
                    <a:lnTo>
                      <a:pt x="8707" y="2345"/>
                    </a:lnTo>
                    <a:lnTo>
                      <a:pt x="8718" y="2348"/>
                    </a:lnTo>
                    <a:lnTo>
                      <a:pt x="8727" y="2343"/>
                    </a:lnTo>
                    <a:lnTo>
                      <a:pt x="8731" y="2331"/>
                    </a:lnTo>
                    <a:lnTo>
                      <a:pt x="8732" y="2317"/>
                    </a:lnTo>
                    <a:lnTo>
                      <a:pt x="8737" y="2324"/>
                    </a:lnTo>
                    <a:lnTo>
                      <a:pt x="8736" y="2332"/>
                    </a:lnTo>
                    <a:lnTo>
                      <a:pt x="8728" y="2351"/>
                    </a:lnTo>
                    <a:lnTo>
                      <a:pt x="8736" y="2358"/>
                    </a:lnTo>
                    <a:lnTo>
                      <a:pt x="8744" y="2360"/>
                    </a:lnTo>
                    <a:lnTo>
                      <a:pt x="8749" y="2359"/>
                    </a:lnTo>
                    <a:lnTo>
                      <a:pt x="8757" y="2352"/>
                    </a:lnTo>
                    <a:lnTo>
                      <a:pt x="8757" y="2335"/>
                    </a:lnTo>
                    <a:lnTo>
                      <a:pt x="8747" y="2333"/>
                    </a:lnTo>
                    <a:lnTo>
                      <a:pt x="8746" y="2329"/>
                    </a:lnTo>
                    <a:lnTo>
                      <a:pt x="8755" y="2326"/>
                    </a:lnTo>
                    <a:lnTo>
                      <a:pt x="8764" y="2331"/>
                    </a:lnTo>
                    <a:lnTo>
                      <a:pt x="8773" y="2341"/>
                    </a:lnTo>
                    <a:lnTo>
                      <a:pt x="8785" y="2337"/>
                    </a:lnTo>
                    <a:lnTo>
                      <a:pt x="8776" y="2319"/>
                    </a:lnTo>
                    <a:lnTo>
                      <a:pt x="8776" y="2315"/>
                    </a:lnTo>
                    <a:lnTo>
                      <a:pt x="8770" y="2309"/>
                    </a:lnTo>
                    <a:lnTo>
                      <a:pt x="8758" y="2311"/>
                    </a:lnTo>
                    <a:lnTo>
                      <a:pt x="8758" y="2309"/>
                    </a:lnTo>
                    <a:lnTo>
                      <a:pt x="8752" y="2305"/>
                    </a:lnTo>
                    <a:lnTo>
                      <a:pt x="8750" y="2300"/>
                    </a:lnTo>
                    <a:lnTo>
                      <a:pt x="8761" y="2299"/>
                    </a:lnTo>
                    <a:lnTo>
                      <a:pt x="8764" y="2293"/>
                    </a:lnTo>
                    <a:lnTo>
                      <a:pt x="8758" y="2287"/>
                    </a:lnTo>
                    <a:lnTo>
                      <a:pt x="8744" y="2290"/>
                    </a:lnTo>
                    <a:lnTo>
                      <a:pt x="8753" y="2283"/>
                    </a:lnTo>
                    <a:lnTo>
                      <a:pt x="8765" y="2283"/>
                    </a:lnTo>
                    <a:lnTo>
                      <a:pt x="8770" y="2278"/>
                    </a:lnTo>
                    <a:lnTo>
                      <a:pt x="8769" y="2270"/>
                    </a:lnTo>
                    <a:lnTo>
                      <a:pt x="8779" y="2276"/>
                    </a:lnTo>
                    <a:lnTo>
                      <a:pt x="8801" y="2256"/>
                    </a:lnTo>
                    <a:lnTo>
                      <a:pt x="8796" y="2249"/>
                    </a:lnTo>
                    <a:lnTo>
                      <a:pt x="8790" y="2236"/>
                    </a:lnTo>
                    <a:lnTo>
                      <a:pt x="8780" y="2238"/>
                    </a:lnTo>
                    <a:lnTo>
                      <a:pt x="8769" y="2233"/>
                    </a:lnTo>
                    <a:lnTo>
                      <a:pt x="8795" y="2232"/>
                    </a:lnTo>
                    <a:lnTo>
                      <a:pt x="8792" y="2220"/>
                    </a:lnTo>
                    <a:lnTo>
                      <a:pt x="8796" y="2209"/>
                    </a:lnTo>
                    <a:lnTo>
                      <a:pt x="8811" y="2197"/>
                    </a:lnTo>
                    <a:lnTo>
                      <a:pt x="8824" y="2195"/>
                    </a:lnTo>
                    <a:lnTo>
                      <a:pt x="8841" y="2201"/>
                    </a:lnTo>
                    <a:lnTo>
                      <a:pt x="8852" y="2201"/>
                    </a:lnTo>
                    <a:lnTo>
                      <a:pt x="8857" y="2195"/>
                    </a:lnTo>
                    <a:lnTo>
                      <a:pt x="8854" y="2186"/>
                    </a:lnTo>
                    <a:lnTo>
                      <a:pt x="8839" y="2176"/>
                    </a:lnTo>
                    <a:lnTo>
                      <a:pt x="8835" y="2160"/>
                    </a:lnTo>
                    <a:lnTo>
                      <a:pt x="8840" y="2153"/>
                    </a:lnTo>
                    <a:lnTo>
                      <a:pt x="8850" y="2166"/>
                    </a:lnTo>
                    <a:lnTo>
                      <a:pt x="8861" y="2173"/>
                    </a:lnTo>
                    <a:lnTo>
                      <a:pt x="8867" y="2182"/>
                    </a:lnTo>
                    <a:lnTo>
                      <a:pt x="8881" y="2184"/>
                    </a:lnTo>
                    <a:lnTo>
                      <a:pt x="8883" y="2174"/>
                    </a:lnTo>
                    <a:lnTo>
                      <a:pt x="8882" y="2164"/>
                    </a:lnTo>
                    <a:lnTo>
                      <a:pt x="8886" y="2142"/>
                    </a:lnTo>
                    <a:lnTo>
                      <a:pt x="8898" y="2137"/>
                    </a:lnTo>
                    <a:lnTo>
                      <a:pt x="8906" y="2126"/>
                    </a:lnTo>
                    <a:lnTo>
                      <a:pt x="8916" y="2125"/>
                    </a:lnTo>
                    <a:lnTo>
                      <a:pt x="8926" y="2127"/>
                    </a:lnTo>
                    <a:lnTo>
                      <a:pt x="8931" y="2116"/>
                    </a:lnTo>
                    <a:lnTo>
                      <a:pt x="8921" y="2114"/>
                    </a:lnTo>
                    <a:lnTo>
                      <a:pt x="8917" y="2116"/>
                    </a:lnTo>
                    <a:lnTo>
                      <a:pt x="8909" y="2110"/>
                    </a:lnTo>
                    <a:lnTo>
                      <a:pt x="8902" y="2109"/>
                    </a:lnTo>
                    <a:lnTo>
                      <a:pt x="8904" y="2101"/>
                    </a:lnTo>
                    <a:lnTo>
                      <a:pt x="8895" y="2091"/>
                    </a:lnTo>
                    <a:lnTo>
                      <a:pt x="8883" y="2104"/>
                    </a:lnTo>
                    <a:lnTo>
                      <a:pt x="8878" y="2098"/>
                    </a:lnTo>
                    <a:lnTo>
                      <a:pt x="8886" y="2093"/>
                    </a:lnTo>
                    <a:lnTo>
                      <a:pt x="8886" y="2089"/>
                    </a:lnTo>
                    <a:lnTo>
                      <a:pt x="8874" y="2078"/>
                    </a:lnTo>
                    <a:lnTo>
                      <a:pt x="8862" y="2071"/>
                    </a:lnTo>
                    <a:lnTo>
                      <a:pt x="8856" y="2058"/>
                    </a:lnTo>
                    <a:lnTo>
                      <a:pt x="8841" y="2046"/>
                    </a:lnTo>
                    <a:lnTo>
                      <a:pt x="8834" y="2035"/>
                    </a:lnTo>
                    <a:lnTo>
                      <a:pt x="8834" y="2026"/>
                    </a:lnTo>
                    <a:lnTo>
                      <a:pt x="8823" y="2020"/>
                    </a:lnTo>
                    <a:lnTo>
                      <a:pt x="8819" y="2013"/>
                    </a:lnTo>
                    <a:lnTo>
                      <a:pt x="8817" y="2002"/>
                    </a:lnTo>
                    <a:lnTo>
                      <a:pt x="8769" y="1992"/>
                    </a:lnTo>
                    <a:lnTo>
                      <a:pt x="8759" y="1996"/>
                    </a:lnTo>
                    <a:lnTo>
                      <a:pt x="8781" y="2002"/>
                    </a:lnTo>
                    <a:lnTo>
                      <a:pt x="8777" y="2009"/>
                    </a:lnTo>
                    <a:lnTo>
                      <a:pt x="8766" y="2010"/>
                    </a:lnTo>
                    <a:lnTo>
                      <a:pt x="8755" y="2008"/>
                    </a:lnTo>
                    <a:lnTo>
                      <a:pt x="8737" y="1997"/>
                    </a:lnTo>
                    <a:lnTo>
                      <a:pt x="8741" y="2010"/>
                    </a:lnTo>
                    <a:lnTo>
                      <a:pt x="8737" y="2019"/>
                    </a:lnTo>
                    <a:lnTo>
                      <a:pt x="8732" y="2019"/>
                    </a:lnTo>
                    <a:lnTo>
                      <a:pt x="8728" y="2009"/>
                    </a:lnTo>
                    <a:lnTo>
                      <a:pt x="8723" y="2002"/>
                    </a:lnTo>
                    <a:lnTo>
                      <a:pt x="8726" y="1992"/>
                    </a:lnTo>
                    <a:lnTo>
                      <a:pt x="8734" y="1990"/>
                    </a:lnTo>
                    <a:lnTo>
                      <a:pt x="8723" y="1983"/>
                    </a:lnTo>
                    <a:lnTo>
                      <a:pt x="8717" y="1983"/>
                    </a:lnTo>
                    <a:lnTo>
                      <a:pt x="8715" y="1977"/>
                    </a:lnTo>
                    <a:lnTo>
                      <a:pt x="8707" y="1975"/>
                    </a:lnTo>
                    <a:lnTo>
                      <a:pt x="8709" y="1982"/>
                    </a:lnTo>
                    <a:lnTo>
                      <a:pt x="8704" y="1993"/>
                    </a:lnTo>
                    <a:lnTo>
                      <a:pt x="8700" y="1991"/>
                    </a:lnTo>
                    <a:lnTo>
                      <a:pt x="8698" y="1985"/>
                    </a:lnTo>
                    <a:lnTo>
                      <a:pt x="8685" y="1981"/>
                    </a:lnTo>
                    <a:lnTo>
                      <a:pt x="8674" y="1982"/>
                    </a:lnTo>
                    <a:lnTo>
                      <a:pt x="8663" y="1987"/>
                    </a:lnTo>
                    <a:lnTo>
                      <a:pt x="8668" y="1994"/>
                    </a:lnTo>
                    <a:lnTo>
                      <a:pt x="8671" y="1987"/>
                    </a:lnTo>
                    <a:lnTo>
                      <a:pt x="8683" y="1983"/>
                    </a:lnTo>
                    <a:lnTo>
                      <a:pt x="8684" y="1988"/>
                    </a:lnTo>
                    <a:lnTo>
                      <a:pt x="8677" y="1992"/>
                    </a:lnTo>
                    <a:lnTo>
                      <a:pt x="8690" y="1997"/>
                    </a:lnTo>
                    <a:lnTo>
                      <a:pt x="8690" y="2023"/>
                    </a:lnTo>
                    <a:lnTo>
                      <a:pt x="8685" y="2046"/>
                    </a:lnTo>
                    <a:lnTo>
                      <a:pt x="8693" y="2048"/>
                    </a:lnTo>
                    <a:lnTo>
                      <a:pt x="8696" y="2044"/>
                    </a:lnTo>
                    <a:lnTo>
                      <a:pt x="8700" y="2047"/>
                    </a:lnTo>
                    <a:lnTo>
                      <a:pt x="8706" y="2060"/>
                    </a:lnTo>
                    <a:lnTo>
                      <a:pt x="8706" y="2069"/>
                    </a:lnTo>
                    <a:lnTo>
                      <a:pt x="8704" y="2079"/>
                    </a:lnTo>
                    <a:lnTo>
                      <a:pt x="8696" y="2080"/>
                    </a:lnTo>
                    <a:lnTo>
                      <a:pt x="8693" y="2088"/>
                    </a:lnTo>
                    <a:lnTo>
                      <a:pt x="8693" y="2080"/>
                    </a:lnTo>
                    <a:lnTo>
                      <a:pt x="8695" y="2076"/>
                    </a:lnTo>
                    <a:lnTo>
                      <a:pt x="8695" y="2061"/>
                    </a:lnTo>
                    <a:lnTo>
                      <a:pt x="8683" y="2056"/>
                    </a:lnTo>
                    <a:lnTo>
                      <a:pt x="8673" y="2057"/>
                    </a:lnTo>
                    <a:lnTo>
                      <a:pt x="8671" y="2047"/>
                    </a:lnTo>
                    <a:lnTo>
                      <a:pt x="8672" y="2041"/>
                    </a:lnTo>
                    <a:lnTo>
                      <a:pt x="8660" y="2034"/>
                    </a:lnTo>
                    <a:lnTo>
                      <a:pt x="8655" y="2025"/>
                    </a:lnTo>
                    <a:lnTo>
                      <a:pt x="8657" y="2013"/>
                    </a:lnTo>
                    <a:lnTo>
                      <a:pt x="8656" y="2002"/>
                    </a:lnTo>
                    <a:lnTo>
                      <a:pt x="8650" y="1987"/>
                    </a:lnTo>
                    <a:lnTo>
                      <a:pt x="8647" y="1971"/>
                    </a:lnTo>
                    <a:lnTo>
                      <a:pt x="8642" y="1949"/>
                    </a:lnTo>
                    <a:lnTo>
                      <a:pt x="8637" y="1940"/>
                    </a:lnTo>
                    <a:lnTo>
                      <a:pt x="8640" y="1932"/>
                    </a:lnTo>
                    <a:lnTo>
                      <a:pt x="8647" y="1940"/>
                    </a:lnTo>
                    <a:lnTo>
                      <a:pt x="8648" y="1951"/>
                    </a:lnTo>
                    <a:lnTo>
                      <a:pt x="8651" y="1947"/>
                    </a:lnTo>
                    <a:lnTo>
                      <a:pt x="8647" y="1938"/>
                    </a:lnTo>
                    <a:lnTo>
                      <a:pt x="8623" y="1920"/>
                    </a:lnTo>
                    <a:lnTo>
                      <a:pt x="8619" y="1906"/>
                    </a:lnTo>
                    <a:lnTo>
                      <a:pt x="8618" y="1897"/>
                    </a:lnTo>
                    <a:lnTo>
                      <a:pt x="8592" y="1884"/>
                    </a:lnTo>
                    <a:lnTo>
                      <a:pt x="8588" y="1886"/>
                    </a:lnTo>
                    <a:lnTo>
                      <a:pt x="8592" y="1897"/>
                    </a:lnTo>
                    <a:lnTo>
                      <a:pt x="8599" y="1910"/>
                    </a:lnTo>
                    <a:lnTo>
                      <a:pt x="8605" y="1916"/>
                    </a:lnTo>
                    <a:lnTo>
                      <a:pt x="8610" y="1916"/>
                    </a:lnTo>
                    <a:lnTo>
                      <a:pt x="8615" y="1923"/>
                    </a:lnTo>
                    <a:lnTo>
                      <a:pt x="8617" y="1932"/>
                    </a:lnTo>
                    <a:lnTo>
                      <a:pt x="8608" y="1928"/>
                    </a:lnTo>
                    <a:lnTo>
                      <a:pt x="8578" y="1906"/>
                    </a:lnTo>
                    <a:lnTo>
                      <a:pt x="8569" y="1904"/>
                    </a:lnTo>
                    <a:lnTo>
                      <a:pt x="8559" y="1897"/>
                    </a:lnTo>
                    <a:lnTo>
                      <a:pt x="8564" y="1891"/>
                    </a:lnTo>
                    <a:lnTo>
                      <a:pt x="8574" y="1889"/>
                    </a:lnTo>
                    <a:lnTo>
                      <a:pt x="8575" y="1879"/>
                    </a:lnTo>
                    <a:lnTo>
                      <a:pt x="8577" y="1874"/>
                    </a:lnTo>
                    <a:lnTo>
                      <a:pt x="8556" y="1869"/>
                    </a:lnTo>
                    <a:lnTo>
                      <a:pt x="8545" y="1869"/>
                    </a:lnTo>
                    <a:lnTo>
                      <a:pt x="8538" y="1863"/>
                    </a:lnTo>
                    <a:lnTo>
                      <a:pt x="8527" y="1859"/>
                    </a:lnTo>
                    <a:lnTo>
                      <a:pt x="8532" y="1852"/>
                    </a:lnTo>
                    <a:lnTo>
                      <a:pt x="8537" y="1851"/>
                    </a:lnTo>
                    <a:lnTo>
                      <a:pt x="8534" y="1845"/>
                    </a:lnTo>
                    <a:lnTo>
                      <a:pt x="8532" y="1836"/>
                    </a:lnTo>
                    <a:lnTo>
                      <a:pt x="8515" y="1836"/>
                    </a:lnTo>
                    <a:lnTo>
                      <a:pt x="8517" y="1829"/>
                    </a:lnTo>
                    <a:lnTo>
                      <a:pt x="8510" y="1818"/>
                    </a:lnTo>
                    <a:lnTo>
                      <a:pt x="8501" y="1820"/>
                    </a:lnTo>
                    <a:lnTo>
                      <a:pt x="8501" y="1816"/>
                    </a:lnTo>
                    <a:lnTo>
                      <a:pt x="8489" y="1808"/>
                    </a:lnTo>
                    <a:lnTo>
                      <a:pt x="8470" y="1816"/>
                    </a:lnTo>
                    <a:lnTo>
                      <a:pt x="8469" y="1810"/>
                    </a:lnTo>
                    <a:lnTo>
                      <a:pt x="8472" y="1802"/>
                    </a:lnTo>
                    <a:lnTo>
                      <a:pt x="8470" y="1795"/>
                    </a:lnTo>
                    <a:lnTo>
                      <a:pt x="8465" y="1787"/>
                    </a:lnTo>
                    <a:lnTo>
                      <a:pt x="8453" y="1776"/>
                    </a:lnTo>
                    <a:lnTo>
                      <a:pt x="8463" y="1789"/>
                    </a:lnTo>
                    <a:lnTo>
                      <a:pt x="8448" y="1782"/>
                    </a:lnTo>
                    <a:lnTo>
                      <a:pt x="8442" y="1782"/>
                    </a:lnTo>
                    <a:lnTo>
                      <a:pt x="8433" y="1773"/>
                    </a:lnTo>
                    <a:lnTo>
                      <a:pt x="8431" y="1752"/>
                    </a:lnTo>
                    <a:lnTo>
                      <a:pt x="8425" y="1740"/>
                    </a:lnTo>
                    <a:lnTo>
                      <a:pt x="8419" y="1740"/>
                    </a:lnTo>
                    <a:lnTo>
                      <a:pt x="8394" y="1729"/>
                    </a:lnTo>
                    <a:lnTo>
                      <a:pt x="8387" y="1721"/>
                    </a:lnTo>
                    <a:lnTo>
                      <a:pt x="8375" y="1722"/>
                    </a:lnTo>
                    <a:lnTo>
                      <a:pt x="8363" y="1716"/>
                    </a:lnTo>
                    <a:lnTo>
                      <a:pt x="8363" y="1716"/>
                    </a:lnTo>
                    <a:lnTo>
                      <a:pt x="8317" y="1666"/>
                    </a:lnTo>
                    <a:lnTo>
                      <a:pt x="8295" y="1652"/>
                    </a:lnTo>
                    <a:lnTo>
                      <a:pt x="8282" y="1648"/>
                    </a:lnTo>
                    <a:lnTo>
                      <a:pt x="8276" y="1637"/>
                    </a:lnTo>
                    <a:lnTo>
                      <a:pt x="8271" y="1641"/>
                    </a:lnTo>
                    <a:lnTo>
                      <a:pt x="8234" y="1622"/>
                    </a:lnTo>
                    <a:lnTo>
                      <a:pt x="8220" y="1606"/>
                    </a:lnTo>
                    <a:lnTo>
                      <a:pt x="8212" y="1609"/>
                    </a:lnTo>
                    <a:lnTo>
                      <a:pt x="8191" y="1599"/>
                    </a:lnTo>
                    <a:lnTo>
                      <a:pt x="8179" y="1598"/>
                    </a:lnTo>
                    <a:lnTo>
                      <a:pt x="8150" y="1569"/>
                    </a:lnTo>
                    <a:lnTo>
                      <a:pt x="8137" y="1567"/>
                    </a:lnTo>
                    <a:lnTo>
                      <a:pt x="8086" y="1566"/>
                    </a:lnTo>
                    <a:lnTo>
                      <a:pt x="8081" y="1571"/>
                    </a:lnTo>
                    <a:lnTo>
                      <a:pt x="8066" y="1574"/>
                    </a:lnTo>
                    <a:lnTo>
                      <a:pt x="8056" y="1568"/>
                    </a:lnTo>
                    <a:lnTo>
                      <a:pt x="8042" y="1563"/>
                    </a:lnTo>
                    <a:lnTo>
                      <a:pt x="8028" y="1567"/>
                    </a:lnTo>
                    <a:lnTo>
                      <a:pt x="8005" y="1565"/>
                    </a:lnTo>
                    <a:lnTo>
                      <a:pt x="7992" y="1571"/>
                    </a:lnTo>
                    <a:lnTo>
                      <a:pt x="7978" y="1568"/>
                    </a:lnTo>
                    <a:lnTo>
                      <a:pt x="7952" y="1553"/>
                    </a:lnTo>
                    <a:lnTo>
                      <a:pt x="7945" y="1556"/>
                    </a:lnTo>
                    <a:lnTo>
                      <a:pt x="7877" y="1539"/>
                    </a:lnTo>
                    <a:lnTo>
                      <a:pt x="7850" y="1539"/>
                    </a:lnTo>
                    <a:lnTo>
                      <a:pt x="7840" y="1545"/>
                    </a:lnTo>
                    <a:lnTo>
                      <a:pt x="7839" y="1557"/>
                    </a:lnTo>
                    <a:lnTo>
                      <a:pt x="7843" y="1567"/>
                    </a:lnTo>
                    <a:lnTo>
                      <a:pt x="7841" y="1589"/>
                    </a:lnTo>
                    <a:lnTo>
                      <a:pt x="7824" y="1595"/>
                    </a:lnTo>
                    <a:lnTo>
                      <a:pt x="7819" y="1608"/>
                    </a:lnTo>
                    <a:lnTo>
                      <a:pt x="7849" y="1615"/>
                    </a:lnTo>
                    <a:lnTo>
                      <a:pt x="7860" y="1651"/>
                    </a:lnTo>
                    <a:lnTo>
                      <a:pt x="7866" y="1657"/>
                    </a:lnTo>
                    <a:lnTo>
                      <a:pt x="7866" y="1666"/>
                    </a:lnTo>
                    <a:lnTo>
                      <a:pt x="7871" y="1689"/>
                    </a:lnTo>
                    <a:lnTo>
                      <a:pt x="7840" y="1725"/>
                    </a:lnTo>
                    <a:lnTo>
                      <a:pt x="7820" y="1739"/>
                    </a:lnTo>
                    <a:lnTo>
                      <a:pt x="7797" y="1738"/>
                    </a:lnTo>
                    <a:lnTo>
                      <a:pt x="7790" y="1733"/>
                    </a:lnTo>
                    <a:lnTo>
                      <a:pt x="7782" y="1711"/>
                    </a:lnTo>
                    <a:lnTo>
                      <a:pt x="7777" y="1700"/>
                    </a:lnTo>
                    <a:lnTo>
                      <a:pt x="7762" y="1690"/>
                    </a:lnTo>
                    <a:lnTo>
                      <a:pt x="7760" y="1684"/>
                    </a:lnTo>
                    <a:lnTo>
                      <a:pt x="7750" y="1678"/>
                    </a:lnTo>
                    <a:lnTo>
                      <a:pt x="7727" y="1675"/>
                    </a:lnTo>
                    <a:lnTo>
                      <a:pt x="7721" y="1670"/>
                    </a:lnTo>
                    <a:lnTo>
                      <a:pt x="7719" y="1663"/>
                    </a:lnTo>
                    <a:lnTo>
                      <a:pt x="7717" y="1655"/>
                    </a:lnTo>
                    <a:lnTo>
                      <a:pt x="7720" y="1625"/>
                    </a:lnTo>
                    <a:lnTo>
                      <a:pt x="7716" y="1614"/>
                    </a:lnTo>
                    <a:lnTo>
                      <a:pt x="7698" y="1608"/>
                    </a:lnTo>
                    <a:lnTo>
                      <a:pt x="7700" y="1598"/>
                    </a:lnTo>
                    <a:lnTo>
                      <a:pt x="7707" y="1595"/>
                    </a:lnTo>
                    <a:lnTo>
                      <a:pt x="7706" y="1590"/>
                    </a:lnTo>
                    <a:lnTo>
                      <a:pt x="7693" y="1582"/>
                    </a:lnTo>
                    <a:lnTo>
                      <a:pt x="7685" y="1584"/>
                    </a:lnTo>
                    <a:lnTo>
                      <a:pt x="7679" y="1590"/>
                    </a:lnTo>
                    <a:lnTo>
                      <a:pt x="7650" y="1627"/>
                    </a:lnTo>
                    <a:lnTo>
                      <a:pt x="7641" y="1628"/>
                    </a:lnTo>
                    <a:lnTo>
                      <a:pt x="7635" y="1626"/>
                    </a:lnTo>
                    <a:lnTo>
                      <a:pt x="7613" y="1626"/>
                    </a:lnTo>
                    <a:lnTo>
                      <a:pt x="7591" y="1614"/>
                    </a:lnTo>
                    <a:lnTo>
                      <a:pt x="7559" y="1610"/>
                    </a:lnTo>
                    <a:lnTo>
                      <a:pt x="7547" y="1614"/>
                    </a:lnTo>
                    <a:lnTo>
                      <a:pt x="7544" y="1617"/>
                    </a:lnTo>
                    <a:lnTo>
                      <a:pt x="7542" y="1614"/>
                    </a:lnTo>
                    <a:lnTo>
                      <a:pt x="7518" y="1616"/>
                    </a:lnTo>
                    <a:lnTo>
                      <a:pt x="7504" y="1606"/>
                    </a:lnTo>
                    <a:lnTo>
                      <a:pt x="7489" y="1582"/>
                    </a:lnTo>
                    <a:lnTo>
                      <a:pt x="7469" y="1594"/>
                    </a:lnTo>
                    <a:lnTo>
                      <a:pt x="7438" y="1590"/>
                    </a:lnTo>
                    <a:lnTo>
                      <a:pt x="7420" y="1600"/>
                    </a:lnTo>
                    <a:lnTo>
                      <a:pt x="7405" y="1594"/>
                    </a:lnTo>
                    <a:lnTo>
                      <a:pt x="7398" y="1594"/>
                    </a:lnTo>
                    <a:lnTo>
                      <a:pt x="7393" y="1599"/>
                    </a:lnTo>
                    <a:lnTo>
                      <a:pt x="7389" y="1606"/>
                    </a:lnTo>
                    <a:lnTo>
                      <a:pt x="7382" y="1606"/>
                    </a:lnTo>
                    <a:lnTo>
                      <a:pt x="7378" y="1623"/>
                    </a:lnTo>
                    <a:lnTo>
                      <a:pt x="7362" y="1622"/>
                    </a:lnTo>
                    <a:lnTo>
                      <a:pt x="7356" y="1635"/>
                    </a:lnTo>
                    <a:lnTo>
                      <a:pt x="7346" y="1646"/>
                    </a:lnTo>
                    <a:lnTo>
                      <a:pt x="7338" y="1643"/>
                    </a:lnTo>
                    <a:lnTo>
                      <a:pt x="7339" y="1626"/>
                    </a:lnTo>
                    <a:lnTo>
                      <a:pt x="7336" y="1616"/>
                    </a:lnTo>
                    <a:lnTo>
                      <a:pt x="7327" y="1620"/>
                    </a:lnTo>
                    <a:lnTo>
                      <a:pt x="7322" y="1617"/>
                    </a:lnTo>
                    <a:lnTo>
                      <a:pt x="7314" y="1605"/>
                    </a:lnTo>
                    <a:lnTo>
                      <a:pt x="7306" y="1596"/>
                    </a:lnTo>
                    <a:lnTo>
                      <a:pt x="7293" y="1590"/>
                    </a:lnTo>
                    <a:lnTo>
                      <a:pt x="7284" y="1590"/>
                    </a:lnTo>
                    <a:lnTo>
                      <a:pt x="7273" y="1590"/>
                    </a:lnTo>
                    <a:lnTo>
                      <a:pt x="7268" y="1582"/>
                    </a:lnTo>
                    <a:lnTo>
                      <a:pt x="7250" y="1578"/>
                    </a:lnTo>
                    <a:lnTo>
                      <a:pt x="7250" y="1569"/>
                    </a:lnTo>
                    <a:lnTo>
                      <a:pt x="7270" y="1509"/>
                    </a:lnTo>
                    <a:lnTo>
                      <a:pt x="7270" y="1497"/>
                    </a:lnTo>
                    <a:lnTo>
                      <a:pt x="7268" y="1486"/>
                    </a:lnTo>
                    <a:lnTo>
                      <a:pt x="7268" y="1480"/>
                    </a:lnTo>
                    <a:lnTo>
                      <a:pt x="7258" y="1459"/>
                    </a:lnTo>
                    <a:lnTo>
                      <a:pt x="7258" y="1455"/>
                    </a:lnTo>
                    <a:lnTo>
                      <a:pt x="7247" y="1444"/>
                    </a:lnTo>
                    <a:lnTo>
                      <a:pt x="7238" y="1431"/>
                    </a:lnTo>
                    <a:lnTo>
                      <a:pt x="7232" y="1426"/>
                    </a:lnTo>
                    <a:lnTo>
                      <a:pt x="7222" y="1409"/>
                    </a:lnTo>
                    <a:lnTo>
                      <a:pt x="7212" y="1402"/>
                    </a:lnTo>
                    <a:lnTo>
                      <a:pt x="7204" y="1393"/>
                    </a:lnTo>
                    <a:lnTo>
                      <a:pt x="7192" y="1388"/>
                    </a:lnTo>
                    <a:lnTo>
                      <a:pt x="7152" y="1384"/>
                    </a:lnTo>
                    <a:lnTo>
                      <a:pt x="7139" y="1379"/>
                    </a:lnTo>
                    <a:lnTo>
                      <a:pt x="7112" y="1378"/>
                    </a:lnTo>
                    <a:lnTo>
                      <a:pt x="7090" y="1382"/>
                    </a:lnTo>
                    <a:lnTo>
                      <a:pt x="7064" y="1380"/>
                    </a:lnTo>
                    <a:lnTo>
                      <a:pt x="7051" y="1383"/>
                    </a:lnTo>
                    <a:lnTo>
                      <a:pt x="7047" y="1388"/>
                    </a:lnTo>
                    <a:lnTo>
                      <a:pt x="7024" y="1385"/>
                    </a:lnTo>
                    <a:lnTo>
                      <a:pt x="7017" y="1393"/>
                    </a:lnTo>
                    <a:lnTo>
                      <a:pt x="7006" y="1393"/>
                    </a:lnTo>
                    <a:lnTo>
                      <a:pt x="6979" y="1386"/>
                    </a:lnTo>
                    <a:lnTo>
                      <a:pt x="6973" y="1388"/>
                    </a:lnTo>
                    <a:lnTo>
                      <a:pt x="6964" y="1396"/>
                    </a:lnTo>
                    <a:lnTo>
                      <a:pt x="6951" y="1400"/>
                    </a:lnTo>
                    <a:lnTo>
                      <a:pt x="6941" y="1395"/>
                    </a:lnTo>
                    <a:lnTo>
                      <a:pt x="6920" y="1396"/>
                    </a:lnTo>
                    <a:lnTo>
                      <a:pt x="6913" y="1400"/>
                    </a:lnTo>
                    <a:lnTo>
                      <a:pt x="6905" y="1397"/>
                    </a:lnTo>
                    <a:lnTo>
                      <a:pt x="6881" y="1410"/>
                    </a:lnTo>
                    <a:lnTo>
                      <a:pt x="6870" y="1410"/>
                    </a:lnTo>
                    <a:lnTo>
                      <a:pt x="6861" y="1417"/>
                    </a:lnTo>
                    <a:lnTo>
                      <a:pt x="6855" y="1409"/>
                    </a:lnTo>
                    <a:lnTo>
                      <a:pt x="6837" y="1393"/>
                    </a:lnTo>
                    <a:lnTo>
                      <a:pt x="6823" y="1391"/>
                    </a:lnTo>
                    <a:lnTo>
                      <a:pt x="6817" y="1386"/>
                    </a:lnTo>
                    <a:lnTo>
                      <a:pt x="6840" y="1379"/>
                    </a:lnTo>
                    <a:lnTo>
                      <a:pt x="6848" y="1368"/>
                    </a:lnTo>
                    <a:lnTo>
                      <a:pt x="6850" y="1354"/>
                    </a:lnTo>
                    <a:lnTo>
                      <a:pt x="6814" y="1323"/>
                    </a:lnTo>
                    <a:lnTo>
                      <a:pt x="6811" y="1315"/>
                    </a:lnTo>
                    <a:lnTo>
                      <a:pt x="6808" y="1307"/>
                    </a:lnTo>
                    <a:lnTo>
                      <a:pt x="6786" y="1310"/>
                    </a:lnTo>
                    <a:lnTo>
                      <a:pt x="6769" y="1316"/>
                    </a:lnTo>
                    <a:lnTo>
                      <a:pt x="6759" y="1316"/>
                    </a:lnTo>
                    <a:lnTo>
                      <a:pt x="6755" y="1307"/>
                    </a:lnTo>
                    <a:lnTo>
                      <a:pt x="6755" y="1299"/>
                    </a:lnTo>
                    <a:lnTo>
                      <a:pt x="6737" y="1288"/>
                    </a:lnTo>
                    <a:lnTo>
                      <a:pt x="6732" y="1276"/>
                    </a:lnTo>
                    <a:lnTo>
                      <a:pt x="6725" y="1275"/>
                    </a:lnTo>
                    <a:lnTo>
                      <a:pt x="6706" y="1264"/>
                    </a:lnTo>
                    <a:lnTo>
                      <a:pt x="6701" y="1271"/>
                    </a:lnTo>
                    <a:lnTo>
                      <a:pt x="6692" y="1272"/>
                    </a:lnTo>
                    <a:lnTo>
                      <a:pt x="6685" y="1267"/>
                    </a:lnTo>
                    <a:lnTo>
                      <a:pt x="6671" y="1264"/>
                    </a:lnTo>
                    <a:lnTo>
                      <a:pt x="6665" y="1266"/>
                    </a:lnTo>
                    <a:lnTo>
                      <a:pt x="6665" y="1260"/>
                    </a:lnTo>
                    <a:lnTo>
                      <a:pt x="6684" y="1232"/>
                    </a:lnTo>
                    <a:lnTo>
                      <a:pt x="6690" y="1227"/>
                    </a:lnTo>
                    <a:lnTo>
                      <a:pt x="6703" y="1237"/>
                    </a:lnTo>
                    <a:lnTo>
                      <a:pt x="6709" y="1245"/>
                    </a:lnTo>
                    <a:lnTo>
                      <a:pt x="6722" y="1237"/>
                    </a:lnTo>
                    <a:lnTo>
                      <a:pt x="6722" y="1226"/>
                    </a:lnTo>
                    <a:lnTo>
                      <a:pt x="6721" y="1217"/>
                    </a:lnTo>
                    <a:lnTo>
                      <a:pt x="6708" y="1181"/>
                    </a:lnTo>
                    <a:lnTo>
                      <a:pt x="6689" y="1169"/>
                    </a:lnTo>
                    <a:lnTo>
                      <a:pt x="6678" y="1162"/>
                    </a:lnTo>
                    <a:lnTo>
                      <a:pt x="6662" y="1159"/>
                    </a:lnTo>
                    <a:lnTo>
                      <a:pt x="6656" y="1153"/>
                    </a:lnTo>
                    <a:lnTo>
                      <a:pt x="6636" y="1143"/>
                    </a:lnTo>
                    <a:lnTo>
                      <a:pt x="6617" y="1147"/>
                    </a:lnTo>
                    <a:lnTo>
                      <a:pt x="6615" y="1151"/>
                    </a:lnTo>
                    <a:lnTo>
                      <a:pt x="6612" y="1144"/>
                    </a:lnTo>
                    <a:lnTo>
                      <a:pt x="6603" y="1143"/>
                    </a:lnTo>
                    <a:lnTo>
                      <a:pt x="6575" y="1143"/>
                    </a:lnTo>
                    <a:lnTo>
                      <a:pt x="6565" y="1148"/>
                    </a:lnTo>
                    <a:lnTo>
                      <a:pt x="6540" y="1142"/>
                    </a:lnTo>
                    <a:lnTo>
                      <a:pt x="6528" y="1131"/>
                    </a:lnTo>
                    <a:lnTo>
                      <a:pt x="6512" y="1131"/>
                    </a:lnTo>
                    <a:lnTo>
                      <a:pt x="6490" y="1109"/>
                    </a:lnTo>
                    <a:lnTo>
                      <a:pt x="6484" y="1111"/>
                    </a:lnTo>
                    <a:lnTo>
                      <a:pt x="6443" y="1106"/>
                    </a:lnTo>
                    <a:lnTo>
                      <a:pt x="6419" y="1092"/>
                    </a:lnTo>
                    <a:lnTo>
                      <a:pt x="6378" y="1089"/>
                    </a:lnTo>
                    <a:lnTo>
                      <a:pt x="6365" y="1084"/>
                    </a:lnTo>
                    <a:lnTo>
                      <a:pt x="6319" y="1086"/>
                    </a:lnTo>
                    <a:lnTo>
                      <a:pt x="6264" y="1079"/>
                    </a:lnTo>
                    <a:lnTo>
                      <a:pt x="6257" y="1073"/>
                    </a:lnTo>
                    <a:lnTo>
                      <a:pt x="6252" y="1066"/>
                    </a:lnTo>
                    <a:lnTo>
                      <a:pt x="6242" y="1060"/>
                    </a:lnTo>
                    <a:lnTo>
                      <a:pt x="6232" y="1058"/>
                    </a:lnTo>
                    <a:lnTo>
                      <a:pt x="6225" y="1057"/>
                    </a:lnTo>
                    <a:lnTo>
                      <a:pt x="6217" y="1068"/>
                    </a:lnTo>
                    <a:lnTo>
                      <a:pt x="6216" y="1074"/>
                    </a:lnTo>
                    <a:lnTo>
                      <a:pt x="6226" y="1084"/>
                    </a:lnTo>
                    <a:lnTo>
                      <a:pt x="6227" y="1093"/>
                    </a:lnTo>
                    <a:lnTo>
                      <a:pt x="6235" y="1105"/>
                    </a:lnTo>
                    <a:lnTo>
                      <a:pt x="6227" y="1109"/>
                    </a:lnTo>
                    <a:lnTo>
                      <a:pt x="6216" y="1119"/>
                    </a:lnTo>
                    <a:lnTo>
                      <a:pt x="6211" y="1127"/>
                    </a:lnTo>
                    <a:lnTo>
                      <a:pt x="6206" y="1152"/>
                    </a:lnTo>
                    <a:lnTo>
                      <a:pt x="6199" y="1167"/>
                    </a:lnTo>
                    <a:lnTo>
                      <a:pt x="6192" y="1176"/>
                    </a:lnTo>
                    <a:lnTo>
                      <a:pt x="6179" y="1179"/>
                    </a:lnTo>
                    <a:lnTo>
                      <a:pt x="6166" y="1191"/>
                    </a:lnTo>
                    <a:lnTo>
                      <a:pt x="6158" y="1205"/>
                    </a:lnTo>
                    <a:lnTo>
                      <a:pt x="6157" y="1212"/>
                    </a:lnTo>
                    <a:lnTo>
                      <a:pt x="6163" y="1226"/>
                    </a:lnTo>
                    <a:lnTo>
                      <a:pt x="6165" y="1234"/>
                    </a:lnTo>
                    <a:lnTo>
                      <a:pt x="6155" y="1235"/>
                    </a:lnTo>
                    <a:lnTo>
                      <a:pt x="6156" y="1255"/>
                    </a:lnTo>
                    <a:lnTo>
                      <a:pt x="6161" y="1269"/>
                    </a:lnTo>
                    <a:lnTo>
                      <a:pt x="6171" y="1280"/>
                    </a:lnTo>
                    <a:lnTo>
                      <a:pt x="6173" y="1286"/>
                    </a:lnTo>
                    <a:lnTo>
                      <a:pt x="6173" y="1298"/>
                    </a:lnTo>
                    <a:lnTo>
                      <a:pt x="6171" y="1307"/>
                    </a:lnTo>
                    <a:lnTo>
                      <a:pt x="6161" y="1307"/>
                    </a:lnTo>
                    <a:lnTo>
                      <a:pt x="6141" y="1294"/>
                    </a:lnTo>
                    <a:lnTo>
                      <a:pt x="6135" y="1313"/>
                    </a:lnTo>
                    <a:lnTo>
                      <a:pt x="6120" y="1307"/>
                    </a:lnTo>
                    <a:lnTo>
                      <a:pt x="6115" y="1314"/>
                    </a:lnTo>
                    <a:lnTo>
                      <a:pt x="6113" y="1309"/>
                    </a:lnTo>
                    <a:lnTo>
                      <a:pt x="6093" y="1325"/>
                    </a:lnTo>
                    <a:lnTo>
                      <a:pt x="6088" y="1334"/>
                    </a:lnTo>
                    <a:lnTo>
                      <a:pt x="6080" y="1340"/>
                    </a:lnTo>
                    <a:lnTo>
                      <a:pt x="6076" y="1352"/>
                    </a:lnTo>
                    <a:lnTo>
                      <a:pt x="6065" y="1351"/>
                    </a:lnTo>
                    <a:lnTo>
                      <a:pt x="6060" y="1357"/>
                    </a:lnTo>
                    <a:lnTo>
                      <a:pt x="6054" y="1350"/>
                    </a:lnTo>
                    <a:lnTo>
                      <a:pt x="6047" y="1348"/>
                    </a:lnTo>
                    <a:lnTo>
                      <a:pt x="6042" y="1343"/>
                    </a:lnTo>
                    <a:lnTo>
                      <a:pt x="6042" y="1334"/>
                    </a:lnTo>
                    <a:lnTo>
                      <a:pt x="6033" y="1331"/>
                    </a:lnTo>
                    <a:lnTo>
                      <a:pt x="6029" y="1320"/>
                    </a:lnTo>
                    <a:lnTo>
                      <a:pt x="6021" y="1314"/>
                    </a:lnTo>
                    <a:lnTo>
                      <a:pt x="6013" y="1314"/>
                    </a:lnTo>
                    <a:lnTo>
                      <a:pt x="5985" y="1293"/>
                    </a:lnTo>
                    <a:lnTo>
                      <a:pt x="5972" y="1294"/>
                    </a:lnTo>
                    <a:lnTo>
                      <a:pt x="5956" y="1288"/>
                    </a:lnTo>
                    <a:lnTo>
                      <a:pt x="5950" y="1281"/>
                    </a:lnTo>
                    <a:lnTo>
                      <a:pt x="5941" y="1280"/>
                    </a:lnTo>
                    <a:lnTo>
                      <a:pt x="5929" y="1272"/>
                    </a:lnTo>
                    <a:lnTo>
                      <a:pt x="5898" y="1276"/>
                    </a:lnTo>
                    <a:lnTo>
                      <a:pt x="5887" y="1294"/>
                    </a:lnTo>
                    <a:lnTo>
                      <a:pt x="5886" y="1304"/>
                    </a:lnTo>
                    <a:lnTo>
                      <a:pt x="5888" y="1318"/>
                    </a:lnTo>
                    <a:lnTo>
                      <a:pt x="5887" y="1324"/>
                    </a:lnTo>
                    <a:lnTo>
                      <a:pt x="5877" y="1309"/>
                    </a:lnTo>
                    <a:lnTo>
                      <a:pt x="5872" y="1314"/>
                    </a:lnTo>
                    <a:lnTo>
                      <a:pt x="5845" y="1309"/>
                    </a:lnTo>
                    <a:lnTo>
                      <a:pt x="5834" y="1314"/>
                    </a:lnTo>
                    <a:lnTo>
                      <a:pt x="5824" y="1312"/>
                    </a:lnTo>
                    <a:lnTo>
                      <a:pt x="5811" y="1292"/>
                    </a:lnTo>
                    <a:lnTo>
                      <a:pt x="5802" y="1287"/>
                    </a:lnTo>
                    <a:lnTo>
                      <a:pt x="5792" y="1264"/>
                    </a:lnTo>
                    <a:lnTo>
                      <a:pt x="5783" y="1254"/>
                    </a:lnTo>
                    <a:lnTo>
                      <a:pt x="5775" y="1232"/>
                    </a:lnTo>
                    <a:lnTo>
                      <a:pt x="5774" y="1217"/>
                    </a:lnTo>
                    <a:lnTo>
                      <a:pt x="5773" y="1214"/>
                    </a:lnTo>
                    <a:lnTo>
                      <a:pt x="5767" y="1218"/>
                    </a:lnTo>
                    <a:lnTo>
                      <a:pt x="5762" y="1232"/>
                    </a:lnTo>
                    <a:lnTo>
                      <a:pt x="5744" y="1275"/>
                    </a:lnTo>
                    <a:lnTo>
                      <a:pt x="5737" y="1289"/>
                    </a:lnTo>
                    <a:lnTo>
                      <a:pt x="5736" y="1307"/>
                    </a:lnTo>
                    <a:lnTo>
                      <a:pt x="5733" y="1319"/>
                    </a:lnTo>
                    <a:lnTo>
                      <a:pt x="5735" y="1353"/>
                    </a:lnTo>
                    <a:lnTo>
                      <a:pt x="5727" y="1358"/>
                    </a:lnTo>
                    <a:lnTo>
                      <a:pt x="5719" y="1380"/>
                    </a:lnTo>
                    <a:lnTo>
                      <a:pt x="5712" y="1388"/>
                    </a:lnTo>
                    <a:lnTo>
                      <a:pt x="5710" y="1406"/>
                    </a:lnTo>
                    <a:lnTo>
                      <a:pt x="5700" y="1418"/>
                    </a:lnTo>
                    <a:lnTo>
                      <a:pt x="5697" y="1433"/>
                    </a:lnTo>
                    <a:lnTo>
                      <a:pt x="5684" y="1427"/>
                    </a:lnTo>
                    <a:lnTo>
                      <a:pt x="5674" y="1395"/>
                    </a:lnTo>
                    <a:lnTo>
                      <a:pt x="5671" y="1393"/>
                    </a:lnTo>
                    <a:lnTo>
                      <a:pt x="5669" y="1405"/>
                    </a:lnTo>
                    <a:lnTo>
                      <a:pt x="5662" y="1406"/>
                    </a:lnTo>
                    <a:lnTo>
                      <a:pt x="5656" y="1397"/>
                    </a:lnTo>
                    <a:lnTo>
                      <a:pt x="5649" y="1399"/>
                    </a:lnTo>
                    <a:lnTo>
                      <a:pt x="5641" y="1394"/>
                    </a:lnTo>
                    <a:lnTo>
                      <a:pt x="5636" y="1386"/>
                    </a:lnTo>
                    <a:lnTo>
                      <a:pt x="5636" y="1379"/>
                    </a:lnTo>
                    <a:lnTo>
                      <a:pt x="5627" y="1368"/>
                    </a:lnTo>
                    <a:lnTo>
                      <a:pt x="5620" y="1375"/>
                    </a:lnTo>
                    <a:lnTo>
                      <a:pt x="5618" y="1369"/>
                    </a:lnTo>
                    <a:lnTo>
                      <a:pt x="5613" y="1364"/>
                    </a:lnTo>
                    <a:lnTo>
                      <a:pt x="5609" y="1354"/>
                    </a:lnTo>
                    <a:lnTo>
                      <a:pt x="5607" y="1340"/>
                    </a:lnTo>
                    <a:lnTo>
                      <a:pt x="5599" y="1336"/>
                    </a:lnTo>
                    <a:lnTo>
                      <a:pt x="5596" y="1340"/>
                    </a:lnTo>
                    <a:lnTo>
                      <a:pt x="5596" y="1332"/>
                    </a:lnTo>
                    <a:lnTo>
                      <a:pt x="5588" y="1318"/>
                    </a:lnTo>
                    <a:lnTo>
                      <a:pt x="5586" y="1303"/>
                    </a:lnTo>
                    <a:lnTo>
                      <a:pt x="5582" y="1299"/>
                    </a:lnTo>
                    <a:lnTo>
                      <a:pt x="5582" y="1288"/>
                    </a:lnTo>
                    <a:lnTo>
                      <a:pt x="5579" y="1282"/>
                    </a:lnTo>
                    <a:lnTo>
                      <a:pt x="5576" y="1270"/>
                    </a:lnTo>
                    <a:lnTo>
                      <a:pt x="5575" y="1273"/>
                    </a:lnTo>
                    <a:lnTo>
                      <a:pt x="5565" y="1280"/>
                    </a:lnTo>
                    <a:lnTo>
                      <a:pt x="5559" y="1272"/>
                    </a:lnTo>
                    <a:lnTo>
                      <a:pt x="5561" y="1264"/>
                    </a:lnTo>
                    <a:lnTo>
                      <a:pt x="5559" y="1255"/>
                    </a:lnTo>
                    <a:lnTo>
                      <a:pt x="5555" y="1251"/>
                    </a:lnTo>
                    <a:lnTo>
                      <a:pt x="5554" y="1245"/>
                    </a:lnTo>
                    <a:lnTo>
                      <a:pt x="5553" y="1229"/>
                    </a:lnTo>
                    <a:lnTo>
                      <a:pt x="5572" y="1200"/>
                    </a:lnTo>
                    <a:lnTo>
                      <a:pt x="5577" y="1205"/>
                    </a:lnTo>
                    <a:lnTo>
                      <a:pt x="5582" y="1203"/>
                    </a:lnTo>
                    <a:lnTo>
                      <a:pt x="5579" y="1199"/>
                    </a:lnTo>
                    <a:lnTo>
                      <a:pt x="5580" y="1192"/>
                    </a:lnTo>
                    <a:lnTo>
                      <a:pt x="5591" y="1187"/>
                    </a:lnTo>
                    <a:lnTo>
                      <a:pt x="5597" y="1180"/>
                    </a:lnTo>
                    <a:lnTo>
                      <a:pt x="5591" y="1181"/>
                    </a:lnTo>
                    <a:lnTo>
                      <a:pt x="5591" y="1178"/>
                    </a:lnTo>
                    <a:lnTo>
                      <a:pt x="5596" y="1173"/>
                    </a:lnTo>
                    <a:lnTo>
                      <a:pt x="5593" y="1169"/>
                    </a:lnTo>
                    <a:lnTo>
                      <a:pt x="5593" y="1159"/>
                    </a:lnTo>
                    <a:lnTo>
                      <a:pt x="5603" y="1141"/>
                    </a:lnTo>
                    <a:lnTo>
                      <a:pt x="5581" y="1125"/>
                    </a:lnTo>
                    <a:lnTo>
                      <a:pt x="5582" y="1120"/>
                    </a:lnTo>
                    <a:lnTo>
                      <a:pt x="5590" y="1111"/>
                    </a:lnTo>
                    <a:lnTo>
                      <a:pt x="5580" y="1104"/>
                    </a:lnTo>
                    <a:lnTo>
                      <a:pt x="5582" y="1094"/>
                    </a:lnTo>
                    <a:lnTo>
                      <a:pt x="5588" y="1090"/>
                    </a:lnTo>
                    <a:lnTo>
                      <a:pt x="5588" y="1077"/>
                    </a:lnTo>
                    <a:lnTo>
                      <a:pt x="5591" y="1074"/>
                    </a:lnTo>
                    <a:lnTo>
                      <a:pt x="5587" y="1072"/>
                    </a:lnTo>
                    <a:lnTo>
                      <a:pt x="5586" y="1066"/>
                    </a:lnTo>
                    <a:lnTo>
                      <a:pt x="5587" y="1058"/>
                    </a:lnTo>
                    <a:lnTo>
                      <a:pt x="5585" y="1050"/>
                    </a:lnTo>
                    <a:lnTo>
                      <a:pt x="5592" y="1049"/>
                    </a:lnTo>
                    <a:lnTo>
                      <a:pt x="5593" y="1045"/>
                    </a:lnTo>
                    <a:lnTo>
                      <a:pt x="5595" y="1038"/>
                    </a:lnTo>
                    <a:lnTo>
                      <a:pt x="5597" y="1031"/>
                    </a:lnTo>
                    <a:lnTo>
                      <a:pt x="5593" y="1028"/>
                    </a:lnTo>
                    <a:lnTo>
                      <a:pt x="5593" y="1022"/>
                    </a:lnTo>
                    <a:lnTo>
                      <a:pt x="5577" y="1012"/>
                    </a:lnTo>
                    <a:lnTo>
                      <a:pt x="5572" y="1001"/>
                    </a:lnTo>
                    <a:lnTo>
                      <a:pt x="5565" y="992"/>
                    </a:lnTo>
                    <a:lnTo>
                      <a:pt x="5565" y="985"/>
                    </a:lnTo>
                    <a:lnTo>
                      <a:pt x="5541" y="971"/>
                    </a:lnTo>
                    <a:lnTo>
                      <a:pt x="5542" y="964"/>
                    </a:lnTo>
                    <a:lnTo>
                      <a:pt x="5541" y="957"/>
                    </a:lnTo>
                    <a:lnTo>
                      <a:pt x="5528" y="955"/>
                    </a:lnTo>
                    <a:lnTo>
                      <a:pt x="5523" y="952"/>
                    </a:lnTo>
                    <a:lnTo>
                      <a:pt x="5527" y="948"/>
                    </a:lnTo>
                    <a:lnTo>
                      <a:pt x="5521" y="939"/>
                    </a:lnTo>
                    <a:lnTo>
                      <a:pt x="5504" y="932"/>
                    </a:lnTo>
                    <a:lnTo>
                      <a:pt x="5494" y="936"/>
                    </a:lnTo>
                    <a:lnTo>
                      <a:pt x="5478" y="933"/>
                    </a:lnTo>
                    <a:lnTo>
                      <a:pt x="5461" y="925"/>
                    </a:lnTo>
                    <a:lnTo>
                      <a:pt x="5457" y="930"/>
                    </a:lnTo>
                    <a:lnTo>
                      <a:pt x="5455" y="938"/>
                    </a:lnTo>
                    <a:lnTo>
                      <a:pt x="5447" y="938"/>
                    </a:lnTo>
                    <a:lnTo>
                      <a:pt x="5437" y="950"/>
                    </a:lnTo>
                    <a:lnTo>
                      <a:pt x="5435" y="947"/>
                    </a:lnTo>
                    <a:lnTo>
                      <a:pt x="5434" y="941"/>
                    </a:lnTo>
                    <a:lnTo>
                      <a:pt x="5415" y="918"/>
                    </a:lnTo>
                    <a:lnTo>
                      <a:pt x="5408" y="925"/>
                    </a:lnTo>
                    <a:lnTo>
                      <a:pt x="5399" y="920"/>
                    </a:lnTo>
                    <a:lnTo>
                      <a:pt x="5392" y="922"/>
                    </a:lnTo>
                    <a:lnTo>
                      <a:pt x="5385" y="912"/>
                    </a:lnTo>
                    <a:lnTo>
                      <a:pt x="5380" y="916"/>
                    </a:lnTo>
                    <a:lnTo>
                      <a:pt x="5373" y="910"/>
                    </a:lnTo>
                    <a:lnTo>
                      <a:pt x="5370" y="918"/>
                    </a:lnTo>
                    <a:lnTo>
                      <a:pt x="5361" y="910"/>
                    </a:lnTo>
                    <a:lnTo>
                      <a:pt x="5361" y="904"/>
                    </a:lnTo>
                    <a:lnTo>
                      <a:pt x="5359" y="895"/>
                    </a:lnTo>
                    <a:lnTo>
                      <a:pt x="5354" y="891"/>
                    </a:lnTo>
                    <a:lnTo>
                      <a:pt x="5350" y="896"/>
                    </a:lnTo>
                    <a:lnTo>
                      <a:pt x="5339" y="883"/>
                    </a:lnTo>
                    <a:lnTo>
                      <a:pt x="5333" y="885"/>
                    </a:lnTo>
                    <a:lnTo>
                      <a:pt x="5323" y="879"/>
                    </a:lnTo>
                    <a:lnTo>
                      <a:pt x="5305" y="875"/>
                    </a:lnTo>
                    <a:lnTo>
                      <a:pt x="5292" y="866"/>
                    </a:lnTo>
                    <a:lnTo>
                      <a:pt x="5286" y="866"/>
                    </a:lnTo>
                    <a:lnTo>
                      <a:pt x="5285" y="873"/>
                    </a:lnTo>
                    <a:lnTo>
                      <a:pt x="5285" y="880"/>
                    </a:lnTo>
                    <a:lnTo>
                      <a:pt x="5286" y="890"/>
                    </a:lnTo>
                    <a:lnTo>
                      <a:pt x="5284" y="895"/>
                    </a:lnTo>
                    <a:lnTo>
                      <a:pt x="5268" y="893"/>
                    </a:lnTo>
                    <a:lnTo>
                      <a:pt x="5258" y="877"/>
                    </a:lnTo>
                    <a:lnTo>
                      <a:pt x="5257" y="883"/>
                    </a:lnTo>
                    <a:lnTo>
                      <a:pt x="5256" y="900"/>
                    </a:lnTo>
                    <a:lnTo>
                      <a:pt x="5247" y="942"/>
                    </a:lnTo>
                    <a:lnTo>
                      <a:pt x="5252" y="944"/>
                    </a:lnTo>
                    <a:lnTo>
                      <a:pt x="5249" y="950"/>
                    </a:lnTo>
                    <a:lnTo>
                      <a:pt x="5248" y="955"/>
                    </a:lnTo>
                    <a:lnTo>
                      <a:pt x="5251" y="970"/>
                    </a:lnTo>
                    <a:lnTo>
                      <a:pt x="5264" y="1003"/>
                    </a:lnTo>
                    <a:lnTo>
                      <a:pt x="5260" y="1011"/>
                    </a:lnTo>
                    <a:lnTo>
                      <a:pt x="5252" y="1019"/>
                    </a:lnTo>
                    <a:lnTo>
                      <a:pt x="5225" y="1024"/>
                    </a:lnTo>
                    <a:lnTo>
                      <a:pt x="5210" y="1036"/>
                    </a:lnTo>
                    <a:lnTo>
                      <a:pt x="5204" y="1031"/>
                    </a:lnTo>
                    <a:lnTo>
                      <a:pt x="5200" y="1038"/>
                    </a:lnTo>
                    <a:lnTo>
                      <a:pt x="5195" y="1034"/>
                    </a:lnTo>
                    <a:lnTo>
                      <a:pt x="5179" y="1038"/>
                    </a:lnTo>
                    <a:lnTo>
                      <a:pt x="5168" y="1033"/>
                    </a:lnTo>
                    <a:lnTo>
                      <a:pt x="5161" y="1033"/>
                    </a:lnTo>
                    <a:lnTo>
                      <a:pt x="5136" y="1038"/>
                    </a:lnTo>
                    <a:lnTo>
                      <a:pt x="5131" y="1041"/>
                    </a:lnTo>
                    <a:lnTo>
                      <a:pt x="5112" y="1030"/>
                    </a:lnTo>
                    <a:lnTo>
                      <a:pt x="5082" y="1023"/>
                    </a:lnTo>
                    <a:lnTo>
                      <a:pt x="5074" y="1022"/>
                    </a:lnTo>
                    <a:lnTo>
                      <a:pt x="5074" y="1030"/>
                    </a:lnTo>
                    <a:lnTo>
                      <a:pt x="5071" y="1035"/>
                    </a:lnTo>
                    <a:lnTo>
                      <a:pt x="5042" y="1015"/>
                    </a:lnTo>
                    <a:lnTo>
                      <a:pt x="5023" y="1011"/>
                    </a:lnTo>
                    <a:lnTo>
                      <a:pt x="4994" y="995"/>
                    </a:lnTo>
                    <a:lnTo>
                      <a:pt x="4989" y="987"/>
                    </a:lnTo>
                    <a:lnTo>
                      <a:pt x="4989" y="980"/>
                    </a:lnTo>
                    <a:lnTo>
                      <a:pt x="4989" y="974"/>
                    </a:lnTo>
                    <a:lnTo>
                      <a:pt x="4990" y="969"/>
                    </a:lnTo>
                    <a:lnTo>
                      <a:pt x="4988" y="955"/>
                    </a:lnTo>
                    <a:lnTo>
                      <a:pt x="4990" y="948"/>
                    </a:lnTo>
                    <a:lnTo>
                      <a:pt x="4996" y="944"/>
                    </a:lnTo>
                    <a:lnTo>
                      <a:pt x="5007" y="944"/>
                    </a:lnTo>
                    <a:lnTo>
                      <a:pt x="5009" y="938"/>
                    </a:lnTo>
                    <a:lnTo>
                      <a:pt x="5015" y="938"/>
                    </a:lnTo>
                    <a:lnTo>
                      <a:pt x="5012" y="931"/>
                    </a:lnTo>
                    <a:lnTo>
                      <a:pt x="5005" y="925"/>
                    </a:lnTo>
                    <a:lnTo>
                      <a:pt x="4978" y="926"/>
                    </a:lnTo>
                    <a:lnTo>
                      <a:pt x="4967" y="920"/>
                    </a:lnTo>
                    <a:lnTo>
                      <a:pt x="4948" y="925"/>
                    </a:lnTo>
                    <a:lnTo>
                      <a:pt x="4924" y="920"/>
                    </a:lnTo>
                    <a:lnTo>
                      <a:pt x="4912" y="912"/>
                    </a:lnTo>
                    <a:lnTo>
                      <a:pt x="4900" y="912"/>
                    </a:lnTo>
                    <a:lnTo>
                      <a:pt x="4888" y="907"/>
                    </a:lnTo>
                    <a:lnTo>
                      <a:pt x="4875" y="907"/>
                    </a:lnTo>
                    <a:lnTo>
                      <a:pt x="4858" y="899"/>
                    </a:lnTo>
                    <a:lnTo>
                      <a:pt x="4837" y="895"/>
                    </a:lnTo>
                    <a:lnTo>
                      <a:pt x="4818" y="900"/>
                    </a:lnTo>
                    <a:lnTo>
                      <a:pt x="4818" y="909"/>
                    </a:lnTo>
                    <a:lnTo>
                      <a:pt x="4792" y="918"/>
                    </a:lnTo>
                    <a:lnTo>
                      <a:pt x="4779" y="921"/>
                    </a:lnTo>
                    <a:lnTo>
                      <a:pt x="4756" y="918"/>
                    </a:lnTo>
                    <a:lnTo>
                      <a:pt x="4721" y="932"/>
                    </a:lnTo>
                    <a:lnTo>
                      <a:pt x="4736" y="957"/>
                    </a:lnTo>
                    <a:lnTo>
                      <a:pt x="4738" y="969"/>
                    </a:lnTo>
                    <a:lnTo>
                      <a:pt x="4735" y="974"/>
                    </a:lnTo>
                    <a:lnTo>
                      <a:pt x="4713" y="990"/>
                    </a:lnTo>
                    <a:lnTo>
                      <a:pt x="4698" y="984"/>
                    </a:lnTo>
                    <a:lnTo>
                      <a:pt x="4700" y="976"/>
                    </a:lnTo>
                    <a:lnTo>
                      <a:pt x="4715" y="979"/>
                    </a:lnTo>
                    <a:lnTo>
                      <a:pt x="4719" y="969"/>
                    </a:lnTo>
                    <a:lnTo>
                      <a:pt x="4703" y="964"/>
                    </a:lnTo>
                    <a:lnTo>
                      <a:pt x="4705" y="955"/>
                    </a:lnTo>
                    <a:lnTo>
                      <a:pt x="4700" y="947"/>
                    </a:lnTo>
                    <a:lnTo>
                      <a:pt x="4711" y="922"/>
                    </a:lnTo>
                    <a:lnTo>
                      <a:pt x="4710" y="907"/>
                    </a:lnTo>
                    <a:lnTo>
                      <a:pt x="4705" y="894"/>
                    </a:lnTo>
                    <a:lnTo>
                      <a:pt x="4700" y="889"/>
                    </a:lnTo>
                    <a:lnTo>
                      <a:pt x="4698" y="872"/>
                    </a:lnTo>
                    <a:lnTo>
                      <a:pt x="4690" y="858"/>
                    </a:lnTo>
                    <a:lnTo>
                      <a:pt x="4678" y="832"/>
                    </a:lnTo>
                    <a:lnTo>
                      <a:pt x="4684" y="861"/>
                    </a:lnTo>
                    <a:lnTo>
                      <a:pt x="4682" y="878"/>
                    </a:lnTo>
                    <a:lnTo>
                      <a:pt x="4674" y="891"/>
                    </a:lnTo>
                    <a:lnTo>
                      <a:pt x="4658" y="896"/>
                    </a:lnTo>
                    <a:lnTo>
                      <a:pt x="4628" y="894"/>
                    </a:lnTo>
                    <a:lnTo>
                      <a:pt x="4619" y="896"/>
                    </a:lnTo>
                    <a:lnTo>
                      <a:pt x="4617" y="891"/>
                    </a:lnTo>
                    <a:lnTo>
                      <a:pt x="4596" y="874"/>
                    </a:lnTo>
                    <a:lnTo>
                      <a:pt x="4592" y="862"/>
                    </a:lnTo>
                    <a:lnTo>
                      <a:pt x="4591" y="848"/>
                    </a:lnTo>
                    <a:lnTo>
                      <a:pt x="4596" y="837"/>
                    </a:lnTo>
                    <a:lnTo>
                      <a:pt x="4598" y="847"/>
                    </a:lnTo>
                    <a:lnTo>
                      <a:pt x="4607" y="832"/>
                    </a:lnTo>
                    <a:lnTo>
                      <a:pt x="4608" y="826"/>
                    </a:lnTo>
                    <a:lnTo>
                      <a:pt x="4584" y="834"/>
                    </a:lnTo>
                    <a:lnTo>
                      <a:pt x="4576" y="842"/>
                    </a:lnTo>
                    <a:lnTo>
                      <a:pt x="4574" y="851"/>
                    </a:lnTo>
                    <a:lnTo>
                      <a:pt x="4570" y="855"/>
                    </a:lnTo>
                    <a:lnTo>
                      <a:pt x="4565" y="845"/>
                    </a:lnTo>
                    <a:lnTo>
                      <a:pt x="4553" y="840"/>
                    </a:lnTo>
                    <a:lnTo>
                      <a:pt x="4542" y="831"/>
                    </a:lnTo>
                    <a:lnTo>
                      <a:pt x="4527" y="834"/>
                    </a:lnTo>
                    <a:lnTo>
                      <a:pt x="4515" y="839"/>
                    </a:lnTo>
                    <a:lnTo>
                      <a:pt x="4512" y="852"/>
                    </a:lnTo>
                    <a:lnTo>
                      <a:pt x="4496" y="875"/>
                    </a:lnTo>
                    <a:lnTo>
                      <a:pt x="4495" y="884"/>
                    </a:lnTo>
                    <a:lnTo>
                      <a:pt x="4500" y="899"/>
                    </a:lnTo>
                    <a:lnTo>
                      <a:pt x="4507" y="911"/>
                    </a:lnTo>
                    <a:lnTo>
                      <a:pt x="4514" y="907"/>
                    </a:lnTo>
                    <a:lnTo>
                      <a:pt x="4509" y="905"/>
                    </a:lnTo>
                    <a:lnTo>
                      <a:pt x="4509" y="896"/>
                    </a:lnTo>
                    <a:lnTo>
                      <a:pt x="4515" y="902"/>
                    </a:lnTo>
                    <a:lnTo>
                      <a:pt x="4534" y="902"/>
                    </a:lnTo>
                    <a:lnTo>
                      <a:pt x="4542" y="893"/>
                    </a:lnTo>
                    <a:lnTo>
                      <a:pt x="4552" y="888"/>
                    </a:lnTo>
                    <a:lnTo>
                      <a:pt x="4557" y="879"/>
                    </a:lnTo>
                    <a:lnTo>
                      <a:pt x="4565" y="884"/>
                    </a:lnTo>
                    <a:lnTo>
                      <a:pt x="4573" y="901"/>
                    </a:lnTo>
                    <a:lnTo>
                      <a:pt x="4542" y="916"/>
                    </a:lnTo>
                    <a:lnTo>
                      <a:pt x="4536" y="930"/>
                    </a:lnTo>
                    <a:lnTo>
                      <a:pt x="4531" y="927"/>
                    </a:lnTo>
                    <a:lnTo>
                      <a:pt x="4506" y="948"/>
                    </a:lnTo>
                    <a:lnTo>
                      <a:pt x="4495" y="948"/>
                    </a:lnTo>
                    <a:lnTo>
                      <a:pt x="4478" y="926"/>
                    </a:lnTo>
                    <a:lnTo>
                      <a:pt x="4490" y="949"/>
                    </a:lnTo>
                    <a:lnTo>
                      <a:pt x="4487" y="952"/>
                    </a:lnTo>
                    <a:lnTo>
                      <a:pt x="4480" y="945"/>
                    </a:lnTo>
                    <a:lnTo>
                      <a:pt x="4482" y="953"/>
                    </a:lnTo>
                    <a:lnTo>
                      <a:pt x="4479" y="960"/>
                    </a:lnTo>
                    <a:lnTo>
                      <a:pt x="4444" y="971"/>
                    </a:lnTo>
                    <a:lnTo>
                      <a:pt x="4432" y="970"/>
                    </a:lnTo>
                    <a:lnTo>
                      <a:pt x="4430" y="979"/>
                    </a:lnTo>
                    <a:lnTo>
                      <a:pt x="4432" y="986"/>
                    </a:lnTo>
                    <a:lnTo>
                      <a:pt x="4414" y="982"/>
                    </a:lnTo>
                    <a:lnTo>
                      <a:pt x="4394" y="1001"/>
                    </a:lnTo>
                    <a:lnTo>
                      <a:pt x="4389" y="998"/>
                    </a:lnTo>
                    <a:lnTo>
                      <a:pt x="4361" y="996"/>
                    </a:lnTo>
                    <a:lnTo>
                      <a:pt x="4354" y="1003"/>
                    </a:lnTo>
                    <a:lnTo>
                      <a:pt x="4326" y="996"/>
                    </a:lnTo>
                    <a:lnTo>
                      <a:pt x="4315" y="1004"/>
                    </a:lnTo>
                    <a:lnTo>
                      <a:pt x="4316" y="1018"/>
                    </a:lnTo>
                    <a:lnTo>
                      <a:pt x="4323" y="1036"/>
                    </a:lnTo>
                    <a:lnTo>
                      <a:pt x="4358" y="1054"/>
                    </a:lnTo>
                    <a:lnTo>
                      <a:pt x="4350" y="1056"/>
                    </a:lnTo>
                    <a:lnTo>
                      <a:pt x="4340" y="1054"/>
                    </a:lnTo>
                    <a:lnTo>
                      <a:pt x="4317" y="1044"/>
                    </a:lnTo>
                    <a:lnTo>
                      <a:pt x="4308" y="1038"/>
                    </a:lnTo>
                    <a:lnTo>
                      <a:pt x="4301" y="1047"/>
                    </a:lnTo>
                    <a:lnTo>
                      <a:pt x="4294" y="1052"/>
                    </a:lnTo>
                    <a:lnTo>
                      <a:pt x="4288" y="1065"/>
                    </a:lnTo>
                    <a:lnTo>
                      <a:pt x="4278" y="1071"/>
                    </a:lnTo>
                    <a:lnTo>
                      <a:pt x="4267" y="1072"/>
                    </a:lnTo>
                    <a:lnTo>
                      <a:pt x="4253" y="1082"/>
                    </a:lnTo>
                    <a:lnTo>
                      <a:pt x="4242" y="1090"/>
                    </a:lnTo>
                    <a:lnTo>
                      <a:pt x="4229" y="1109"/>
                    </a:lnTo>
                    <a:lnTo>
                      <a:pt x="4232" y="1104"/>
                    </a:lnTo>
                    <a:lnTo>
                      <a:pt x="4229" y="1101"/>
                    </a:lnTo>
                    <a:lnTo>
                      <a:pt x="4215" y="1105"/>
                    </a:lnTo>
                    <a:lnTo>
                      <a:pt x="4213" y="1111"/>
                    </a:lnTo>
                    <a:lnTo>
                      <a:pt x="4206" y="1110"/>
                    </a:lnTo>
                    <a:lnTo>
                      <a:pt x="4205" y="1103"/>
                    </a:lnTo>
                    <a:lnTo>
                      <a:pt x="4227" y="1083"/>
                    </a:lnTo>
                    <a:lnTo>
                      <a:pt x="4236" y="1078"/>
                    </a:lnTo>
                    <a:lnTo>
                      <a:pt x="4240" y="1072"/>
                    </a:lnTo>
                    <a:lnTo>
                      <a:pt x="4252" y="1063"/>
                    </a:lnTo>
                    <a:lnTo>
                      <a:pt x="4263" y="1067"/>
                    </a:lnTo>
                    <a:lnTo>
                      <a:pt x="4276" y="1055"/>
                    </a:lnTo>
                    <a:lnTo>
                      <a:pt x="4285" y="1044"/>
                    </a:lnTo>
                    <a:lnTo>
                      <a:pt x="4301" y="1008"/>
                    </a:lnTo>
                    <a:lnTo>
                      <a:pt x="4306" y="1002"/>
                    </a:lnTo>
                    <a:lnTo>
                      <a:pt x="4306" y="997"/>
                    </a:lnTo>
                    <a:lnTo>
                      <a:pt x="4310" y="987"/>
                    </a:lnTo>
                    <a:lnTo>
                      <a:pt x="4316" y="972"/>
                    </a:lnTo>
                    <a:lnTo>
                      <a:pt x="4326" y="974"/>
                    </a:lnTo>
                    <a:lnTo>
                      <a:pt x="4349" y="965"/>
                    </a:lnTo>
                    <a:lnTo>
                      <a:pt x="4351" y="952"/>
                    </a:lnTo>
                    <a:lnTo>
                      <a:pt x="4365" y="928"/>
                    </a:lnTo>
                    <a:lnTo>
                      <a:pt x="4369" y="911"/>
                    </a:lnTo>
                    <a:lnTo>
                      <a:pt x="4409" y="910"/>
                    </a:lnTo>
                    <a:lnTo>
                      <a:pt x="4419" y="907"/>
                    </a:lnTo>
                    <a:lnTo>
                      <a:pt x="4425" y="915"/>
                    </a:lnTo>
                    <a:lnTo>
                      <a:pt x="4445" y="875"/>
                    </a:lnTo>
                    <a:lnTo>
                      <a:pt x="4452" y="864"/>
                    </a:lnTo>
                    <a:lnTo>
                      <a:pt x="4456" y="848"/>
                    </a:lnTo>
                    <a:lnTo>
                      <a:pt x="4484" y="820"/>
                    </a:lnTo>
                    <a:lnTo>
                      <a:pt x="4500" y="813"/>
                    </a:lnTo>
                    <a:lnTo>
                      <a:pt x="4511" y="802"/>
                    </a:lnTo>
                    <a:lnTo>
                      <a:pt x="4520" y="788"/>
                    </a:lnTo>
                    <a:lnTo>
                      <a:pt x="4526" y="767"/>
                    </a:lnTo>
                    <a:lnTo>
                      <a:pt x="4547" y="748"/>
                    </a:lnTo>
                    <a:lnTo>
                      <a:pt x="4545" y="743"/>
                    </a:lnTo>
                    <a:lnTo>
                      <a:pt x="4548" y="735"/>
                    </a:lnTo>
                    <a:lnTo>
                      <a:pt x="4559" y="733"/>
                    </a:lnTo>
                    <a:lnTo>
                      <a:pt x="4566" y="727"/>
                    </a:lnTo>
                    <a:lnTo>
                      <a:pt x="4563" y="724"/>
                    </a:lnTo>
                    <a:lnTo>
                      <a:pt x="4569" y="722"/>
                    </a:lnTo>
                    <a:lnTo>
                      <a:pt x="4573" y="726"/>
                    </a:lnTo>
                    <a:lnTo>
                      <a:pt x="4584" y="721"/>
                    </a:lnTo>
                    <a:lnTo>
                      <a:pt x="4587" y="707"/>
                    </a:lnTo>
                    <a:lnTo>
                      <a:pt x="4592" y="708"/>
                    </a:lnTo>
                    <a:lnTo>
                      <a:pt x="4607" y="692"/>
                    </a:lnTo>
                    <a:lnTo>
                      <a:pt x="4625" y="703"/>
                    </a:lnTo>
                    <a:lnTo>
                      <a:pt x="4627" y="695"/>
                    </a:lnTo>
                    <a:lnTo>
                      <a:pt x="4630" y="686"/>
                    </a:lnTo>
                    <a:lnTo>
                      <a:pt x="4625" y="678"/>
                    </a:lnTo>
                    <a:lnTo>
                      <a:pt x="4657" y="665"/>
                    </a:lnTo>
                    <a:lnTo>
                      <a:pt x="4643" y="662"/>
                    </a:lnTo>
                    <a:lnTo>
                      <a:pt x="4645" y="656"/>
                    </a:lnTo>
                    <a:lnTo>
                      <a:pt x="4667" y="645"/>
                    </a:lnTo>
                    <a:lnTo>
                      <a:pt x="4665" y="656"/>
                    </a:lnTo>
                    <a:lnTo>
                      <a:pt x="4672" y="645"/>
                    </a:lnTo>
                    <a:lnTo>
                      <a:pt x="4678" y="643"/>
                    </a:lnTo>
                    <a:lnTo>
                      <a:pt x="4684" y="636"/>
                    </a:lnTo>
                    <a:lnTo>
                      <a:pt x="4679" y="631"/>
                    </a:lnTo>
                    <a:lnTo>
                      <a:pt x="4688" y="622"/>
                    </a:lnTo>
                    <a:lnTo>
                      <a:pt x="4698" y="624"/>
                    </a:lnTo>
                    <a:lnTo>
                      <a:pt x="4704" y="611"/>
                    </a:lnTo>
                    <a:lnTo>
                      <a:pt x="4708" y="599"/>
                    </a:lnTo>
                    <a:lnTo>
                      <a:pt x="4708" y="595"/>
                    </a:lnTo>
                    <a:lnTo>
                      <a:pt x="4719" y="582"/>
                    </a:lnTo>
                    <a:lnTo>
                      <a:pt x="4722" y="573"/>
                    </a:lnTo>
                    <a:lnTo>
                      <a:pt x="4729" y="567"/>
                    </a:lnTo>
                    <a:lnTo>
                      <a:pt x="4729" y="549"/>
                    </a:lnTo>
                    <a:lnTo>
                      <a:pt x="4726" y="548"/>
                    </a:lnTo>
                    <a:lnTo>
                      <a:pt x="4722" y="534"/>
                    </a:lnTo>
                    <a:lnTo>
                      <a:pt x="4731" y="538"/>
                    </a:lnTo>
                    <a:lnTo>
                      <a:pt x="4730" y="518"/>
                    </a:lnTo>
                    <a:lnTo>
                      <a:pt x="4716" y="518"/>
                    </a:lnTo>
                    <a:lnTo>
                      <a:pt x="4703" y="506"/>
                    </a:lnTo>
                    <a:lnTo>
                      <a:pt x="4701" y="491"/>
                    </a:lnTo>
                    <a:lnTo>
                      <a:pt x="4692" y="492"/>
                    </a:lnTo>
                    <a:lnTo>
                      <a:pt x="4689" y="502"/>
                    </a:lnTo>
                    <a:lnTo>
                      <a:pt x="4686" y="507"/>
                    </a:lnTo>
                    <a:lnTo>
                      <a:pt x="4681" y="497"/>
                    </a:lnTo>
                    <a:lnTo>
                      <a:pt x="4681" y="493"/>
                    </a:lnTo>
                    <a:lnTo>
                      <a:pt x="4676" y="481"/>
                    </a:lnTo>
                    <a:lnTo>
                      <a:pt x="4679" y="475"/>
                    </a:lnTo>
                    <a:lnTo>
                      <a:pt x="4666" y="464"/>
                    </a:lnTo>
                    <a:lnTo>
                      <a:pt x="4660" y="454"/>
                    </a:lnTo>
                    <a:lnTo>
                      <a:pt x="4662" y="447"/>
                    </a:lnTo>
                    <a:lnTo>
                      <a:pt x="4670" y="449"/>
                    </a:lnTo>
                    <a:lnTo>
                      <a:pt x="4687" y="470"/>
                    </a:lnTo>
                    <a:lnTo>
                      <a:pt x="4717" y="490"/>
                    </a:lnTo>
                    <a:lnTo>
                      <a:pt x="4711" y="507"/>
                    </a:lnTo>
                    <a:lnTo>
                      <a:pt x="4717" y="505"/>
                    </a:lnTo>
                    <a:lnTo>
                      <a:pt x="4724" y="493"/>
                    </a:lnTo>
                    <a:lnTo>
                      <a:pt x="4736" y="455"/>
                    </a:lnTo>
                    <a:lnTo>
                      <a:pt x="4736" y="441"/>
                    </a:lnTo>
                    <a:lnTo>
                      <a:pt x="4732" y="428"/>
                    </a:lnTo>
                    <a:lnTo>
                      <a:pt x="4726" y="432"/>
                    </a:lnTo>
                    <a:lnTo>
                      <a:pt x="4717" y="428"/>
                    </a:lnTo>
                    <a:lnTo>
                      <a:pt x="4713" y="400"/>
                    </a:lnTo>
                    <a:lnTo>
                      <a:pt x="4714" y="389"/>
                    </a:lnTo>
                    <a:lnTo>
                      <a:pt x="4698" y="360"/>
                    </a:lnTo>
                    <a:lnTo>
                      <a:pt x="4689" y="364"/>
                    </a:lnTo>
                    <a:lnTo>
                      <a:pt x="4695" y="378"/>
                    </a:lnTo>
                    <a:lnTo>
                      <a:pt x="4686" y="387"/>
                    </a:lnTo>
                    <a:lnTo>
                      <a:pt x="4684" y="394"/>
                    </a:lnTo>
                    <a:lnTo>
                      <a:pt x="4679" y="394"/>
                    </a:lnTo>
                    <a:lnTo>
                      <a:pt x="4672" y="374"/>
                    </a:lnTo>
                    <a:lnTo>
                      <a:pt x="4662" y="362"/>
                    </a:lnTo>
                    <a:lnTo>
                      <a:pt x="4670" y="358"/>
                    </a:lnTo>
                    <a:lnTo>
                      <a:pt x="4671" y="349"/>
                    </a:lnTo>
                    <a:lnTo>
                      <a:pt x="4673" y="341"/>
                    </a:lnTo>
                    <a:lnTo>
                      <a:pt x="4647" y="315"/>
                    </a:lnTo>
                    <a:lnTo>
                      <a:pt x="4640" y="318"/>
                    </a:lnTo>
                    <a:lnTo>
                      <a:pt x="4639" y="306"/>
                    </a:lnTo>
                    <a:lnTo>
                      <a:pt x="4624" y="283"/>
                    </a:lnTo>
                    <a:lnTo>
                      <a:pt x="4603" y="271"/>
                    </a:lnTo>
                    <a:lnTo>
                      <a:pt x="4607" y="266"/>
                    </a:lnTo>
                    <a:lnTo>
                      <a:pt x="4603" y="258"/>
                    </a:lnTo>
                    <a:lnTo>
                      <a:pt x="4593" y="255"/>
                    </a:lnTo>
                    <a:lnTo>
                      <a:pt x="4588" y="261"/>
                    </a:lnTo>
                    <a:lnTo>
                      <a:pt x="4585" y="255"/>
                    </a:lnTo>
                    <a:lnTo>
                      <a:pt x="4586" y="244"/>
                    </a:lnTo>
                    <a:lnTo>
                      <a:pt x="4569" y="248"/>
                    </a:lnTo>
                    <a:lnTo>
                      <a:pt x="4539" y="242"/>
                    </a:lnTo>
                    <a:lnTo>
                      <a:pt x="4523" y="255"/>
                    </a:lnTo>
                    <a:lnTo>
                      <a:pt x="4518" y="253"/>
                    </a:lnTo>
                    <a:lnTo>
                      <a:pt x="4509" y="255"/>
                    </a:lnTo>
                    <a:lnTo>
                      <a:pt x="4489" y="238"/>
                    </a:lnTo>
                    <a:lnTo>
                      <a:pt x="4477" y="248"/>
                    </a:lnTo>
                    <a:lnTo>
                      <a:pt x="4469" y="247"/>
                    </a:lnTo>
                    <a:lnTo>
                      <a:pt x="4441" y="253"/>
                    </a:lnTo>
                    <a:lnTo>
                      <a:pt x="4435" y="247"/>
                    </a:lnTo>
                    <a:lnTo>
                      <a:pt x="4426" y="255"/>
                    </a:lnTo>
                    <a:lnTo>
                      <a:pt x="4428" y="248"/>
                    </a:lnTo>
                    <a:lnTo>
                      <a:pt x="4432" y="242"/>
                    </a:lnTo>
                    <a:lnTo>
                      <a:pt x="4430" y="238"/>
                    </a:lnTo>
                    <a:lnTo>
                      <a:pt x="4424" y="237"/>
                    </a:lnTo>
                    <a:lnTo>
                      <a:pt x="4421" y="244"/>
                    </a:lnTo>
                    <a:lnTo>
                      <a:pt x="4410" y="247"/>
                    </a:lnTo>
                    <a:lnTo>
                      <a:pt x="4409" y="258"/>
                    </a:lnTo>
                    <a:lnTo>
                      <a:pt x="4405" y="264"/>
                    </a:lnTo>
                    <a:lnTo>
                      <a:pt x="4416" y="261"/>
                    </a:lnTo>
                    <a:lnTo>
                      <a:pt x="4409" y="272"/>
                    </a:lnTo>
                    <a:lnTo>
                      <a:pt x="4403" y="272"/>
                    </a:lnTo>
                    <a:lnTo>
                      <a:pt x="4402" y="283"/>
                    </a:lnTo>
                    <a:lnTo>
                      <a:pt x="4397" y="294"/>
                    </a:lnTo>
                    <a:lnTo>
                      <a:pt x="4386" y="299"/>
                    </a:lnTo>
                    <a:lnTo>
                      <a:pt x="4382" y="296"/>
                    </a:lnTo>
                    <a:lnTo>
                      <a:pt x="4380" y="307"/>
                    </a:lnTo>
                    <a:lnTo>
                      <a:pt x="4356" y="306"/>
                    </a:lnTo>
                    <a:lnTo>
                      <a:pt x="4349" y="312"/>
                    </a:lnTo>
                    <a:lnTo>
                      <a:pt x="4334" y="306"/>
                    </a:lnTo>
                    <a:lnTo>
                      <a:pt x="4313" y="306"/>
                    </a:lnTo>
                    <a:lnTo>
                      <a:pt x="4313" y="301"/>
                    </a:lnTo>
                    <a:lnTo>
                      <a:pt x="4311" y="299"/>
                    </a:lnTo>
                    <a:lnTo>
                      <a:pt x="4329" y="288"/>
                    </a:lnTo>
                    <a:lnTo>
                      <a:pt x="4333" y="292"/>
                    </a:lnTo>
                    <a:lnTo>
                      <a:pt x="4343" y="264"/>
                    </a:lnTo>
                    <a:lnTo>
                      <a:pt x="4349" y="253"/>
                    </a:lnTo>
                    <a:lnTo>
                      <a:pt x="4353" y="242"/>
                    </a:lnTo>
                    <a:lnTo>
                      <a:pt x="4367" y="238"/>
                    </a:lnTo>
                    <a:lnTo>
                      <a:pt x="4377" y="216"/>
                    </a:lnTo>
                    <a:lnTo>
                      <a:pt x="4373" y="213"/>
                    </a:lnTo>
                    <a:lnTo>
                      <a:pt x="4370" y="207"/>
                    </a:lnTo>
                    <a:lnTo>
                      <a:pt x="4372" y="204"/>
                    </a:lnTo>
                    <a:lnTo>
                      <a:pt x="4380" y="204"/>
                    </a:lnTo>
                    <a:lnTo>
                      <a:pt x="4380" y="197"/>
                    </a:lnTo>
                    <a:lnTo>
                      <a:pt x="4373" y="195"/>
                    </a:lnTo>
                    <a:lnTo>
                      <a:pt x="4373" y="188"/>
                    </a:lnTo>
                    <a:lnTo>
                      <a:pt x="4375" y="183"/>
                    </a:lnTo>
                    <a:lnTo>
                      <a:pt x="4349" y="175"/>
                    </a:lnTo>
                    <a:lnTo>
                      <a:pt x="4344" y="178"/>
                    </a:lnTo>
                    <a:lnTo>
                      <a:pt x="4338" y="168"/>
                    </a:lnTo>
                    <a:lnTo>
                      <a:pt x="4329" y="166"/>
                    </a:lnTo>
                    <a:lnTo>
                      <a:pt x="4321" y="166"/>
                    </a:lnTo>
                    <a:lnTo>
                      <a:pt x="4312" y="173"/>
                    </a:lnTo>
                    <a:lnTo>
                      <a:pt x="4306" y="164"/>
                    </a:lnTo>
                    <a:lnTo>
                      <a:pt x="4289" y="173"/>
                    </a:lnTo>
                    <a:lnTo>
                      <a:pt x="4294" y="157"/>
                    </a:lnTo>
                    <a:lnTo>
                      <a:pt x="4292" y="143"/>
                    </a:lnTo>
                    <a:lnTo>
                      <a:pt x="4286" y="162"/>
                    </a:lnTo>
                    <a:lnTo>
                      <a:pt x="4268" y="161"/>
                    </a:lnTo>
                    <a:lnTo>
                      <a:pt x="4211" y="189"/>
                    </a:lnTo>
                    <a:lnTo>
                      <a:pt x="4224" y="169"/>
                    </a:lnTo>
                    <a:lnTo>
                      <a:pt x="4231" y="166"/>
                    </a:lnTo>
                    <a:lnTo>
                      <a:pt x="4256" y="126"/>
                    </a:lnTo>
                    <a:lnTo>
                      <a:pt x="4268" y="116"/>
                    </a:lnTo>
                    <a:lnTo>
                      <a:pt x="4276" y="115"/>
                    </a:lnTo>
                    <a:lnTo>
                      <a:pt x="4286" y="98"/>
                    </a:lnTo>
                    <a:lnTo>
                      <a:pt x="4286" y="91"/>
                    </a:lnTo>
                    <a:lnTo>
                      <a:pt x="4301" y="88"/>
                    </a:lnTo>
                    <a:lnTo>
                      <a:pt x="4310" y="95"/>
                    </a:lnTo>
                    <a:lnTo>
                      <a:pt x="4301" y="82"/>
                    </a:lnTo>
                    <a:lnTo>
                      <a:pt x="4290" y="43"/>
                    </a:lnTo>
                    <a:lnTo>
                      <a:pt x="4281" y="39"/>
                    </a:lnTo>
                    <a:lnTo>
                      <a:pt x="4276" y="48"/>
                    </a:lnTo>
                    <a:lnTo>
                      <a:pt x="4259" y="45"/>
                    </a:lnTo>
                    <a:lnTo>
                      <a:pt x="4242" y="34"/>
                    </a:lnTo>
                    <a:lnTo>
                      <a:pt x="4226" y="7"/>
                    </a:lnTo>
                    <a:lnTo>
                      <a:pt x="4219" y="17"/>
                    </a:lnTo>
                    <a:lnTo>
                      <a:pt x="4213" y="14"/>
                    </a:lnTo>
                    <a:lnTo>
                      <a:pt x="4211" y="12"/>
                    </a:lnTo>
                    <a:lnTo>
                      <a:pt x="4211" y="5"/>
                    </a:lnTo>
                    <a:lnTo>
                      <a:pt x="4203" y="0"/>
                    </a:lnTo>
                    <a:lnTo>
                      <a:pt x="4193" y="2"/>
                    </a:lnTo>
                    <a:lnTo>
                      <a:pt x="4178" y="14"/>
                    </a:lnTo>
                    <a:lnTo>
                      <a:pt x="4172" y="24"/>
                    </a:lnTo>
                    <a:lnTo>
                      <a:pt x="4166" y="27"/>
                    </a:lnTo>
                    <a:lnTo>
                      <a:pt x="4143" y="22"/>
                    </a:lnTo>
                    <a:lnTo>
                      <a:pt x="4139" y="35"/>
                    </a:lnTo>
                    <a:lnTo>
                      <a:pt x="4122" y="51"/>
                    </a:lnTo>
                    <a:lnTo>
                      <a:pt x="4098" y="88"/>
                    </a:lnTo>
                    <a:lnTo>
                      <a:pt x="4093" y="102"/>
                    </a:lnTo>
                    <a:lnTo>
                      <a:pt x="4073" y="120"/>
                    </a:lnTo>
                    <a:lnTo>
                      <a:pt x="4070" y="126"/>
                    </a:lnTo>
                    <a:lnTo>
                      <a:pt x="4049" y="157"/>
                    </a:lnTo>
                    <a:lnTo>
                      <a:pt x="4043" y="168"/>
                    </a:lnTo>
                    <a:lnTo>
                      <a:pt x="4042" y="178"/>
                    </a:lnTo>
                    <a:lnTo>
                      <a:pt x="4042" y="185"/>
                    </a:lnTo>
                    <a:lnTo>
                      <a:pt x="4039" y="194"/>
                    </a:lnTo>
                    <a:lnTo>
                      <a:pt x="4033" y="194"/>
                    </a:lnTo>
                    <a:lnTo>
                      <a:pt x="4032" y="201"/>
                    </a:lnTo>
                    <a:lnTo>
                      <a:pt x="4023" y="220"/>
                    </a:lnTo>
                    <a:lnTo>
                      <a:pt x="4025" y="222"/>
                    </a:lnTo>
                    <a:lnTo>
                      <a:pt x="4025" y="232"/>
                    </a:lnTo>
                    <a:lnTo>
                      <a:pt x="4030" y="238"/>
                    </a:lnTo>
                    <a:lnTo>
                      <a:pt x="4043" y="244"/>
                    </a:lnTo>
                    <a:lnTo>
                      <a:pt x="4046" y="258"/>
                    </a:lnTo>
                    <a:lnTo>
                      <a:pt x="4052" y="263"/>
                    </a:lnTo>
                    <a:lnTo>
                      <a:pt x="4050" y="267"/>
                    </a:lnTo>
                    <a:lnTo>
                      <a:pt x="4039" y="265"/>
                    </a:lnTo>
                    <a:lnTo>
                      <a:pt x="4037" y="258"/>
                    </a:lnTo>
                    <a:lnTo>
                      <a:pt x="4037" y="282"/>
                    </a:lnTo>
                    <a:lnTo>
                      <a:pt x="4041" y="285"/>
                    </a:lnTo>
                    <a:lnTo>
                      <a:pt x="4039" y="286"/>
                    </a:lnTo>
                    <a:lnTo>
                      <a:pt x="4010" y="303"/>
                    </a:lnTo>
                    <a:lnTo>
                      <a:pt x="3995" y="307"/>
                    </a:lnTo>
                    <a:lnTo>
                      <a:pt x="3975" y="306"/>
                    </a:lnTo>
                    <a:lnTo>
                      <a:pt x="3962" y="312"/>
                    </a:lnTo>
                    <a:lnTo>
                      <a:pt x="3913" y="302"/>
                    </a:lnTo>
                    <a:lnTo>
                      <a:pt x="3915" y="310"/>
                    </a:lnTo>
                    <a:lnTo>
                      <a:pt x="3915" y="315"/>
                    </a:lnTo>
                    <a:lnTo>
                      <a:pt x="3921" y="321"/>
                    </a:lnTo>
                    <a:lnTo>
                      <a:pt x="3923" y="334"/>
                    </a:lnTo>
                    <a:lnTo>
                      <a:pt x="3934" y="335"/>
                    </a:lnTo>
                    <a:lnTo>
                      <a:pt x="3941" y="344"/>
                    </a:lnTo>
                    <a:lnTo>
                      <a:pt x="3941" y="351"/>
                    </a:lnTo>
                    <a:lnTo>
                      <a:pt x="3960" y="351"/>
                    </a:lnTo>
                    <a:lnTo>
                      <a:pt x="3967" y="356"/>
                    </a:lnTo>
                    <a:lnTo>
                      <a:pt x="3968" y="364"/>
                    </a:lnTo>
                    <a:lnTo>
                      <a:pt x="3963" y="377"/>
                    </a:lnTo>
                    <a:lnTo>
                      <a:pt x="3963" y="396"/>
                    </a:lnTo>
                    <a:lnTo>
                      <a:pt x="3960" y="406"/>
                    </a:lnTo>
                    <a:lnTo>
                      <a:pt x="3947" y="401"/>
                    </a:lnTo>
                    <a:lnTo>
                      <a:pt x="3947" y="389"/>
                    </a:lnTo>
                    <a:lnTo>
                      <a:pt x="3944" y="384"/>
                    </a:lnTo>
                    <a:lnTo>
                      <a:pt x="3923" y="380"/>
                    </a:lnTo>
                    <a:lnTo>
                      <a:pt x="3923" y="377"/>
                    </a:lnTo>
                    <a:lnTo>
                      <a:pt x="3926" y="366"/>
                    </a:lnTo>
                    <a:lnTo>
                      <a:pt x="3924" y="361"/>
                    </a:lnTo>
                    <a:lnTo>
                      <a:pt x="3907" y="364"/>
                    </a:lnTo>
                    <a:lnTo>
                      <a:pt x="3908" y="353"/>
                    </a:lnTo>
                    <a:lnTo>
                      <a:pt x="3902" y="352"/>
                    </a:lnTo>
                    <a:lnTo>
                      <a:pt x="3865" y="379"/>
                    </a:lnTo>
                    <a:lnTo>
                      <a:pt x="3869" y="389"/>
                    </a:lnTo>
                    <a:lnTo>
                      <a:pt x="3869" y="396"/>
                    </a:lnTo>
                    <a:lnTo>
                      <a:pt x="3864" y="396"/>
                    </a:lnTo>
                    <a:lnTo>
                      <a:pt x="3860" y="390"/>
                    </a:lnTo>
                    <a:lnTo>
                      <a:pt x="3849" y="393"/>
                    </a:lnTo>
                    <a:lnTo>
                      <a:pt x="3844" y="404"/>
                    </a:lnTo>
                    <a:lnTo>
                      <a:pt x="3851" y="405"/>
                    </a:lnTo>
                    <a:lnTo>
                      <a:pt x="3854" y="409"/>
                    </a:lnTo>
                    <a:lnTo>
                      <a:pt x="3855" y="417"/>
                    </a:lnTo>
                    <a:lnTo>
                      <a:pt x="3850" y="419"/>
                    </a:lnTo>
                    <a:lnTo>
                      <a:pt x="3838" y="415"/>
                    </a:lnTo>
                    <a:lnTo>
                      <a:pt x="3821" y="428"/>
                    </a:lnTo>
                    <a:lnTo>
                      <a:pt x="3821" y="415"/>
                    </a:lnTo>
                    <a:lnTo>
                      <a:pt x="3819" y="411"/>
                    </a:lnTo>
                    <a:lnTo>
                      <a:pt x="3815" y="415"/>
                    </a:lnTo>
                    <a:lnTo>
                      <a:pt x="3805" y="431"/>
                    </a:lnTo>
                    <a:lnTo>
                      <a:pt x="3797" y="431"/>
                    </a:lnTo>
                    <a:lnTo>
                      <a:pt x="3784" y="442"/>
                    </a:lnTo>
                    <a:lnTo>
                      <a:pt x="3780" y="439"/>
                    </a:lnTo>
                    <a:lnTo>
                      <a:pt x="3790" y="427"/>
                    </a:lnTo>
                    <a:lnTo>
                      <a:pt x="3791" y="419"/>
                    </a:lnTo>
                    <a:lnTo>
                      <a:pt x="3780" y="417"/>
                    </a:lnTo>
                    <a:lnTo>
                      <a:pt x="3779" y="411"/>
                    </a:lnTo>
                    <a:lnTo>
                      <a:pt x="3774" y="419"/>
                    </a:lnTo>
                    <a:lnTo>
                      <a:pt x="3756" y="423"/>
                    </a:lnTo>
                    <a:lnTo>
                      <a:pt x="3748" y="438"/>
                    </a:lnTo>
                    <a:lnTo>
                      <a:pt x="3740" y="442"/>
                    </a:lnTo>
                    <a:lnTo>
                      <a:pt x="3736" y="436"/>
                    </a:lnTo>
                    <a:lnTo>
                      <a:pt x="3756" y="414"/>
                    </a:lnTo>
                    <a:lnTo>
                      <a:pt x="3761" y="393"/>
                    </a:lnTo>
                    <a:lnTo>
                      <a:pt x="3745" y="380"/>
                    </a:lnTo>
                    <a:lnTo>
                      <a:pt x="3716" y="382"/>
                    </a:lnTo>
                    <a:lnTo>
                      <a:pt x="3711" y="385"/>
                    </a:lnTo>
                    <a:lnTo>
                      <a:pt x="3710" y="393"/>
                    </a:lnTo>
                    <a:lnTo>
                      <a:pt x="3678" y="383"/>
                    </a:lnTo>
                    <a:lnTo>
                      <a:pt x="3676" y="390"/>
                    </a:lnTo>
                    <a:lnTo>
                      <a:pt x="3665" y="399"/>
                    </a:lnTo>
                    <a:lnTo>
                      <a:pt x="3657" y="389"/>
                    </a:lnTo>
                    <a:lnTo>
                      <a:pt x="3629" y="390"/>
                    </a:lnTo>
                    <a:lnTo>
                      <a:pt x="3628" y="394"/>
                    </a:lnTo>
                    <a:lnTo>
                      <a:pt x="3635" y="399"/>
                    </a:lnTo>
                    <a:lnTo>
                      <a:pt x="3635" y="403"/>
                    </a:lnTo>
                    <a:lnTo>
                      <a:pt x="3609" y="409"/>
                    </a:lnTo>
                    <a:lnTo>
                      <a:pt x="3608" y="405"/>
                    </a:lnTo>
                    <a:lnTo>
                      <a:pt x="3611" y="398"/>
                    </a:lnTo>
                    <a:lnTo>
                      <a:pt x="3604" y="399"/>
                    </a:lnTo>
                    <a:lnTo>
                      <a:pt x="3590" y="412"/>
                    </a:lnTo>
                    <a:lnTo>
                      <a:pt x="3586" y="401"/>
                    </a:lnTo>
                    <a:lnTo>
                      <a:pt x="3581" y="405"/>
                    </a:lnTo>
                    <a:lnTo>
                      <a:pt x="3581" y="423"/>
                    </a:lnTo>
                    <a:lnTo>
                      <a:pt x="3585" y="427"/>
                    </a:lnTo>
                    <a:lnTo>
                      <a:pt x="3604" y="417"/>
                    </a:lnTo>
                    <a:lnTo>
                      <a:pt x="3607" y="428"/>
                    </a:lnTo>
                    <a:lnTo>
                      <a:pt x="3611" y="435"/>
                    </a:lnTo>
                    <a:lnTo>
                      <a:pt x="3612" y="432"/>
                    </a:lnTo>
                    <a:lnTo>
                      <a:pt x="3612" y="426"/>
                    </a:lnTo>
                    <a:lnTo>
                      <a:pt x="3619" y="423"/>
                    </a:lnTo>
                    <a:lnTo>
                      <a:pt x="3618" y="428"/>
                    </a:lnTo>
                    <a:lnTo>
                      <a:pt x="3620" y="435"/>
                    </a:lnTo>
                    <a:lnTo>
                      <a:pt x="3614" y="446"/>
                    </a:lnTo>
                    <a:lnTo>
                      <a:pt x="3549" y="471"/>
                    </a:lnTo>
                    <a:lnTo>
                      <a:pt x="3520" y="475"/>
                    </a:lnTo>
                    <a:lnTo>
                      <a:pt x="3516" y="473"/>
                    </a:lnTo>
                    <a:lnTo>
                      <a:pt x="3514" y="481"/>
                    </a:lnTo>
                    <a:lnTo>
                      <a:pt x="3514" y="492"/>
                    </a:lnTo>
                    <a:lnTo>
                      <a:pt x="3514" y="489"/>
                    </a:lnTo>
                    <a:lnTo>
                      <a:pt x="3501" y="487"/>
                    </a:lnTo>
                    <a:lnTo>
                      <a:pt x="3488" y="496"/>
                    </a:lnTo>
                    <a:lnTo>
                      <a:pt x="3473" y="490"/>
                    </a:lnTo>
                    <a:lnTo>
                      <a:pt x="3455" y="502"/>
                    </a:lnTo>
                    <a:lnTo>
                      <a:pt x="3436" y="502"/>
                    </a:lnTo>
                    <a:lnTo>
                      <a:pt x="3420" y="516"/>
                    </a:lnTo>
                    <a:lnTo>
                      <a:pt x="3434" y="524"/>
                    </a:lnTo>
                    <a:lnTo>
                      <a:pt x="3415" y="529"/>
                    </a:lnTo>
                    <a:lnTo>
                      <a:pt x="3401" y="541"/>
                    </a:lnTo>
                    <a:lnTo>
                      <a:pt x="3385" y="528"/>
                    </a:lnTo>
                    <a:lnTo>
                      <a:pt x="3378" y="536"/>
                    </a:lnTo>
                    <a:lnTo>
                      <a:pt x="3366" y="539"/>
                    </a:lnTo>
                    <a:lnTo>
                      <a:pt x="3365" y="544"/>
                    </a:lnTo>
                    <a:lnTo>
                      <a:pt x="3371" y="544"/>
                    </a:lnTo>
                    <a:lnTo>
                      <a:pt x="3374" y="550"/>
                    </a:lnTo>
                    <a:lnTo>
                      <a:pt x="3355" y="555"/>
                    </a:lnTo>
                    <a:lnTo>
                      <a:pt x="3354" y="562"/>
                    </a:lnTo>
                    <a:lnTo>
                      <a:pt x="3344" y="566"/>
                    </a:lnTo>
                    <a:lnTo>
                      <a:pt x="3333" y="584"/>
                    </a:lnTo>
                    <a:lnTo>
                      <a:pt x="3322" y="593"/>
                    </a:lnTo>
                    <a:lnTo>
                      <a:pt x="3321" y="598"/>
                    </a:lnTo>
                    <a:lnTo>
                      <a:pt x="3322" y="604"/>
                    </a:lnTo>
                    <a:lnTo>
                      <a:pt x="3319" y="608"/>
                    </a:lnTo>
                    <a:lnTo>
                      <a:pt x="3305" y="614"/>
                    </a:lnTo>
                    <a:lnTo>
                      <a:pt x="3300" y="605"/>
                    </a:lnTo>
                    <a:lnTo>
                      <a:pt x="3292" y="604"/>
                    </a:lnTo>
                    <a:lnTo>
                      <a:pt x="3269" y="602"/>
                    </a:lnTo>
                    <a:lnTo>
                      <a:pt x="3261" y="606"/>
                    </a:lnTo>
                    <a:lnTo>
                      <a:pt x="3256" y="611"/>
                    </a:lnTo>
                    <a:lnTo>
                      <a:pt x="3262" y="618"/>
                    </a:lnTo>
                    <a:lnTo>
                      <a:pt x="3279" y="625"/>
                    </a:lnTo>
                    <a:lnTo>
                      <a:pt x="3301" y="626"/>
                    </a:lnTo>
                    <a:lnTo>
                      <a:pt x="3297" y="633"/>
                    </a:lnTo>
                    <a:lnTo>
                      <a:pt x="3288" y="642"/>
                    </a:lnTo>
                    <a:lnTo>
                      <a:pt x="3281" y="640"/>
                    </a:lnTo>
                    <a:lnTo>
                      <a:pt x="3279" y="633"/>
                    </a:lnTo>
                    <a:lnTo>
                      <a:pt x="3272" y="640"/>
                    </a:lnTo>
                    <a:lnTo>
                      <a:pt x="3274" y="645"/>
                    </a:lnTo>
                    <a:lnTo>
                      <a:pt x="3268" y="659"/>
                    </a:lnTo>
                    <a:lnTo>
                      <a:pt x="3262" y="667"/>
                    </a:lnTo>
                    <a:lnTo>
                      <a:pt x="3256" y="683"/>
                    </a:lnTo>
                    <a:lnTo>
                      <a:pt x="3249" y="683"/>
                    </a:lnTo>
                    <a:lnTo>
                      <a:pt x="3247" y="694"/>
                    </a:lnTo>
                    <a:lnTo>
                      <a:pt x="3253" y="702"/>
                    </a:lnTo>
                    <a:lnTo>
                      <a:pt x="3246" y="708"/>
                    </a:lnTo>
                    <a:lnTo>
                      <a:pt x="3236" y="691"/>
                    </a:lnTo>
                    <a:lnTo>
                      <a:pt x="3222" y="684"/>
                    </a:lnTo>
                    <a:lnTo>
                      <a:pt x="3221" y="674"/>
                    </a:lnTo>
                    <a:lnTo>
                      <a:pt x="3204" y="667"/>
                    </a:lnTo>
                    <a:lnTo>
                      <a:pt x="3203" y="668"/>
                    </a:lnTo>
                    <a:lnTo>
                      <a:pt x="3209" y="681"/>
                    </a:lnTo>
                    <a:lnTo>
                      <a:pt x="3194" y="690"/>
                    </a:lnTo>
                    <a:lnTo>
                      <a:pt x="3197" y="699"/>
                    </a:lnTo>
                    <a:lnTo>
                      <a:pt x="3192" y="701"/>
                    </a:lnTo>
                    <a:lnTo>
                      <a:pt x="3193" y="707"/>
                    </a:lnTo>
                    <a:lnTo>
                      <a:pt x="3222" y="711"/>
                    </a:lnTo>
                    <a:lnTo>
                      <a:pt x="3229" y="717"/>
                    </a:lnTo>
                    <a:lnTo>
                      <a:pt x="3242" y="724"/>
                    </a:lnTo>
                    <a:lnTo>
                      <a:pt x="3238" y="728"/>
                    </a:lnTo>
                    <a:lnTo>
                      <a:pt x="3238" y="735"/>
                    </a:lnTo>
                    <a:lnTo>
                      <a:pt x="3242" y="739"/>
                    </a:lnTo>
                    <a:lnTo>
                      <a:pt x="3240" y="743"/>
                    </a:lnTo>
                    <a:lnTo>
                      <a:pt x="3227" y="740"/>
                    </a:lnTo>
                    <a:lnTo>
                      <a:pt x="3224" y="744"/>
                    </a:lnTo>
                    <a:lnTo>
                      <a:pt x="3211" y="750"/>
                    </a:lnTo>
                    <a:lnTo>
                      <a:pt x="3215" y="756"/>
                    </a:lnTo>
                    <a:lnTo>
                      <a:pt x="3204" y="756"/>
                    </a:lnTo>
                    <a:lnTo>
                      <a:pt x="3202" y="761"/>
                    </a:lnTo>
                    <a:lnTo>
                      <a:pt x="3203" y="771"/>
                    </a:lnTo>
                    <a:lnTo>
                      <a:pt x="3209" y="777"/>
                    </a:lnTo>
                    <a:lnTo>
                      <a:pt x="3246" y="788"/>
                    </a:lnTo>
                    <a:lnTo>
                      <a:pt x="3249" y="814"/>
                    </a:lnTo>
                    <a:lnTo>
                      <a:pt x="3253" y="821"/>
                    </a:lnTo>
                    <a:lnTo>
                      <a:pt x="3259" y="826"/>
                    </a:lnTo>
                    <a:lnTo>
                      <a:pt x="3254" y="832"/>
                    </a:lnTo>
                    <a:lnTo>
                      <a:pt x="3242" y="828"/>
                    </a:lnTo>
                    <a:lnTo>
                      <a:pt x="3242" y="831"/>
                    </a:lnTo>
                    <a:lnTo>
                      <a:pt x="3245" y="839"/>
                    </a:lnTo>
                    <a:lnTo>
                      <a:pt x="3240" y="841"/>
                    </a:lnTo>
                    <a:lnTo>
                      <a:pt x="3242" y="847"/>
                    </a:lnTo>
                    <a:lnTo>
                      <a:pt x="3247" y="850"/>
                    </a:lnTo>
                    <a:lnTo>
                      <a:pt x="3247" y="856"/>
                    </a:lnTo>
                    <a:lnTo>
                      <a:pt x="3237" y="861"/>
                    </a:lnTo>
                    <a:lnTo>
                      <a:pt x="3215" y="863"/>
                    </a:lnTo>
                    <a:lnTo>
                      <a:pt x="3202" y="872"/>
                    </a:lnTo>
                    <a:lnTo>
                      <a:pt x="3189" y="871"/>
                    </a:lnTo>
                    <a:lnTo>
                      <a:pt x="3182" y="874"/>
                    </a:lnTo>
                    <a:lnTo>
                      <a:pt x="3179" y="883"/>
                    </a:lnTo>
                    <a:lnTo>
                      <a:pt x="3166" y="894"/>
                    </a:lnTo>
                    <a:lnTo>
                      <a:pt x="3148" y="889"/>
                    </a:lnTo>
                    <a:lnTo>
                      <a:pt x="3145" y="883"/>
                    </a:lnTo>
                    <a:lnTo>
                      <a:pt x="3143" y="883"/>
                    </a:lnTo>
                    <a:lnTo>
                      <a:pt x="3130" y="888"/>
                    </a:lnTo>
                    <a:lnTo>
                      <a:pt x="3105" y="893"/>
                    </a:lnTo>
                    <a:lnTo>
                      <a:pt x="3082" y="900"/>
                    </a:lnTo>
                    <a:lnTo>
                      <a:pt x="3035" y="906"/>
                    </a:lnTo>
                    <a:lnTo>
                      <a:pt x="3026" y="900"/>
                    </a:lnTo>
                    <a:lnTo>
                      <a:pt x="3007" y="904"/>
                    </a:lnTo>
                    <a:lnTo>
                      <a:pt x="2989" y="901"/>
                    </a:lnTo>
                    <a:lnTo>
                      <a:pt x="2952" y="912"/>
                    </a:lnTo>
                    <a:lnTo>
                      <a:pt x="2952" y="917"/>
                    </a:lnTo>
                    <a:lnTo>
                      <a:pt x="2950" y="920"/>
                    </a:lnTo>
                    <a:lnTo>
                      <a:pt x="2939" y="914"/>
                    </a:lnTo>
                    <a:lnTo>
                      <a:pt x="2929" y="918"/>
                    </a:lnTo>
                    <a:lnTo>
                      <a:pt x="2928" y="922"/>
                    </a:lnTo>
                    <a:lnTo>
                      <a:pt x="2912" y="926"/>
                    </a:lnTo>
                    <a:lnTo>
                      <a:pt x="2913" y="936"/>
                    </a:lnTo>
                    <a:lnTo>
                      <a:pt x="2917" y="944"/>
                    </a:lnTo>
                    <a:lnTo>
                      <a:pt x="2920" y="943"/>
                    </a:lnTo>
                    <a:lnTo>
                      <a:pt x="2921" y="938"/>
                    </a:lnTo>
                    <a:lnTo>
                      <a:pt x="2926" y="939"/>
                    </a:lnTo>
                    <a:lnTo>
                      <a:pt x="2924" y="947"/>
                    </a:lnTo>
                    <a:lnTo>
                      <a:pt x="2912" y="958"/>
                    </a:lnTo>
                    <a:lnTo>
                      <a:pt x="2912" y="964"/>
                    </a:lnTo>
                    <a:lnTo>
                      <a:pt x="2904" y="960"/>
                    </a:lnTo>
                    <a:lnTo>
                      <a:pt x="2901" y="966"/>
                    </a:lnTo>
                    <a:lnTo>
                      <a:pt x="2904" y="975"/>
                    </a:lnTo>
                    <a:lnTo>
                      <a:pt x="2913" y="977"/>
                    </a:lnTo>
                    <a:lnTo>
                      <a:pt x="2913" y="987"/>
                    </a:lnTo>
                    <a:lnTo>
                      <a:pt x="2901" y="996"/>
                    </a:lnTo>
                    <a:lnTo>
                      <a:pt x="2918" y="1009"/>
                    </a:lnTo>
                    <a:lnTo>
                      <a:pt x="2917" y="1014"/>
                    </a:lnTo>
                    <a:lnTo>
                      <a:pt x="2923" y="1019"/>
                    </a:lnTo>
                    <a:lnTo>
                      <a:pt x="2926" y="1018"/>
                    </a:lnTo>
                    <a:lnTo>
                      <a:pt x="2931" y="1040"/>
                    </a:lnTo>
                    <a:lnTo>
                      <a:pt x="2937" y="1046"/>
                    </a:lnTo>
                    <a:lnTo>
                      <a:pt x="2934" y="1052"/>
                    </a:lnTo>
                    <a:lnTo>
                      <a:pt x="2933" y="1058"/>
                    </a:lnTo>
                    <a:lnTo>
                      <a:pt x="2929" y="1066"/>
                    </a:lnTo>
                    <a:lnTo>
                      <a:pt x="2924" y="1082"/>
                    </a:lnTo>
                    <a:lnTo>
                      <a:pt x="2925" y="1097"/>
                    </a:lnTo>
                    <a:lnTo>
                      <a:pt x="2930" y="1105"/>
                    </a:lnTo>
                    <a:lnTo>
                      <a:pt x="2930" y="1122"/>
                    </a:lnTo>
                    <a:lnTo>
                      <a:pt x="2935" y="1133"/>
                    </a:lnTo>
                    <a:lnTo>
                      <a:pt x="2949" y="1149"/>
                    </a:lnTo>
                    <a:lnTo>
                      <a:pt x="2962" y="1153"/>
                    </a:lnTo>
                    <a:lnTo>
                      <a:pt x="2987" y="1157"/>
                    </a:lnTo>
                    <a:lnTo>
                      <a:pt x="3001" y="1168"/>
                    </a:lnTo>
                    <a:lnTo>
                      <a:pt x="3009" y="1168"/>
                    </a:lnTo>
                    <a:lnTo>
                      <a:pt x="3015" y="1184"/>
                    </a:lnTo>
                    <a:lnTo>
                      <a:pt x="3010" y="1196"/>
                    </a:lnTo>
                    <a:lnTo>
                      <a:pt x="3006" y="1200"/>
                    </a:lnTo>
                    <a:lnTo>
                      <a:pt x="3017" y="1203"/>
                    </a:lnTo>
                    <a:lnTo>
                      <a:pt x="3023" y="1211"/>
                    </a:lnTo>
                    <a:lnTo>
                      <a:pt x="3031" y="1227"/>
                    </a:lnTo>
                    <a:lnTo>
                      <a:pt x="3041" y="1233"/>
                    </a:lnTo>
                    <a:lnTo>
                      <a:pt x="3060" y="1239"/>
                    </a:lnTo>
                    <a:lnTo>
                      <a:pt x="3069" y="1246"/>
                    </a:lnTo>
                    <a:lnTo>
                      <a:pt x="3073" y="1239"/>
                    </a:lnTo>
                    <a:lnTo>
                      <a:pt x="3076" y="1254"/>
                    </a:lnTo>
                    <a:lnTo>
                      <a:pt x="3084" y="1272"/>
                    </a:lnTo>
                    <a:lnTo>
                      <a:pt x="3084" y="1282"/>
                    </a:lnTo>
                    <a:lnTo>
                      <a:pt x="3080" y="1302"/>
                    </a:lnTo>
                    <a:lnTo>
                      <a:pt x="3069" y="1312"/>
                    </a:lnTo>
                    <a:lnTo>
                      <a:pt x="3068" y="1329"/>
                    </a:lnTo>
                    <a:lnTo>
                      <a:pt x="3060" y="1343"/>
                    </a:lnTo>
                    <a:lnTo>
                      <a:pt x="3064" y="1358"/>
                    </a:lnTo>
                    <a:lnTo>
                      <a:pt x="3063" y="1372"/>
                    </a:lnTo>
                    <a:lnTo>
                      <a:pt x="3079" y="1394"/>
                    </a:lnTo>
                    <a:lnTo>
                      <a:pt x="3082" y="1426"/>
                    </a:lnTo>
                    <a:lnTo>
                      <a:pt x="3087" y="1440"/>
                    </a:lnTo>
                    <a:lnTo>
                      <a:pt x="3090" y="1459"/>
                    </a:lnTo>
                    <a:lnTo>
                      <a:pt x="3090" y="1474"/>
                    </a:lnTo>
                    <a:lnTo>
                      <a:pt x="3085" y="1487"/>
                    </a:lnTo>
                    <a:lnTo>
                      <a:pt x="3075" y="1501"/>
                    </a:lnTo>
                    <a:lnTo>
                      <a:pt x="3063" y="1504"/>
                    </a:lnTo>
                    <a:lnTo>
                      <a:pt x="3055" y="1501"/>
                    </a:lnTo>
                    <a:lnTo>
                      <a:pt x="3054" y="1509"/>
                    </a:lnTo>
                    <a:lnTo>
                      <a:pt x="3063" y="1530"/>
                    </a:lnTo>
                    <a:lnTo>
                      <a:pt x="3059" y="1539"/>
                    </a:lnTo>
                    <a:lnTo>
                      <a:pt x="3035" y="1529"/>
                    </a:lnTo>
                    <a:lnTo>
                      <a:pt x="3017" y="1528"/>
                    </a:lnTo>
                    <a:lnTo>
                      <a:pt x="3006" y="1517"/>
                    </a:lnTo>
                    <a:lnTo>
                      <a:pt x="3004" y="1504"/>
                    </a:lnTo>
                    <a:lnTo>
                      <a:pt x="3004" y="1458"/>
                    </a:lnTo>
                    <a:lnTo>
                      <a:pt x="3012" y="1428"/>
                    </a:lnTo>
                    <a:lnTo>
                      <a:pt x="3009" y="1422"/>
                    </a:lnTo>
                    <a:lnTo>
                      <a:pt x="3007" y="1393"/>
                    </a:lnTo>
                    <a:lnTo>
                      <a:pt x="3010" y="1379"/>
                    </a:lnTo>
                    <a:lnTo>
                      <a:pt x="3009" y="1362"/>
                    </a:lnTo>
                    <a:lnTo>
                      <a:pt x="3007" y="1352"/>
                    </a:lnTo>
                    <a:lnTo>
                      <a:pt x="3015" y="1340"/>
                    </a:lnTo>
                    <a:lnTo>
                      <a:pt x="3047" y="1319"/>
                    </a:lnTo>
                    <a:lnTo>
                      <a:pt x="3049" y="1313"/>
                    </a:lnTo>
                    <a:lnTo>
                      <a:pt x="3049" y="1300"/>
                    </a:lnTo>
                    <a:lnTo>
                      <a:pt x="3052" y="1288"/>
                    </a:lnTo>
                    <a:lnTo>
                      <a:pt x="3060" y="1287"/>
                    </a:lnTo>
                    <a:lnTo>
                      <a:pt x="3063" y="1270"/>
                    </a:lnTo>
                    <a:lnTo>
                      <a:pt x="3039" y="1254"/>
                    </a:lnTo>
                    <a:lnTo>
                      <a:pt x="3010" y="1264"/>
                    </a:lnTo>
                    <a:lnTo>
                      <a:pt x="2982" y="1267"/>
                    </a:lnTo>
                    <a:lnTo>
                      <a:pt x="2966" y="1260"/>
                    </a:lnTo>
                    <a:lnTo>
                      <a:pt x="2955" y="1248"/>
                    </a:lnTo>
                    <a:lnTo>
                      <a:pt x="2952" y="1250"/>
                    </a:lnTo>
                    <a:lnTo>
                      <a:pt x="2945" y="1235"/>
                    </a:lnTo>
                    <a:lnTo>
                      <a:pt x="2931" y="1219"/>
                    </a:lnTo>
                    <a:lnTo>
                      <a:pt x="2928" y="1212"/>
                    </a:lnTo>
                    <a:lnTo>
                      <a:pt x="2928" y="1203"/>
                    </a:lnTo>
                    <a:lnTo>
                      <a:pt x="2902" y="1191"/>
                    </a:lnTo>
                    <a:lnTo>
                      <a:pt x="2880" y="1174"/>
                    </a:lnTo>
                    <a:lnTo>
                      <a:pt x="2871" y="1163"/>
                    </a:lnTo>
                    <a:lnTo>
                      <a:pt x="2844" y="1149"/>
                    </a:lnTo>
                    <a:lnTo>
                      <a:pt x="2792" y="1148"/>
                    </a:lnTo>
                    <a:lnTo>
                      <a:pt x="2777" y="1151"/>
                    </a:lnTo>
                    <a:lnTo>
                      <a:pt x="2763" y="1171"/>
                    </a:lnTo>
                    <a:lnTo>
                      <a:pt x="2741" y="1181"/>
                    </a:lnTo>
                    <a:lnTo>
                      <a:pt x="2737" y="1201"/>
                    </a:lnTo>
                    <a:lnTo>
                      <a:pt x="2764" y="1202"/>
                    </a:lnTo>
                    <a:lnTo>
                      <a:pt x="2778" y="1213"/>
                    </a:lnTo>
                    <a:lnTo>
                      <a:pt x="2773" y="1227"/>
                    </a:lnTo>
                    <a:lnTo>
                      <a:pt x="2763" y="1240"/>
                    </a:lnTo>
                    <a:lnTo>
                      <a:pt x="2743" y="1246"/>
                    </a:lnTo>
                    <a:lnTo>
                      <a:pt x="2729" y="1259"/>
                    </a:lnTo>
                    <a:lnTo>
                      <a:pt x="2708" y="1265"/>
                    </a:lnTo>
                    <a:lnTo>
                      <a:pt x="2708" y="1249"/>
                    </a:lnTo>
                    <a:lnTo>
                      <a:pt x="2692" y="1233"/>
                    </a:lnTo>
                    <a:lnTo>
                      <a:pt x="2683" y="1217"/>
                    </a:lnTo>
                    <a:lnTo>
                      <a:pt x="2672" y="1218"/>
                    </a:lnTo>
                    <a:lnTo>
                      <a:pt x="2662" y="1232"/>
                    </a:lnTo>
                    <a:lnTo>
                      <a:pt x="2668" y="1239"/>
                    </a:lnTo>
                    <a:lnTo>
                      <a:pt x="2673" y="1260"/>
                    </a:lnTo>
                    <a:lnTo>
                      <a:pt x="2678" y="1275"/>
                    </a:lnTo>
                    <a:lnTo>
                      <a:pt x="2681" y="1287"/>
                    </a:lnTo>
                    <a:lnTo>
                      <a:pt x="2687" y="1289"/>
                    </a:lnTo>
                    <a:lnTo>
                      <a:pt x="2709" y="1308"/>
                    </a:lnTo>
                    <a:lnTo>
                      <a:pt x="2724" y="1314"/>
                    </a:lnTo>
                    <a:lnTo>
                      <a:pt x="2732" y="1326"/>
                    </a:lnTo>
                    <a:lnTo>
                      <a:pt x="2741" y="1327"/>
                    </a:lnTo>
                    <a:lnTo>
                      <a:pt x="2747" y="1335"/>
                    </a:lnTo>
                    <a:lnTo>
                      <a:pt x="2757" y="1329"/>
                    </a:lnTo>
                    <a:lnTo>
                      <a:pt x="2767" y="1319"/>
                    </a:lnTo>
                    <a:lnTo>
                      <a:pt x="2764" y="1334"/>
                    </a:lnTo>
                    <a:lnTo>
                      <a:pt x="2769" y="1341"/>
                    </a:lnTo>
                    <a:lnTo>
                      <a:pt x="2780" y="1337"/>
                    </a:lnTo>
                    <a:lnTo>
                      <a:pt x="2781" y="1367"/>
                    </a:lnTo>
                    <a:lnTo>
                      <a:pt x="2795" y="1383"/>
                    </a:lnTo>
                    <a:lnTo>
                      <a:pt x="2795" y="1393"/>
                    </a:lnTo>
                    <a:lnTo>
                      <a:pt x="2779" y="1390"/>
                    </a:lnTo>
                    <a:lnTo>
                      <a:pt x="2769" y="1384"/>
                    </a:lnTo>
                    <a:lnTo>
                      <a:pt x="2762" y="1377"/>
                    </a:lnTo>
                    <a:lnTo>
                      <a:pt x="2758" y="1367"/>
                    </a:lnTo>
                    <a:lnTo>
                      <a:pt x="2748" y="1358"/>
                    </a:lnTo>
                    <a:lnTo>
                      <a:pt x="2713" y="1354"/>
                    </a:lnTo>
                    <a:lnTo>
                      <a:pt x="2702" y="1348"/>
                    </a:lnTo>
                    <a:lnTo>
                      <a:pt x="2668" y="1345"/>
                    </a:lnTo>
                    <a:lnTo>
                      <a:pt x="2636" y="1332"/>
                    </a:lnTo>
                    <a:lnTo>
                      <a:pt x="2627" y="1325"/>
                    </a:lnTo>
                    <a:lnTo>
                      <a:pt x="2617" y="1310"/>
                    </a:lnTo>
                    <a:lnTo>
                      <a:pt x="2619" y="1307"/>
                    </a:lnTo>
                    <a:lnTo>
                      <a:pt x="2633" y="1304"/>
                    </a:lnTo>
                    <a:lnTo>
                      <a:pt x="2634" y="1299"/>
                    </a:lnTo>
                    <a:lnTo>
                      <a:pt x="2633" y="1278"/>
                    </a:lnTo>
                    <a:lnTo>
                      <a:pt x="2622" y="1256"/>
                    </a:lnTo>
                    <a:lnTo>
                      <a:pt x="2621" y="1246"/>
                    </a:lnTo>
                    <a:lnTo>
                      <a:pt x="2627" y="1222"/>
                    </a:lnTo>
                    <a:lnTo>
                      <a:pt x="2618" y="1211"/>
                    </a:lnTo>
                    <a:lnTo>
                      <a:pt x="2627" y="1202"/>
                    </a:lnTo>
                    <a:lnTo>
                      <a:pt x="2641" y="1163"/>
                    </a:lnTo>
                    <a:lnTo>
                      <a:pt x="2634" y="1137"/>
                    </a:lnTo>
                    <a:lnTo>
                      <a:pt x="2632" y="1120"/>
                    </a:lnTo>
                    <a:lnTo>
                      <a:pt x="2640" y="1115"/>
                    </a:lnTo>
                    <a:lnTo>
                      <a:pt x="2630" y="1100"/>
                    </a:lnTo>
                    <a:lnTo>
                      <a:pt x="2628" y="1090"/>
                    </a:lnTo>
                    <a:lnTo>
                      <a:pt x="2629" y="1082"/>
                    </a:lnTo>
                    <a:lnTo>
                      <a:pt x="2613" y="1066"/>
                    </a:lnTo>
                    <a:lnTo>
                      <a:pt x="2608" y="1055"/>
                    </a:lnTo>
                    <a:lnTo>
                      <a:pt x="2593" y="1063"/>
                    </a:lnTo>
                    <a:lnTo>
                      <a:pt x="2595" y="1074"/>
                    </a:lnTo>
                    <a:lnTo>
                      <a:pt x="2602" y="1094"/>
                    </a:lnTo>
                    <a:lnTo>
                      <a:pt x="2607" y="1115"/>
                    </a:lnTo>
                    <a:lnTo>
                      <a:pt x="2607" y="1160"/>
                    </a:lnTo>
                    <a:lnTo>
                      <a:pt x="2598" y="1176"/>
                    </a:lnTo>
                    <a:lnTo>
                      <a:pt x="2566" y="1207"/>
                    </a:lnTo>
                    <a:lnTo>
                      <a:pt x="2546" y="1217"/>
                    </a:lnTo>
                    <a:lnTo>
                      <a:pt x="2516" y="1239"/>
                    </a:lnTo>
                    <a:lnTo>
                      <a:pt x="2517" y="1253"/>
                    </a:lnTo>
                    <a:lnTo>
                      <a:pt x="2517" y="1261"/>
                    </a:lnTo>
                    <a:lnTo>
                      <a:pt x="2514" y="1272"/>
                    </a:lnTo>
                    <a:lnTo>
                      <a:pt x="2498" y="1289"/>
                    </a:lnTo>
                    <a:lnTo>
                      <a:pt x="2498" y="1298"/>
                    </a:lnTo>
                    <a:lnTo>
                      <a:pt x="2519" y="1321"/>
                    </a:lnTo>
                    <a:lnTo>
                      <a:pt x="2532" y="1343"/>
                    </a:lnTo>
                    <a:lnTo>
                      <a:pt x="2541" y="1362"/>
                    </a:lnTo>
                    <a:lnTo>
                      <a:pt x="2547" y="1395"/>
                    </a:lnTo>
                    <a:lnTo>
                      <a:pt x="2560" y="1417"/>
                    </a:lnTo>
                    <a:lnTo>
                      <a:pt x="2569" y="1438"/>
                    </a:lnTo>
                    <a:lnTo>
                      <a:pt x="2569" y="1448"/>
                    </a:lnTo>
                    <a:lnTo>
                      <a:pt x="2565" y="1468"/>
                    </a:lnTo>
                    <a:lnTo>
                      <a:pt x="2557" y="1488"/>
                    </a:lnTo>
                    <a:lnTo>
                      <a:pt x="2555" y="1496"/>
                    </a:lnTo>
                    <a:lnTo>
                      <a:pt x="2541" y="1514"/>
                    </a:lnTo>
                    <a:lnTo>
                      <a:pt x="2538" y="1528"/>
                    </a:lnTo>
                    <a:lnTo>
                      <a:pt x="2539" y="1545"/>
                    </a:lnTo>
                    <a:lnTo>
                      <a:pt x="2532" y="1555"/>
                    </a:lnTo>
                    <a:lnTo>
                      <a:pt x="2530" y="1568"/>
                    </a:lnTo>
                    <a:lnTo>
                      <a:pt x="2527" y="1588"/>
                    </a:lnTo>
                    <a:lnTo>
                      <a:pt x="2541" y="1611"/>
                    </a:lnTo>
                    <a:lnTo>
                      <a:pt x="2548" y="1632"/>
                    </a:lnTo>
                    <a:lnTo>
                      <a:pt x="2546" y="1647"/>
                    </a:lnTo>
                    <a:lnTo>
                      <a:pt x="2539" y="1664"/>
                    </a:lnTo>
                    <a:lnTo>
                      <a:pt x="2538" y="1673"/>
                    </a:lnTo>
                    <a:lnTo>
                      <a:pt x="2547" y="1689"/>
                    </a:lnTo>
                    <a:lnTo>
                      <a:pt x="2559" y="1691"/>
                    </a:lnTo>
                    <a:lnTo>
                      <a:pt x="2575" y="1686"/>
                    </a:lnTo>
                    <a:lnTo>
                      <a:pt x="2586" y="1686"/>
                    </a:lnTo>
                    <a:lnTo>
                      <a:pt x="2600" y="1691"/>
                    </a:lnTo>
                    <a:lnTo>
                      <a:pt x="2616" y="1694"/>
                    </a:lnTo>
                    <a:lnTo>
                      <a:pt x="2618" y="1685"/>
                    </a:lnTo>
                    <a:lnTo>
                      <a:pt x="2641" y="1670"/>
                    </a:lnTo>
                    <a:lnTo>
                      <a:pt x="2665" y="1670"/>
                    </a:lnTo>
                    <a:lnTo>
                      <a:pt x="2698" y="1690"/>
                    </a:lnTo>
                    <a:lnTo>
                      <a:pt x="2708" y="1700"/>
                    </a:lnTo>
                    <a:lnTo>
                      <a:pt x="2734" y="1716"/>
                    </a:lnTo>
                    <a:lnTo>
                      <a:pt x="2753" y="1724"/>
                    </a:lnTo>
                    <a:lnTo>
                      <a:pt x="2758" y="1734"/>
                    </a:lnTo>
                    <a:lnTo>
                      <a:pt x="2758" y="1750"/>
                    </a:lnTo>
                    <a:lnTo>
                      <a:pt x="2757" y="1761"/>
                    </a:lnTo>
                    <a:lnTo>
                      <a:pt x="2775" y="1802"/>
                    </a:lnTo>
                    <a:lnTo>
                      <a:pt x="2779" y="1802"/>
                    </a:lnTo>
                    <a:lnTo>
                      <a:pt x="2780" y="1814"/>
                    </a:lnTo>
                    <a:lnTo>
                      <a:pt x="2774" y="1822"/>
                    </a:lnTo>
                    <a:lnTo>
                      <a:pt x="2761" y="1824"/>
                    </a:lnTo>
                    <a:lnTo>
                      <a:pt x="2750" y="1832"/>
                    </a:lnTo>
                    <a:lnTo>
                      <a:pt x="2746" y="1845"/>
                    </a:lnTo>
                    <a:lnTo>
                      <a:pt x="2745" y="1868"/>
                    </a:lnTo>
                    <a:lnTo>
                      <a:pt x="2747" y="1886"/>
                    </a:lnTo>
                    <a:lnTo>
                      <a:pt x="2751" y="1896"/>
                    </a:lnTo>
                    <a:lnTo>
                      <a:pt x="2763" y="1894"/>
                    </a:lnTo>
                    <a:lnTo>
                      <a:pt x="2781" y="1904"/>
                    </a:lnTo>
                    <a:lnTo>
                      <a:pt x="2800" y="1902"/>
                    </a:lnTo>
                    <a:lnTo>
                      <a:pt x="2820" y="1915"/>
                    </a:lnTo>
                    <a:lnTo>
                      <a:pt x="2817" y="1918"/>
                    </a:lnTo>
                    <a:lnTo>
                      <a:pt x="2792" y="1923"/>
                    </a:lnTo>
                    <a:lnTo>
                      <a:pt x="2779" y="1920"/>
                    </a:lnTo>
                    <a:lnTo>
                      <a:pt x="2754" y="1921"/>
                    </a:lnTo>
                    <a:lnTo>
                      <a:pt x="2752" y="1912"/>
                    </a:lnTo>
                    <a:lnTo>
                      <a:pt x="2748" y="1905"/>
                    </a:lnTo>
                    <a:lnTo>
                      <a:pt x="2727" y="1894"/>
                    </a:lnTo>
                    <a:lnTo>
                      <a:pt x="2726" y="1883"/>
                    </a:lnTo>
                    <a:lnTo>
                      <a:pt x="2730" y="1878"/>
                    </a:lnTo>
                    <a:lnTo>
                      <a:pt x="2732" y="1868"/>
                    </a:lnTo>
                    <a:lnTo>
                      <a:pt x="2731" y="1857"/>
                    </a:lnTo>
                    <a:lnTo>
                      <a:pt x="2732" y="1842"/>
                    </a:lnTo>
                    <a:lnTo>
                      <a:pt x="2740" y="1825"/>
                    </a:lnTo>
                    <a:lnTo>
                      <a:pt x="2736" y="1821"/>
                    </a:lnTo>
                    <a:lnTo>
                      <a:pt x="2730" y="1824"/>
                    </a:lnTo>
                    <a:lnTo>
                      <a:pt x="2729" y="1814"/>
                    </a:lnTo>
                    <a:lnTo>
                      <a:pt x="2732" y="1800"/>
                    </a:lnTo>
                    <a:lnTo>
                      <a:pt x="2734" y="1798"/>
                    </a:lnTo>
                    <a:lnTo>
                      <a:pt x="2732" y="1791"/>
                    </a:lnTo>
                    <a:lnTo>
                      <a:pt x="2735" y="1783"/>
                    </a:lnTo>
                    <a:lnTo>
                      <a:pt x="2732" y="1776"/>
                    </a:lnTo>
                    <a:lnTo>
                      <a:pt x="2726" y="1767"/>
                    </a:lnTo>
                    <a:lnTo>
                      <a:pt x="2718" y="1762"/>
                    </a:lnTo>
                    <a:lnTo>
                      <a:pt x="2713" y="1754"/>
                    </a:lnTo>
                    <a:lnTo>
                      <a:pt x="2703" y="1749"/>
                    </a:lnTo>
                    <a:lnTo>
                      <a:pt x="2699" y="1739"/>
                    </a:lnTo>
                    <a:lnTo>
                      <a:pt x="2700" y="1727"/>
                    </a:lnTo>
                    <a:lnTo>
                      <a:pt x="2694" y="1708"/>
                    </a:lnTo>
                    <a:lnTo>
                      <a:pt x="2667" y="1712"/>
                    </a:lnTo>
                    <a:lnTo>
                      <a:pt x="2652" y="1718"/>
                    </a:lnTo>
                    <a:lnTo>
                      <a:pt x="2621" y="1724"/>
                    </a:lnTo>
                    <a:lnTo>
                      <a:pt x="2602" y="1737"/>
                    </a:lnTo>
                    <a:lnTo>
                      <a:pt x="2582" y="1744"/>
                    </a:lnTo>
                    <a:lnTo>
                      <a:pt x="2574" y="1750"/>
                    </a:lnTo>
                    <a:lnTo>
                      <a:pt x="2574" y="1760"/>
                    </a:lnTo>
                    <a:lnTo>
                      <a:pt x="2576" y="1772"/>
                    </a:lnTo>
                    <a:lnTo>
                      <a:pt x="2573" y="1786"/>
                    </a:lnTo>
                    <a:lnTo>
                      <a:pt x="2566" y="1794"/>
                    </a:lnTo>
                    <a:lnTo>
                      <a:pt x="2570" y="1805"/>
                    </a:lnTo>
                    <a:lnTo>
                      <a:pt x="2575" y="1808"/>
                    </a:lnTo>
                    <a:lnTo>
                      <a:pt x="2579" y="1818"/>
                    </a:lnTo>
                    <a:lnTo>
                      <a:pt x="2585" y="1825"/>
                    </a:lnTo>
                    <a:lnTo>
                      <a:pt x="2584" y="1835"/>
                    </a:lnTo>
                    <a:lnTo>
                      <a:pt x="2590" y="1842"/>
                    </a:lnTo>
                    <a:lnTo>
                      <a:pt x="2593" y="1854"/>
                    </a:lnTo>
                    <a:lnTo>
                      <a:pt x="2595" y="1873"/>
                    </a:lnTo>
                    <a:lnTo>
                      <a:pt x="2590" y="1900"/>
                    </a:lnTo>
                    <a:lnTo>
                      <a:pt x="2576" y="1911"/>
                    </a:lnTo>
                    <a:lnTo>
                      <a:pt x="2547" y="1948"/>
                    </a:lnTo>
                    <a:lnTo>
                      <a:pt x="2544" y="1954"/>
                    </a:lnTo>
                    <a:lnTo>
                      <a:pt x="2544" y="1969"/>
                    </a:lnTo>
                    <a:lnTo>
                      <a:pt x="2541" y="1988"/>
                    </a:lnTo>
                    <a:lnTo>
                      <a:pt x="2525" y="2013"/>
                    </a:lnTo>
                    <a:lnTo>
                      <a:pt x="2515" y="2023"/>
                    </a:lnTo>
                    <a:lnTo>
                      <a:pt x="2499" y="2031"/>
                    </a:lnTo>
                    <a:lnTo>
                      <a:pt x="2490" y="2042"/>
                    </a:lnTo>
                    <a:lnTo>
                      <a:pt x="2462" y="2053"/>
                    </a:lnTo>
                    <a:lnTo>
                      <a:pt x="2457" y="2061"/>
                    </a:lnTo>
                    <a:lnTo>
                      <a:pt x="2465" y="2078"/>
                    </a:lnTo>
                    <a:lnTo>
                      <a:pt x="2458" y="2098"/>
                    </a:lnTo>
                    <a:lnTo>
                      <a:pt x="2445" y="2103"/>
                    </a:lnTo>
                    <a:lnTo>
                      <a:pt x="2407" y="2085"/>
                    </a:lnTo>
                    <a:lnTo>
                      <a:pt x="2387" y="2083"/>
                    </a:lnTo>
                    <a:lnTo>
                      <a:pt x="2374" y="2087"/>
                    </a:lnTo>
                    <a:lnTo>
                      <a:pt x="2363" y="2088"/>
                    </a:lnTo>
                    <a:lnTo>
                      <a:pt x="2338" y="2083"/>
                    </a:lnTo>
                    <a:lnTo>
                      <a:pt x="2334" y="2080"/>
                    </a:lnTo>
                    <a:lnTo>
                      <a:pt x="2334" y="2071"/>
                    </a:lnTo>
                    <a:lnTo>
                      <a:pt x="2337" y="2064"/>
                    </a:lnTo>
                    <a:lnTo>
                      <a:pt x="2334" y="2040"/>
                    </a:lnTo>
                    <a:lnTo>
                      <a:pt x="2321" y="2037"/>
                    </a:lnTo>
                    <a:lnTo>
                      <a:pt x="2318" y="2030"/>
                    </a:lnTo>
                    <a:lnTo>
                      <a:pt x="2321" y="2026"/>
                    </a:lnTo>
                    <a:lnTo>
                      <a:pt x="2332" y="2021"/>
                    </a:lnTo>
                    <a:lnTo>
                      <a:pt x="2343" y="2030"/>
                    </a:lnTo>
                    <a:lnTo>
                      <a:pt x="2347" y="2037"/>
                    </a:lnTo>
                    <a:lnTo>
                      <a:pt x="2360" y="2037"/>
                    </a:lnTo>
                    <a:lnTo>
                      <a:pt x="2366" y="2028"/>
                    </a:lnTo>
                    <a:lnTo>
                      <a:pt x="2375" y="2028"/>
                    </a:lnTo>
                    <a:lnTo>
                      <a:pt x="2385" y="2012"/>
                    </a:lnTo>
                    <a:lnTo>
                      <a:pt x="2393" y="2018"/>
                    </a:lnTo>
                    <a:lnTo>
                      <a:pt x="2407" y="2012"/>
                    </a:lnTo>
                    <a:lnTo>
                      <a:pt x="2409" y="2005"/>
                    </a:lnTo>
                    <a:lnTo>
                      <a:pt x="2415" y="2003"/>
                    </a:lnTo>
                    <a:lnTo>
                      <a:pt x="2424" y="2004"/>
                    </a:lnTo>
                    <a:lnTo>
                      <a:pt x="2439" y="2001"/>
                    </a:lnTo>
                    <a:lnTo>
                      <a:pt x="2445" y="1992"/>
                    </a:lnTo>
                    <a:lnTo>
                      <a:pt x="2439" y="1983"/>
                    </a:lnTo>
                    <a:lnTo>
                      <a:pt x="2422" y="1983"/>
                    </a:lnTo>
                    <a:lnTo>
                      <a:pt x="2415" y="1988"/>
                    </a:lnTo>
                    <a:lnTo>
                      <a:pt x="2407" y="1982"/>
                    </a:lnTo>
                    <a:lnTo>
                      <a:pt x="2408" y="1969"/>
                    </a:lnTo>
                    <a:lnTo>
                      <a:pt x="2428" y="1981"/>
                    </a:lnTo>
                    <a:lnTo>
                      <a:pt x="2449" y="1977"/>
                    </a:lnTo>
                    <a:lnTo>
                      <a:pt x="2451" y="1974"/>
                    </a:lnTo>
                    <a:lnTo>
                      <a:pt x="2452" y="1956"/>
                    </a:lnTo>
                    <a:lnTo>
                      <a:pt x="2461" y="1956"/>
                    </a:lnTo>
                    <a:lnTo>
                      <a:pt x="2468" y="1947"/>
                    </a:lnTo>
                    <a:lnTo>
                      <a:pt x="2469" y="1937"/>
                    </a:lnTo>
                    <a:lnTo>
                      <a:pt x="2474" y="1924"/>
                    </a:lnTo>
                    <a:lnTo>
                      <a:pt x="2477" y="1915"/>
                    </a:lnTo>
                    <a:lnTo>
                      <a:pt x="2494" y="1906"/>
                    </a:lnTo>
                    <a:lnTo>
                      <a:pt x="2503" y="1895"/>
                    </a:lnTo>
                    <a:lnTo>
                      <a:pt x="2499" y="1888"/>
                    </a:lnTo>
                    <a:lnTo>
                      <a:pt x="2504" y="1878"/>
                    </a:lnTo>
                    <a:lnTo>
                      <a:pt x="2501" y="1843"/>
                    </a:lnTo>
                    <a:lnTo>
                      <a:pt x="2501" y="1832"/>
                    </a:lnTo>
                    <a:lnTo>
                      <a:pt x="2506" y="1815"/>
                    </a:lnTo>
                    <a:lnTo>
                      <a:pt x="2521" y="1792"/>
                    </a:lnTo>
                    <a:lnTo>
                      <a:pt x="2520" y="1762"/>
                    </a:lnTo>
                    <a:lnTo>
                      <a:pt x="2490" y="1735"/>
                    </a:lnTo>
                    <a:lnTo>
                      <a:pt x="2468" y="1701"/>
                    </a:lnTo>
                    <a:lnTo>
                      <a:pt x="2468" y="1684"/>
                    </a:lnTo>
                    <a:lnTo>
                      <a:pt x="2472" y="1670"/>
                    </a:lnTo>
                    <a:lnTo>
                      <a:pt x="2473" y="1657"/>
                    </a:lnTo>
                    <a:lnTo>
                      <a:pt x="2471" y="1643"/>
                    </a:lnTo>
                    <a:lnTo>
                      <a:pt x="2478" y="1630"/>
                    </a:lnTo>
                    <a:lnTo>
                      <a:pt x="2473" y="1606"/>
                    </a:lnTo>
                    <a:lnTo>
                      <a:pt x="2479" y="1592"/>
                    </a:lnTo>
                    <a:lnTo>
                      <a:pt x="2479" y="1571"/>
                    </a:lnTo>
                    <a:lnTo>
                      <a:pt x="2476" y="1565"/>
                    </a:lnTo>
                    <a:lnTo>
                      <a:pt x="2476" y="1558"/>
                    </a:lnTo>
                    <a:lnTo>
                      <a:pt x="2473" y="1555"/>
                    </a:lnTo>
                    <a:lnTo>
                      <a:pt x="2472" y="1545"/>
                    </a:lnTo>
                    <a:lnTo>
                      <a:pt x="2474" y="1530"/>
                    </a:lnTo>
                    <a:lnTo>
                      <a:pt x="2473" y="1524"/>
                    </a:lnTo>
                    <a:lnTo>
                      <a:pt x="2467" y="1518"/>
                    </a:lnTo>
                    <a:lnTo>
                      <a:pt x="2465" y="1504"/>
                    </a:lnTo>
                    <a:lnTo>
                      <a:pt x="2469" y="1492"/>
                    </a:lnTo>
                    <a:lnTo>
                      <a:pt x="2482" y="1482"/>
                    </a:lnTo>
                    <a:lnTo>
                      <a:pt x="2483" y="1475"/>
                    </a:lnTo>
                    <a:lnTo>
                      <a:pt x="2480" y="1442"/>
                    </a:lnTo>
                    <a:lnTo>
                      <a:pt x="2485" y="1427"/>
                    </a:lnTo>
                    <a:lnTo>
                      <a:pt x="2485" y="1406"/>
                    </a:lnTo>
                    <a:lnTo>
                      <a:pt x="2471" y="1373"/>
                    </a:lnTo>
                    <a:lnTo>
                      <a:pt x="2473" y="1350"/>
                    </a:lnTo>
                    <a:lnTo>
                      <a:pt x="2453" y="1334"/>
                    </a:lnTo>
                    <a:lnTo>
                      <a:pt x="2442" y="1321"/>
                    </a:lnTo>
                    <a:lnTo>
                      <a:pt x="2429" y="1297"/>
                    </a:lnTo>
                    <a:lnTo>
                      <a:pt x="2430" y="1283"/>
                    </a:lnTo>
                    <a:lnTo>
                      <a:pt x="2431" y="1281"/>
                    </a:lnTo>
                    <a:lnTo>
                      <a:pt x="2447" y="1271"/>
                    </a:lnTo>
                    <a:lnTo>
                      <a:pt x="2450" y="1260"/>
                    </a:lnTo>
                    <a:lnTo>
                      <a:pt x="2457" y="1250"/>
                    </a:lnTo>
                    <a:lnTo>
                      <a:pt x="2457" y="1243"/>
                    </a:lnTo>
                    <a:lnTo>
                      <a:pt x="2456" y="1233"/>
                    </a:lnTo>
                    <a:lnTo>
                      <a:pt x="2465" y="1217"/>
                    </a:lnTo>
                    <a:lnTo>
                      <a:pt x="2472" y="1187"/>
                    </a:lnTo>
                    <a:lnTo>
                      <a:pt x="2478" y="1173"/>
                    </a:lnTo>
                    <a:lnTo>
                      <a:pt x="2480" y="1147"/>
                    </a:lnTo>
                    <a:lnTo>
                      <a:pt x="2477" y="1132"/>
                    </a:lnTo>
                    <a:lnTo>
                      <a:pt x="2476" y="1114"/>
                    </a:lnTo>
                    <a:lnTo>
                      <a:pt x="2477" y="1092"/>
                    </a:lnTo>
                    <a:lnTo>
                      <a:pt x="2473" y="1084"/>
                    </a:lnTo>
                    <a:lnTo>
                      <a:pt x="2477" y="1079"/>
                    </a:lnTo>
                    <a:lnTo>
                      <a:pt x="2476" y="1078"/>
                    </a:lnTo>
                    <a:lnTo>
                      <a:pt x="2434" y="1058"/>
                    </a:lnTo>
                    <a:lnTo>
                      <a:pt x="2419" y="1046"/>
                    </a:lnTo>
                    <a:lnTo>
                      <a:pt x="2376" y="1052"/>
                    </a:lnTo>
                    <a:lnTo>
                      <a:pt x="2359" y="1050"/>
                    </a:lnTo>
                    <a:lnTo>
                      <a:pt x="2331" y="1051"/>
                    </a:lnTo>
                    <a:lnTo>
                      <a:pt x="2318" y="1045"/>
                    </a:lnTo>
                    <a:lnTo>
                      <a:pt x="2326" y="1038"/>
                    </a:lnTo>
                    <a:lnTo>
                      <a:pt x="2297" y="1040"/>
                    </a:lnTo>
                    <a:lnTo>
                      <a:pt x="2293" y="1050"/>
                    </a:lnTo>
                    <a:lnTo>
                      <a:pt x="2293" y="1056"/>
                    </a:lnTo>
                    <a:lnTo>
                      <a:pt x="2288" y="1071"/>
                    </a:lnTo>
                    <a:lnTo>
                      <a:pt x="2279" y="1084"/>
                    </a:lnTo>
                    <a:lnTo>
                      <a:pt x="2273" y="1103"/>
                    </a:lnTo>
                    <a:lnTo>
                      <a:pt x="2265" y="1143"/>
                    </a:lnTo>
                    <a:lnTo>
                      <a:pt x="2261" y="1164"/>
                    </a:lnTo>
                    <a:lnTo>
                      <a:pt x="2254" y="1176"/>
                    </a:lnTo>
                    <a:lnTo>
                      <a:pt x="2248" y="1228"/>
                    </a:lnTo>
                    <a:lnTo>
                      <a:pt x="2243" y="1246"/>
                    </a:lnTo>
                    <a:lnTo>
                      <a:pt x="2225" y="1282"/>
                    </a:lnTo>
                    <a:lnTo>
                      <a:pt x="2204" y="1305"/>
                    </a:lnTo>
                    <a:lnTo>
                      <a:pt x="2186" y="1323"/>
                    </a:lnTo>
                    <a:lnTo>
                      <a:pt x="2159" y="1336"/>
                    </a:lnTo>
                    <a:lnTo>
                      <a:pt x="2152" y="1369"/>
                    </a:lnTo>
                    <a:lnTo>
                      <a:pt x="2152" y="1374"/>
                    </a:lnTo>
                    <a:lnTo>
                      <a:pt x="2156" y="1375"/>
                    </a:lnTo>
                    <a:lnTo>
                      <a:pt x="2167" y="1358"/>
                    </a:lnTo>
                    <a:lnTo>
                      <a:pt x="2171" y="1361"/>
                    </a:lnTo>
                    <a:lnTo>
                      <a:pt x="2171" y="1375"/>
                    </a:lnTo>
                    <a:lnTo>
                      <a:pt x="2166" y="1385"/>
                    </a:lnTo>
                    <a:lnTo>
                      <a:pt x="2148" y="1397"/>
                    </a:lnTo>
                    <a:lnTo>
                      <a:pt x="2143" y="1415"/>
                    </a:lnTo>
                    <a:lnTo>
                      <a:pt x="2149" y="1428"/>
                    </a:lnTo>
                    <a:lnTo>
                      <a:pt x="2162" y="1422"/>
                    </a:lnTo>
                    <a:lnTo>
                      <a:pt x="2171" y="1415"/>
                    </a:lnTo>
                    <a:lnTo>
                      <a:pt x="2186" y="1416"/>
                    </a:lnTo>
                    <a:lnTo>
                      <a:pt x="2192" y="1432"/>
                    </a:lnTo>
                    <a:lnTo>
                      <a:pt x="2187" y="1445"/>
                    </a:lnTo>
                    <a:lnTo>
                      <a:pt x="2187" y="1487"/>
                    </a:lnTo>
                    <a:lnTo>
                      <a:pt x="2178" y="1499"/>
                    </a:lnTo>
                    <a:lnTo>
                      <a:pt x="2181" y="1522"/>
                    </a:lnTo>
                    <a:lnTo>
                      <a:pt x="2187" y="1534"/>
                    </a:lnTo>
                    <a:lnTo>
                      <a:pt x="2181" y="1550"/>
                    </a:lnTo>
                    <a:lnTo>
                      <a:pt x="2170" y="1550"/>
                    </a:lnTo>
                    <a:lnTo>
                      <a:pt x="2164" y="1540"/>
                    </a:lnTo>
                    <a:lnTo>
                      <a:pt x="2161" y="1563"/>
                    </a:lnTo>
                    <a:lnTo>
                      <a:pt x="2161" y="1606"/>
                    </a:lnTo>
                    <a:lnTo>
                      <a:pt x="2168" y="1621"/>
                    </a:lnTo>
                    <a:lnTo>
                      <a:pt x="2168" y="1606"/>
                    </a:lnTo>
                    <a:lnTo>
                      <a:pt x="2182" y="1601"/>
                    </a:lnTo>
                    <a:lnTo>
                      <a:pt x="2205" y="1616"/>
                    </a:lnTo>
                    <a:lnTo>
                      <a:pt x="2218" y="1628"/>
                    </a:lnTo>
                    <a:lnTo>
                      <a:pt x="2225" y="1625"/>
                    </a:lnTo>
                    <a:lnTo>
                      <a:pt x="2230" y="1625"/>
                    </a:lnTo>
                    <a:lnTo>
                      <a:pt x="2227" y="1647"/>
                    </a:lnTo>
                    <a:lnTo>
                      <a:pt x="2236" y="1671"/>
                    </a:lnTo>
                    <a:lnTo>
                      <a:pt x="2243" y="1686"/>
                    </a:lnTo>
                    <a:lnTo>
                      <a:pt x="2251" y="1706"/>
                    </a:lnTo>
                    <a:lnTo>
                      <a:pt x="2267" y="1717"/>
                    </a:lnTo>
                    <a:lnTo>
                      <a:pt x="2279" y="1713"/>
                    </a:lnTo>
                    <a:lnTo>
                      <a:pt x="2279" y="1719"/>
                    </a:lnTo>
                    <a:lnTo>
                      <a:pt x="2285" y="1727"/>
                    </a:lnTo>
                    <a:lnTo>
                      <a:pt x="2274" y="1743"/>
                    </a:lnTo>
                    <a:lnTo>
                      <a:pt x="2264" y="1776"/>
                    </a:lnTo>
                    <a:lnTo>
                      <a:pt x="2256" y="1799"/>
                    </a:lnTo>
                    <a:lnTo>
                      <a:pt x="2253" y="1811"/>
                    </a:lnTo>
                    <a:lnTo>
                      <a:pt x="2238" y="1822"/>
                    </a:lnTo>
                    <a:lnTo>
                      <a:pt x="2234" y="1814"/>
                    </a:lnTo>
                    <a:lnTo>
                      <a:pt x="2235" y="1800"/>
                    </a:lnTo>
                    <a:lnTo>
                      <a:pt x="2225" y="1787"/>
                    </a:lnTo>
                    <a:lnTo>
                      <a:pt x="2207" y="1776"/>
                    </a:lnTo>
                    <a:lnTo>
                      <a:pt x="2172" y="1733"/>
                    </a:lnTo>
                    <a:lnTo>
                      <a:pt x="2161" y="1724"/>
                    </a:lnTo>
                    <a:lnTo>
                      <a:pt x="2144" y="1721"/>
                    </a:lnTo>
                    <a:lnTo>
                      <a:pt x="2119" y="1701"/>
                    </a:lnTo>
                    <a:lnTo>
                      <a:pt x="2092" y="1691"/>
                    </a:lnTo>
                    <a:lnTo>
                      <a:pt x="2094" y="1682"/>
                    </a:lnTo>
                    <a:lnTo>
                      <a:pt x="2101" y="1682"/>
                    </a:lnTo>
                    <a:lnTo>
                      <a:pt x="2097" y="1679"/>
                    </a:lnTo>
                    <a:lnTo>
                      <a:pt x="2079" y="1675"/>
                    </a:lnTo>
                    <a:lnTo>
                      <a:pt x="2057" y="1658"/>
                    </a:lnTo>
                    <a:lnTo>
                      <a:pt x="2043" y="1652"/>
                    </a:lnTo>
                    <a:lnTo>
                      <a:pt x="2011" y="1622"/>
                    </a:lnTo>
                    <a:lnTo>
                      <a:pt x="1993" y="1617"/>
                    </a:lnTo>
                    <a:lnTo>
                      <a:pt x="1965" y="1603"/>
                    </a:lnTo>
                    <a:lnTo>
                      <a:pt x="1956" y="1603"/>
                    </a:lnTo>
                    <a:lnTo>
                      <a:pt x="1936" y="1589"/>
                    </a:lnTo>
                    <a:lnTo>
                      <a:pt x="1922" y="1590"/>
                    </a:lnTo>
                    <a:lnTo>
                      <a:pt x="1869" y="1587"/>
                    </a:lnTo>
                    <a:lnTo>
                      <a:pt x="1865" y="1581"/>
                    </a:lnTo>
                    <a:lnTo>
                      <a:pt x="1848" y="1573"/>
                    </a:lnTo>
                    <a:lnTo>
                      <a:pt x="1834" y="1573"/>
                    </a:lnTo>
                    <a:lnTo>
                      <a:pt x="1829" y="1577"/>
                    </a:lnTo>
                    <a:lnTo>
                      <a:pt x="1828" y="1587"/>
                    </a:lnTo>
                    <a:lnTo>
                      <a:pt x="1823" y="1595"/>
                    </a:lnTo>
                    <a:lnTo>
                      <a:pt x="1802" y="1609"/>
                    </a:lnTo>
                    <a:lnTo>
                      <a:pt x="1804" y="1617"/>
                    </a:lnTo>
                    <a:lnTo>
                      <a:pt x="1810" y="1635"/>
                    </a:lnTo>
                    <a:lnTo>
                      <a:pt x="1823" y="1655"/>
                    </a:lnTo>
                    <a:lnTo>
                      <a:pt x="1833" y="1690"/>
                    </a:lnTo>
                    <a:lnTo>
                      <a:pt x="1832" y="1682"/>
                    </a:lnTo>
                    <a:lnTo>
                      <a:pt x="1837" y="1684"/>
                    </a:lnTo>
                    <a:lnTo>
                      <a:pt x="1832" y="1718"/>
                    </a:lnTo>
                    <a:lnTo>
                      <a:pt x="1829" y="1724"/>
                    </a:lnTo>
                    <a:lnTo>
                      <a:pt x="1810" y="1746"/>
                    </a:lnTo>
                    <a:lnTo>
                      <a:pt x="1779" y="1750"/>
                    </a:lnTo>
                    <a:lnTo>
                      <a:pt x="1778" y="1765"/>
                    </a:lnTo>
                    <a:lnTo>
                      <a:pt x="1783" y="1773"/>
                    </a:lnTo>
                    <a:lnTo>
                      <a:pt x="1784" y="1783"/>
                    </a:lnTo>
                    <a:lnTo>
                      <a:pt x="1773" y="1799"/>
                    </a:lnTo>
                    <a:lnTo>
                      <a:pt x="1761" y="1805"/>
                    </a:lnTo>
                    <a:lnTo>
                      <a:pt x="1747" y="1798"/>
                    </a:lnTo>
                    <a:lnTo>
                      <a:pt x="1736" y="1787"/>
                    </a:lnTo>
                    <a:lnTo>
                      <a:pt x="1736" y="1770"/>
                    </a:lnTo>
                    <a:lnTo>
                      <a:pt x="1741" y="1759"/>
                    </a:lnTo>
                    <a:lnTo>
                      <a:pt x="1747" y="1750"/>
                    </a:lnTo>
                    <a:lnTo>
                      <a:pt x="1754" y="1745"/>
                    </a:lnTo>
                    <a:lnTo>
                      <a:pt x="1732" y="1713"/>
                    </a:lnTo>
                    <a:lnTo>
                      <a:pt x="1735" y="1705"/>
                    </a:lnTo>
                    <a:lnTo>
                      <a:pt x="1724" y="1703"/>
                    </a:lnTo>
                    <a:lnTo>
                      <a:pt x="1684" y="1721"/>
                    </a:lnTo>
                    <a:lnTo>
                      <a:pt x="1675" y="1737"/>
                    </a:lnTo>
                    <a:lnTo>
                      <a:pt x="1660" y="1743"/>
                    </a:lnTo>
                    <a:lnTo>
                      <a:pt x="1640" y="1773"/>
                    </a:lnTo>
                    <a:lnTo>
                      <a:pt x="1628" y="1775"/>
                    </a:lnTo>
                    <a:lnTo>
                      <a:pt x="1622" y="1766"/>
                    </a:lnTo>
                    <a:lnTo>
                      <a:pt x="1606" y="1762"/>
                    </a:lnTo>
                    <a:lnTo>
                      <a:pt x="1587" y="1767"/>
                    </a:lnTo>
                    <a:lnTo>
                      <a:pt x="1570" y="1757"/>
                    </a:lnTo>
                    <a:lnTo>
                      <a:pt x="1547" y="1772"/>
                    </a:lnTo>
                    <a:lnTo>
                      <a:pt x="1536" y="1771"/>
                    </a:lnTo>
                    <a:lnTo>
                      <a:pt x="1512" y="1792"/>
                    </a:lnTo>
                    <a:lnTo>
                      <a:pt x="1508" y="1802"/>
                    </a:lnTo>
                    <a:lnTo>
                      <a:pt x="1506" y="1822"/>
                    </a:lnTo>
                    <a:lnTo>
                      <a:pt x="1504" y="1831"/>
                    </a:lnTo>
                    <a:lnTo>
                      <a:pt x="1495" y="1831"/>
                    </a:lnTo>
                    <a:lnTo>
                      <a:pt x="1487" y="1824"/>
                    </a:lnTo>
                    <a:lnTo>
                      <a:pt x="1478" y="1813"/>
                    </a:lnTo>
                    <a:lnTo>
                      <a:pt x="1474" y="1816"/>
                    </a:lnTo>
                    <a:lnTo>
                      <a:pt x="1467" y="1821"/>
                    </a:lnTo>
                    <a:lnTo>
                      <a:pt x="1456" y="1807"/>
                    </a:lnTo>
                    <a:lnTo>
                      <a:pt x="1456" y="1779"/>
                    </a:lnTo>
                    <a:lnTo>
                      <a:pt x="1450" y="1773"/>
                    </a:lnTo>
                    <a:lnTo>
                      <a:pt x="1450" y="1766"/>
                    </a:lnTo>
                    <a:lnTo>
                      <a:pt x="1457" y="1751"/>
                    </a:lnTo>
                    <a:lnTo>
                      <a:pt x="1458" y="1737"/>
                    </a:lnTo>
                    <a:lnTo>
                      <a:pt x="1452" y="1724"/>
                    </a:lnTo>
                    <a:lnTo>
                      <a:pt x="1447" y="1722"/>
                    </a:lnTo>
                    <a:lnTo>
                      <a:pt x="1446" y="1730"/>
                    </a:lnTo>
                    <a:lnTo>
                      <a:pt x="1442" y="1730"/>
                    </a:lnTo>
                    <a:lnTo>
                      <a:pt x="1444" y="1721"/>
                    </a:lnTo>
                    <a:lnTo>
                      <a:pt x="1451" y="1716"/>
                    </a:lnTo>
                    <a:lnTo>
                      <a:pt x="1477" y="1713"/>
                    </a:lnTo>
                    <a:lnTo>
                      <a:pt x="1488" y="1707"/>
                    </a:lnTo>
                    <a:lnTo>
                      <a:pt x="1490" y="1705"/>
                    </a:lnTo>
                    <a:lnTo>
                      <a:pt x="1484" y="1707"/>
                    </a:lnTo>
                    <a:lnTo>
                      <a:pt x="1467" y="1712"/>
                    </a:lnTo>
                    <a:lnTo>
                      <a:pt x="1460" y="1711"/>
                    </a:lnTo>
                    <a:lnTo>
                      <a:pt x="1445" y="1712"/>
                    </a:lnTo>
                    <a:lnTo>
                      <a:pt x="1423" y="1723"/>
                    </a:lnTo>
                    <a:lnTo>
                      <a:pt x="1424" y="1730"/>
                    </a:lnTo>
                    <a:lnTo>
                      <a:pt x="1415" y="1734"/>
                    </a:lnTo>
                    <a:lnTo>
                      <a:pt x="1413" y="1738"/>
                    </a:lnTo>
                    <a:lnTo>
                      <a:pt x="1417" y="1751"/>
                    </a:lnTo>
                    <a:lnTo>
                      <a:pt x="1417" y="1759"/>
                    </a:lnTo>
                    <a:lnTo>
                      <a:pt x="1406" y="1765"/>
                    </a:lnTo>
                    <a:lnTo>
                      <a:pt x="1397" y="1760"/>
                    </a:lnTo>
                    <a:lnTo>
                      <a:pt x="1393" y="1751"/>
                    </a:lnTo>
                    <a:lnTo>
                      <a:pt x="1398" y="1743"/>
                    </a:lnTo>
                    <a:lnTo>
                      <a:pt x="1391" y="1743"/>
                    </a:lnTo>
                    <a:lnTo>
                      <a:pt x="1369" y="1767"/>
                    </a:lnTo>
                    <a:lnTo>
                      <a:pt x="1377" y="1766"/>
                    </a:lnTo>
                    <a:lnTo>
                      <a:pt x="1381" y="1775"/>
                    </a:lnTo>
                    <a:lnTo>
                      <a:pt x="1381" y="1783"/>
                    </a:lnTo>
                    <a:lnTo>
                      <a:pt x="1380" y="1793"/>
                    </a:lnTo>
                    <a:lnTo>
                      <a:pt x="1371" y="1800"/>
                    </a:lnTo>
                    <a:lnTo>
                      <a:pt x="1366" y="1803"/>
                    </a:lnTo>
                    <a:lnTo>
                      <a:pt x="1361" y="1789"/>
                    </a:lnTo>
                    <a:lnTo>
                      <a:pt x="1354" y="1777"/>
                    </a:lnTo>
                    <a:lnTo>
                      <a:pt x="1326" y="1786"/>
                    </a:lnTo>
                    <a:lnTo>
                      <a:pt x="1328" y="1789"/>
                    </a:lnTo>
                    <a:lnTo>
                      <a:pt x="1291" y="1807"/>
                    </a:lnTo>
                    <a:lnTo>
                      <a:pt x="1288" y="1804"/>
                    </a:lnTo>
                    <a:lnTo>
                      <a:pt x="1282" y="1807"/>
                    </a:lnTo>
                    <a:lnTo>
                      <a:pt x="1254" y="1832"/>
                    </a:lnTo>
                    <a:lnTo>
                      <a:pt x="1181" y="1880"/>
                    </a:lnTo>
                    <a:lnTo>
                      <a:pt x="1172" y="1880"/>
                    </a:lnTo>
                    <a:lnTo>
                      <a:pt x="1171" y="1895"/>
                    </a:lnTo>
                    <a:lnTo>
                      <a:pt x="1175" y="1897"/>
                    </a:lnTo>
                    <a:lnTo>
                      <a:pt x="1166" y="1905"/>
                    </a:lnTo>
                    <a:lnTo>
                      <a:pt x="1144" y="1908"/>
                    </a:lnTo>
                    <a:lnTo>
                      <a:pt x="1135" y="1916"/>
                    </a:lnTo>
                    <a:lnTo>
                      <a:pt x="1129" y="1913"/>
                    </a:lnTo>
                    <a:lnTo>
                      <a:pt x="1123" y="1927"/>
                    </a:lnTo>
                    <a:lnTo>
                      <a:pt x="1114" y="1958"/>
                    </a:lnTo>
                    <a:lnTo>
                      <a:pt x="1111" y="1970"/>
                    </a:lnTo>
                    <a:lnTo>
                      <a:pt x="1113" y="1996"/>
                    </a:lnTo>
                    <a:lnTo>
                      <a:pt x="1106" y="2008"/>
                    </a:lnTo>
                    <a:lnTo>
                      <a:pt x="1090" y="2017"/>
                    </a:lnTo>
                    <a:lnTo>
                      <a:pt x="1079" y="2015"/>
                    </a:lnTo>
                    <a:lnTo>
                      <a:pt x="1058" y="2024"/>
                    </a:lnTo>
                    <a:lnTo>
                      <a:pt x="1053" y="2044"/>
                    </a:lnTo>
                    <a:lnTo>
                      <a:pt x="1048" y="2030"/>
                    </a:lnTo>
                    <a:lnTo>
                      <a:pt x="1047" y="2015"/>
                    </a:lnTo>
                    <a:lnTo>
                      <a:pt x="1033" y="2023"/>
                    </a:lnTo>
                    <a:lnTo>
                      <a:pt x="1024" y="2023"/>
                    </a:lnTo>
                    <a:lnTo>
                      <a:pt x="1015" y="2017"/>
                    </a:lnTo>
                    <a:lnTo>
                      <a:pt x="1004" y="1997"/>
                    </a:lnTo>
                    <a:lnTo>
                      <a:pt x="1000" y="1985"/>
                    </a:lnTo>
                    <a:lnTo>
                      <a:pt x="978" y="1960"/>
                    </a:lnTo>
                    <a:lnTo>
                      <a:pt x="968" y="1950"/>
                    </a:lnTo>
                    <a:lnTo>
                      <a:pt x="963" y="1935"/>
                    </a:lnTo>
                    <a:lnTo>
                      <a:pt x="962" y="1921"/>
                    </a:lnTo>
                    <a:lnTo>
                      <a:pt x="973" y="1920"/>
                    </a:lnTo>
                    <a:lnTo>
                      <a:pt x="981" y="1910"/>
                    </a:lnTo>
                    <a:lnTo>
                      <a:pt x="984" y="1896"/>
                    </a:lnTo>
                    <a:lnTo>
                      <a:pt x="999" y="1891"/>
                    </a:lnTo>
                    <a:lnTo>
                      <a:pt x="1054" y="1880"/>
                    </a:lnTo>
                    <a:lnTo>
                      <a:pt x="1046" y="1863"/>
                    </a:lnTo>
                    <a:lnTo>
                      <a:pt x="1044" y="1845"/>
                    </a:lnTo>
                    <a:lnTo>
                      <a:pt x="1041" y="1826"/>
                    </a:lnTo>
                    <a:lnTo>
                      <a:pt x="1031" y="1832"/>
                    </a:lnTo>
                    <a:lnTo>
                      <a:pt x="1021" y="1814"/>
                    </a:lnTo>
                    <a:lnTo>
                      <a:pt x="1015" y="1809"/>
                    </a:lnTo>
                    <a:lnTo>
                      <a:pt x="1015" y="1792"/>
                    </a:lnTo>
                    <a:lnTo>
                      <a:pt x="1004" y="1783"/>
                    </a:lnTo>
                    <a:lnTo>
                      <a:pt x="978" y="1776"/>
                    </a:lnTo>
                    <a:lnTo>
                      <a:pt x="955" y="1776"/>
                    </a:lnTo>
                    <a:lnTo>
                      <a:pt x="930" y="1773"/>
                    </a:lnTo>
                    <a:lnTo>
                      <a:pt x="919" y="1777"/>
                    </a:lnTo>
                    <a:lnTo>
                      <a:pt x="909" y="1775"/>
                    </a:lnTo>
                    <a:lnTo>
                      <a:pt x="868" y="1754"/>
                    </a:lnTo>
                    <a:lnTo>
                      <a:pt x="870" y="1764"/>
                    </a:lnTo>
                    <a:lnTo>
                      <a:pt x="917" y="1805"/>
                    </a:lnTo>
                    <a:lnTo>
                      <a:pt x="917" y="1838"/>
                    </a:lnTo>
                    <a:lnTo>
                      <a:pt x="919" y="1853"/>
                    </a:lnTo>
                    <a:lnTo>
                      <a:pt x="914" y="1873"/>
                    </a:lnTo>
                    <a:lnTo>
                      <a:pt x="915" y="1890"/>
                    </a:lnTo>
                    <a:lnTo>
                      <a:pt x="901" y="1939"/>
                    </a:lnTo>
                    <a:lnTo>
                      <a:pt x="901" y="1953"/>
                    </a:lnTo>
                    <a:lnTo>
                      <a:pt x="902" y="1970"/>
                    </a:lnTo>
                    <a:lnTo>
                      <a:pt x="907" y="1975"/>
                    </a:lnTo>
                    <a:lnTo>
                      <a:pt x="919" y="1975"/>
                    </a:lnTo>
                    <a:lnTo>
                      <a:pt x="929" y="1982"/>
                    </a:lnTo>
                    <a:lnTo>
                      <a:pt x="938" y="2002"/>
                    </a:lnTo>
                    <a:lnTo>
                      <a:pt x="938" y="2013"/>
                    </a:lnTo>
                    <a:lnTo>
                      <a:pt x="933" y="2026"/>
                    </a:lnTo>
                    <a:lnTo>
                      <a:pt x="936" y="2037"/>
                    </a:lnTo>
                    <a:lnTo>
                      <a:pt x="933" y="2056"/>
                    </a:lnTo>
                    <a:lnTo>
                      <a:pt x="922" y="2072"/>
                    </a:lnTo>
                    <a:lnTo>
                      <a:pt x="915" y="2096"/>
                    </a:lnTo>
                    <a:lnTo>
                      <a:pt x="922" y="2114"/>
                    </a:lnTo>
                    <a:lnTo>
                      <a:pt x="918" y="2149"/>
                    </a:lnTo>
                    <a:lnTo>
                      <a:pt x="908" y="2134"/>
                    </a:lnTo>
                    <a:lnTo>
                      <a:pt x="906" y="2123"/>
                    </a:lnTo>
                    <a:lnTo>
                      <a:pt x="898" y="2114"/>
                    </a:lnTo>
                    <a:lnTo>
                      <a:pt x="890" y="2115"/>
                    </a:lnTo>
                    <a:lnTo>
                      <a:pt x="877" y="2126"/>
                    </a:lnTo>
                    <a:lnTo>
                      <a:pt x="885" y="2111"/>
                    </a:lnTo>
                    <a:lnTo>
                      <a:pt x="886" y="2099"/>
                    </a:lnTo>
                    <a:lnTo>
                      <a:pt x="869" y="2085"/>
                    </a:lnTo>
                    <a:lnTo>
                      <a:pt x="860" y="2080"/>
                    </a:lnTo>
                    <a:lnTo>
                      <a:pt x="837" y="2080"/>
                    </a:lnTo>
                    <a:lnTo>
                      <a:pt x="816" y="2062"/>
                    </a:lnTo>
                    <a:lnTo>
                      <a:pt x="807" y="2072"/>
                    </a:lnTo>
                    <a:lnTo>
                      <a:pt x="804" y="2083"/>
                    </a:lnTo>
                    <a:lnTo>
                      <a:pt x="788" y="2099"/>
                    </a:lnTo>
                    <a:lnTo>
                      <a:pt x="779" y="2114"/>
                    </a:lnTo>
                    <a:lnTo>
                      <a:pt x="768" y="2126"/>
                    </a:lnTo>
                    <a:lnTo>
                      <a:pt x="743" y="2136"/>
                    </a:lnTo>
                    <a:lnTo>
                      <a:pt x="735" y="2136"/>
                    </a:lnTo>
                    <a:lnTo>
                      <a:pt x="723" y="2144"/>
                    </a:lnTo>
                    <a:lnTo>
                      <a:pt x="716" y="2159"/>
                    </a:lnTo>
                    <a:lnTo>
                      <a:pt x="704" y="2170"/>
                    </a:lnTo>
                    <a:lnTo>
                      <a:pt x="693" y="2180"/>
                    </a:lnTo>
                    <a:lnTo>
                      <a:pt x="681" y="2184"/>
                    </a:lnTo>
                    <a:lnTo>
                      <a:pt x="681" y="2197"/>
                    </a:lnTo>
                    <a:lnTo>
                      <a:pt x="683" y="2223"/>
                    </a:lnTo>
                    <a:lnTo>
                      <a:pt x="696" y="2246"/>
                    </a:lnTo>
                    <a:lnTo>
                      <a:pt x="707" y="2261"/>
                    </a:lnTo>
                    <a:lnTo>
                      <a:pt x="714" y="2276"/>
                    </a:lnTo>
                    <a:lnTo>
                      <a:pt x="727" y="2308"/>
                    </a:lnTo>
                    <a:lnTo>
                      <a:pt x="730" y="2316"/>
                    </a:lnTo>
                    <a:lnTo>
                      <a:pt x="739" y="2330"/>
                    </a:lnTo>
                    <a:lnTo>
                      <a:pt x="739" y="2336"/>
                    </a:lnTo>
                    <a:lnTo>
                      <a:pt x="720" y="2324"/>
                    </a:lnTo>
                    <a:lnTo>
                      <a:pt x="714" y="2326"/>
                    </a:lnTo>
                    <a:lnTo>
                      <a:pt x="686" y="2315"/>
                    </a:lnTo>
                    <a:lnTo>
                      <a:pt x="687" y="2321"/>
                    </a:lnTo>
                    <a:lnTo>
                      <a:pt x="684" y="2325"/>
                    </a:lnTo>
                    <a:lnTo>
                      <a:pt x="671" y="2322"/>
                    </a:lnTo>
                    <a:lnTo>
                      <a:pt x="653" y="2314"/>
                    </a:lnTo>
                    <a:lnTo>
                      <a:pt x="634" y="2300"/>
                    </a:lnTo>
                    <a:lnTo>
                      <a:pt x="619" y="2298"/>
                    </a:lnTo>
                    <a:lnTo>
                      <a:pt x="610" y="2290"/>
                    </a:lnTo>
                    <a:lnTo>
                      <a:pt x="595" y="2304"/>
                    </a:lnTo>
                    <a:lnTo>
                      <a:pt x="587" y="2317"/>
                    </a:lnTo>
                    <a:lnTo>
                      <a:pt x="584" y="2297"/>
                    </a:lnTo>
                    <a:lnTo>
                      <a:pt x="599" y="2288"/>
                    </a:lnTo>
                    <a:lnTo>
                      <a:pt x="586" y="2283"/>
                    </a:lnTo>
                    <a:lnTo>
                      <a:pt x="570" y="2279"/>
                    </a:lnTo>
                    <a:lnTo>
                      <a:pt x="567" y="2266"/>
                    </a:lnTo>
                    <a:lnTo>
                      <a:pt x="549" y="2255"/>
                    </a:lnTo>
                    <a:lnTo>
                      <a:pt x="531" y="2246"/>
                    </a:lnTo>
                    <a:lnTo>
                      <a:pt x="520" y="2244"/>
                    </a:lnTo>
                    <a:lnTo>
                      <a:pt x="517" y="2265"/>
                    </a:lnTo>
                    <a:lnTo>
                      <a:pt x="509" y="2276"/>
                    </a:lnTo>
                    <a:lnTo>
                      <a:pt x="499" y="2279"/>
                    </a:lnTo>
                    <a:lnTo>
                      <a:pt x="501" y="2289"/>
                    </a:lnTo>
                    <a:lnTo>
                      <a:pt x="508" y="2304"/>
                    </a:lnTo>
                    <a:lnTo>
                      <a:pt x="516" y="2309"/>
                    </a:lnTo>
                    <a:lnTo>
                      <a:pt x="527" y="2332"/>
                    </a:lnTo>
                    <a:lnTo>
                      <a:pt x="543" y="2349"/>
                    </a:lnTo>
                    <a:lnTo>
                      <a:pt x="574" y="2336"/>
                    </a:lnTo>
                    <a:lnTo>
                      <a:pt x="580" y="2352"/>
                    </a:lnTo>
                    <a:lnTo>
                      <a:pt x="587" y="2399"/>
                    </a:lnTo>
                    <a:lnTo>
                      <a:pt x="592" y="2407"/>
                    </a:lnTo>
                    <a:lnTo>
                      <a:pt x="575" y="2400"/>
                    </a:lnTo>
                    <a:lnTo>
                      <a:pt x="560" y="2410"/>
                    </a:lnTo>
                    <a:lnTo>
                      <a:pt x="557" y="2417"/>
                    </a:lnTo>
                    <a:lnTo>
                      <a:pt x="557" y="2421"/>
                    </a:lnTo>
                    <a:lnTo>
                      <a:pt x="543" y="2413"/>
                    </a:lnTo>
                    <a:lnTo>
                      <a:pt x="533" y="2411"/>
                    </a:lnTo>
                    <a:lnTo>
                      <a:pt x="501" y="2395"/>
                    </a:lnTo>
                    <a:lnTo>
                      <a:pt x="484" y="2390"/>
                    </a:lnTo>
                    <a:lnTo>
                      <a:pt x="482" y="2383"/>
                    </a:lnTo>
                    <a:lnTo>
                      <a:pt x="474" y="2372"/>
                    </a:lnTo>
                    <a:lnTo>
                      <a:pt x="466" y="2364"/>
                    </a:lnTo>
                    <a:lnTo>
                      <a:pt x="460" y="2354"/>
                    </a:lnTo>
                    <a:lnTo>
                      <a:pt x="450" y="2348"/>
                    </a:lnTo>
                    <a:lnTo>
                      <a:pt x="444" y="2354"/>
                    </a:lnTo>
                    <a:lnTo>
                      <a:pt x="433" y="2356"/>
                    </a:lnTo>
                    <a:lnTo>
                      <a:pt x="415" y="2342"/>
                    </a:lnTo>
                    <a:lnTo>
                      <a:pt x="409" y="2330"/>
                    </a:lnTo>
                    <a:lnTo>
                      <a:pt x="396" y="2337"/>
                    </a:lnTo>
                    <a:lnTo>
                      <a:pt x="398" y="2329"/>
                    </a:lnTo>
                    <a:lnTo>
                      <a:pt x="408" y="2319"/>
                    </a:lnTo>
                    <a:lnTo>
                      <a:pt x="406" y="2299"/>
                    </a:lnTo>
                    <a:lnTo>
                      <a:pt x="408" y="2282"/>
                    </a:lnTo>
                    <a:lnTo>
                      <a:pt x="397" y="2272"/>
                    </a:lnTo>
                    <a:lnTo>
                      <a:pt x="398" y="2257"/>
                    </a:lnTo>
                    <a:lnTo>
                      <a:pt x="380" y="2222"/>
                    </a:lnTo>
                    <a:lnTo>
                      <a:pt x="385" y="2213"/>
                    </a:lnTo>
                    <a:lnTo>
                      <a:pt x="398" y="2209"/>
                    </a:lnTo>
                    <a:lnTo>
                      <a:pt x="402" y="2187"/>
                    </a:lnTo>
                    <a:lnTo>
                      <a:pt x="404" y="2161"/>
                    </a:lnTo>
                    <a:lnTo>
                      <a:pt x="402" y="2150"/>
                    </a:lnTo>
                    <a:lnTo>
                      <a:pt x="395" y="2142"/>
                    </a:lnTo>
                    <a:lnTo>
                      <a:pt x="388" y="2122"/>
                    </a:lnTo>
                    <a:lnTo>
                      <a:pt x="384" y="2116"/>
                    </a:lnTo>
                    <a:lnTo>
                      <a:pt x="368" y="2114"/>
                    </a:lnTo>
                    <a:lnTo>
                      <a:pt x="363" y="2101"/>
                    </a:lnTo>
                    <a:lnTo>
                      <a:pt x="353" y="2100"/>
                    </a:lnTo>
                    <a:lnTo>
                      <a:pt x="336" y="2094"/>
                    </a:lnTo>
                    <a:lnTo>
                      <a:pt x="336" y="2087"/>
                    </a:lnTo>
                    <a:lnTo>
                      <a:pt x="338" y="2078"/>
                    </a:lnTo>
                    <a:lnTo>
                      <a:pt x="336" y="2073"/>
                    </a:lnTo>
                    <a:lnTo>
                      <a:pt x="318" y="2071"/>
                    </a:lnTo>
                    <a:lnTo>
                      <a:pt x="285" y="2041"/>
                    </a:lnTo>
                    <a:lnTo>
                      <a:pt x="291" y="2035"/>
                    </a:lnTo>
                    <a:lnTo>
                      <a:pt x="275" y="2020"/>
                    </a:lnTo>
                    <a:lnTo>
                      <a:pt x="272" y="2004"/>
                    </a:lnTo>
                    <a:lnTo>
                      <a:pt x="264" y="1992"/>
                    </a:lnTo>
                    <a:lnTo>
                      <a:pt x="248" y="1987"/>
                    </a:lnTo>
                    <a:lnTo>
                      <a:pt x="256" y="1980"/>
                    </a:lnTo>
                    <a:lnTo>
                      <a:pt x="275" y="1976"/>
                    </a:lnTo>
                    <a:lnTo>
                      <a:pt x="295" y="1987"/>
                    </a:lnTo>
                    <a:lnTo>
                      <a:pt x="296" y="1999"/>
                    </a:lnTo>
                    <a:lnTo>
                      <a:pt x="306" y="2013"/>
                    </a:lnTo>
                    <a:lnTo>
                      <a:pt x="334" y="2033"/>
                    </a:lnTo>
                    <a:lnTo>
                      <a:pt x="338" y="2030"/>
                    </a:lnTo>
                    <a:lnTo>
                      <a:pt x="342" y="2020"/>
                    </a:lnTo>
                    <a:lnTo>
                      <a:pt x="350" y="2035"/>
                    </a:lnTo>
                    <a:lnTo>
                      <a:pt x="359" y="2042"/>
                    </a:lnTo>
                    <a:lnTo>
                      <a:pt x="365" y="2036"/>
                    </a:lnTo>
                    <a:lnTo>
                      <a:pt x="370" y="2039"/>
                    </a:lnTo>
                    <a:lnTo>
                      <a:pt x="375" y="2033"/>
                    </a:lnTo>
                    <a:lnTo>
                      <a:pt x="381" y="2034"/>
                    </a:lnTo>
                    <a:lnTo>
                      <a:pt x="384" y="2047"/>
                    </a:lnTo>
                    <a:lnTo>
                      <a:pt x="387" y="2060"/>
                    </a:lnTo>
                    <a:lnTo>
                      <a:pt x="402" y="2053"/>
                    </a:lnTo>
                    <a:lnTo>
                      <a:pt x="420" y="2058"/>
                    </a:lnTo>
                    <a:lnTo>
                      <a:pt x="427" y="2068"/>
                    </a:lnTo>
                    <a:lnTo>
                      <a:pt x="439" y="2068"/>
                    </a:lnTo>
                    <a:lnTo>
                      <a:pt x="447" y="2078"/>
                    </a:lnTo>
                    <a:lnTo>
                      <a:pt x="479" y="2087"/>
                    </a:lnTo>
                    <a:lnTo>
                      <a:pt x="494" y="2094"/>
                    </a:lnTo>
                    <a:lnTo>
                      <a:pt x="522" y="2096"/>
                    </a:lnTo>
                    <a:lnTo>
                      <a:pt x="548" y="2106"/>
                    </a:lnTo>
                    <a:lnTo>
                      <a:pt x="557" y="2116"/>
                    </a:lnTo>
                    <a:lnTo>
                      <a:pt x="576" y="2120"/>
                    </a:lnTo>
                    <a:lnTo>
                      <a:pt x="624" y="2123"/>
                    </a:lnTo>
                    <a:lnTo>
                      <a:pt x="637" y="2117"/>
                    </a:lnTo>
                    <a:lnTo>
                      <a:pt x="649" y="2115"/>
                    </a:lnTo>
                    <a:lnTo>
                      <a:pt x="693" y="2095"/>
                    </a:lnTo>
                    <a:lnTo>
                      <a:pt x="703" y="2085"/>
                    </a:lnTo>
                    <a:lnTo>
                      <a:pt x="712" y="2079"/>
                    </a:lnTo>
                    <a:lnTo>
                      <a:pt x="731" y="2057"/>
                    </a:lnTo>
                    <a:lnTo>
                      <a:pt x="752" y="2023"/>
                    </a:lnTo>
                    <a:lnTo>
                      <a:pt x="761" y="1998"/>
                    </a:lnTo>
                    <a:lnTo>
                      <a:pt x="764" y="1975"/>
                    </a:lnTo>
                    <a:lnTo>
                      <a:pt x="755" y="1970"/>
                    </a:lnTo>
                    <a:lnTo>
                      <a:pt x="752" y="1966"/>
                    </a:lnTo>
                    <a:lnTo>
                      <a:pt x="751" y="1944"/>
                    </a:lnTo>
                    <a:lnTo>
                      <a:pt x="746" y="1929"/>
                    </a:lnTo>
                    <a:lnTo>
                      <a:pt x="746" y="1907"/>
                    </a:lnTo>
                    <a:lnTo>
                      <a:pt x="735" y="1892"/>
                    </a:lnTo>
                    <a:lnTo>
                      <a:pt x="724" y="1886"/>
                    </a:lnTo>
                    <a:lnTo>
                      <a:pt x="718" y="1890"/>
                    </a:lnTo>
                    <a:lnTo>
                      <a:pt x="709" y="1883"/>
                    </a:lnTo>
                    <a:lnTo>
                      <a:pt x="710" y="1873"/>
                    </a:lnTo>
                    <a:lnTo>
                      <a:pt x="704" y="1869"/>
                    </a:lnTo>
                    <a:lnTo>
                      <a:pt x="693" y="1854"/>
                    </a:lnTo>
                    <a:lnTo>
                      <a:pt x="689" y="1845"/>
                    </a:lnTo>
                    <a:lnTo>
                      <a:pt x="683" y="1841"/>
                    </a:lnTo>
                    <a:lnTo>
                      <a:pt x="676" y="1835"/>
                    </a:lnTo>
                    <a:lnTo>
                      <a:pt x="681" y="1848"/>
                    </a:lnTo>
                    <a:lnTo>
                      <a:pt x="672" y="1851"/>
                    </a:lnTo>
                    <a:lnTo>
                      <a:pt x="650" y="1835"/>
                    </a:lnTo>
                    <a:lnTo>
                      <a:pt x="642" y="1825"/>
                    </a:lnTo>
                    <a:lnTo>
                      <a:pt x="639" y="1834"/>
                    </a:lnTo>
                    <a:lnTo>
                      <a:pt x="635" y="1827"/>
                    </a:lnTo>
                    <a:lnTo>
                      <a:pt x="632" y="1815"/>
                    </a:lnTo>
                    <a:lnTo>
                      <a:pt x="619" y="1800"/>
                    </a:lnTo>
                    <a:lnTo>
                      <a:pt x="627" y="1818"/>
                    </a:lnTo>
                    <a:lnTo>
                      <a:pt x="606" y="1811"/>
                    </a:lnTo>
                    <a:lnTo>
                      <a:pt x="599" y="1800"/>
                    </a:lnTo>
                    <a:lnTo>
                      <a:pt x="596" y="1793"/>
                    </a:lnTo>
                    <a:lnTo>
                      <a:pt x="589" y="1783"/>
                    </a:lnTo>
                    <a:lnTo>
                      <a:pt x="558" y="1751"/>
                    </a:lnTo>
                    <a:lnTo>
                      <a:pt x="542" y="1739"/>
                    </a:lnTo>
                    <a:lnTo>
                      <a:pt x="535" y="1730"/>
                    </a:lnTo>
                    <a:lnTo>
                      <a:pt x="509" y="1712"/>
                    </a:lnTo>
                    <a:lnTo>
                      <a:pt x="500" y="1701"/>
                    </a:lnTo>
                    <a:lnTo>
                      <a:pt x="466" y="1682"/>
                    </a:lnTo>
                    <a:lnTo>
                      <a:pt x="461" y="1678"/>
                    </a:lnTo>
                    <a:lnTo>
                      <a:pt x="427" y="1669"/>
                    </a:lnTo>
                    <a:lnTo>
                      <a:pt x="429" y="1675"/>
                    </a:lnTo>
                    <a:lnTo>
                      <a:pt x="427" y="1679"/>
                    </a:lnTo>
                    <a:lnTo>
                      <a:pt x="420" y="1679"/>
                    </a:lnTo>
                    <a:lnTo>
                      <a:pt x="403" y="1670"/>
                    </a:lnTo>
                    <a:lnTo>
                      <a:pt x="369" y="1662"/>
                    </a:lnTo>
                    <a:lnTo>
                      <a:pt x="354" y="1655"/>
                    </a:lnTo>
                    <a:lnTo>
                      <a:pt x="350" y="1662"/>
                    </a:lnTo>
                    <a:lnTo>
                      <a:pt x="333" y="1664"/>
                    </a:lnTo>
                    <a:lnTo>
                      <a:pt x="326" y="1670"/>
                    </a:lnTo>
                    <a:lnTo>
                      <a:pt x="322" y="1660"/>
                    </a:lnTo>
                    <a:lnTo>
                      <a:pt x="317" y="1657"/>
                    </a:lnTo>
                    <a:lnTo>
                      <a:pt x="320" y="1644"/>
                    </a:lnTo>
                    <a:lnTo>
                      <a:pt x="317" y="1641"/>
                    </a:lnTo>
                    <a:lnTo>
                      <a:pt x="299" y="1657"/>
                    </a:lnTo>
                    <a:lnTo>
                      <a:pt x="302" y="1637"/>
                    </a:lnTo>
                    <a:lnTo>
                      <a:pt x="293" y="1644"/>
                    </a:lnTo>
                    <a:lnTo>
                      <a:pt x="294" y="1633"/>
                    </a:lnTo>
                    <a:lnTo>
                      <a:pt x="291" y="1632"/>
                    </a:lnTo>
                    <a:lnTo>
                      <a:pt x="283" y="1632"/>
                    </a:lnTo>
                    <a:lnTo>
                      <a:pt x="268" y="1638"/>
                    </a:lnTo>
                    <a:lnTo>
                      <a:pt x="271" y="1631"/>
                    </a:lnTo>
                    <a:lnTo>
                      <a:pt x="269" y="1625"/>
                    </a:lnTo>
                    <a:lnTo>
                      <a:pt x="267" y="1617"/>
                    </a:lnTo>
                    <a:lnTo>
                      <a:pt x="251" y="1619"/>
                    </a:lnTo>
                    <a:lnTo>
                      <a:pt x="257" y="1589"/>
                    </a:lnTo>
                    <a:lnTo>
                      <a:pt x="261" y="1603"/>
                    </a:lnTo>
                    <a:lnTo>
                      <a:pt x="267" y="1606"/>
                    </a:lnTo>
                    <a:lnTo>
                      <a:pt x="273" y="1606"/>
                    </a:lnTo>
                    <a:lnTo>
                      <a:pt x="279" y="1614"/>
                    </a:lnTo>
                    <a:lnTo>
                      <a:pt x="290" y="1612"/>
                    </a:lnTo>
                    <a:lnTo>
                      <a:pt x="299" y="1616"/>
                    </a:lnTo>
                    <a:lnTo>
                      <a:pt x="307" y="1600"/>
                    </a:lnTo>
                    <a:lnTo>
                      <a:pt x="309" y="1589"/>
                    </a:lnTo>
                    <a:lnTo>
                      <a:pt x="290" y="1583"/>
                    </a:lnTo>
                    <a:lnTo>
                      <a:pt x="283" y="1585"/>
                    </a:lnTo>
                    <a:lnTo>
                      <a:pt x="275" y="1579"/>
                    </a:lnTo>
                    <a:lnTo>
                      <a:pt x="274" y="1573"/>
                    </a:lnTo>
                    <a:lnTo>
                      <a:pt x="259" y="1565"/>
                    </a:lnTo>
                    <a:lnTo>
                      <a:pt x="242" y="1558"/>
                    </a:lnTo>
                    <a:lnTo>
                      <a:pt x="248" y="1567"/>
                    </a:lnTo>
                    <a:lnTo>
                      <a:pt x="247" y="1582"/>
                    </a:lnTo>
                    <a:lnTo>
                      <a:pt x="239" y="1583"/>
                    </a:lnTo>
                    <a:lnTo>
                      <a:pt x="235" y="1579"/>
                    </a:lnTo>
                    <a:lnTo>
                      <a:pt x="232" y="1587"/>
                    </a:lnTo>
                    <a:lnTo>
                      <a:pt x="235" y="1598"/>
                    </a:lnTo>
                    <a:lnTo>
                      <a:pt x="231" y="1604"/>
                    </a:lnTo>
                    <a:lnTo>
                      <a:pt x="221" y="1604"/>
                    </a:lnTo>
                    <a:lnTo>
                      <a:pt x="210" y="1593"/>
                    </a:lnTo>
                    <a:lnTo>
                      <a:pt x="191" y="1583"/>
                    </a:lnTo>
                    <a:lnTo>
                      <a:pt x="189" y="1584"/>
                    </a:lnTo>
                    <a:lnTo>
                      <a:pt x="192" y="1589"/>
                    </a:lnTo>
                    <a:lnTo>
                      <a:pt x="191" y="1600"/>
                    </a:lnTo>
                    <a:lnTo>
                      <a:pt x="187" y="1612"/>
                    </a:lnTo>
                    <a:lnTo>
                      <a:pt x="185" y="1617"/>
                    </a:lnTo>
                    <a:lnTo>
                      <a:pt x="172" y="1621"/>
                    </a:lnTo>
                    <a:lnTo>
                      <a:pt x="150" y="1606"/>
                    </a:lnTo>
                    <a:lnTo>
                      <a:pt x="144" y="1637"/>
                    </a:lnTo>
                    <a:lnTo>
                      <a:pt x="138" y="1644"/>
                    </a:lnTo>
                    <a:lnTo>
                      <a:pt x="106" y="1664"/>
                    </a:lnTo>
                    <a:lnTo>
                      <a:pt x="103" y="1669"/>
                    </a:lnTo>
                    <a:lnTo>
                      <a:pt x="102" y="1680"/>
                    </a:lnTo>
                    <a:lnTo>
                      <a:pt x="101" y="1684"/>
                    </a:lnTo>
                    <a:lnTo>
                      <a:pt x="92" y="1692"/>
                    </a:lnTo>
                    <a:lnTo>
                      <a:pt x="90" y="1694"/>
                    </a:lnTo>
                    <a:lnTo>
                      <a:pt x="59" y="1721"/>
                    </a:lnTo>
                    <a:lnTo>
                      <a:pt x="69" y="1725"/>
                    </a:lnTo>
                    <a:lnTo>
                      <a:pt x="69" y="1730"/>
                    </a:lnTo>
                    <a:lnTo>
                      <a:pt x="58" y="1759"/>
                    </a:lnTo>
                    <a:lnTo>
                      <a:pt x="57" y="1768"/>
                    </a:lnTo>
                    <a:lnTo>
                      <a:pt x="59" y="1794"/>
                    </a:lnTo>
                    <a:lnTo>
                      <a:pt x="64" y="1814"/>
                    </a:lnTo>
                    <a:lnTo>
                      <a:pt x="69" y="1821"/>
                    </a:lnTo>
                    <a:lnTo>
                      <a:pt x="79" y="1827"/>
                    </a:lnTo>
                    <a:lnTo>
                      <a:pt x="92" y="1830"/>
                    </a:lnTo>
                    <a:lnTo>
                      <a:pt x="107" y="1837"/>
                    </a:lnTo>
                    <a:lnTo>
                      <a:pt x="127" y="1875"/>
                    </a:lnTo>
                    <a:lnTo>
                      <a:pt x="137" y="1890"/>
                    </a:lnTo>
                    <a:lnTo>
                      <a:pt x="140" y="1912"/>
                    </a:lnTo>
                    <a:lnTo>
                      <a:pt x="122" y="1949"/>
                    </a:lnTo>
                    <a:lnTo>
                      <a:pt x="103" y="1992"/>
                    </a:lnTo>
                    <a:lnTo>
                      <a:pt x="97" y="2005"/>
                    </a:lnTo>
                    <a:lnTo>
                      <a:pt x="99" y="2026"/>
                    </a:lnTo>
                    <a:lnTo>
                      <a:pt x="108" y="2046"/>
                    </a:lnTo>
                    <a:lnTo>
                      <a:pt x="116" y="2063"/>
                    </a:lnTo>
                    <a:lnTo>
                      <a:pt x="118" y="2082"/>
                    </a:lnTo>
                    <a:lnTo>
                      <a:pt x="133" y="2109"/>
                    </a:lnTo>
                    <a:lnTo>
                      <a:pt x="144" y="2143"/>
                    </a:lnTo>
                    <a:lnTo>
                      <a:pt x="146" y="2160"/>
                    </a:lnTo>
                    <a:lnTo>
                      <a:pt x="148" y="2175"/>
                    </a:lnTo>
                    <a:lnTo>
                      <a:pt x="134" y="2187"/>
                    </a:lnTo>
                    <a:lnTo>
                      <a:pt x="132" y="2209"/>
                    </a:lnTo>
                    <a:lnTo>
                      <a:pt x="127" y="2225"/>
                    </a:lnTo>
                    <a:lnTo>
                      <a:pt x="130" y="2235"/>
                    </a:lnTo>
                    <a:lnTo>
                      <a:pt x="132" y="2254"/>
                    </a:lnTo>
                    <a:lnTo>
                      <a:pt x="126" y="2265"/>
                    </a:lnTo>
                    <a:lnTo>
                      <a:pt x="127" y="2286"/>
                    </a:lnTo>
                    <a:lnTo>
                      <a:pt x="143" y="2289"/>
                    </a:lnTo>
                    <a:lnTo>
                      <a:pt x="151" y="2306"/>
                    </a:lnTo>
                    <a:lnTo>
                      <a:pt x="149" y="2327"/>
                    </a:lnTo>
                    <a:lnTo>
                      <a:pt x="156" y="2343"/>
                    </a:lnTo>
                    <a:lnTo>
                      <a:pt x="172" y="2358"/>
                    </a:lnTo>
                    <a:lnTo>
                      <a:pt x="173" y="2378"/>
                    </a:lnTo>
                    <a:lnTo>
                      <a:pt x="167" y="2396"/>
                    </a:lnTo>
                    <a:lnTo>
                      <a:pt x="157" y="2411"/>
                    </a:lnTo>
                    <a:lnTo>
                      <a:pt x="153" y="2427"/>
                    </a:lnTo>
                    <a:lnTo>
                      <a:pt x="159" y="2445"/>
                    </a:lnTo>
                    <a:lnTo>
                      <a:pt x="167" y="2458"/>
                    </a:lnTo>
                    <a:lnTo>
                      <a:pt x="197" y="2481"/>
                    </a:lnTo>
                    <a:lnTo>
                      <a:pt x="202" y="2498"/>
                    </a:lnTo>
                    <a:lnTo>
                      <a:pt x="212" y="2515"/>
                    </a:lnTo>
                    <a:lnTo>
                      <a:pt x="216" y="2509"/>
                    </a:lnTo>
                    <a:lnTo>
                      <a:pt x="215" y="2548"/>
                    </a:lnTo>
                    <a:lnTo>
                      <a:pt x="199" y="2586"/>
                    </a:lnTo>
                    <a:lnTo>
                      <a:pt x="186" y="2606"/>
                    </a:lnTo>
                    <a:lnTo>
                      <a:pt x="134" y="2675"/>
                    </a:lnTo>
                    <a:lnTo>
                      <a:pt x="96" y="2718"/>
                    </a:lnTo>
                    <a:lnTo>
                      <a:pt x="46" y="2767"/>
                    </a:lnTo>
                    <a:lnTo>
                      <a:pt x="10" y="2794"/>
                    </a:lnTo>
                    <a:lnTo>
                      <a:pt x="33" y="2798"/>
                    </a:lnTo>
                    <a:lnTo>
                      <a:pt x="44" y="2785"/>
                    </a:lnTo>
                    <a:lnTo>
                      <a:pt x="63" y="2776"/>
                    </a:lnTo>
                    <a:lnTo>
                      <a:pt x="64" y="2783"/>
                    </a:lnTo>
                    <a:lnTo>
                      <a:pt x="63" y="2788"/>
                    </a:lnTo>
                    <a:lnTo>
                      <a:pt x="63" y="2805"/>
                    </a:lnTo>
                    <a:lnTo>
                      <a:pt x="58" y="2798"/>
                    </a:lnTo>
                    <a:lnTo>
                      <a:pt x="54" y="2797"/>
                    </a:lnTo>
                    <a:lnTo>
                      <a:pt x="54" y="2811"/>
                    </a:lnTo>
                    <a:lnTo>
                      <a:pt x="59" y="2820"/>
                    </a:lnTo>
                    <a:lnTo>
                      <a:pt x="64" y="2821"/>
                    </a:lnTo>
                    <a:lnTo>
                      <a:pt x="70" y="2824"/>
                    </a:lnTo>
                    <a:lnTo>
                      <a:pt x="87" y="2838"/>
                    </a:lnTo>
                    <a:lnTo>
                      <a:pt x="99" y="2838"/>
                    </a:lnTo>
                    <a:lnTo>
                      <a:pt x="117" y="2833"/>
                    </a:lnTo>
                    <a:lnTo>
                      <a:pt x="128" y="2837"/>
                    </a:lnTo>
                    <a:lnTo>
                      <a:pt x="137" y="2844"/>
                    </a:lnTo>
                    <a:lnTo>
                      <a:pt x="137" y="2854"/>
                    </a:lnTo>
                    <a:lnTo>
                      <a:pt x="143" y="2858"/>
                    </a:lnTo>
                    <a:lnTo>
                      <a:pt x="150" y="2859"/>
                    </a:lnTo>
                    <a:lnTo>
                      <a:pt x="151" y="2863"/>
                    </a:lnTo>
                    <a:lnTo>
                      <a:pt x="145" y="2868"/>
                    </a:lnTo>
                    <a:lnTo>
                      <a:pt x="137" y="2868"/>
                    </a:lnTo>
                    <a:lnTo>
                      <a:pt x="110" y="2860"/>
                    </a:lnTo>
                    <a:lnTo>
                      <a:pt x="91" y="2859"/>
                    </a:lnTo>
                    <a:lnTo>
                      <a:pt x="85" y="2865"/>
                    </a:lnTo>
                    <a:lnTo>
                      <a:pt x="83" y="2873"/>
                    </a:lnTo>
                    <a:lnTo>
                      <a:pt x="68" y="2881"/>
                    </a:lnTo>
                    <a:lnTo>
                      <a:pt x="60" y="2876"/>
                    </a:lnTo>
                    <a:lnTo>
                      <a:pt x="54" y="2879"/>
                    </a:lnTo>
                    <a:lnTo>
                      <a:pt x="51" y="2889"/>
                    </a:lnTo>
                    <a:lnTo>
                      <a:pt x="44" y="2892"/>
                    </a:lnTo>
                    <a:lnTo>
                      <a:pt x="38" y="2886"/>
                    </a:lnTo>
                    <a:lnTo>
                      <a:pt x="31" y="2883"/>
                    </a:lnTo>
                    <a:lnTo>
                      <a:pt x="27" y="2891"/>
                    </a:lnTo>
                    <a:lnTo>
                      <a:pt x="30" y="2907"/>
                    </a:lnTo>
                    <a:lnTo>
                      <a:pt x="37" y="2908"/>
                    </a:lnTo>
                    <a:lnTo>
                      <a:pt x="42" y="2914"/>
                    </a:lnTo>
                    <a:lnTo>
                      <a:pt x="44" y="2922"/>
                    </a:lnTo>
                    <a:lnTo>
                      <a:pt x="41" y="2930"/>
                    </a:lnTo>
                    <a:lnTo>
                      <a:pt x="30" y="2941"/>
                    </a:lnTo>
                    <a:lnTo>
                      <a:pt x="21" y="2956"/>
                    </a:lnTo>
                    <a:lnTo>
                      <a:pt x="15" y="2970"/>
                    </a:lnTo>
                    <a:lnTo>
                      <a:pt x="19" y="2983"/>
                    </a:lnTo>
                    <a:lnTo>
                      <a:pt x="16" y="3002"/>
                    </a:lnTo>
                    <a:lnTo>
                      <a:pt x="17" y="3008"/>
                    </a:lnTo>
                    <a:lnTo>
                      <a:pt x="20" y="3013"/>
                    </a:lnTo>
                    <a:lnTo>
                      <a:pt x="20" y="3019"/>
                    </a:lnTo>
                    <a:lnTo>
                      <a:pt x="17" y="3026"/>
                    </a:lnTo>
                    <a:lnTo>
                      <a:pt x="9" y="3035"/>
                    </a:lnTo>
                    <a:lnTo>
                      <a:pt x="4" y="3038"/>
                    </a:lnTo>
                    <a:lnTo>
                      <a:pt x="1" y="3046"/>
                    </a:lnTo>
                    <a:lnTo>
                      <a:pt x="5" y="3053"/>
                    </a:lnTo>
                    <a:lnTo>
                      <a:pt x="14" y="3054"/>
                    </a:lnTo>
                    <a:lnTo>
                      <a:pt x="27" y="3053"/>
                    </a:lnTo>
                    <a:lnTo>
                      <a:pt x="38" y="3070"/>
                    </a:lnTo>
                    <a:lnTo>
                      <a:pt x="37" y="3086"/>
                    </a:lnTo>
                    <a:lnTo>
                      <a:pt x="27" y="3086"/>
                    </a:lnTo>
                    <a:lnTo>
                      <a:pt x="19" y="3075"/>
                    </a:lnTo>
                    <a:lnTo>
                      <a:pt x="10" y="3068"/>
                    </a:lnTo>
                    <a:lnTo>
                      <a:pt x="10" y="3083"/>
                    </a:lnTo>
                    <a:lnTo>
                      <a:pt x="6" y="3090"/>
                    </a:lnTo>
                    <a:lnTo>
                      <a:pt x="0" y="3105"/>
                    </a:lnTo>
                    <a:lnTo>
                      <a:pt x="1" y="3112"/>
                    </a:lnTo>
                    <a:lnTo>
                      <a:pt x="6" y="3118"/>
                    </a:lnTo>
                    <a:lnTo>
                      <a:pt x="10" y="3126"/>
                    </a:lnTo>
                    <a:lnTo>
                      <a:pt x="17" y="3129"/>
                    </a:lnTo>
                    <a:lnTo>
                      <a:pt x="21" y="3137"/>
                    </a:lnTo>
                    <a:lnTo>
                      <a:pt x="22" y="3145"/>
                    </a:lnTo>
                    <a:lnTo>
                      <a:pt x="17" y="3169"/>
                    </a:lnTo>
                    <a:lnTo>
                      <a:pt x="14" y="3176"/>
                    </a:lnTo>
                    <a:lnTo>
                      <a:pt x="22" y="3179"/>
                    </a:lnTo>
                    <a:lnTo>
                      <a:pt x="29" y="3183"/>
                    </a:lnTo>
                    <a:lnTo>
                      <a:pt x="29" y="3191"/>
                    </a:lnTo>
                    <a:lnTo>
                      <a:pt x="42" y="3213"/>
                    </a:lnTo>
                    <a:lnTo>
                      <a:pt x="44" y="3222"/>
                    </a:lnTo>
                    <a:lnTo>
                      <a:pt x="48" y="3229"/>
                    </a:lnTo>
                    <a:lnTo>
                      <a:pt x="48" y="3245"/>
                    </a:lnTo>
                    <a:lnTo>
                      <a:pt x="47" y="3252"/>
                    </a:lnTo>
                    <a:lnTo>
                      <a:pt x="49" y="3260"/>
                    </a:lnTo>
                    <a:lnTo>
                      <a:pt x="65" y="3257"/>
                    </a:lnTo>
                    <a:lnTo>
                      <a:pt x="73" y="3261"/>
                    </a:lnTo>
                    <a:lnTo>
                      <a:pt x="76" y="3268"/>
                    </a:lnTo>
                    <a:lnTo>
                      <a:pt x="92" y="3266"/>
                    </a:lnTo>
                    <a:lnTo>
                      <a:pt x="101" y="3267"/>
                    </a:lnTo>
                    <a:lnTo>
                      <a:pt x="113" y="3276"/>
                    </a:lnTo>
                    <a:lnTo>
                      <a:pt x="111" y="3296"/>
                    </a:lnTo>
                    <a:lnTo>
                      <a:pt x="126" y="3288"/>
                    </a:lnTo>
                    <a:lnTo>
                      <a:pt x="133" y="3287"/>
                    </a:lnTo>
                    <a:lnTo>
                      <a:pt x="139" y="3282"/>
                    </a:lnTo>
                    <a:lnTo>
                      <a:pt x="155" y="3280"/>
                    </a:lnTo>
                    <a:lnTo>
                      <a:pt x="162" y="3282"/>
                    </a:lnTo>
                    <a:lnTo>
                      <a:pt x="170" y="3287"/>
                    </a:lnTo>
                    <a:lnTo>
                      <a:pt x="176" y="3292"/>
                    </a:lnTo>
                    <a:lnTo>
                      <a:pt x="185" y="3305"/>
                    </a:lnTo>
                    <a:lnTo>
                      <a:pt x="193" y="3306"/>
                    </a:lnTo>
                    <a:lnTo>
                      <a:pt x="194" y="3317"/>
                    </a:lnTo>
                    <a:lnTo>
                      <a:pt x="192" y="3325"/>
                    </a:lnTo>
                    <a:lnTo>
                      <a:pt x="192" y="3333"/>
                    </a:lnTo>
                    <a:lnTo>
                      <a:pt x="197" y="3341"/>
                    </a:lnTo>
                    <a:lnTo>
                      <a:pt x="199" y="3348"/>
                    </a:lnTo>
                    <a:lnTo>
                      <a:pt x="198" y="3355"/>
                    </a:lnTo>
                    <a:lnTo>
                      <a:pt x="196" y="3363"/>
                    </a:lnTo>
                    <a:lnTo>
                      <a:pt x="189" y="3368"/>
                    </a:lnTo>
                    <a:lnTo>
                      <a:pt x="187" y="3376"/>
                    </a:lnTo>
                    <a:lnTo>
                      <a:pt x="189" y="3384"/>
                    </a:lnTo>
                    <a:lnTo>
                      <a:pt x="202" y="3395"/>
                    </a:lnTo>
                    <a:lnTo>
                      <a:pt x="205" y="3411"/>
                    </a:lnTo>
                    <a:lnTo>
                      <a:pt x="216" y="3433"/>
                    </a:lnTo>
                    <a:lnTo>
                      <a:pt x="221" y="3439"/>
                    </a:lnTo>
                    <a:lnTo>
                      <a:pt x="236" y="3448"/>
                    </a:lnTo>
                    <a:lnTo>
                      <a:pt x="241" y="3454"/>
                    </a:lnTo>
                    <a:lnTo>
                      <a:pt x="242" y="3462"/>
                    </a:lnTo>
                    <a:lnTo>
                      <a:pt x="241" y="3470"/>
                    </a:lnTo>
                    <a:lnTo>
                      <a:pt x="245" y="3477"/>
                    </a:lnTo>
                    <a:lnTo>
                      <a:pt x="268" y="3475"/>
                    </a:lnTo>
                    <a:lnTo>
                      <a:pt x="274" y="3479"/>
                    </a:lnTo>
                    <a:lnTo>
                      <a:pt x="282" y="3482"/>
                    </a:lnTo>
                    <a:lnTo>
                      <a:pt x="279" y="3489"/>
                    </a:lnTo>
                    <a:lnTo>
                      <a:pt x="284" y="3495"/>
                    </a:lnTo>
                    <a:lnTo>
                      <a:pt x="294" y="3497"/>
                    </a:lnTo>
                    <a:lnTo>
                      <a:pt x="295" y="3510"/>
                    </a:lnTo>
                    <a:lnTo>
                      <a:pt x="288" y="3515"/>
                    </a:lnTo>
                    <a:lnTo>
                      <a:pt x="284" y="3522"/>
                    </a:lnTo>
                    <a:lnTo>
                      <a:pt x="272" y="3532"/>
                    </a:lnTo>
                    <a:lnTo>
                      <a:pt x="264" y="3537"/>
                    </a:lnTo>
                    <a:lnTo>
                      <a:pt x="247" y="3535"/>
                    </a:lnTo>
                    <a:lnTo>
                      <a:pt x="235" y="3524"/>
                    </a:lnTo>
                    <a:lnTo>
                      <a:pt x="228" y="3524"/>
                    </a:lnTo>
                    <a:lnTo>
                      <a:pt x="220" y="3527"/>
                    </a:lnTo>
                    <a:lnTo>
                      <a:pt x="219" y="3535"/>
                    </a:lnTo>
                    <a:lnTo>
                      <a:pt x="212" y="3538"/>
                    </a:lnTo>
                    <a:lnTo>
                      <a:pt x="213" y="3546"/>
                    </a:lnTo>
                    <a:lnTo>
                      <a:pt x="224" y="3557"/>
                    </a:lnTo>
                    <a:lnTo>
                      <a:pt x="226" y="3564"/>
                    </a:lnTo>
                    <a:lnTo>
                      <a:pt x="224" y="3573"/>
                    </a:lnTo>
                    <a:lnTo>
                      <a:pt x="229" y="3578"/>
                    </a:lnTo>
                    <a:lnTo>
                      <a:pt x="228" y="3586"/>
                    </a:lnTo>
                    <a:lnTo>
                      <a:pt x="235" y="3590"/>
                    </a:lnTo>
                    <a:lnTo>
                      <a:pt x="237" y="3597"/>
                    </a:lnTo>
                    <a:lnTo>
                      <a:pt x="236" y="3606"/>
                    </a:lnTo>
                    <a:lnTo>
                      <a:pt x="241" y="3627"/>
                    </a:lnTo>
                    <a:lnTo>
                      <a:pt x="241" y="3627"/>
                    </a:lnTo>
                    <a:lnTo>
                      <a:pt x="247" y="3633"/>
                    </a:lnTo>
                    <a:lnTo>
                      <a:pt x="255" y="3635"/>
                    </a:lnTo>
                    <a:lnTo>
                      <a:pt x="262" y="3632"/>
                    </a:lnTo>
                    <a:lnTo>
                      <a:pt x="267" y="3626"/>
                    </a:lnTo>
                    <a:lnTo>
                      <a:pt x="269" y="3617"/>
                    </a:lnTo>
                    <a:lnTo>
                      <a:pt x="277" y="3612"/>
                    </a:lnTo>
                    <a:lnTo>
                      <a:pt x="293" y="3616"/>
                    </a:lnTo>
                    <a:lnTo>
                      <a:pt x="301" y="3616"/>
                    </a:lnTo>
                    <a:lnTo>
                      <a:pt x="317" y="3611"/>
                    </a:lnTo>
                    <a:lnTo>
                      <a:pt x="333" y="3613"/>
                    </a:lnTo>
                    <a:lnTo>
                      <a:pt x="349" y="3610"/>
                    </a:lnTo>
                    <a:lnTo>
                      <a:pt x="361" y="3619"/>
                    </a:lnTo>
                    <a:lnTo>
                      <a:pt x="366" y="3627"/>
                    </a:lnTo>
                    <a:lnTo>
                      <a:pt x="366" y="3635"/>
                    </a:lnTo>
                    <a:lnTo>
                      <a:pt x="379" y="3647"/>
                    </a:lnTo>
                    <a:lnTo>
                      <a:pt x="384" y="3653"/>
                    </a:lnTo>
                    <a:lnTo>
                      <a:pt x="384" y="3662"/>
                    </a:lnTo>
                    <a:lnTo>
                      <a:pt x="375" y="3666"/>
                    </a:lnTo>
                    <a:lnTo>
                      <a:pt x="368" y="3667"/>
                    </a:lnTo>
                    <a:lnTo>
                      <a:pt x="371" y="3675"/>
                    </a:lnTo>
                    <a:lnTo>
                      <a:pt x="371" y="3682"/>
                    </a:lnTo>
                    <a:lnTo>
                      <a:pt x="375" y="3698"/>
                    </a:lnTo>
                    <a:lnTo>
                      <a:pt x="382" y="3703"/>
                    </a:lnTo>
                    <a:lnTo>
                      <a:pt x="390" y="3705"/>
                    </a:lnTo>
                    <a:lnTo>
                      <a:pt x="406" y="3710"/>
                    </a:lnTo>
                    <a:lnTo>
                      <a:pt x="413" y="3707"/>
                    </a:lnTo>
                    <a:lnTo>
                      <a:pt x="422" y="3707"/>
                    </a:lnTo>
                    <a:lnTo>
                      <a:pt x="424" y="3715"/>
                    </a:lnTo>
                    <a:lnTo>
                      <a:pt x="435" y="3726"/>
                    </a:lnTo>
                    <a:lnTo>
                      <a:pt x="442" y="3753"/>
                    </a:lnTo>
                    <a:lnTo>
                      <a:pt x="440" y="3762"/>
                    </a:lnTo>
                    <a:lnTo>
                      <a:pt x="442" y="3769"/>
                    </a:lnTo>
                    <a:lnTo>
                      <a:pt x="449" y="3774"/>
                    </a:lnTo>
                    <a:lnTo>
                      <a:pt x="456" y="3779"/>
                    </a:lnTo>
                    <a:lnTo>
                      <a:pt x="463" y="3775"/>
                    </a:lnTo>
                    <a:lnTo>
                      <a:pt x="471" y="3774"/>
                    </a:lnTo>
                    <a:lnTo>
                      <a:pt x="479" y="3775"/>
                    </a:lnTo>
                    <a:lnTo>
                      <a:pt x="490" y="3787"/>
                    </a:lnTo>
                    <a:lnTo>
                      <a:pt x="499" y="3784"/>
                    </a:lnTo>
                    <a:lnTo>
                      <a:pt x="506" y="3788"/>
                    </a:lnTo>
                    <a:lnTo>
                      <a:pt x="531" y="3780"/>
                    </a:lnTo>
                    <a:lnTo>
                      <a:pt x="546" y="3773"/>
                    </a:lnTo>
                    <a:lnTo>
                      <a:pt x="553" y="3775"/>
                    </a:lnTo>
                    <a:lnTo>
                      <a:pt x="558" y="3782"/>
                    </a:lnTo>
                    <a:lnTo>
                      <a:pt x="569" y="3804"/>
                    </a:lnTo>
                    <a:lnTo>
                      <a:pt x="580" y="3816"/>
                    </a:lnTo>
                    <a:lnTo>
                      <a:pt x="587" y="3816"/>
                    </a:lnTo>
                    <a:lnTo>
                      <a:pt x="591" y="3809"/>
                    </a:lnTo>
                    <a:lnTo>
                      <a:pt x="600" y="3809"/>
                    </a:lnTo>
                    <a:lnTo>
                      <a:pt x="605" y="3815"/>
                    </a:lnTo>
                    <a:lnTo>
                      <a:pt x="612" y="3816"/>
                    </a:lnTo>
                    <a:lnTo>
                      <a:pt x="619" y="3820"/>
                    </a:lnTo>
                    <a:lnTo>
                      <a:pt x="626" y="3826"/>
                    </a:lnTo>
                    <a:lnTo>
                      <a:pt x="642" y="3825"/>
                    </a:lnTo>
                    <a:lnTo>
                      <a:pt x="655" y="3834"/>
                    </a:lnTo>
                    <a:lnTo>
                      <a:pt x="662" y="3833"/>
                    </a:lnTo>
                    <a:lnTo>
                      <a:pt x="675" y="3844"/>
                    </a:lnTo>
                    <a:lnTo>
                      <a:pt x="683" y="3845"/>
                    </a:lnTo>
                    <a:lnTo>
                      <a:pt x="692" y="3845"/>
                    </a:lnTo>
                    <a:lnTo>
                      <a:pt x="698" y="3850"/>
                    </a:lnTo>
                    <a:lnTo>
                      <a:pt x="691" y="3854"/>
                    </a:lnTo>
                    <a:lnTo>
                      <a:pt x="699" y="3877"/>
                    </a:lnTo>
                    <a:lnTo>
                      <a:pt x="691" y="3892"/>
                    </a:lnTo>
                    <a:lnTo>
                      <a:pt x="675" y="3896"/>
                    </a:lnTo>
                    <a:lnTo>
                      <a:pt x="680" y="3902"/>
                    </a:lnTo>
                    <a:lnTo>
                      <a:pt x="688" y="3904"/>
                    </a:lnTo>
                    <a:lnTo>
                      <a:pt x="693" y="3911"/>
                    </a:lnTo>
                    <a:lnTo>
                      <a:pt x="676" y="3916"/>
                    </a:lnTo>
                    <a:lnTo>
                      <a:pt x="673" y="3922"/>
                    </a:lnTo>
                    <a:lnTo>
                      <a:pt x="672" y="3930"/>
                    </a:lnTo>
                    <a:lnTo>
                      <a:pt x="677" y="3936"/>
                    </a:lnTo>
                    <a:lnTo>
                      <a:pt x="680" y="3944"/>
                    </a:lnTo>
                    <a:lnTo>
                      <a:pt x="678" y="3952"/>
                    </a:lnTo>
                    <a:lnTo>
                      <a:pt x="686" y="3956"/>
                    </a:lnTo>
                    <a:lnTo>
                      <a:pt x="682" y="3972"/>
                    </a:lnTo>
                    <a:lnTo>
                      <a:pt x="675" y="3995"/>
                    </a:lnTo>
                    <a:lnTo>
                      <a:pt x="667" y="3999"/>
                    </a:lnTo>
                    <a:lnTo>
                      <a:pt x="653" y="3995"/>
                    </a:lnTo>
                    <a:lnTo>
                      <a:pt x="644" y="3997"/>
                    </a:lnTo>
                    <a:lnTo>
                      <a:pt x="629" y="3989"/>
                    </a:lnTo>
                    <a:lnTo>
                      <a:pt x="623" y="3994"/>
                    </a:lnTo>
                    <a:lnTo>
                      <a:pt x="614" y="4008"/>
                    </a:lnTo>
                    <a:lnTo>
                      <a:pt x="600" y="4014"/>
                    </a:lnTo>
                    <a:lnTo>
                      <a:pt x="592" y="4029"/>
                    </a:lnTo>
                    <a:lnTo>
                      <a:pt x="594" y="4037"/>
                    </a:lnTo>
                    <a:lnTo>
                      <a:pt x="594" y="4052"/>
                    </a:lnTo>
                    <a:lnTo>
                      <a:pt x="607" y="4047"/>
                    </a:lnTo>
                    <a:lnTo>
                      <a:pt x="617" y="4048"/>
                    </a:lnTo>
                    <a:lnTo>
                      <a:pt x="623" y="4043"/>
                    </a:lnTo>
                    <a:lnTo>
                      <a:pt x="638" y="4041"/>
                    </a:lnTo>
                    <a:lnTo>
                      <a:pt x="644" y="4043"/>
                    </a:lnTo>
                    <a:lnTo>
                      <a:pt x="645" y="4049"/>
                    </a:lnTo>
                    <a:lnTo>
                      <a:pt x="653" y="4051"/>
                    </a:lnTo>
                    <a:lnTo>
                      <a:pt x="655" y="4053"/>
                    </a:lnTo>
                    <a:lnTo>
                      <a:pt x="654" y="4058"/>
                    </a:lnTo>
                    <a:lnTo>
                      <a:pt x="644" y="4058"/>
                    </a:lnTo>
                    <a:lnTo>
                      <a:pt x="632" y="4063"/>
                    </a:lnTo>
                    <a:lnTo>
                      <a:pt x="616" y="4073"/>
                    </a:lnTo>
                    <a:lnTo>
                      <a:pt x="605" y="4076"/>
                    </a:lnTo>
                    <a:lnTo>
                      <a:pt x="605" y="4081"/>
                    </a:lnTo>
                    <a:lnTo>
                      <a:pt x="610" y="4086"/>
                    </a:lnTo>
                    <a:lnTo>
                      <a:pt x="605" y="4089"/>
                    </a:lnTo>
                    <a:lnTo>
                      <a:pt x="594" y="4086"/>
                    </a:lnTo>
                    <a:lnTo>
                      <a:pt x="569" y="4090"/>
                    </a:lnTo>
                    <a:lnTo>
                      <a:pt x="567" y="4100"/>
                    </a:lnTo>
                    <a:lnTo>
                      <a:pt x="575" y="4107"/>
                    </a:lnTo>
                    <a:lnTo>
                      <a:pt x="587" y="4112"/>
                    </a:lnTo>
                    <a:lnTo>
                      <a:pt x="597" y="4126"/>
                    </a:lnTo>
                    <a:lnTo>
                      <a:pt x="607" y="4135"/>
                    </a:lnTo>
                    <a:lnTo>
                      <a:pt x="605" y="4137"/>
                    </a:lnTo>
                    <a:lnTo>
                      <a:pt x="591" y="4133"/>
                    </a:lnTo>
                    <a:lnTo>
                      <a:pt x="585" y="4143"/>
                    </a:lnTo>
                    <a:lnTo>
                      <a:pt x="579" y="4143"/>
                    </a:lnTo>
                    <a:lnTo>
                      <a:pt x="567" y="4160"/>
                    </a:lnTo>
                    <a:lnTo>
                      <a:pt x="557" y="4172"/>
                    </a:lnTo>
                    <a:lnTo>
                      <a:pt x="548" y="4191"/>
                    </a:lnTo>
                    <a:lnTo>
                      <a:pt x="535" y="4192"/>
                    </a:lnTo>
                    <a:lnTo>
                      <a:pt x="519" y="4189"/>
                    </a:lnTo>
                    <a:lnTo>
                      <a:pt x="516" y="4194"/>
                    </a:lnTo>
                    <a:lnTo>
                      <a:pt x="516" y="4200"/>
                    </a:lnTo>
                    <a:lnTo>
                      <a:pt x="506" y="4205"/>
                    </a:lnTo>
                    <a:lnTo>
                      <a:pt x="519" y="4210"/>
                    </a:lnTo>
                    <a:lnTo>
                      <a:pt x="531" y="4220"/>
                    </a:lnTo>
                    <a:lnTo>
                      <a:pt x="536" y="4235"/>
                    </a:lnTo>
                    <a:lnTo>
                      <a:pt x="546" y="4246"/>
                    </a:lnTo>
                    <a:lnTo>
                      <a:pt x="556" y="4247"/>
                    </a:lnTo>
                    <a:lnTo>
                      <a:pt x="560" y="4242"/>
                    </a:lnTo>
                    <a:lnTo>
                      <a:pt x="565" y="4250"/>
                    </a:lnTo>
                    <a:lnTo>
                      <a:pt x="580" y="4262"/>
                    </a:lnTo>
                    <a:lnTo>
                      <a:pt x="623" y="4280"/>
                    </a:lnTo>
                    <a:lnTo>
                      <a:pt x="649" y="4301"/>
                    </a:lnTo>
                    <a:lnTo>
                      <a:pt x="656" y="4313"/>
                    </a:lnTo>
                    <a:lnTo>
                      <a:pt x="662" y="4321"/>
                    </a:lnTo>
                    <a:lnTo>
                      <a:pt x="671" y="4323"/>
                    </a:lnTo>
                    <a:lnTo>
                      <a:pt x="683" y="4336"/>
                    </a:lnTo>
                    <a:lnTo>
                      <a:pt x="698" y="4331"/>
                    </a:lnTo>
                    <a:lnTo>
                      <a:pt x="707" y="4329"/>
                    </a:lnTo>
                    <a:lnTo>
                      <a:pt x="714" y="4332"/>
                    </a:lnTo>
                    <a:lnTo>
                      <a:pt x="723" y="4331"/>
                    </a:lnTo>
                    <a:lnTo>
                      <a:pt x="737" y="4336"/>
                    </a:lnTo>
                    <a:lnTo>
                      <a:pt x="743" y="4342"/>
                    </a:lnTo>
                    <a:lnTo>
                      <a:pt x="759" y="4344"/>
                    </a:lnTo>
                    <a:lnTo>
                      <a:pt x="782" y="4354"/>
                    </a:lnTo>
                    <a:lnTo>
                      <a:pt x="791" y="4355"/>
                    </a:lnTo>
                    <a:lnTo>
                      <a:pt x="815" y="4353"/>
                    </a:lnTo>
                    <a:lnTo>
                      <a:pt x="831" y="4358"/>
                    </a:lnTo>
                    <a:lnTo>
                      <a:pt x="847" y="4358"/>
                    </a:lnTo>
                    <a:lnTo>
                      <a:pt x="854" y="4363"/>
                    </a:lnTo>
                    <a:lnTo>
                      <a:pt x="858" y="4368"/>
                    </a:lnTo>
                    <a:lnTo>
                      <a:pt x="896" y="4390"/>
                    </a:lnTo>
                    <a:lnTo>
                      <a:pt x="898" y="4398"/>
                    </a:lnTo>
                    <a:lnTo>
                      <a:pt x="906" y="4402"/>
                    </a:lnTo>
                    <a:lnTo>
                      <a:pt x="914" y="4399"/>
                    </a:lnTo>
                    <a:lnTo>
                      <a:pt x="920" y="4395"/>
                    </a:lnTo>
                    <a:lnTo>
                      <a:pt x="935" y="4388"/>
                    </a:lnTo>
                    <a:lnTo>
                      <a:pt x="944" y="4388"/>
                    </a:lnTo>
                    <a:lnTo>
                      <a:pt x="950" y="4393"/>
                    </a:lnTo>
                    <a:lnTo>
                      <a:pt x="957" y="4392"/>
                    </a:lnTo>
                    <a:lnTo>
                      <a:pt x="973" y="4395"/>
                    </a:lnTo>
                    <a:lnTo>
                      <a:pt x="978" y="4401"/>
                    </a:lnTo>
                    <a:lnTo>
                      <a:pt x="985" y="4404"/>
                    </a:lnTo>
                    <a:lnTo>
                      <a:pt x="993" y="4404"/>
                    </a:lnTo>
                    <a:lnTo>
                      <a:pt x="1000" y="4408"/>
                    </a:lnTo>
                    <a:lnTo>
                      <a:pt x="1004" y="4415"/>
                    </a:lnTo>
                    <a:lnTo>
                      <a:pt x="1000" y="4430"/>
                    </a:lnTo>
                    <a:lnTo>
                      <a:pt x="1012" y="4440"/>
                    </a:lnTo>
                    <a:lnTo>
                      <a:pt x="1028" y="4445"/>
                    </a:lnTo>
                    <a:lnTo>
                      <a:pt x="1035" y="4450"/>
                    </a:lnTo>
                    <a:lnTo>
                      <a:pt x="1040" y="4453"/>
                    </a:lnTo>
                    <a:lnTo>
                      <a:pt x="1048" y="4458"/>
                    </a:lnTo>
                    <a:lnTo>
                      <a:pt x="1055" y="4458"/>
                    </a:lnTo>
                    <a:lnTo>
                      <a:pt x="1067" y="4469"/>
                    </a:lnTo>
                    <a:lnTo>
                      <a:pt x="1071" y="4477"/>
                    </a:lnTo>
                    <a:lnTo>
                      <a:pt x="1079" y="4477"/>
                    </a:lnTo>
                    <a:lnTo>
                      <a:pt x="1084" y="4493"/>
                    </a:lnTo>
                    <a:lnTo>
                      <a:pt x="1087" y="4500"/>
                    </a:lnTo>
                    <a:lnTo>
                      <a:pt x="1095" y="4500"/>
                    </a:lnTo>
                    <a:lnTo>
                      <a:pt x="1111" y="4504"/>
                    </a:lnTo>
                    <a:lnTo>
                      <a:pt x="1119" y="4501"/>
                    </a:lnTo>
                    <a:lnTo>
                      <a:pt x="1124" y="4496"/>
                    </a:lnTo>
                    <a:lnTo>
                      <a:pt x="1130" y="4481"/>
                    </a:lnTo>
                    <a:lnTo>
                      <a:pt x="1138" y="4477"/>
                    </a:lnTo>
                    <a:lnTo>
                      <a:pt x="1145" y="4473"/>
                    </a:lnTo>
                    <a:lnTo>
                      <a:pt x="1148" y="4466"/>
                    </a:lnTo>
                    <a:lnTo>
                      <a:pt x="1154" y="4456"/>
                    </a:lnTo>
                    <a:lnTo>
                      <a:pt x="1144" y="4451"/>
                    </a:lnTo>
                    <a:lnTo>
                      <a:pt x="1132" y="4423"/>
                    </a:lnTo>
                    <a:lnTo>
                      <a:pt x="1113" y="4391"/>
                    </a:lnTo>
                    <a:lnTo>
                      <a:pt x="1105" y="4380"/>
                    </a:lnTo>
                    <a:lnTo>
                      <a:pt x="1101" y="4366"/>
                    </a:lnTo>
                    <a:lnTo>
                      <a:pt x="1101" y="4344"/>
                    </a:lnTo>
                    <a:lnTo>
                      <a:pt x="1108" y="4317"/>
                    </a:lnTo>
                    <a:lnTo>
                      <a:pt x="1106" y="4305"/>
                    </a:lnTo>
                    <a:lnTo>
                      <a:pt x="1097" y="4326"/>
                    </a:lnTo>
                    <a:lnTo>
                      <a:pt x="1094" y="4320"/>
                    </a:lnTo>
                    <a:lnTo>
                      <a:pt x="1091" y="4302"/>
                    </a:lnTo>
                    <a:lnTo>
                      <a:pt x="1081" y="4285"/>
                    </a:lnTo>
                    <a:lnTo>
                      <a:pt x="1069" y="4268"/>
                    </a:lnTo>
                    <a:lnTo>
                      <a:pt x="1059" y="4268"/>
                    </a:lnTo>
                    <a:lnTo>
                      <a:pt x="1054" y="4253"/>
                    </a:lnTo>
                    <a:lnTo>
                      <a:pt x="1063" y="4240"/>
                    </a:lnTo>
                    <a:lnTo>
                      <a:pt x="1064" y="4229"/>
                    </a:lnTo>
                    <a:lnTo>
                      <a:pt x="1071" y="4218"/>
                    </a:lnTo>
                    <a:lnTo>
                      <a:pt x="1075" y="4218"/>
                    </a:lnTo>
                    <a:lnTo>
                      <a:pt x="1076" y="4215"/>
                    </a:lnTo>
                    <a:lnTo>
                      <a:pt x="1079" y="4207"/>
                    </a:lnTo>
                    <a:lnTo>
                      <a:pt x="1089" y="4198"/>
                    </a:lnTo>
                    <a:lnTo>
                      <a:pt x="1095" y="4162"/>
                    </a:lnTo>
                    <a:lnTo>
                      <a:pt x="1102" y="4165"/>
                    </a:lnTo>
                    <a:lnTo>
                      <a:pt x="1106" y="4144"/>
                    </a:lnTo>
                    <a:lnTo>
                      <a:pt x="1107" y="4133"/>
                    </a:lnTo>
                    <a:lnTo>
                      <a:pt x="1098" y="4117"/>
                    </a:lnTo>
                    <a:lnTo>
                      <a:pt x="1110" y="4121"/>
                    </a:lnTo>
                    <a:lnTo>
                      <a:pt x="1121" y="4121"/>
                    </a:lnTo>
                    <a:lnTo>
                      <a:pt x="1119" y="4128"/>
                    </a:lnTo>
                    <a:lnTo>
                      <a:pt x="1126" y="4139"/>
                    </a:lnTo>
                    <a:lnTo>
                      <a:pt x="1130" y="4154"/>
                    </a:lnTo>
                    <a:lnTo>
                      <a:pt x="1138" y="4154"/>
                    </a:lnTo>
                    <a:lnTo>
                      <a:pt x="1143" y="4151"/>
                    </a:lnTo>
                    <a:lnTo>
                      <a:pt x="1148" y="4151"/>
                    </a:lnTo>
                    <a:lnTo>
                      <a:pt x="1160" y="4123"/>
                    </a:lnTo>
                    <a:lnTo>
                      <a:pt x="1166" y="4119"/>
                    </a:lnTo>
                    <a:lnTo>
                      <a:pt x="1159" y="4117"/>
                    </a:lnTo>
                    <a:lnTo>
                      <a:pt x="1155" y="4111"/>
                    </a:lnTo>
                    <a:lnTo>
                      <a:pt x="1149" y="4107"/>
                    </a:lnTo>
                    <a:lnTo>
                      <a:pt x="1140" y="4107"/>
                    </a:lnTo>
                    <a:lnTo>
                      <a:pt x="1133" y="4105"/>
                    </a:lnTo>
                    <a:lnTo>
                      <a:pt x="1130" y="4099"/>
                    </a:lnTo>
                    <a:lnTo>
                      <a:pt x="1137" y="4091"/>
                    </a:lnTo>
                    <a:lnTo>
                      <a:pt x="1138" y="4084"/>
                    </a:lnTo>
                    <a:lnTo>
                      <a:pt x="1145" y="4081"/>
                    </a:lnTo>
                    <a:lnTo>
                      <a:pt x="1154" y="4087"/>
                    </a:lnTo>
                    <a:lnTo>
                      <a:pt x="1166" y="4084"/>
                    </a:lnTo>
                    <a:lnTo>
                      <a:pt x="1157" y="4027"/>
                    </a:lnTo>
                    <a:lnTo>
                      <a:pt x="1150" y="4025"/>
                    </a:lnTo>
                    <a:lnTo>
                      <a:pt x="1145" y="4019"/>
                    </a:lnTo>
                    <a:lnTo>
                      <a:pt x="1143" y="4010"/>
                    </a:lnTo>
                    <a:lnTo>
                      <a:pt x="1139" y="4004"/>
                    </a:lnTo>
                    <a:lnTo>
                      <a:pt x="1133" y="3998"/>
                    </a:lnTo>
                    <a:lnTo>
                      <a:pt x="1126" y="3998"/>
                    </a:lnTo>
                    <a:lnTo>
                      <a:pt x="1108" y="4000"/>
                    </a:lnTo>
                    <a:lnTo>
                      <a:pt x="1095" y="3997"/>
                    </a:lnTo>
                    <a:lnTo>
                      <a:pt x="1094" y="4005"/>
                    </a:lnTo>
                    <a:lnTo>
                      <a:pt x="1081" y="3993"/>
                    </a:lnTo>
                    <a:lnTo>
                      <a:pt x="1081" y="3986"/>
                    </a:lnTo>
                    <a:lnTo>
                      <a:pt x="1076" y="3978"/>
                    </a:lnTo>
                    <a:lnTo>
                      <a:pt x="1081" y="3971"/>
                    </a:lnTo>
                    <a:lnTo>
                      <a:pt x="1076" y="3965"/>
                    </a:lnTo>
                    <a:lnTo>
                      <a:pt x="1076" y="3957"/>
                    </a:lnTo>
                    <a:lnTo>
                      <a:pt x="1047" y="3947"/>
                    </a:lnTo>
                    <a:lnTo>
                      <a:pt x="1058" y="3903"/>
                    </a:lnTo>
                    <a:lnTo>
                      <a:pt x="1071" y="3896"/>
                    </a:lnTo>
                    <a:lnTo>
                      <a:pt x="1076" y="3888"/>
                    </a:lnTo>
                    <a:lnTo>
                      <a:pt x="1074" y="3881"/>
                    </a:lnTo>
                    <a:lnTo>
                      <a:pt x="1063" y="3870"/>
                    </a:lnTo>
                    <a:lnTo>
                      <a:pt x="1073" y="3825"/>
                    </a:lnTo>
                    <a:lnTo>
                      <a:pt x="1086" y="3816"/>
                    </a:lnTo>
                    <a:lnTo>
                      <a:pt x="1091" y="3810"/>
                    </a:lnTo>
                    <a:lnTo>
                      <a:pt x="1090" y="3801"/>
                    </a:lnTo>
                    <a:lnTo>
                      <a:pt x="1092" y="3794"/>
                    </a:lnTo>
                    <a:lnTo>
                      <a:pt x="1092" y="3787"/>
                    </a:lnTo>
                    <a:lnTo>
                      <a:pt x="1096" y="3778"/>
                    </a:lnTo>
                    <a:lnTo>
                      <a:pt x="1101" y="3772"/>
                    </a:lnTo>
                    <a:lnTo>
                      <a:pt x="1107" y="3777"/>
                    </a:lnTo>
                    <a:lnTo>
                      <a:pt x="1111" y="3784"/>
                    </a:lnTo>
                    <a:lnTo>
                      <a:pt x="1123" y="3794"/>
                    </a:lnTo>
                    <a:lnTo>
                      <a:pt x="1140" y="3831"/>
                    </a:lnTo>
                    <a:lnTo>
                      <a:pt x="1149" y="3833"/>
                    </a:lnTo>
                    <a:lnTo>
                      <a:pt x="1175" y="3816"/>
                    </a:lnTo>
                    <a:lnTo>
                      <a:pt x="1172" y="3807"/>
                    </a:lnTo>
                    <a:lnTo>
                      <a:pt x="1169" y="3800"/>
                    </a:lnTo>
                    <a:lnTo>
                      <a:pt x="1165" y="3775"/>
                    </a:lnTo>
                    <a:lnTo>
                      <a:pt x="1157" y="3762"/>
                    </a:lnTo>
                    <a:lnTo>
                      <a:pt x="1166" y="3763"/>
                    </a:lnTo>
                    <a:lnTo>
                      <a:pt x="1173" y="3760"/>
                    </a:lnTo>
                    <a:lnTo>
                      <a:pt x="1193" y="3746"/>
                    </a:lnTo>
                    <a:lnTo>
                      <a:pt x="1200" y="3742"/>
                    </a:lnTo>
                    <a:lnTo>
                      <a:pt x="1205" y="3736"/>
                    </a:lnTo>
                    <a:lnTo>
                      <a:pt x="1205" y="3728"/>
                    </a:lnTo>
                    <a:lnTo>
                      <a:pt x="1205" y="3719"/>
                    </a:lnTo>
                    <a:lnTo>
                      <a:pt x="1213" y="3718"/>
                    </a:lnTo>
                    <a:lnTo>
                      <a:pt x="1221" y="3719"/>
                    </a:lnTo>
                    <a:lnTo>
                      <a:pt x="1229" y="3715"/>
                    </a:lnTo>
                    <a:lnTo>
                      <a:pt x="1234" y="3709"/>
                    </a:lnTo>
                    <a:lnTo>
                      <a:pt x="1241" y="3705"/>
                    </a:lnTo>
                    <a:lnTo>
                      <a:pt x="1248" y="3703"/>
                    </a:lnTo>
                    <a:lnTo>
                      <a:pt x="1253" y="3697"/>
                    </a:lnTo>
                    <a:lnTo>
                      <a:pt x="1261" y="3692"/>
                    </a:lnTo>
                    <a:lnTo>
                      <a:pt x="1266" y="3686"/>
                    </a:lnTo>
                    <a:lnTo>
                      <a:pt x="1267" y="3678"/>
                    </a:lnTo>
                    <a:lnTo>
                      <a:pt x="1274" y="3672"/>
                    </a:lnTo>
                    <a:lnTo>
                      <a:pt x="1289" y="3669"/>
                    </a:lnTo>
                    <a:lnTo>
                      <a:pt x="1305" y="3669"/>
                    </a:lnTo>
                    <a:lnTo>
                      <a:pt x="1306" y="3677"/>
                    </a:lnTo>
                    <a:lnTo>
                      <a:pt x="1310" y="3685"/>
                    </a:lnTo>
                    <a:lnTo>
                      <a:pt x="1326" y="3681"/>
                    </a:lnTo>
                    <a:lnTo>
                      <a:pt x="1331" y="3687"/>
                    </a:lnTo>
                    <a:lnTo>
                      <a:pt x="1336" y="3680"/>
                    </a:lnTo>
                    <a:lnTo>
                      <a:pt x="1338" y="3671"/>
                    </a:lnTo>
                    <a:lnTo>
                      <a:pt x="1343" y="3665"/>
                    </a:lnTo>
                    <a:lnTo>
                      <a:pt x="1350" y="3665"/>
                    </a:lnTo>
                    <a:lnTo>
                      <a:pt x="1358" y="3662"/>
                    </a:lnTo>
                    <a:lnTo>
                      <a:pt x="1366" y="3662"/>
                    </a:lnTo>
                    <a:lnTo>
                      <a:pt x="1371" y="3678"/>
                    </a:lnTo>
                    <a:lnTo>
                      <a:pt x="1376" y="3685"/>
                    </a:lnTo>
                    <a:lnTo>
                      <a:pt x="1385" y="3681"/>
                    </a:lnTo>
                    <a:lnTo>
                      <a:pt x="1392" y="3681"/>
                    </a:lnTo>
                    <a:lnTo>
                      <a:pt x="1399" y="3683"/>
                    </a:lnTo>
                    <a:lnTo>
                      <a:pt x="1415" y="3680"/>
                    </a:lnTo>
                    <a:lnTo>
                      <a:pt x="1423" y="3681"/>
                    </a:lnTo>
                    <a:lnTo>
                      <a:pt x="1430" y="3685"/>
                    </a:lnTo>
                    <a:lnTo>
                      <a:pt x="1436" y="3691"/>
                    </a:lnTo>
                    <a:lnTo>
                      <a:pt x="1442" y="3705"/>
                    </a:lnTo>
                    <a:lnTo>
                      <a:pt x="1463" y="3718"/>
                    </a:lnTo>
                    <a:lnTo>
                      <a:pt x="1468" y="3724"/>
                    </a:lnTo>
                    <a:lnTo>
                      <a:pt x="1471" y="3732"/>
                    </a:lnTo>
                    <a:lnTo>
                      <a:pt x="1482" y="3745"/>
                    </a:lnTo>
                    <a:lnTo>
                      <a:pt x="1481" y="3752"/>
                    </a:lnTo>
                    <a:lnTo>
                      <a:pt x="1482" y="3761"/>
                    </a:lnTo>
                    <a:lnTo>
                      <a:pt x="1487" y="3767"/>
                    </a:lnTo>
                    <a:lnTo>
                      <a:pt x="1494" y="3764"/>
                    </a:lnTo>
                    <a:lnTo>
                      <a:pt x="1494" y="3757"/>
                    </a:lnTo>
                    <a:lnTo>
                      <a:pt x="1493" y="3748"/>
                    </a:lnTo>
                    <a:lnTo>
                      <a:pt x="1494" y="3741"/>
                    </a:lnTo>
                    <a:lnTo>
                      <a:pt x="1489" y="3734"/>
                    </a:lnTo>
                    <a:lnTo>
                      <a:pt x="1494" y="3728"/>
                    </a:lnTo>
                    <a:lnTo>
                      <a:pt x="1503" y="3726"/>
                    </a:lnTo>
                    <a:lnTo>
                      <a:pt x="1505" y="3734"/>
                    </a:lnTo>
                    <a:lnTo>
                      <a:pt x="1511" y="3739"/>
                    </a:lnTo>
                    <a:lnTo>
                      <a:pt x="1514" y="3747"/>
                    </a:lnTo>
                    <a:lnTo>
                      <a:pt x="1520" y="3752"/>
                    </a:lnTo>
                    <a:lnTo>
                      <a:pt x="1536" y="3757"/>
                    </a:lnTo>
                    <a:lnTo>
                      <a:pt x="1549" y="3766"/>
                    </a:lnTo>
                    <a:lnTo>
                      <a:pt x="1558" y="3763"/>
                    </a:lnTo>
                    <a:lnTo>
                      <a:pt x="1578" y="3750"/>
                    </a:lnTo>
                    <a:lnTo>
                      <a:pt x="1578" y="3741"/>
                    </a:lnTo>
                    <a:lnTo>
                      <a:pt x="1584" y="3737"/>
                    </a:lnTo>
                    <a:lnTo>
                      <a:pt x="1590" y="3732"/>
                    </a:lnTo>
                    <a:lnTo>
                      <a:pt x="1598" y="3731"/>
                    </a:lnTo>
                    <a:lnTo>
                      <a:pt x="1606" y="3734"/>
                    </a:lnTo>
                    <a:lnTo>
                      <a:pt x="1606" y="3725"/>
                    </a:lnTo>
                    <a:lnTo>
                      <a:pt x="1614" y="3725"/>
                    </a:lnTo>
                    <a:lnTo>
                      <a:pt x="1622" y="3728"/>
                    </a:lnTo>
                    <a:lnTo>
                      <a:pt x="1629" y="3723"/>
                    </a:lnTo>
                    <a:lnTo>
                      <a:pt x="1637" y="3728"/>
                    </a:lnTo>
                    <a:lnTo>
                      <a:pt x="1648" y="3739"/>
                    </a:lnTo>
                    <a:lnTo>
                      <a:pt x="1662" y="3730"/>
                    </a:lnTo>
                    <a:lnTo>
                      <a:pt x="1666" y="3723"/>
                    </a:lnTo>
                    <a:lnTo>
                      <a:pt x="1682" y="3723"/>
                    </a:lnTo>
                    <a:lnTo>
                      <a:pt x="1689" y="3719"/>
                    </a:lnTo>
                    <a:lnTo>
                      <a:pt x="1704" y="3725"/>
                    </a:lnTo>
                    <a:lnTo>
                      <a:pt x="1709" y="3731"/>
                    </a:lnTo>
                    <a:lnTo>
                      <a:pt x="1710" y="3747"/>
                    </a:lnTo>
                    <a:lnTo>
                      <a:pt x="1716" y="3753"/>
                    </a:lnTo>
                    <a:lnTo>
                      <a:pt x="1721" y="3760"/>
                    </a:lnTo>
                    <a:lnTo>
                      <a:pt x="1737" y="3757"/>
                    </a:lnTo>
                    <a:lnTo>
                      <a:pt x="1752" y="3761"/>
                    </a:lnTo>
                    <a:lnTo>
                      <a:pt x="1752" y="3761"/>
                    </a:lnTo>
                    <a:lnTo>
                      <a:pt x="1754" y="3772"/>
                    </a:lnTo>
                    <a:lnTo>
                      <a:pt x="1772" y="3771"/>
                    </a:lnTo>
                    <a:lnTo>
                      <a:pt x="1778" y="3766"/>
                    </a:lnTo>
                    <a:lnTo>
                      <a:pt x="1785" y="3751"/>
                    </a:lnTo>
                    <a:lnTo>
                      <a:pt x="1790" y="3745"/>
                    </a:lnTo>
                    <a:lnTo>
                      <a:pt x="1796" y="3747"/>
                    </a:lnTo>
                    <a:lnTo>
                      <a:pt x="1807" y="3760"/>
                    </a:lnTo>
                    <a:lnTo>
                      <a:pt x="1824" y="3761"/>
                    </a:lnTo>
                    <a:lnTo>
                      <a:pt x="1839" y="3757"/>
                    </a:lnTo>
                    <a:lnTo>
                      <a:pt x="1847" y="3752"/>
                    </a:lnTo>
                    <a:lnTo>
                      <a:pt x="1863" y="3747"/>
                    </a:lnTo>
                    <a:lnTo>
                      <a:pt x="1874" y="3709"/>
                    </a:lnTo>
                    <a:lnTo>
                      <a:pt x="1877" y="3702"/>
                    </a:lnTo>
                    <a:lnTo>
                      <a:pt x="1872" y="3696"/>
                    </a:lnTo>
                    <a:lnTo>
                      <a:pt x="1870" y="3692"/>
                    </a:lnTo>
                    <a:lnTo>
                      <a:pt x="1856" y="3691"/>
                    </a:lnTo>
                    <a:lnTo>
                      <a:pt x="1840" y="3689"/>
                    </a:lnTo>
                    <a:lnTo>
                      <a:pt x="1834" y="3682"/>
                    </a:lnTo>
                    <a:lnTo>
                      <a:pt x="1831" y="3677"/>
                    </a:lnTo>
                    <a:lnTo>
                      <a:pt x="1813" y="3674"/>
                    </a:lnTo>
                    <a:lnTo>
                      <a:pt x="1806" y="3671"/>
                    </a:lnTo>
                    <a:lnTo>
                      <a:pt x="1807" y="3662"/>
                    </a:lnTo>
                    <a:lnTo>
                      <a:pt x="1802" y="3655"/>
                    </a:lnTo>
                    <a:lnTo>
                      <a:pt x="1786" y="3653"/>
                    </a:lnTo>
                    <a:lnTo>
                      <a:pt x="1788" y="3644"/>
                    </a:lnTo>
                    <a:lnTo>
                      <a:pt x="1795" y="3642"/>
                    </a:lnTo>
                    <a:lnTo>
                      <a:pt x="1807" y="3632"/>
                    </a:lnTo>
                    <a:lnTo>
                      <a:pt x="1823" y="3626"/>
                    </a:lnTo>
                    <a:lnTo>
                      <a:pt x="1837" y="3617"/>
                    </a:lnTo>
                    <a:lnTo>
                      <a:pt x="1840" y="3611"/>
                    </a:lnTo>
                    <a:lnTo>
                      <a:pt x="1842" y="3602"/>
                    </a:lnTo>
                    <a:lnTo>
                      <a:pt x="1823" y="3575"/>
                    </a:lnTo>
                    <a:lnTo>
                      <a:pt x="1831" y="3572"/>
                    </a:lnTo>
                    <a:lnTo>
                      <a:pt x="1838" y="3565"/>
                    </a:lnTo>
                    <a:lnTo>
                      <a:pt x="1839" y="3558"/>
                    </a:lnTo>
                    <a:lnTo>
                      <a:pt x="1845" y="3553"/>
                    </a:lnTo>
                    <a:lnTo>
                      <a:pt x="1854" y="3552"/>
                    </a:lnTo>
                    <a:lnTo>
                      <a:pt x="1863" y="3553"/>
                    </a:lnTo>
                    <a:lnTo>
                      <a:pt x="1870" y="3552"/>
                    </a:lnTo>
                    <a:lnTo>
                      <a:pt x="1877" y="3554"/>
                    </a:lnTo>
                    <a:lnTo>
                      <a:pt x="1893" y="3554"/>
                    </a:lnTo>
                    <a:lnTo>
                      <a:pt x="1902" y="3551"/>
                    </a:lnTo>
                    <a:lnTo>
                      <a:pt x="1904" y="3543"/>
                    </a:lnTo>
                    <a:lnTo>
                      <a:pt x="1901" y="3537"/>
                    </a:lnTo>
                    <a:lnTo>
                      <a:pt x="1886" y="3529"/>
                    </a:lnTo>
                    <a:lnTo>
                      <a:pt x="1854" y="3524"/>
                    </a:lnTo>
                    <a:lnTo>
                      <a:pt x="1850" y="3518"/>
                    </a:lnTo>
                    <a:lnTo>
                      <a:pt x="1852" y="3509"/>
                    </a:lnTo>
                    <a:lnTo>
                      <a:pt x="1859" y="3509"/>
                    </a:lnTo>
                    <a:lnTo>
                      <a:pt x="1866" y="3506"/>
                    </a:lnTo>
                    <a:lnTo>
                      <a:pt x="1871" y="3499"/>
                    </a:lnTo>
                    <a:lnTo>
                      <a:pt x="1865" y="3494"/>
                    </a:lnTo>
                    <a:lnTo>
                      <a:pt x="1858" y="3498"/>
                    </a:lnTo>
                    <a:lnTo>
                      <a:pt x="1842" y="3498"/>
                    </a:lnTo>
                    <a:lnTo>
                      <a:pt x="1842" y="3489"/>
                    </a:lnTo>
                    <a:lnTo>
                      <a:pt x="1844" y="3482"/>
                    </a:lnTo>
                    <a:lnTo>
                      <a:pt x="1849" y="3476"/>
                    </a:lnTo>
                    <a:lnTo>
                      <a:pt x="1838" y="3463"/>
                    </a:lnTo>
                    <a:lnTo>
                      <a:pt x="1854" y="3463"/>
                    </a:lnTo>
                    <a:lnTo>
                      <a:pt x="1859" y="3457"/>
                    </a:lnTo>
                    <a:lnTo>
                      <a:pt x="1867" y="3457"/>
                    </a:lnTo>
                    <a:lnTo>
                      <a:pt x="1872" y="3463"/>
                    </a:lnTo>
                    <a:lnTo>
                      <a:pt x="1880" y="3462"/>
                    </a:lnTo>
                    <a:lnTo>
                      <a:pt x="1888" y="3463"/>
                    </a:lnTo>
                    <a:lnTo>
                      <a:pt x="1896" y="3461"/>
                    </a:lnTo>
                    <a:lnTo>
                      <a:pt x="1920" y="3461"/>
                    </a:lnTo>
                    <a:lnTo>
                      <a:pt x="1925" y="3468"/>
                    </a:lnTo>
                    <a:lnTo>
                      <a:pt x="1935" y="3456"/>
                    </a:lnTo>
                    <a:lnTo>
                      <a:pt x="1942" y="3452"/>
                    </a:lnTo>
                    <a:lnTo>
                      <a:pt x="1958" y="3454"/>
                    </a:lnTo>
                    <a:lnTo>
                      <a:pt x="1966" y="3449"/>
                    </a:lnTo>
                    <a:lnTo>
                      <a:pt x="1973" y="3446"/>
                    </a:lnTo>
                    <a:lnTo>
                      <a:pt x="1987" y="3436"/>
                    </a:lnTo>
                    <a:lnTo>
                      <a:pt x="1994" y="3439"/>
                    </a:lnTo>
                    <a:lnTo>
                      <a:pt x="2000" y="3444"/>
                    </a:lnTo>
                    <a:lnTo>
                      <a:pt x="2008" y="3444"/>
                    </a:lnTo>
                    <a:lnTo>
                      <a:pt x="2010" y="3436"/>
                    </a:lnTo>
                    <a:lnTo>
                      <a:pt x="2027" y="3432"/>
                    </a:lnTo>
                    <a:lnTo>
                      <a:pt x="2033" y="3428"/>
                    </a:lnTo>
                    <a:lnTo>
                      <a:pt x="2042" y="3427"/>
                    </a:lnTo>
                    <a:lnTo>
                      <a:pt x="2049" y="3424"/>
                    </a:lnTo>
                    <a:lnTo>
                      <a:pt x="2057" y="3424"/>
                    </a:lnTo>
                    <a:lnTo>
                      <a:pt x="2064" y="3427"/>
                    </a:lnTo>
                    <a:lnTo>
                      <a:pt x="2069" y="3419"/>
                    </a:lnTo>
                    <a:lnTo>
                      <a:pt x="2070" y="3412"/>
                    </a:lnTo>
                    <a:lnTo>
                      <a:pt x="2074" y="3403"/>
                    </a:lnTo>
                    <a:lnTo>
                      <a:pt x="2081" y="3400"/>
                    </a:lnTo>
                    <a:lnTo>
                      <a:pt x="2089" y="3398"/>
                    </a:lnTo>
                    <a:lnTo>
                      <a:pt x="2096" y="3402"/>
                    </a:lnTo>
                    <a:lnTo>
                      <a:pt x="2114" y="3396"/>
                    </a:lnTo>
                    <a:lnTo>
                      <a:pt x="2114" y="3397"/>
                    </a:lnTo>
                    <a:lnTo>
                      <a:pt x="2151" y="3387"/>
                    </a:lnTo>
                    <a:lnTo>
                      <a:pt x="2183" y="3384"/>
                    </a:lnTo>
                    <a:lnTo>
                      <a:pt x="2211" y="3375"/>
                    </a:lnTo>
                    <a:lnTo>
                      <a:pt x="2218" y="3369"/>
                    </a:lnTo>
                    <a:lnTo>
                      <a:pt x="2226" y="3370"/>
                    </a:lnTo>
                    <a:lnTo>
                      <a:pt x="2234" y="3368"/>
                    </a:lnTo>
                    <a:lnTo>
                      <a:pt x="2238" y="3362"/>
                    </a:lnTo>
                    <a:lnTo>
                      <a:pt x="2238" y="3353"/>
                    </a:lnTo>
                    <a:lnTo>
                      <a:pt x="2238" y="3346"/>
                    </a:lnTo>
                    <a:lnTo>
                      <a:pt x="2247" y="3347"/>
                    </a:lnTo>
                    <a:lnTo>
                      <a:pt x="2254" y="3344"/>
                    </a:lnTo>
                    <a:lnTo>
                      <a:pt x="2259" y="3338"/>
                    </a:lnTo>
                    <a:lnTo>
                      <a:pt x="2265" y="3333"/>
                    </a:lnTo>
                    <a:lnTo>
                      <a:pt x="2274" y="3333"/>
                    </a:lnTo>
                    <a:lnTo>
                      <a:pt x="2279" y="3326"/>
                    </a:lnTo>
                    <a:lnTo>
                      <a:pt x="2286" y="3326"/>
                    </a:lnTo>
                    <a:lnTo>
                      <a:pt x="2293" y="3332"/>
                    </a:lnTo>
                    <a:lnTo>
                      <a:pt x="2300" y="3330"/>
                    </a:lnTo>
                    <a:lnTo>
                      <a:pt x="2307" y="3333"/>
                    </a:lnTo>
                    <a:lnTo>
                      <a:pt x="2316" y="3331"/>
                    </a:lnTo>
                    <a:lnTo>
                      <a:pt x="2323" y="3335"/>
                    </a:lnTo>
                    <a:lnTo>
                      <a:pt x="2328" y="3341"/>
                    </a:lnTo>
                    <a:lnTo>
                      <a:pt x="2342" y="3349"/>
                    </a:lnTo>
                    <a:lnTo>
                      <a:pt x="2349" y="3346"/>
                    </a:lnTo>
                    <a:lnTo>
                      <a:pt x="2355" y="3341"/>
                    </a:lnTo>
                    <a:lnTo>
                      <a:pt x="2371" y="3338"/>
                    </a:lnTo>
                    <a:lnTo>
                      <a:pt x="2379" y="3341"/>
                    </a:lnTo>
                    <a:lnTo>
                      <a:pt x="2385" y="3347"/>
                    </a:lnTo>
                    <a:lnTo>
                      <a:pt x="2388" y="3354"/>
                    </a:lnTo>
                    <a:lnTo>
                      <a:pt x="2390" y="3370"/>
                    </a:lnTo>
                    <a:lnTo>
                      <a:pt x="2388" y="3379"/>
                    </a:lnTo>
                    <a:lnTo>
                      <a:pt x="2391" y="3386"/>
                    </a:lnTo>
                    <a:lnTo>
                      <a:pt x="2403" y="3397"/>
                    </a:lnTo>
                    <a:lnTo>
                      <a:pt x="2399" y="3403"/>
                    </a:lnTo>
                    <a:lnTo>
                      <a:pt x="2401" y="3420"/>
                    </a:lnTo>
                    <a:lnTo>
                      <a:pt x="2396" y="3427"/>
                    </a:lnTo>
                    <a:lnTo>
                      <a:pt x="2391" y="3433"/>
                    </a:lnTo>
                    <a:lnTo>
                      <a:pt x="2394" y="3440"/>
                    </a:lnTo>
                    <a:lnTo>
                      <a:pt x="2397" y="3448"/>
                    </a:lnTo>
                    <a:lnTo>
                      <a:pt x="2413" y="3444"/>
                    </a:lnTo>
                    <a:lnTo>
                      <a:pt x="2420" y="3449"/>
                    </a:lnTo>
                    <a:lnTo>
                      <a:pt x="2428" y="3448"/>
                    </a:lnTo>
                    <a:lnTo>
                      <a:pt x="2431" y="3439"/>
                    </a:lnTo>
                    <a:lnTo>
                      <a:pt x="2439" y="3439"/>
                    </a:lnTo>
                    <a:lnTo>
                      <a:pt x="2446" y="3441"/>
                    </a:lnTo>
                    <a:lnTo>
                      <a:pt x="2449" y="3433"/>
                    </a:lnTo>
                    <a:lnTo>
                      <a:pt x="2449" y="3425"/>
                    </a:lnTo>
                    <a:lnTo>
                      <a:pt x="2456" y="3427"/>
                    </a:lnTo>
                    <a:lnTo>
                      <a:pt x="2460" y="3434"/>
                    </a:lnTo>
                    <a:lnTo>
                      <a:pt x="2462" y="3443"/>
                    </a:lnTo>
                    <a:lnTo>
                      <a:pt x="2467" y="3448"/>
                    </a:lnTo>
                    <a:lnTo>
                      <a:pt x="2465" y="3455"/>
                    </a:lnTo>
                    <a:lnTo>
                      <a:pt x="2463" y="3463"/>
                    </a:lnTo>
                    <a:lnTo>
                      <a:pt x="2479" y="3465"/>
                    </a:lnTo>
                    <a:lnTo>
                      <a:pt x="2477" y="3457"/>
                    </a:lnTo>
                    <a:lnTo>
                      <a:pt x="2472" y="3451"/>
                    </a:lnTo>
                    <a:lnTo>
                      <a:pt x="2479" y="3448"/>
                    </a:lnTo>
                    <a:lnTo>
                      <a:pt x="2495" y="3451"/>
                    </a:lnTo>
                    <a:lnTo>
                      <a:pt x="2503" y="3456"/>
                    </a:lnTo>
                    <a:lnTo>
                      <a:pt x="2508" y="3462"/>
                    </a:lnTo>
                    <a:lnTo>
                      <a:pt x="2516" y="3466"/>
                    </a:lnTo>
                    <a:lnTo>
                      <a:pt x="2523" y="3466"/>
                    </a:lnTo>
                    <a:lnTo>
                      <a:pt x="2527" y="3459"/>
                    </a:lnTo>
                    <a:lnTo>
                      <a:pt x="2535" y="3455"/>
                    </a:lnTo>
                    <a:lnTo>
                      <a:pt x="2537" y="3463"/>
                    </a:lnTo>
                    <a:lnTo>
                      <a:pt x="2537" y="3471"/>
                    </a:lnTo>
                    <a:lnTo>
                      <a:pt x="2528" y="3473"/>
                    </a:lnTo>
                    <a:lnTo>
                      <a:pt x="2522" y="3478"/>
                    </a:lnTo>
                    <a:lnTo>
                      <a:pt x="2517" y="3486"/>
                    </a:lnTo>
                    <a:lnTo>
                      <a:pt x="2515" y="3493"/>
                    </a:lnTo>
                    <a:lnTo>
                      <a:pt x="2516" y="3502"/>
                    </a:lnTo>
                    <a:lnTo>
                      <a:pt x="2521" y="3508"/>
                    </a:lnTo>
                    <a:lnTo>
                      <a:pt x="2528" y="3508"/>
                    </a:lnTo>
                    <a:lnTo>
                      <a:pt x="2533" y="3502"/>
                    </a:lnTo>
                    <a:lnTo>
                      <a:pt x="2548" y="3495"/>
                    </a:lnTo>
                    <a:lnTo>
                      <a:pt x="2555" y="3498"/>
                    </a:lnTo>
                    <a:lnTo>
                      <a:pt x="2564" y="3498"/>
                    </a:lnTo>
                    <a:lnTo>
                      <a:pt x="2570" y="3503"/>
                    </a:lnTo>
                    <a:lnTo>
                      <a:pt x="2578" y="3503"/>
                    </a:lnTo>
                    <a:lnTo>
                      <a:pt x="2575" y="3495"/>
                    </a:lnTo>
                    <a:lnTo>
                      <a:pt x="2580" y="3489"/>
                    </a:lnTo>
                    <a:lnTo>
                      <a:pt x="2589" y="3488"/>
                    </a:lnTo>
                    <a:lnTo>
                      <a:pt x="2598" y="3477"/>
                    </a:lnTo>
                    <a:lnTo>
                      <a:pt x="2614" y="3475"/>
                    </a:lnTo>
                    <a:lnTo>
                      <a:pt x="2627" y="3463"/>
                    </a:lnTo>
                    <a:lnTo>
                      <a:pt x="2633" y="3449"/>
                    </a:lnTo>
                    <a:lnTo>
                      <a:pt x="2639" y="3444"/>
                    </a:lnTo>
                    <a:lnTo>
                      <a:pt x="2648" y="3445"/>
                    </a:lnTo>
                    <a:lnTo>
                      <a:pt x="2664" y="3441"/>
                    </a:lnTo>
                    <a:lnTo>
                      <a:pt x="2671" y="3439"/>
                    </a:lnTo>
                    <a:lnTo>
                      <a:pt x="2675" y="3432"/>
                    </a:lnTo>
                    <a:lnTo>
                      <a:pt x="2691" y="3430"/>
                    </a:lnTo>
                    <a:lnTo>
                      <a:pt x="2704" y="3422"/>
                    </a:lnTo>
                    <a:lnTo>
                      <a:pt x="2708" y="3429"/>
                    </a:lnTo>
                    <a:lnTo>
                      <a:pt x="2709" y="3436"/>
                    </a:lnTo>
                    <a:lnTo>
                      <a:pt x="2704" y="3444"/>
                    </a:lnTo>
                    <a:lnTo>
                      <a:pt x="2697" y="3446"/>
                    </a:lnTo>
                    <a:lnTo>
                      <a:pt x="2689" y="3446"/>
                    </a:lnTo>
                    <a:lnTo>
                      <a:pt x="2688" y="345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6" name="Freeform 133"/>
              <p:cNvSpPr>
                <a:spLocks noChangeAspect="1"/>
              </p:cNvSpPr>
              <p:nvPr/>
            </p:nvSpPr>
            <p:spPr bwMode="gray">
              <a:xfrm>
                <a:off x="2730" y="1750"/>
                <a:ext cx="36" cy="27"/>
              </a:xfrm>
              <a:custGeom>
                <a:avLst/>
                <a:gdLst/>
                <a:ahLst/>
                <a:cxnLst>
                  <a:cxn ang="0">
                    <a:pos x="0" y="118"/>
                  </a:cxn>
                  <a:cxn ang="0">
                    <a:pos x="2" y="114"/>
                  </a:cxn>
                  <a:cxn ang="0">
                    <a:pos x="12" y="107"/>
                  </a:cxn>
                  <a:cxn ang="0">
                    <a:pos x="14" y="102"/>
                  </a:cxn>
                  <a:cxn ang="0">
                    <a:pos x="19" y="87"/>
                  </a:cxn>
                  <a:cxn ang="0">
                    <a:pos x="21" y="76"/>
                  </a:cxn>
                  <a:cxn ang="0">
                    <a:pos x="25" y="70"/>
                  </a:cxn>
                  <a:cxn ang="0">
                    <a:pos x="46" y="69"/>
                  </a:cxn>
                  <a:cxn ang="0">
                    <a:pos x="55" y="63"/>
                  </a:cxn>
                  <a:cxn ang="0">
                    <a:pos x="67" y="48"/>
                  </a:cxn>
                  <a:cxn ang="0">
                    <a:pos x="77" y="32"/>
                  </a:cxn>
                  <a:cxn ang="0">
                    <a:pos x="82" y="15"/>
                  </a:cxn>
                  <a:cxn ang="0">
                    <a:pos x="83" y="0"/>
                  </a:cxn>
                  <a:cxn ang="0">
                    <a:pos x="79" y="27"/>
                  </a:cxn>
                  <a:cxn ang="0">
                    <a:pos x="71" y="46"/>
                  </a:cxn>
                  <a:cxn ang="0">
                    <a:pos x="65" y="55"/>
                  </a:cxn>
                  <a:cxn ang="0">
                    <a:pos x="57" y="64"/>
                  </a:cxn>
                  <a:cxn ang="0">
                    <a:pos x="61" y="71"/>
                  </a:cxn>
                  <a:cxn ang="0">
                    <a:pos x="67" y="70"/>
                  </a:cxn>
                  <a:cxn ang="0">
                    <a:pos x="76" y="75"/>
                  </a:cxn>
                  <a:cxn ang="0">
                    <a:pos x="87" y="75"/>
                  </a:cxn>
                  <a:cxn ang="0">
                    <a:pos x="89" y="66"/>
                  </a:cxn>
                  <a:cxn ang="0">
                    <a:pos x="89" y="49"/>
                  </a:cxn>
                  <a:cxn ang="0">
                    <a:pos x="93" y="44"/>
                  </a:cxn>
                  <a:cxn ang="0">
                    <a:pos x="93" y="41"/>
                  </a:cxn>
                  <a:cxn ang="0">
                    <a:pos x="103" y="38"/>
                  </a:cxn>
                  <a:cxn ang="0">
                    <a:pos x="109" y="43"/>
                  </a:cxn>
                  <a:cxn ang="0">
                    <a:pos x="116" y="46"/>
                  </a:cxn>
                  <a:cxn ang="0">
                    <a:pos x="122" y="50"/>
                  </a:cxn>
                  <a:cxn ang="0">
                    <a:pos x="130" y="54"/>
                  </a:cxn>
                  <a:cxn ang="0">
                    <a:pos x="147" y="57"/>
                  </a:cxn>
                  <a:cxn ang="0">
                    <a:pos x="163" y="55"/>
                  </a:cxn>
                  <a:cxn ang="0">
                    <a:pos x="169" y="59"/>
                  </a:cxn>
                  <a:cxn ang="0">
                    <a:pos x="180" y="82"/>
                  </a:cxn>
                  <a:cxn ang="0">
                    <a:pos x="174" y="97"/>
                  </a:cxn>
                  <a:cxn ang="0">
                    <a:pos x="174" y="114"/>
                  </a:cxn>
                  <a:cxn ang="0">
                    <a:pos x="177" y="124"/>
                  </a:cxn>
                  <a:cxn ang="0">
                    <a:pos x="153" y="127"/>
                  </a:cxn>
                  <a:cxn ang="0">
                    <a:pos x="126" y="133"/>
                  </a:cxn>
                  <a:cxn ang="0">
                    <a:pos x="78" y="134"/>
                  </a:cxn>
                  <a:cxn ang="0">
                    <a:pos x="14" y="123"/>
                  </a:cxn>
                  <a:cxn ang="0">
                    <a:pos x="0" y="118"/>
                  </a:cxn>
                </a:cxnLst>
                <a:rect l="0" t="0" r="r" b="b"/>
                <a:pathLst>
                  <a:path w="180" h="134">
                    <a:moveTo>
                      <a:pt x="0" y="118"/>
                    </a:moveTo>
                    <a:lnTo>
                      <a:pt x="2" y="114"/>
                    </a:lnTo>
                    <a:lnTo>
                      <a:pt x="12" y="107"/>
                    </a:lnTo>
                    <a:lnTo>
                      <a:pt x="14" y="102"/>
                    </a:lnTo>
                    <a:lnTo>
                      <a:pt x="19" y="87"/>
                    </a:lnTo>
                    <a:lnTo>
                      <a:pt x="21" y="76"/>
                    </a:lnTo>
                    <a:lnTo>
                      <a:pt x="25" y="70"/>
                    </a:lnTo>
                    <a:lnTo>
                      <a:pt x="46" y="69"/>
                    </a:lnTo>
                    <a:lnTo>
                      <a:pt x="55" y="63"/>
                    </a:lnTo>
                    <a:lnTo>
                      <a:pt x="67" y="48"/>
                    </a:lnTo>
                    <a:lnTo>
                      <a:pt x="77" y="32"/>
                    </a:lnTo>
                    <a:lnTo>
                      <a:pt x="82" y="15"/>
                    </a:lnTo>
                    <a:lnTo>
                      <a:pt x="83" y="0"/>
                    </a:lnTo>
                    <a:lnTo>
                      <a:pt x="79" y="27"/>
                    </a:lnTo>
                    <a:lnTo>
                      <a:pt x="71" y="46"/>
                    </a:lnTo>
                    <a:lnTo>
                      <a:pt x="65" y="55"/>
                    </a:lnTo>
                    <a:lnTo>
                      <a:pt x="57" y="64"/>
                    </a:lnTo>
                    <a:lnTo>
                      <a:pt x="61" y="71"/>
                    </a:lnTo>
                    <a:lnTo>
                      <a:pt x="67" y="70"/>
                    </a:lnTo>
                    <a:lnTo>
                      <a:pt x="76" y="75"/>
                    </a:lnTo>
                    <a:lnTo>
                      <a:pt x="87" y="75"/>
                    </a:lnTo>
                    <a:lnTo>
                      <a:pt x="89" y="66"/>
                    </a:lnTo>
                    <a:lnTo>
                      <a:pt x="89" y="49"/>
                    </a:lnTo>
                    <a:lnTo>
                      <a:pt x="93" y="44"/>
                    </a:lnTo>
                    <a:lnTo>
                      <a:pt x="93" y="41"/>
                    </a:lnTo>
                    <a:lnTo>
                      <a:pt x="103" y="38"/>
                    </a:lnTo>
                    <a:lnTo>
                      <a:pt x="109" y="43"/>
                    </a:lnTo>
                    <a:lnTo>
                      <a:pt x="116" y="46"/>
                    </a:lnTo>
                    <a:lnTo>
                      <a:pt x="122" y="50"/>
                    </a:lnTo>
                    <a:lnTo>
                      <a:pt x="130" y="54"/>
                    </a:lnTo>
                    <a:lnTo>
                      <a:pt x="147" y="57"/>
                    </a:lnTo>
                    <a:lnTo>
                      <a:pt x="163" y="55"/>
                    </a:lnTo>
                    <a:lnTo>
                      <a:pt x="169" y="59"/>
                    </a:lnTo>
                    <a:lnTo>
                      <a:pt x="180" y="82"/>
                    </a:lnTo>
                    <a:lnTo>
                      <a:pt x="174" y="97"/>
                    </a:lnTo>
                    <a:lnTo>
                      <a:pt x="174" y="114"/>
                    </a:lnTo>
                    <a:lnTo>
                      <a:pt x="177" y="124"/>
                    </a:lnTo>
                    <a:lnTo>
                      <a:pt x="153" y="127"/>
                    </a:lnTo>
                    <a:lnTo>
                      <a:pt x="126" y="133"/>
                    </a:lnTo>
                    <a:lnTo>
                      <a:pt x="78" y="134"/>
                    </a:lnTo>
                    <a:lnTo>
                      <a:pt x="14" y="123"/>
                    </a:lnTo>
                    <a:lnTo>
                      <a:pt x="0" y="1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grpSp>
          <p:nvGrpSpPr>
            <p:cNvPr id="51" name="Group 135"/>
            <p:cNvGrpSpPr>
              <a:grpSpLocks noChangeAspect="1"/>
            </p:cNvGrpSpPr>
            <p:nvPr/>
          </p:nvGrpSpPr>
          <p:grpSpPr bwMode="gray">
            <a:xfrm>
              <a:off x="5214142" y="2886422"/>
              <a:ext cx="647700" cy="585788"/>
              <a:chOff x="2802" y="1979"/>
              <a:chExt cx="408" cy="369"/>
            </a:xfrm>
            <a:grpFill/>
          </p:grpSpPr>
          <p:sp>
            <p:nvSpPr>
              <p:cNvPr id="296" name="Freeform 136"/>
              <p:cNvSpPr>
                <a:spLocks noChangeAspect="1"/>
              </p:cNvSpPr>
              <p:nvPr/>
            </p:nvSpPr>
            <p:spPr bwMode="gray">
              <a:xfrm>
                <a:off x="2899" y="2082"/>
                <a:ext cx="19" cy="23"/>
              </a:xfrm>
              <a:custGeom>
                <a:avLst/>
                <a:gdLst/>
                <a:ahLst/>
                <a:cxnLst>
                  <a:cxn ang="0">
                    <a:pos x="39" y="96"/>
                  </a:cxn>
                  <a:cxn ang="0">
                    <a:pos x="45" y="93"/>
                  </a:cxn>
                  <a:cxn ang="0">
                    <a:pos x="55" y="83"/>
                  </a:cxn>
                  <a:cxn ang="0">
                    <a:pos x="58" y="78"/>
                  </a:cxn>
                  <a:cxn ang="0">
                    <a:pos x="53" y="75"/>
                  </a:cxn>
                  <a:cxn ang="0">
                    <a:pos x="58" y="68"/>
                  </a:cxn>
                  <a:cxn ang="0">
                    <a:pos x="72" y="62"/>
                  </a:cxn>
                  <a:cxn ang="0">
                    <a:pos x="79" y="62"/>
                  </a:cxn>
                  <a:cxn ang="0">
                    <a:pos x="77" y="59"/>
                  </a:cxn>
                  <a:cxn ang="0">
                    <a:pos x="74" y="53"/>
                  </a:cxn>
                  <a:cxn ang="0">
                    <a:pos x="77" y="48"/>
                  </a:cxn>
                  <a:cxn ang="0">
                    <a:pos x="87" y="42"/>
                  </a:cxn>
                  <a:cxn ang="0">
                    <a:pos x="91" y="38"/>
                  </a:cxn>
                  <a:cxn ang="0">
                    <a:pos x="91" y="34"/>
                  </a:cxn>
                  <a:cxn ang="0">
                    <a:pos x="88" y="25"/>
                  </a:cxn>
                  <a:cxn ang="0">
                    <a:pos x="85" y="19"/>
                  </a:cxn>
                  <a:cxn ang="0">
                    <a:pos x="77" y="15"/>
                  </a:cxn>
                  <a:cxn ang="0">
                    <a:pos x="81" y="10"/>
                  </a:cxn>
                  <a:cxn ang="0">
                    <a:pos x="85" y="9"/>
                  </a:cxn>
                  <a:cxn ang="0">
                    <a:pos x="84" y="4"/>
                  </a:cxn>
                  <a:cxn ang="0">
                    <a:pos x="77" y="0"/>
                  </a:cxn>
                  <a:cxn ang="0">
                    <a:pos x="72" y="4"/>
                  </a:cxn>
                  <a:cxn ang="0">
                    <a:pos x="58" y="14"/>
                  </a:cxn>
                  <a:cxn ang="0">
                    <a:pos x="41" y="29"/>
                  </a:cxn>
                  <a:cxn ang="0">
                    <a:pos x="27" y="54"/>
                  </a:cxn>
                  <a:cxn ang="0">
                    <a:pos x="25" y="58"/>
                  </a:cxn>
                  <a:cxn ang="0">
                    <a:pos x="17" y="73"/>
                  </a:cxn>
                  <a:cxn ang="0">
                    <a:pos x="11" y="85"/>
                  </a:cxn>
                  <a:cxn ang="0">
                    <a:pos x="1" y="106"/>
                  </a:cxn>
                  <a:cxn ang="0">
                    <a:pos x="2" y="113"/>
                  </a:cxn>
                  <a:cxn ang="0">
                    <a:pos x="16" y="116"/>
                  </a:cxn>
                  <a:cxn ang="0">
                    <a:pos x="21" y="113"/>
                  </a:cxn>
                  <a:cxn ang="0">
                    <a:pos x="27" y="101"/>
                  </a:cxn>
                  <a:cxn ang="0">
                    <a:pos x="31" y="100"/>
                  </a:cxn>
                </a:cxnLst>
                <a:rect l="0" t="0" r="r" b="b"/>
                <a:pathLst>
                  <a:path w="95" h="116">
                    <a:moveTo>
                      <a:pt x="32" y="102"/>
                    </a:moveTo>
                    <a:lnTo>
                      <a:pt x="39" y="96"/>
                    </a:lnTo>
                    <a:lnTo>
                      <a:pt x="44" y="95"/>
                    </a:lnTo>
                    <a:lnTo>
                      <a:pt x="45" y="93"/>
                    </a:lnTo>
                    <a:lnTo>
                      <a:pt x="52" y="88"/>
                    </a:lnTo>
                    <a:lnTo>
                      <a:pt x="55" y="83"/>
                    </a:lnTo>
                    <a:lnTo>
                      <a:pt x="58" y="83"/>
                    </a:lnTo>
                    <a:lnTo>
                      <a:pt x="58" y="78"/>
                    </a:lnTo>
                    <a:lnTo>
                      <a:pt x="53" y="75"/>
                    </a:lnTo>
                    <a:lnTo>
                      <a:pt x="53" y="75"/>
                    </a:lnTo>
                    <a:lnTo>
                      <a:pt x="55" y="69"/>
                    </a:lnTo>
                    <a:lnTo>
                      <a:pt x="58" y="68"/>
                    </a:lnTo>
                    <a:lnTo>
                      <a:pt x="59" y="63"/>
                    </a:lnTo>
                    <a:lnTo>
                      <a:pt x="72" y="62"/>
                    </a:lnTo>
                    <a:lnTo>
                      <a:pt x="77" y="63"/>
                    </a:lnTo>
                    <a:lnTo>
                      <a:pt x="79" y="62"/>
                    </a:lnTo>
                    <a:lnTo>
                      <a:pt x="80" y="62"/>
                    </a:lnTo>
                    <a:lnTo>
                      <a:pt x="77" y="59"/>
                    </a:lnTo>
                    <a:lnTo>
                      <a:pt x="72" y="56"/>
                    </a:lnTo>
                    <a:lnTo>
                      <a:pt x="74" y="53"/>
                    </a:lnTo>
                    <a:lnTo>
                      <a:pt x="77" y="52"/>
                    </a:lnTo>
                    <a:lnTo>
                      <a:pt x="77" y="48"/>
                    </a:lnTo>
                    <a:lnTo>
                      <a:pt x="82" y="47"/>
                    </a:lnTo>
                    <a:lnTo>
                      <a:pt x="87" y="42"/>
                    </a:lnTo>
                    <a:lnTo>
                      <a:pt x="90" y="42"/>
                    </a:lnTo>
                    <a:lnTo>
                      <a:pt x="91" y="38"/>
                    </a:lnTo>
                    <a:lnTo>
                      <a:pt x="95" y="36"/>
                    </a:lnTo>
                    <a:lnTo>
                      <a:pt x="91" y="34"/>
                    </a:lnTo>
                    <a:lnTo>
                      <a:pt x="92" y="30"/>
                    </a:lnTo>
                    <a:lnTo>
                      <a:pt x="88" y="25"/>
                    </a:lnTo>
                    <a:lnTo>
                      <a:pt x="90" y="21"/>
                    </a:lnTo>
                    <a:lnTo>
                      <a:pt x="85" y="19"/>
                    </a:lnTo>
                    <a:lnTo>
                      <a:pt x="84" y="15"/>
                    </a:lnTo>
                    <a:lnTo>
                      <a:pt x="77" y="15"/>
                    </a:lnTo>
                    <a:lnTo>
                      <a:pt x="77" y="13"/>
                    </a:lnTo>
                    <a:lnTo>
                      <a:pt x="81" y="10"/>
                    </a:lnTo>
                    <a:lnTo>
                      <a:pt x="81" y="9"/>
                    </a:lnTo>
                    <a:lnTo>
                      <a:pt x="85" y="9"/>
                    </a:lnTo>
                    <a:lnTo>
                      <a:pt x="85" y="7"/>
                    </a:lnTo>
                    <a:lnTo>
                      <a:pt x="84" y="4"/>
                    </a:lnTo>
                    <a:lnTo>
                      <a:pt x="79" y="4"/>
                    </a:lnTo>
                    <a:lnTo>
                      <a:pt x="77" y="0"/>
                    </a:lnTo>
                    <a:lnTo>
                      <a:pt x="75" y="0"/>
                    </a:lnTo>
                    <a:lnTo>
                      <a:pt x="72" y="4"/>
                    </a:lnTo>
                    <a:lnTo>
                      <a:pt x="55" y="4"/>
                    </a:lnTo>
                    <a:lnTo>
                      <a:pt x="58" y="14"/>
                    </a:lnTo>
                    <a:lnTo>
                      <a:pt x="48" y="21"/>
                    </a:lnTo>
                    <a:lnTo>
                      <a:pt x="41" y="29"/>
                    </a:lnTo>
                    <a:lnTo>
                      <a:pt x="33" y="53"/>
                    </a:lnTo>
                    <a:lnTo>
                      <a:pt x="27" y="54"/>
                    </a:lnTo>
                    <a:lnTo>
                      <a:pt x="27" y="58"/>
                    </a:lnTo>
                    <a:lnTo>
                      <a:pt x="25" y="58"/>
                    </a:lnTo>
                    <a:lnTo>
                      <a:pt x="22" y="63"/>
                    </a:lnTo>
                    <a:lnTo>
                      <a:pt x="17" y="73"/>
                    </a:lnTo>
                    <a:lnTo>
                      <a:pt x="16" y="77"/>
                    </a:lnTo>
                    <a:lnTo>
                      <a:pt x="11" y="85"/>
                    </a:lnTo>
                    <a:lnTo>
                      <a:pt x="6" y="99"/>
                    </a:lnTo>
                    <a:lnTo>
                      <a:pt x="1" y="106"/>
                    </a:lnTo>
                    <a:lnTo>
                      <a:pt x="0" y="111"/>
                    </a:lnTo>
                    <a:lnTo>
                      <a:pt x="2" y="113"/>
                    </a:lnTo>
                    <a:lnTo>
                      <a:pt x="14" y="112"/>
                    </a:lnTo>
                    <a:lnTo>
                      <a:pt x="16" y="116"/>
                    </a:lnTo>
                    <a:lnTo>
                      <a:pt x="18" y="116"/>
                    </a:lnTo>
                    <a:lnTo>
                      <a:pt x="21" y="113"/>
                    </a:lnTo>
                    <a:lnTo>
                      <a:pt x="26" y="115"/>
                    </a:lnTo>
                    <a:lnTo>
                      <a:pt x="27" y="101"/>
                    </a:lnTo>
                    <a:lnTo>
                      <a:pt x="29" y="99"/>
                    </a:lnTo>
                    <a:lnTo>
                      <a:pt x="31" y="100"/>
                    </a:lnTo>
                    <a:lnTo>
                      <a:pt x="32" y="10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297" name="Group 137"/>
              <p:cNvGrpSpPr>
                <a:grpSpLocks noChangeAspect="1"/>
              </p:cNvGrpSpPr>
              <p:nvPr/>
            </p:nvGrpSpPr>
            <p:grpSpPr bwMode="gray">
              <a:xfrm>
                <a:off x="2889" y="2101"/>
                <a:ext cx="17" cy="51"/>
                <a:chOff x="2889" y="2101"/>
                <a:chExt cx="17" cy="51"/>
              </a:xfrm>
              <a:grpFill/>
            </p:grpSpPr>
            <p:sp>
              <p:nvSpPr>
                <p:cNvPr id="320" name="Freeform 138"/>
                <p:cNvSpPr>
                  <a:spLocks noChangeAspect="1"/>
                </p:cNvSpPr>
                <p:nvPr/>
              </p:nvSpPr>
              <p:spPr bwMode="gray">
                <a:xfrm>
                  <a:off x="2897" y="2111"/>
                  <a:ext cx="8" cy="16"/>
                </a:xfrm>
                <a:custGeom>
                  <a:avLst/>
                  <a:gdLst/>
                  <a:ahLst/>
                  <a:cxnLst>
                    <a:cxn ang="0">
                      <a:pos x="30" y="66"/>
                    </a:cxn>
                    <a:cxn ang="0">
                      <a:pos x="32" y="64"/>
                    </a:cxn>
                    <a:cxn ang="0">
                      <a:pos x="33" y="55"/>
                    </a:cxn>
                    <a:cxn ang="0">
                      <a:pos x="36" y="49"/>
                    </a:cxn>
                    <a:cxn ang="0">
                      <a:pos x="33" y="40"/>
                    </a:cxn>
                    <a:cxn ang="0">
                      <a:pos x="35" y="29"/>
                    </a:cxn>
                    <a:cxn ang="0">
                      <a:pos x="36" y="21"/>
                    </a:cxn>
                    <a:cxn ang="0">
                      <a:pos x="37" y="12"/>
                    </a:cxn>
                    <a:cxn ang="0">
                      <a:pos x="37" y="10"/>
                    </a:cxn>
                    <a:cxn ang="0">
                      <a:pos x="37" y="10"/>
                    </a:cxn>
                    <a:cxn ang="0">
                      <a:pos x="33" y="10"/>
                    </a:cxn>
                    <a:cxn ang="0">
                      <a:pos x="30" y="7"/>
                    </a:cxn>
                    <a:cxn ang="0">
                      <a:pos x="28" y="0"/>
                    </a:cxn>
                    <a:cxn ang="0">
                      <a:pos x="24" y="1"/>
                    </a:cxn>
                    <a:cxn ang="0">
                      <a:pos x="16" y="0"/>
                    </a:cxn>
                    <a:cxn ang="0">
                      <a:pos x="12" y="1"/>
                    </a:cxn>
                    <a:cxn ang="0">
                      <a:pos x="10" y="3"/>
                    </a:cxn>
                    <a:cxn ang="0">
                      <a:pos x="10" y="13"/>
                    </a:cxn>
                    <a:cxn ang="0">
                      <a:pos x="4" y="19"/>
                    </a:cxn>
                    <a:cxn ang="0">
                      <a:pos x="4" y="34"/>
                    </a:cxn>
                    <a:cxn ang="0">
                      <a:pos x="6" y="39"/>
                    </a:cxn>
                    <a:cxn ang="0">
                      <a:pos x="5" y="45"/>
                    </a:cxn>
                    <a:cxn ang="0">
                      <a:pos x="15" y="44"/>
                    </a:cxn>
                    <a:cxn ang="0">
                      <a:pos x="19" y="45"/>
                    </a:cxn>
                    <a:cxn ang="0">
                      <a:pos x="19" y="48"/>
                    </a:cxn>
                    <a:cxn ang="0">
                      <a:pos x="17" y="49"/>
                    </a:cxn>
                    <a:cxn ang="0">
                      <a:pos x="11" y="50"/>
                    </a:cxn>
                    <a:cxn ang="0">
                      <a:pos x="8" y="53"/>
                    </a:cxn>
                    <a:cxn ang="0">
                      <a:pos x="6" y="56"/>
                    </a:cxn>
                    <a:cxn ang="0">
                      <a:pos x="4" y="65"/>
                    </a:cxn>
                    <a:cxn ang="0">
                      <a:pos x="0" y="69"/>
                    </a:cxn>
                    <a:cxn ang="0">
                      <a:pos x="0" y="75"/>
                    </a:cxn>
                    <a:cxn ang="0">
                      <a:pos x="4" y="80"/>
                    </a:cxn>
                    <a:cxn ang="0">
                      <a:pos x="4" y="76"/>
                    </a:cxn>
                    <a:cxn ang="0">
                      <a:pos x="16" y="75"/>
                    </a:cxn>
                    <a:cxn ang="0">
                      <a:pos x="26" y="66"/>
                    </a:cxn>
                    <a:cxn ang="0">
                      <a:pos x="30" y="66"/>
                    </a:cxn>
                  </a:cxnLst>
                  <a:rect l="0" t="0" r="r" b="b"/>
                  <a:pathLst>
                    <a:path w="37" h="80">
                      <a:moveTo>
                        <a:pt x="30" y="66"/>
                      </a:moveTo>
                      <a:lnTo>
                        <a:pt x="32" y="64"/>
                      </a:lnTo>
                      <a:lnTo>
                        <a:pt x="33" y="55"/>
                      </a:lnTo>
                      <a:lnTo>
                        <a:pt x="36" y="49"/>
                      </a:lnTo>
                      <a:lnTo>
                        <a:pt x="33" y="40"/>
                      </a:lnTo>
                      <a:lnTo>
                        <a:pt x="35" y="29"/>
                      </a:lnTo>
                      <a:lnTo>
                        <a:pt x="36" y="21"/>
                      </a:lnTo>
                      <a:lnTo>
                        <a:pt x="37" y="12"/>
                      </a:lnTo>
                      <a:lnTo>
                        <a:pt x="37" y="10"/>
                      </a:lnTo>
                      <a:lnTo>
                        <a:pt x="37" y="10"/>
                      </a:lnTo>
                      <a:lnTo>
                        <a:pt x="33" y="10"/>
                      </a:lnTo>
                      <a:lnTo>
                        <a:pt x="30" y="7"/>
                      </a:lnTo>
                      <a:lnTo>
                        <a:pt x="28" y="0"/>
                      </a:lnTo>
                      <a:lnTo>
                        <a:pt x="24" y="1"/>
                      </a:lnTo>
                      <a:lnTo>
                        <a:pt x="16" y="0"/>
                      </a:lnTo>
                      <a:lnTo>
                        <a:pt x="12" y="1"/>
                      </a:lnTo>
                      <a:lnTo>
                        <a:pt x="10" y="3"/>
                      </a:lnTo>
                      <a:lnTo>
                        <a:pt x="10" y="13"/>
                      </a:lnTo>
                      <a:lnTo>
                        <a:pt x="4" y="19"/>
                      </a:lnTo>
                      <a:lnTo>
                        <a:pt x="4" y="34"/>
                      </a:lnTo>
                      <a:lnTo>
                        <a:pt x="6" y="39"/>
                      </a:lnTo>
                      <a:lnTo>
                        <a:pt x="5" y="45"/>
                      </a:lnTo>
                      <a:lnTo>
                        <a:pt x="15" y="44"/>
                      </a:lnTo>
                      <a:lnTo>
                        <a:pt x="19" y="45"/>
                      </a:lnTo>
                      <a:lnTo>
                        <a:pt x="19" y="48"/>
                      </a:lnTo>
                      <a:lnTo>
                        <a:pt x="17" y="49"/>
                      </a:lnTo>
                      <a:lnTo>
                        <a:pt x="11" y="50"/>
                      </a:lnTo>
                      <a:lnTo>
                        <a:pt x="8" y="53"/>
                      </a:lnTo>
                      <a:lnTo>
                        <a:pt x="6" y="56"/>
                      </a:lnTo>
                      <a:lnTo>
                        <a:pt x="4" y="65"/>
                      </a:lnTo>
                      <a:lnTo>
                        <a:pt x="0" y="69"/>
                      </a:lnTo>
                      <a:lnTo>
                        <a:pt x="0" y="75"/>
                      </a:lnTo>
                      <a:lnTo>
                        <a:pt x="4" y="80"/>
                      </a:lnTo>
                      <a:lnTo>
                        <a:pt x="4" y="76"/>
                      </a:lnTo>
                      <a:lnTo>
                        <a:pt x="16" y="75"/>
                      </a:lnTo>
                      <a:lnTo>
                        <a:pt x="26" y="66"/>
                      </a:lnTo>
                      <a:lnTo>
                        <a:pt x="30" y="6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1" name="Freeform 139"/>
                <p:cNvSpPr>
                  <a:spLocks noChangeAspect="1"/>
                </p:cNvSpPr>
                <p:nvPr/>
              </p:nvSpPr>
              <p:spPr bwMode="gray">
                <a:xfrm>
                  <a:off x="2889" y="2124"/>
                  <a:ext cx="4" cy="5"/>
                </a:xfrm>
                <a:custGeom>
                  <a:avLst/>
                  <a:gdLst/>
                  <a:ahLst/>
                  <a:cxnLst>
                    <a:cxn ang="0">
                      <a:pos x="1" y="24"/>
                    </a:cxn>
                    <a:cxn ang="0">
                      <a:pos x="8" y="21"/>
                    </a:cxn>
                    <a:cxn ang="0">
                      <a:pos x="7" y="16"/>
                    </a:cxn>
                    <a:cxn ang="0">
                      <a:pos x="18" y="5"/>
                    </a:cxn>
                    <a:cxn ang="0">
                      <a:pos x="14" y="0"/>
                    </a:cxn>
                    <a:cxn ang="0">
                      <a:pos x="0" y="14"/>
                    </a:cxn>
                    <a:cxn ang="0">
                      <a:pos x="1" y="24"/>
                    </a:cxn>
                  </a:cxnLst>
                  <a:rect l="0" t="0" r="r" b="b"/>
                  <a:pathLst>
                    <a:path w="18" h="24">
                      <a:moveTo>
                        <a:pt x="1" y="24"/>
                      </a:moveTo>
                      <a:lnTo>
                        <a:pt x="8" y="21"/>
                      </a:lnTo>
                      <a:lnTo>
                        <a:pt x="7" y="16"/>
                      </a:lnTo>
                      <a:lnTo>
                        <a:pt x="18" y="5"/>
                      </a:lnTo>
                      <a:lnTo>
                        <a:pt x="14" y="0"/>
                      </a:lnTo>
                      <a:lnTo>
                        <a:pt x="0" y="14"/>
                      </a:lnTo>
                      <a:lnTo>
                        <a:pt x="1" y="2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2" name="Freeform 140"/>
                <p:cNvSpPr>
                  <a:spLocks noChangeAspect="1"/>
                </p:cNvSpPr>
                <p:nvPr/>
              </p:nvSpPr>
              <p:spPr bwMode="gray">
                <a:xfrm>
                  <a:off x="2890" y="2101"/>
                  <a:ext cx="16" cy="51"/>
                </a:xfrm>
                <a:custGeom>
                  <a:avLst/>
                  <a:gdLst/>
                  <a:ahLst/>
                  <a:cxnLst>
                    <a:cxn ang="0">
                      <a:pos x="45" y="242"/>
                    </a:cxn>
                    <a:cxn ang="0">
                      <a:pos x="55" y="178"/>
                    </a:cxn>
                    <a:cxn ang="0">
                      <a:pos x="70" y="140"/>
                    </a:cxn>
                    <a:cxn ang="0">
                      <a:pos x="71" y="119"/>
                    </a:cxn>
                    <a:cxn ang="0">
                      <a:pos x="65" y="115"/>
                    </a:cxn>
                    <a:cxn ang="0">
                      <a:pos x="43" y="125"/>
                    </a:cxn>
                    <a:cxn ang="0">
                      <a:pos x="39" y="124"/>
                    </a:cxn>
                    <a:cxn ang="0">
                      <a:pos x="43" y="114"/>
                    </a:cxn>
                    <a:cxn ang="0">
                      <a:pos x="47" y="102"/>
                    </a:cxn>
                    <a:cxn ang="0">
                      <a:pos x="56" y="98"/>
                    </a:cxn>
                    <a:cxn ang="0">
                      <a:pos x="58" y="94"/>
                    </a:cxn>
                    <a:cxn ang="0">
                      <a:pos x="44" y="94"/>
                    </a:cxn>
                    <a:cxn ang="0">
                      <a:pos x="43" y="83"/>
                    </a:cxn>
                    <a:cxn ang="0">
                      <a:pos x="49" y="62"/>
                    </a:cxn>
                    <a:cxn ang="0">
                      <a:pos x="51" y="50"/>
                    </a:cxn>
                    <a:cxn ang="0">
                      <a:pos x="63" y="50"/>
                    </a:cxn>
                    <a:cxn ang="0">
                      <a:pos x="69" y="56"/>
                    </a:cxn>
                    <a:cxn ang="0">
                      <a:pos x="76" y="59"/>
                    </a:cxn>
                    <a:cxn ang="0">
                      <a:pos x="81" y="33"/>
                    </a:cxn>
                    <a:cxn ang="0">
                      <a:pos x="80" y="22"/>
                    </a:cxn>
                    <a:cxn ang="0">
                      <a:pos x="81" y="13"/>
                    </a:cxn>
                    <a:cxn ang="0">
                      <a:pos x="80" y="1"/>
                    </a:cxn>
                    <a:cxn ang="0">
                      <a:pos x="76" y="2"/>
                    </a:cxn>
                    <a:cxn ang="0">
                      <a:pos x="70" y="14"/>
                    </a:cxn>
                    <a:cxn ang="0">
                      <a:pos x="65" y="17"/>
                    </a:cxn>
                    <a:cxn ang="0">
                      <a:pos x="51" y="14"/>
                    </a:cxn>
                    <a:cxn ang="0">
                      <a:pos x="47" y="17"/>
                    </a:cxn>
                    <a:cxn ang="0">
                      <a:pos x="39" y="41"/>
                    </a:cxn>
                    <a:cxn ang="0">
                      <a:pos x="29" y="80"/>
                    </a:cxn>
                    <a:cxn ang="0">
                      <a:pos x="13" y="113"/>
                    </a:cxn>
                    <a:cxn ang="0">
                      <a:pos x="6" y="129"/>
                    </a:cxn>
                    <a:cxn ang="0">
                      <a:pos x="0" y="137"/>
                    </a:cxn>
                    <a:cxn ang="0">
                      <a:pos x="4" y="148"/>
                    </a:cxn>
                    <a:cxn ang="0">
                      <a:pos x="39" y="251"/>
                    </a:cxn>
                  </a:cxnLst>
                  <a:rect l="0" t="0" r="r" b="b"/>
                  <a:pathLst>
                    <a:path w="81" h="251">
                      <a:moveTo>
                        <a:pt x="44" y="248"/>
                      </a:moveTo>
                      <a:lnTo>
                        <a:pt x="45" y="242"/>
                      </a:lnTo>
                      <a:lnTo>
                        <a:pt x="49" y="232"/>
                      </a:lnTo>
                      <a:lnTo>
                        <a:pt x="55" y="178"/>
                      </a:lnTo>
                      <a:lnTo>
                        <a:pt x="61" y="158"/>
                      </a:lnTo>
                      <a:lnTo>
                        <a:pt x="70" y="140"/>
                      </a:lnTo>
                      <a:lnTo>
                        <a:pt x="67" y="132"/>
                      </a:lnTo>
                      <a:lnTo>
                        <a:pt x="71" y="119"/>
                      </a:lnTo>
                      <a:lnTo>
                        <a:pt x="69" y="115"/>
                      </a:lnTo>
                      <a:lnTo>
                        <a:pt x="65" y="115"/>
                      </a:lnTo>
                      <a:lnTo>
                        <a:pt x="55" y="124"/>
                      </a:lnTo>
                      <a:lnTo>
                        <a:pt x="43" y="125"/>
                      </a:lnTo>
                      <a:lnTo>
                        <a:pt x="43" y="129"/>
                      </a:lnTo>
                      <a:lnTo>
                        <a:pt x="39" y="124"/>
                      </a:lnTo>
                      <a:lnTo>
                        <a:pt x="39" y="118"/>
                      </a:lnTo>
                      <a:lnTo>
                        <a:pt x="43" y="114"/>
                      </a:lnTo>
                      <a:lnTo>
                        <a:pt x="45" y="105"/>
                      </a:lnTo>
                      <a:lnTo>
                        <a:pt x="47" y="102"/>
                      </a:lnTo>
                      <a:lnTo>
                        <a:pt x="50" y="99"/>
                      </a:lnTo>
                      <a:lnTo>
                        <a:pt x="56" y="98"/>
                      </a:lnTo>
                      <a:lnTo>
                        <a:pt x="58" y="97"/>
                      </a:lnTo>
                      <a:lnTo>
                        <a:pt x="58" y="94"/>
                      </a:lnTo>
                      <a:lnTo>
                        <a:pt x="54" y="93"/>
                      </a:lnTo>
                      <a:lnTo>
                        <a:pt x="44" y="94"/>
                      </a:lnTo>
                      <a:lnTo>
                        <a:pt x="45" y="88"/>
                      </a:lnTo>
                      <a:lnTo>
                        <a:pt x="43" y="83"/>
                      </a:lnTo>
                      <a:lnTo>
                        <a:pt x="43" y="68"/>
                      </a:lnTo>
                      <a:lnTo>
                        <a:pt x="49" y="62"/>
                      </a:lnTo>
                      <a:lnTo>
                        <a:pt x="49" y="52"/>
                      </a:lnTo>
                      <a:lnTo>
                        <a:pt x="51" y="50"/>
                      </a:lnTo>
                      <a:lnTo>
                        <a:pt x="55" y="49"/>
                      </a:lnTo>
                      <a:lnTo>
                        <a:pt x="63" y="50"/>
                      </a:lnTo>
                      <a:lnTo>
                        <a:pt x="67" y="49"/>
                      </a:lnTo>
                      <a:lnTo>
                        <a:pt x="69" y="56"/>
                      </a:lnTo>
                      <a:lnTo>
                        <a:pt x="72" y="59"/>
                      </a:lnTo>
                      <a:lnTo>
                        <a:pt x="76" y="59"/>
                      </a:lnTo>
                      <a:lnTo>
                        <a:pt x="76" y="39"/>
                      </a:lnTo>
                      <a:lnTo>
                        <a:pt x="81" y="33"/>
                      </a:lnTo>
                      <a:lnTo>
                        <a:pt x="78" y="27"/>
                      </a:lnTo>
                      <a:lnTo>
                        <a:pt x="80" y="22"/>
                      </a:lnTo>
                      <a:lnTo>
                        <a:pt x="78" y="17"/>
                      </a:lnTo>
                      <a:lnTo>
                        <a:pt x="81" y="13"/>
                      </a:lnTo>
                      <a:lnTo>
                        <a:pt x="81" y="3"/>
                      </a:lnTo>
                      <a:lnTo>
                        <a:pt x="80" y="1"/>
                      </a:lnTo>
                      <a:lnTo>
                        <a:pt x="78" y="0"/>
                      </a:lnTo>
                      <a:lnTo>
                        <a:pt x="76" y="2"/>
                      </a:lnTo>
                      <a:lnTo>
                        <a:pt x="75" y="16"/>
                      </a:lnTo>
                      <a:lnTo>
                        <a:pt x="70" y="14"/>
                      </a:lnTo>
                      <a:lnTo>
                        <a:pt x="67" y="17"/>
                      </a:lnTo>
                      <a:lnTo>
                        <a:pt x="65" y="17"/>
                      </a:lnTo>
                      <a:lnTo>
                        <a:pt x="63" y="13"/>
                      </a:lnTo>
                      <a:lnTo>
                        <a:pt x="51" y="14"/>
                      </a:lnTo>
                      <a:lnTo>
                        <a:pt x="49" y="12"/>
                      </a:lnTo>
                      <a:lnTo>
                        <a:pt x="47" y="17"/>
                      </a:lnTo>
                      <a:lnTo>
                        <a:pt x="47" y="27"/>
                      </a:lnTo>
                      <a:lnTo>
                        <a:pt x="39" y="41"/>
                      </a:lnTo>
                      <a:lnTo>
                        <a:pt x="38" y="49"/>
                      </a:lnTo>
                      <a:lnTo>
                        <a:pt x="29" y="80"/>
                      </a:lnTo>
                      <a:lnTo>
                        <a:pt x="22" y="104"/>
                      </a:lnTo>
                      <a:lnTo>
                        <a:pt x="13" y="113"/>
                      </a:lnTo>
                      <a:lnTo>
                        <a:pt x="17" y="118"/>
                      </a:lnTo>
                      <a:lnTo>
                        <a:pt x="6" y="129"/>
                      </a:lnTo>
                      <a:lnTo>
                        <a:pt x="7" y="134"/>
                      </a:lnTo>
                      <a:lnTo>
                        <a:pt x="0" y="137"/>
                      </a:lnTo>
                      <a:lnTo>
                        <a:pt x="1" y="142"/>
                      </a:lnTo>
                      <a:lnTo>
                        <a:pt x="4" y="148"/>
                      </a:lnTo>
                      <a:lnTo>
                        <a:pt x="23" y="206"/>
                      </a:lnTo>
                      <a:lnTo>
                        <a:pt x="39" y="251"/>
                      </a:lnTo>
                      <a:lnTo>
                        <a:pt x="44" y="24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298" name="Freeform 141"/>
              <p:cNvSpPr>
                <a:spLocks noChangeAspect="1"/>
              </p:cNvSpPr>
              <p:nvPr/>
            </p:nvSpPr>
            <p:spPr bwMode="gray">
              <a:xfrm>
                <a:off x="3027" y="2143"/>
                <a:ext cx="19" cy="19"/>
              </a:xfrm>
              <a:custGeom>
                <a:avLst/>
                <a:gdLst/>
                <a:ahLst/>
                <a:cxnLst>
                  <a:cxn ang="0">
                    <a:pos x="96" y="95"/>
                  </a:cxn>
                  <a:cxn ang="0">
                    <a:pos x="94" y="84"/>
                  </a:cxn>
                  <a:cxn ang="0">
                    <a:pos x="90" y="81"/>
                  </a:cxn>
                  <a:cxn ang="0">
                    <a:pos x="86" y="73"/>
                  </a:cxn>
                  <a:cxn ang="0">
                    <a:pos x="81" y="52"/>
                  </a:cxn>
                  <a:cxn ang="0">
                    <a:pos x="73" y="48"/>
                  </a:cxn>
                  <a:cxn ang="0">
                    <a:pos x="62" y="47"/>
                  </a:cxn>
                  <a:cxn ang="0">
                    <a:pos x="64" y="42"/>
                  </a:cxn>
                  <a:cxn ang="0">
                    <a:pos x="67" y="39"/>
                  </a:cxn>
                  <a:cxn ang="0">
                    <a:pos x="73" y="36"/>
                  </a:cxn>
                  <a:cxn ang="0">
                    <a:pos x="85" y="33"/>
                  </a:cxn>
                  <a:cxn ang="0">
                    <a:pos x="92" y="26"/>
                  </a:cxn>
                  <a:cxn ang="0">
                    <a:pos x="92" y="22"/>
                  </a:cxn>
                  <a:cxn ang="0">
                    <a:pos x="90" y="18"/>
                  </a:cxn>
                  <a:cxn ang="0">
                    <a:pos x="79" y="11"/>
                  </a:cxn>
                  <a:cxn ang="0">
                    <a:pos x="78" y="6"/>
                  </a:cxn>
                  <a:cxn ang="0">
                    <a:pos x="79" y="5"/>
                  </a:cxn>
                  <a:cxn ang="0">
                    <a:pos x="67" y="1"/>
                  </a:cxn>
                  <a:cxn ang="0">
                    <a:pos x="53" y="0"/>
                  </a:cxn>
                  <a:cxn ang="0">
                    <a:pos x="38" y="6"/>
                  </a:cxn>
                  <a:cxn ang="0">
                    <a:pos x="26" y="23"/>
                  </a:cxn>
                  <a:cxn ang="0">
                    <a:pos x="16" y="43"/>
                  </a:cxn>
                  <a:cxn ang="0">
                    <a:pos x="0" y="59"/>
                  </a:cxn>
                  <a:cxn ang="0">
                    <a:pos x="4" y="61"/>
                  </a:cxn>
                  <a:cxn ang="0">
                    <a:pos x="26" y="65"/>
                  </a:cxn>
                  <a:cxn ang="0">
                    <a:pos x="46" y="73"/>
                  </a:cxn>
                  <a:cxn ang="0">
                    <a:pos x="53" y="80"/>
                  </a:cxn>
                  <a:cxn ang="0">
                    <a:pos x="63" y="95"/>
                  </a:cxn>
                  <a:cxn ang="0">
                    <a:pos x="96" y="95"/>
                  </a:cxn>
                </a:cxnLst>
                <a:rect l="0" t="0" r="r" b="b"/>
                <a:pathLst>
                  <a:path w="96" h="95">
                    <a:moveTo>
                      <a:pt x="96" y="95"/>
                    </a:moveTo>
                    <a:lnTo>
                      <a:pt x="94" y="84"/>
                    </a:lnTo>
                    <a:lnTo>
                      <a:pt x="90" y="81"/>
                    </a:lnTo>
                    <a:lnTo>
                      <a:pt x="86" y="73"/>
                    </a:lnTo>
                    <a:lnTo>
                      <a:pt x="81" y="52"/>
                    </a:lnTo>
                    <a:lnTo>
                      <a:pt x="73" y="48"/>
                    </a:lnTo>
                    <a:lnTo>
                      <a:pt x="62" y="47"/>
                    </a:lnTo>
                    <a:lnTo>
                      <a:pt x="64" y="42"/>
                    </a:lnTo>
                    <a:lnTo>
                      <a:pt x="67" y="39"/>
                    </a:lnTo>
                    <a:lnTo>
                      <a:pt x="73" y="36"/>
                    </a:lnTo>
                    <a:lnTo>
                      <a:pt x="85" y="33"/>
                    </a:lnTo>
                    <a:lnTo>
                      <a:pt x="92" y="26"/>
                    </a:lnTo>
                    <a:lnTo>
                      <a:pt x="92" y="22"/>
                    </a:lnTo>
                    <a:lnTo>
                      <a:pt x="90" y="18"/>
                    </a:lnTo>
                    <a:lnTo>
                      <a:pt x="79" y="11"/>
                    </a:lnTo>
                    <a:lnTo>
                      <a:pt x="78" y="6"/>
                    </a:lnTo>
                    <a:lnTo>
                      <a:pt x="79" y="5"/>
                    </a:lnTo>
                    <a:lnTo>
                      <a:pt x="67" y="1"/>
                    </a:lnTo>
                    <a:lnTo>
                      <a:pt x="53" y="0"/>
                    </a:lnTo>
                    <a:lnTo>
                      <a:pt x="38" y="6"/>
                    </a:lnTo>
                    <a:lnTo>
                      <a:pt x="26" y="23"/>
                    </a:lnTo>
                    <a:lnTo>
                      <a:pt x="16" y="43"/>
                    </a:lnTo>
                    <a:lnTo>
                      <a:pt x="0" y="59"/>
                    </a:lnTo>
                    <a:lnTo>
                      <a:pt x="4" y="61"/>
                    </a:lnTo>
                    <a:lnTo>
                      <a:pt x="26" y="65"/>
                    </a:lnTo>
                    <a:lnTo>
                      <a:pt x="46" y="73"/>
                    </a:lnTo>
                    <a:lnTo>
                      <a:pt x="53" y="80"/>
                    </a:lnTo>
                    <a:lnTo>
                      <a:pt x="63" y="95"/>
                    </a:lnTo>
                    <a:lnTo>
                      <a:pt x="96" y="9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9" name="Freeform 143"/>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300" name="Group 145"/>
              <p:cNvGrpSpPr>
                <a:grpSpLocks noChangeAspect="1"/>
              </p:cNvGrpSpPr>
              <p:nvPr/>
            </p:nvGrpSpPr>
            <p:grpSpPr bwMode="gray">
              <a:xfrm>
                <a:off x="2984" y="2276"/>
                <a:ext cx="114" cy="72"/>
                <a:chOff x="2984" y="2276"/>
                <a:chExt cx="114" cy="72"/>
              </a:xfrm>
              <a:grpFill/>
            </p:grpSpPr>
            <p:sp>
              <p:nvSpPr>
                <p:cNvPr id="318" name="Freeform 146"/>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9" name="Freeform 147"/>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301" name="Freeform 148"/>
              <p:cNvSpPr>
                <a:spLocks noChangeAspect="1"/>
              </p:cNvSpPr>
              <p:nvPr/>
            </p:nvSpPr>
            <p:spPr bwMode="gray">
              <a:xfrm>
                <a:off x="3104" y="2214"/>
                <a:ext cx="3" cy="2"/>
              </a:xfrm>
              <a:custGeom>
                <a:avLst/>
                <a:gdLst/>
                <a:ahLst/>
                <a:cxnLst>
                  <a:cxn ang="0">
                    <a:pos x="0" y="8"/>
                  </a:cxn>
                  <a:cxn ang="0">
                    <a:pos x="7" y="9"/>
                  </a:cxn>
                  <a:cxn ang="0">
                    <a:pos x="10" y="6"/>
                  </a:cxn>
                  <a:cxn ang="0">
                    <a:pos x="12" y="9"/>
                  </a:cxn>
                  <a:cxn ang="0">
                    <a:pos x="16" y="5"/>
                  </a:cxn>
                  <a:cxn ang="0">
                    <a:pos x="14" y="4"/>
                  </a:cxn>
                  <a:cxn ang="0">
                    <a:pos x="11" y="4"/>
                  </a:cxn>
                  <a:cxn ang="0">
                    <a:pos x="10" y="1"/>
                  </a:cxn>
                  <a:cxn ang="0">
                    <a:pos x="7" y="0"/>
                  </a:cxn>
                  <a:cxn ang="0">
                    <a:pos x="3" y="1"/>
                  </a:cxn>
                  <a:cxn ang="0">
                    <a:pos x="0" y="8"/>
                  </a:cxn>
                </a:cxnLst>
                <a:rect l="0" t="0" r="r" b="b"/>
                <a:pathLst>
                  <a:path w="16" h="9">
                    <a:moveTo>
                      <a:pt x="0" y="8"/>
                    </a:moveTo>
                    <a:lnTo>
                      <a:pt x="7" y="9"/>
                    </a:lnTo>
                    <a:lnTo>
                      <a:pt x="10" y="6"/>
                    </a:lnTo>
                    <a:lnTo>
                      <a:pt x="12" y="9"/>
                    </a:lnTo>
                    <a:lnTo>
                      <a:pt x="16" y="5"/>
                    </a:lnTo>
                    <a:lnTo>
                      <a:pt x="14" y="4"/>
                    </a:lnTo>
                    <a:lnTo>
                      <a:pt x="11" y="4"/>
                    </a:lnTo>
                    <a:lnTo>
                      <a:pt x="10" y="1"/>
                    </a:lnTo>
                    <a:lnTo>
                      <a:pt x="7" y="0"/>
                    </a:lnTo>
                    <a:lnTo>
                      <a:pt x="3" y="1"/>
                    </a:lnTo>
                    <a:lnTo>
                      <a:pt x="0"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302" name="Group 149"/>
              <p:cNvGrpSpPr>
                <a:grpSpLocks noChangeAspect="1"/>
              </p:cNvGrpSpPr>
              <p:nvPr/>
            </p:nvGrpSpPr>
            <p:grpSpPr bwMode="gray">
              <a:xfrm>
                <a:off x="3086" y="2189"/>
                <a:ext cx="85" cy="114"/>
                <a:chOff x="3086" y="2189"/>
                <a:chExt cx="85" cy="114"/>
              </a:xfrm>
              <a:grpFill/>
            </p:grpSpPr>
            <p:sp>
              <p:nvSpPr>
                <p:cNvPr id="316" name="Freeform 150"/>
                <p:cNvSpPr>
                  <a:spLocks noChangeAspect="1"/>
                </p:cNvSpPr>
                <p:nvPr/>
              </p:nvSpPr>
              <p:spPr bwMode="gray">
                <a:xfrm>
                  <a:off x="3130" y="2189"/>
                  <a:ext cx="4" cy="8"/>
                </a:xfrm>
                <a:custGeom>
                  <a:avLst/>
                  <a:gdLst/>
                  <a:ahLst/>
                  <a:cxnLst>
                    <a:cxn ang="0">
                      <a:pos x="0" y="15"/>
                    </a:cxn>
                    <a:cxn ang="0">
                      <a:pos x="1" y="19"/>
                    </a:cxn>
                    <a:cxn ang="0">
                      <a:pos x="3" y="25"/>
                    </a:cxn>
                    <a:cxn ang="0">
                      <a:pos x="2" y="27"/>
                    </a:cxn>
                    <a:cxn ang="0">
                      <a:pos x="3" y="31"/>
                    </a:cxn>
                    <a:cxn ang="0">
                      <a:pos x="1" y="36"/>
                    </a:cxn>
                    <a:cxn ang="0">
                      <a:pos x="3" y="37"/>
                    </a:cxn>
                    <a:cxn ang="0">
                      <a:pos x="11" y="40"/>
                    </a:cxn>
                    <a:cxn ang="0">
                      <a:pos x="12" y="36"/>
                    </a:cxn>
                    <a:cxn ang="0">
                      <a:pos x="17" y="27"/>
                    </a:cxn>
                    <a:cxn ang="0">
                      <a:pos x="17" y="18"/>
                    </a:cxn>
                    <a:cxn ang="0">
                      <a:pos x="15" y="15"/>
                    </a:cxn>
                    <a:cxn ang="0">
                      <a:pos x="15" y="11"/>
                    </a:cxn>
                    <a:cxn ang="0">
                      <a:pos x="18" y="9"/>
                    </a:cxn>
                    <a:cxn ang="0">
                      <a:pos x="19" y="4"/>
                    </a:cxn>
                    <a:cxn ang="0">
                      <a:pos x="15" y="0"/>
                    </a:cxn>
                    <a:cxn ang="0">
                      <a:pos x="9" y="4"/>
                    </a:cxn>
                    <a:cxn ang="0">
                      <a:pos x="7" y="4"/>
                    </a:cxn>
                    <a:cxn ang="0">
                      <a:pos x="0" y="15"/>
                    </a:cxn>
                  </a:cxnLst>
                  <a:rect l="0" t="0" r="r" b="b"/>
                  <a:pathLst>
                    <a:path w="19" h="40">
                      <a:moveTo>
                        <a:pt x="0" y="15"/>
                      </a:moveTo>
                      <a:lnTo>
                        <a:pt x="1" y="19"/>
                      </a:lnTo>
                      <a:lnTo>
                        <a:pt x="3" y="25"/>
                      </a:lnTo>
                      <a:lnTo>
                        <a:pt x="2" y="27"/>
                      </a:lnTo>
                      <a:lnTo>
                        <a:pt x="3" y="31"/>
                      </a:lnTo>
                      <a:lnTo>
                        <a:pt x="1" y="36"/>
                      </a:lnTo>
                      <a:lnTo>
                        <a:pt x="3" y="37"/>
                      </a:lnTo>
                      <a:lnTo>
                        <a:pt x="11" y="40"/>
                      </a:lnTo>
                      <a:lnTo>
                        <a:pt x="12" y="36"/>
                      </a:lnTo>
                      <a:lnTo>
                        <a:pt x="17" y="27"/>
                      </a:lnTo>
                      <a:lnTo>
                        <a:pt x="17" y="18"/>
                      </a:lnTo>
                      <a:lnTo>
                        <a:pt x="15" y="15"/>
                      </a:lnTo>
                      <a:lnTo>
                        <a:pt x="15" y="11"/>
                      </a:lnTo>
                      <a:lnTo>
                        <a:pt x="18" y="9"/>
                      </a:lnTo>
                      <a:lnTo>
                        <a:pt x="19" y="4"/>
                      </a:lnTo>
                      <a:lnTo>
                        <a:pt x="15" y="0"/>
                      </a:lnTo>
                      <a:lnTo>
                        <a:pt x="9" y="4"/>
                      </a:lnTo>
                      <a:lnTo>
                        <a:pt x="7" y="4"/>
                      </a:lnTo>
                      <a:lnTo>
                        <a:pt x="0" y="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7" name="Freeform 151"/>
                <p:cNvSpPr>
                  <a:spLocks noChangeAspect="1"/>
                </p:cNvSpPr>
                <p:nvPr/>
              </p:nvSpPr>
              <p:spPr bwMode="gray">
                <a:xfrm>
                  <a:off x="3086" y="2207"/>
                  <a:ext cx="85" cy="96"/>
                </a:xfrm>
                <a:custGeom>
                  <a:avLst/>
                  <a:gdLst/>
                  <a:ahLst/>
                  <a:cxnLst>
                    <a:cxn ang="0">
                      <a:pos x="203" y="0"/>
                    </a:cxn>
                    <a:cxn ang="0">
                      <a:pos x="187" y="59"/>
                    </a:cxn>
                    <a:cxn ang="0">
                      <a:pos x="203" y="170"/>
                    </a:cxn>
                    <a:cxn ang="0">
                      <a:pos x="0" y="345"/>
                    </a:cxn>
                    <a:cxn ang="0">
                      <a:pos x="83" y="474"/>
                    </a:cxn>
                    <a:cxn ang="0">
                      <a:pos x="107" y="466"/>
                    </a:cxn>
                    <a:cxn ang="0">
                      <a:pos x="137" y="459"/>
                    </a:cxn>
                    <a:cxn ang="0">
                      <a:pos x="154" y="464"/>
                    </a:cxn>
                    <a:cxn ang="0">
                      <a:pos x="165" y="460"/>
                    </a:cxn>
                    <a:cxn ang="0">
                      <a:pos x="179" y="447"/>
                    </a:cxn>
                    <a:cxn ang="0">
                      <a:pos x="180" y="436"/>
                    </a:cxn>
                    <a:cxn ang="0">
                      <a:pos x="186" y="425"/>
                    </a:cxn>
                    <a:cxn ang="0">
                      <a:pos x="224" y="407"/>
                    </a:cxn>
                    <a:cxn ang="0">
                      <a:pos x="241" y="404"/>
                    </a:cxn>
                    <a:cxn ang="0">
                      <a:pos x="253" y="382"/>
                    </a:cxn>
                    <a:cxn ang="0">
                      <a:pos x="262" y="361"/>
                    </a:cxn>
                    <a:cxn ang="0">
                      <a:pos x="278" y="352"/>
                    </a:cxn>
                    <a:cxn ang="0">
                      <a:pos x="289" y="348"/>
                    </a:cxn>
                    <a:cxn ang="0">
                      <a:pos x="309" y="346"/>
                    </a:cxn>
                    <a:cxn ang="0">
                      <a:pos x="319" y="337"/>
                    </a:cxn>
                    <a:cxn ang="0">
                      <a:pos x="314" y="325"/>
                    </a:cxn>
                    <a:cxn ang="0">
                      <a:pos x="312" y="303"/>
                    </a:cxn>
                    <a:cxn ang="0">
                      <a:pos x="314" y="285"/>
                    </a:cxn>
                    <a:cxn ang="0">
                      <a:pos x="335" y="256"/>
                    </a:cxn>
                    <a:cxn ang="0">
                      <a:pos x="342" y="255"/>
                    </a:cxn>
                    <a:cxn ang="0">
                      <a:pos x="347" y="262"/>
                    </a:cxn>
                    <a:cxn ang="0">
                      <a:pos x="355" y="261"/>
                    </a:cxn>
                    <a:cxn ang="0">
                      <a:pos x="369" y="239"/>
                    </a:cxn>
                    <a:cxn ang="0">
                      <a:pos x="382" y="216"/>
                    </a:cxn>
                    <a:cxn ang="0">
                      <a:pos x="416" y="178"/>
                    </a:cxn>
                    <a:cxn ang="0">
                      <a:pos x="422" y="161"/>
                    </a:cxn>
                    <a:cxn ang="0">
                      <a:pos x="427" y="143"/>
                    </a:cxn>
                    <a:cxn ang="0">
                      <a:pos x="419" y="137"/>
                    </a:cxn>
                    <a:cxn ang="0">
                      <a:pos x="406" y="131"/>
                    </a:cxn>
                    <a:cxn ang="0">
                      <a:pos x="391" y="111"/>
                    </a:cxn>
                    <a:cxn ang="0">
                      <a:pos x="382" y="103"/>
                    </a:cxn>
                    <a:cxn ang="0">
                      <a:pos x="375" y="92"/>
                    </a:cxn>
                    <a:cxn ang="0">
                      <a:pos x="366" y="79"/>
                    </a:cxn>
                    <a:cxn ang="0">
                      <a:pos x="347" y="73"/>
                    </a:cxn>
                    <a:cxn ang="0">
                      <a:pos x="315" y="63"/>
                    </a:cxn>
                    <a:cxn ang="0">
                      <a:pos x="285" y="51"/>
                    </a:cxn>
                    <a:cxn ang="0">
                      <a:pos x="266" y="40"/>
                    </a:cxn>
                    <a:cxn ang="0">
                      <a:pos x="252" y="23"/>
                    </a:cxn>
                    <a:cxn ang="0">
                      <a:pos x="241" y="12"/>
                    </a:cxn>
                  </a:cxnLst>
                  <a:rect l="0" t="0" r="r" b="b"/>
                  <a:pathLst>
                    <a:path w="427" h="482">
                      <a:moveTo>
                        <a:pt x="236" y="0"/>
                      </a:moveTo>
                      <a:lnTo>
                        <a:pt x="203" y="0"/>
                      </a:lnTo>
                      <a:lnTo>
                        <a:pt x="220" y="46"/>
                      </a:lnTo>
                      <a:lnTo>
                        <a:pt x="187" y="59"/>
                      </a:lnTo>
                      <a:lnTo>
                        <a:pt x="176" y="130"/>
                      </a:lnTo>
                      <a:lnTo>
                        <a:pt x="203" y="170"/>
                      </a:lnTo>
                      <a:lnTo>
                        <a:pt x="165" y="287"/>
                      </a:lnTo>
                      <a:lnTo>
                        <a:pt x="0" y="345"/>
                      </a:lnTo>
                      <a:lnTo>
                        <a:pt x="57" y="482"/>
                      </a:lnTo>
                      <a:lnTo>
                        <a:pt x="83" y="474"/>
                      </a:lnTo>
                      <a:lnTo>
                        <a:pt x="94" y="473"/>
                      </a:lnTo>
                      <a:lnTo>
                        <a:pt x="107" y="466"/>
                      </a:lnTo>
                      <a:lnTo>
                        <a:pt x="117" y="460"/>
                      </a:lnTo>
                      <a:lnTo>
                        <a:pt x="137" y="459"/>
                      </a:lnTo>
                      <a:lnTo>
                        <a:pt x="150" y="461"/>
                      </a:lnTo>
                      <a:lnTo>
                        <a:pt x="154" y="464"/>
                      </a:lnTo>
                      <a:lnTo>
                        <a:pt x="161" y="464"/>
                      </a:lnTo>
                      <a:lnTo>
                        <a:pt x="165" y="460"/>
                      </a:lnTo>
                      <a:lnTo>
                        <a:pt x="172" y="455"/>
                      </a:lnTo>
                      <a:lnTo>
                        <a:pt x="179" y="447"/>
                      </a:lnTo>
                      <a:lnTo>
                        <a:pt x="180" y="443"/>
                      </a:lnTo>
                      <a:lnTo>
                        <a:pt x="180" y="436"/>
                      </a:lnTo>
                      <a:lnTo>
                        <a:pt x="180" y="430"/>
                      </a:lnTo>
                      <a:lnTo>
                        <a:pt x="186" y="425"/>
                      </a:lnTo>
                      <a:lnTo>
                        <a:pt x="194" y="414"/>
                      </a:lnTo>
                      <a:lnTo>
                        <a:pt x="224" y="407"/>
                      </a:lnTo>
                      <a:lnTo>
                        <a:pt x="234" y="407"/>
                      </a:lnTo>
                      <a:lnTo>
                        <a:pt x="241" y="404"/>
                      </a:lnTo>
                      <a:lnTo>
                        <a:pt x="250" y="394"/>
                      </a:lnTo>
                      <a:lnTo>
                        <a:pt x="253" y="382"/>
                      </a:lnTo>
                      <a:lnTo>
                        <a:pt x="256" y="371"/>
                      </a:lnTo>
                      <a:lnTo>
                        <a:pt x="262" y="361"/>
                      </a:lnTo>
                      <a:lnTo>
                        <a:pt x="269" y="355"/>
                      </a:lnTo>
                      <a:lnTo>
                        <a:pt x="278" y="352"/>
                      </a:lnTo>
                      <a:lnTo>
                        <a:pt x="282" y="347"/>
                      </a:lnTo>
                      <a:lnTo>
                        <a:pt x="289" y="348"/>
                      </a:lnTo>
                      <a:lnTo>
                        <a:pt x="301" y="346"/>
                      </a:lnTo>
                      <a:lnTo>
                        <a:pt x="309" y="346"/>
                      </a:lnTo>
                      <a:lnTo>
                        <a:pt x="316" y="342"/>
                      </a:lnTo>
                      <a:lnTo>
                        <a:pt x="319" y="337"/>
                      </a:lnTo>
                      <a:lnTo>
                        <a:pt x="316" y="328"/>
                      </a:lnTo>
                      <a:lnTo>
                        <a:pt x="314" y="325"/>
                      </a:lnTo>
                      <a:lnTo>
                        <a:pt x="312" y="312"/>
                      </a:lnTo>
                      <a:lnTo>
                        <a:pt x="312" y="303"/>
                      </a:lnTo>
                      <a:lnTo>
                        <a:pt x="315" y="293"/>
                      </a:lnTo>
                      <a:lnTo>
                        <a:pt x="314" y="285"/>
                      </a:lnTo>
                      <a:lnTo>
                        <a:pt x="327" y="265"/>
                      </a:lnTo>
                      <a:lnTo>
                        <a:pt x="335" y="256"/>
                      </a:lnTo>
                      <a:lnTo>
                        <a:pt x="339" y="253"/>
                      </a:lnTo>
                      <a:lnTo>
                        <a:pt x="342" y="255"/>
                      </a:lnTo>
                      <a:lnTo>
                        <a:pt x="344" y="260"/>
                      </a:lnTo>
                      <a:lnTo>
                        <a:pt x="347" y="262"/>
                      </a:lnTo>
                      <a:lnTo>
                        <a:pt x="353" y="264"/>
                      </a:lnTo>
                      <a:lnTo>
                        <a:pt x="355" y="261"/>
                      </a:lnTo>
                      <a:lnTo>
                        <a:pt x="365" y="244"/>
                      </a:lnTo>
                      <a:lnTo>
                        <a:pt x="369" y="239"/>
                      </a:lnTo>
                      <a:lnTo>
                        <a:pt x="376" y="224"/>
                      </a:lnTo>
                      <a:lnTo>
                        <a:pt x="382" y="216"/>
                      </a:lnTo>
                      <a:lnTo>
                        <a:pt x="396" y="206"/>
                      </a:lnTo>
                      <a:lnTo>
                        <a:pt x="416" y="178"/>
                      </a:lnTo>
                      <a:lnTo>
                        <a:pt x="421" y="167"/>
                      </a:lnTo>
                      <a:lnTo>
                        <a:pt x="422" y="161"/>
                      </a:lnTo>
                      <a:lnTo>
                        <a:pt x="427" y="147"/>
                      </a:lnTo>
                      <a:lnTo>
                        <a:pt x="427" y="143"/>
                      </a:lnTo>
                      <a:lnTo>
                        <a:pt x="423" y="140"/>
                      </a:lnTo>
                      <a:lnTo>
                        <a:pt x="419" y="137"/>
                      </a:lnTo>
                      <a:lnTo>
                        <a:pt x="418" y="134"/>
                      </a:lnTo>
                      <a:lnTo>
                        <a:pt x="406" y="131"/>
                      </a:lnTo>
                      <a:lnTo>
                        <a:pt x="396" y="124"/>
                      </a:lnTo>
                      <a:lnTo>
                        <a:pt x="391" y="111"/>
                      </a:lnTo>
                      <a:lnTo>
                        <a:pt x="386" y="108"/>
                      </a:lnTo>
                      <a:lnTo>
                        <a:pt x="382" y="103"/>
                      </a:lnTo>
                      <a:lnTo>
                        <a:pt x="381" y="98"/>
                      </a:lnTo>
                      <a:lnTo>
                        <a:pt x="375" y="92"/>
                      </a:lnTo>
                      <a:lnTo>
                        <a:pt x="373" y="88"/>
                      </a:lnTo>
                      <a:lnTo>
                        <a:pt x="366" y="79"/>
                      </a:lnTo>
                      <a:lnTo>
                        <a:pt x="354" y="73"/>
                      </a:lnTo>
                      <a:lnTo>
                        <a:pt x="347" y="73"/>
                      </a:lnTo>
                      <a:lnTo>
                        <a:pt x="332" y="66"/>
                      </a:lnTo>
                      <a:lnTo>
                        <a:pt x="315" y="63"/>
                      </a:lnTo>
                      <a:lnTo>
                        <a:pt x="309" y="61"/>
                      </a:lnTo>
                      <a:lnTo>
                        <a:pt x="285" y="51"/>
                      </a:lnTo>
                      <a:lnTo>
                        <a:pt x="274" y="43"/>
                      </a:lnTo>
                      <a:lnTo>
                        <a:pt x="266" y="40"/>
                      </a:lnTo>
                      <a:lnTo>
                        <a:pt x="260" y="30"/>
                      </a:lnTo>
                      <a:lnTo>
                        <a:pt x="252" y="23"/>
                      </a:lnTo>
                      <a:lnTo>
                        <a:pt x="250" y="19"/>
                      </a:lnTo>
                      <a:lnTo>
                        <a:pt x="241" y="12"/>
                      </a:lnTo>
                      <a:lnTo>
                        <a:pt x="23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303" name="Freeform 152"/>
              <p:cNvSpPr>
                <a:spLocks noChangeAspect="1"/>
              </p:cNvSpPr>
              <p:nvPr/>
            </p:nvSpPr>
            <p:spPr bwMode="gray">
              <a:xfrm>
                <a:off x="3069" y="2190"/>
                <a:ext cx="1" cy="3"/>
              </a:xfrm>
              <a:custGeom>
                <a:avLst/>
                <a:gdLst/>
                <a:ahLst/>
                <a:cxnLst>
                  <a:cxn ang="0">
                    <a:pos x="8" y="3"/>
                  </a:cxn>
                  <a:cxn ang="0">
                    <a:pos x="0" y="0"/>
                  </a:cxn>
                  <a:cxn ang="0">
                    <a:pos x="0" y="11"/>
                  </a:cxn>
                  <a:cxn ang="0">
                    <a:pos x="3" y="19"/>
                  </a:cxn>
                  <a:cxn ang="0">
                    <a:pos x="8" y="17"/>
                  </a:cxn>
                  <a:cxn ang="0">
                    <a:pos x="8" y="3"/>
                  </a:cxn>
                </a:cxnLst>
                <a:rect l="0" t="0" r="r" b="b"/>
                <a:pathLst>
                  <a:path w="8" h="19">
                    <a:moveTo>
                      <a:pt x="8" y="3"/>
                    </a:moveTo>
                    <a:lnTo>
                      <a:pt x="0" y="0"/>
                    </a:lnTo>
                    <a:lnTo>
                      <a:pt x="0" y="11"/>
                    </a:lnTo>
                    <a:lnTo>
                      <a:pt x="3" y="19"/>
                    </a:lnTo>
                    <a:lnTo>
                      <a:pt x="8" y="17"/>
                    </a:lnTo>
                    <a:lnTo>
                      <a:pt x="8"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304" name="Group 153"/>
              <p:cNvGrpSpPr>
                <a:grpSpLocks noChangeAspect="1"/>
              </p:cNvGrpSpPr>
              <p:nvPr/>
            </p:nvGrpSpPr>
            <p:grpSpPr bwMode="gray">
              <a:xfrm>
                <a:off x="3000" y="2012"/>
                <a:ext cx="210" cy="192"/>
                <a:chOff x="3000" y="2012"/>
                <a:chExt cx="210" cy="192"/>
              </a:xfrm>
              <a:grpFill/>
            </p:grpSpPr>
            <p:sp>
              <p:nvSpPr>
                <p:cNvPr id="314" name="Freeform 154"/>
                <p:cNvSpPr>
                  <a:spLocks noChangeAspect="1"/>
                </p:cNvSpPr>
                <p:nvPr/>
              </p:nvSpPr>
              <p:spPr bwMode="gray">
                <a:xfrm>
                  <a:off x="3122" y="2182"/>
                  <a:ext cx="10" cy="5"/>
                </a:xfrm>
                <a:custGeom>
                  <a:avLst/>
                  <a:gdLst/>
                  <a:ahLst/>
                  <a:cxnLst>
                    <a:cxn ang="0">
                      <a:pos x="50" y="2"/>
                    </a:cxn>
                    <a:cxn ang="0">
                      <a:pos x="45" y="0"/>
                    </a:cxn>
                    <a:cxn ang="0">
                      <a:pos x="27" y="2"/>
                    </a:cxn>
                    <a:cxn ang="0">
                      <a:pos x="23" y="10"/>
                    </a:cxn>
                    <a:cxn ang="0">
                      <a:pos x="12" y="18"/>
                    </a:cxn>
                    <a:cxn ang="0">
                      <a:pos x="0" y="22"/>
                    </a:cxn>
                    <a:cxn ang="0">
                      <a:pos x="1" y="26"/>
                    </a:cxn>
                    <a:cxn ang="0">
                      <a:pos x="27" y="19"/>
                    </a:cxn>
                    <a:cxn ang="0">
                      <a:pos x="50" y="2"/>
                    </a:cxn>
                  </a:cxnLst>
                  <a:rect l="0" t="0" r="r" b="b"/>
                  <a:pathLst>
                    <a:path w="50" h="26">
                      <a:moveTo>
                        <a:pt x="50" y="2"/>
                      </a:moveTo>
                      <a:lnTo>
                        <a:pt x="45" y="0"/>
                      </a:lnTo>
                      <a:lnTo>
                        <a:pt x="27" y="2"/>
                      </a:lnTo>
                      <a:lnTo>
                        <a:pt x="23" y="10"/>
                      </a:lnTo>
                      <a:lnTo>
                        <a:pt x="12" y="18"/>
                      </a:lnTo>
                      <a:lnTo>
                        <a:pt x="0" y="22"/>
                      </a:lnTo>
                      <a:lnTo>
                        <a:pt x="1" y="26"/>
                      </a:lnTo>
                      <a:lnTo>
                        <a:pt x="27" y="19"/>
                      </a:lnTo>
                      <a:lnTo>
                        <a:pt x="50"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5" name="Freeform 155"/>
                <p:cNvSpPr>
                  <a:spLocks noChangeAspect="1"/>
                </p:cNvSpPr>
                <p:nvPr/>
              </p:nvSpPr>
              <p:spPr bwMode="gray">
                <a:xfrm>
                  <a:off x="3000" y="2012"/>
                  <a:ext cx="210" cy="192"/>
                </a:xfrm>
                <a:custGeom>
                  <a:avLst/>
                  <a:gdLst/>
                  <a:ahLst/>
                  <a:cxnLst>
                    <a:cxn ang="0">
                      <a:pos x="920" y="957"/>
                    </a:cxn>
                    <a:cxn ang="0">
                      <a:pos x="836" y="944"/>
                    </a:cxn>
                    <a:cxn ang="0">
                      <a:pos x="792" y="933"/>
                    </a:cxn>
                    <a:cxn ang="0">
                      <a:pos x="717" y="912"/>
                    </a:cxn>
                    <a:cxn ang="0">
                      <a:pos x="673" y="839"/>
                    </a:cxn>
                    <a:cxn ang="0">
                      <a:pos x="610" y="865"/>
                    </a:cxn>
                    <a:cxn ang="0">
                      <a:pos x="551" y="868"/>
                    </a:cxn>
                    <a:cxn ang="0">
                      <a:pos x="511" y="859"/>
                    </a:cxn>
                    <a:cxn ang="0">
                      <a:pos x="462" y="822"/>
                    </a:cxn>
                    <a:cxn ang="0">
                      <a:pos x="400" y="794"/>
                    </a:cxn>
                    <a:cxn ang="0">
                      <a:pos x="351" y="713"/>
                    </a:cxn>
                    <a:cxn ang="0">
                      <a:pos x="323" y="661"/>
                    </a:cxn>
                    <a:cxn ang="0">
                      <a:pos x="292" y="661"/>
                    </a:cxn>
                    <a:cxn ang="0">
                      <a:pos x="270" y="632"/>
                    </a:cxn>
                    <a:cxn ang="0">
                      <a:pos x="252" y="640"/>
                    </a:cxn>
                    <a:cxn ang="0">
                      <a:pos x="237" y="653"/>
                    </a:cxn>
                    <a:cxn ang="0">
                      <a:pos x="188" y="595"/>
                    </a:cxn>
                    <a:cxn ang="0">
                      <a:pos x="172" y="506"/>
                    </a:cxn>
                    <a:cxn ang="0">
                      <a:pos x="111" y="466"/>
                    </a:cxn>
                    <a:cxn ang="0">
                      <a:pos x="82" y="422"/>
                    </a:cxn>
                    <a:cxn ang="0">
                      <a:pos x="72" y="393"/>
                    </a:cxn>
                    <a:cxn ang="0">
                      <a:pos x="100" y="328"/>
                    </a:cxn>
                    <a:cxn ang="0">
                      <a:pos x="102" y="278"/>
                    </a:cxn>
                    <a:cxn ang="0">
                      <a:pos x="40" y="213"/>
                    </a:cxn>
                    <a:cxn ang="0">
                      <a:pos x="12" y="118"/>
                    </a:cxn>
                    <a:cxn ang="0">
                      <a:pos x="0" y="34"/>
                    </a:cxn>
                    <a:cxn ang="0">
                      <a:pos x="38" y="16"/>
                    </a:cxn>
                    <a:cxn ang="0">
                      <a:pos x="121" y="68"/>
                    </a:cxn>
                    <a:cxn ang="0">
                      <a:pos x="166" y="27"/>
                    </a:cxn>
                    <a:cxn ang="0">
                      <a:pos x="227" y="57"/>
                    </a:cxn>
                    <a:cxn ang="0">
                      <a:pos x="232" y="85"/>
                    </a:cxn>
                    <a:cxn ang="0">
                      <a:pos x="260" y="123"/>
                    </a:cxn>
                    <a:cxn ang="0">
                      <a:pos x="303" y="171"/>
                    </a:cxn>
                    <a:cxn ang="0">
                      <a:pos x="357" y="203"/>
                    </a:cxn>
                    <a:cxn ang="0">
                      <a:pos x="497" y="207"/>
                    </a:cxn>
                    <a:cxn ang="0">
                      <a:pos x="543" y="207"/>
                    </a:cxn>
                    <a:cxn ang="0">
                      <a:pos x="600" y="135"/>
                    </a:cxn>
                    <a:cxn ang="0">
                      <a:pos x="664" y="121"/>
                    </a:cxn>
                    <a:cxn ang="0">
                      <a:pos x="722" y="119"/>
                    </a:cxn>
                    <a:cxn ang="0">
                      <a:pos x="804" y="150"/>
                    </a:cxn>
                    <a:cxn ang="0">
                      <a:pos x="851" y="187"/>
                    </a:cxn>
                    <a:cxn ang="0">
                      <a:pos x="936" y="230"/>
                    </a:cxn>
                    <a:cxn ang="0">
                      <a:pos x="935" y="321"/>
                    </a:cxn>
                    <a:cxn ang="0">
                      <a:pos x="895" y="398"/>
                    </a:cxn>
                    <a:cxn ang="0">
                      <a:pos x="899" y="470"/>
                    </a:cxn>
                    <a:cxn ang="0">
                      <a:pos x="909" y="546"/>
                    </a:cxn>
                    <a:cxn ang="0">
                      <a:pos x="960" y="586"/>
                    </a:cxn>
                    <a:cxn ang="0">
                      <a:pos x="915" y="676"/>
                    </a:cxn>
                    <a:cxn ang="0">
                      <a:pos x="986" y="759"/>
                    </a:cxn>
                    <a:cxn ang="0">
                      <a:pos x="1023" y="829"/>
                    </a:cxn>
                    <a:cxn ang="0">
                      <a:pos x="1033" y="866"/>
                    </a:cxn>
                    <a:cxn ang="0">
                      <a:pos x="970" y="902"/>
                    </a:cxn>
                  </a:cxnLst>
                  <a:rect l="0" t="0" r="r" b="b"/>
                  <a:pathLst>
                    <a:path w="1049" h="961">
                      <a:moveTo>
                        <a:pt x="957" y="958"/>
                      </a:moveTo>
                      <a:lnTo>
                        <a:pt x="954" y="957"/>
                      </a:lnTo>
                      <a:lnTo>
                        <a:pt x="947" y="961"/>
                      </a:lnTo>
                      <a:lnTo>
                        <a:pt x="932" y="960"/>
                      </a:lnTo>
                      <a:lnTo>
                        <a:pt x="920" y="957"/>
                      </a:lnTo>
                      <a:lnTo>
                        <a:pt x="903" y="951"/>
                      </a:lnTo>
                      <a:lnTo>
                        <a:pt x="895" y="944"/>
                      </a:lnTo>
                      <a:lnTo>
                        <a:pt x="889" y="949"/>
                      </a:lnTo>
                      <a:lnTo>
                        <a:pt x="855" y="947"/>
                      </a:lnTo>
                      <a:lnTo>
                        <a:pt x="836" y="944"/>
                      </a:lnTo>
                      <a:lnTo>
                        <a:pt x="825" y="939"/>
                      </a:lnTo>
                      <a:lnTo>
                        <a:pt x="820" y="941"/>
                      </a:lnTo>
                      <a:lnTo>
                        <a:pt x="818" y="945"/>
                      </a:lnTo>
                      <a:lnTo>
                        <a:pt x="806" y="938"/>
                      </a:lnTo>
                      <a:lnTo>
                        <a:pt x="792" y="933"/>
                      </a:lnTo>
                      <a:lnTo>
                        <a:pt x="775" y="933"/>
                      </a:lnTo>
                      <a:lnTo>
                        <a:pt x="755" y="930"/>
                      </a:lnTo>
                      <a:lnTo>
                        <a:pt x="744" y="926"/>
                      </a:lnTo>
                      <a:lnTo>
                        <a:pt x="726" y="925"/>
                      </a:lnTo>
                      <a:lnTo>
                        <a:pt x="717" y="912"/>
                      </a:lnTo>
                      <a:lnTo>
                        <a:pt x="710" y="893"/>
                      </a:lnTo>
                      <a:lnTo>
                        <a:pt x="705" y="869"/>
                      </a:lnTo>
                      <a:lnTo>
                        <a:pt x="697" y="852"/>
                      </a:lnTo>
                      <a:lnTo>
                        <a:pt x="683" y="843"/>
                      </a:lnTo>
                      <a:lnTo>
                        <a:pt x="673" y="839"/>
                      </a:lnTo>
                      <a:lnTo>
                        <a:pt x="665" y="838"/>
                      </a:lnTo>
                      <a:lnTo>
                        <a:pt x="645" y="847"/>
                      </a:lnTo>
                      <a:lnTo>
                        <a:pt x="625" y="853"/>
                      </a:lnTo>
                      <a:lnTo>
                        <a:pt x="619" y="860"/>
                      </a:lnTo>
                      <a:lnTo>
                        <a:pt x="610" y="865"/>
                      </a:lnTo>
                      <a:lnTo>
                        <a:pt x="600" y="865"/>
                      </a:lnTo>
                      <a:lnTo>
                        <a:pt x="584" y="875"/>
                      </a:lnTo>
                      <a:lnTo>
                        <a:pt x="573" y="877"/>
                      </a:lnTo>
                      <a:lnTo>
                        <a:pt x="559" y="874"/>
                      </a:lnTo>
                      <a:lnTo>
                        <a:pt x="551" y="868"/>
                      </a:lnTo>
                      <a:lnTo>
                        <a:pt x="537" y="865"/>
                      </a:lnTo>
                      <a:lnTo>
                        <a:pt x="523" y="868"/>
                      </a:lnTo>
                      <a:lnTo>
                        <a:pt x="516" y="868"/>
                      </a:lnTo>
                      <a:lnTo>
                        <a:pt x="507" y="856"/>
                      </a:lnTo>
                      <a:lnTo>
                        <a:pt x="511" y="859"/>
                      </a:lnTo>
                      <a:lnTo>
                        <a:pt x="509" y="854"/>
                      </a:lnTo>
                      <a:lnTo>
                        <a:pt x="502" y="849"/>
                      </a:lnTo>
                      <a:lnTo>
                        <a:pt x="470" y="838"/>
                      </a:lnTo>
                      <a:lnTo>
                        <a:pt x="462" y="826"/>
                      </a:lnTo>
                      <a:lnTo>
                        <a:pt x="462" y="822"/>
                      </a:lnTo>
                      <a:lnTo>
                        <a:pt x="453" y="812"/>
                      </a:lnTo>
                      <a:lnTo>
                        <a:pt x="438" y="805"/>
                      </a:lnTo>
                      <a:lnTo>
                        <a:pt x="425" y="800"/>
                      </a:lnTo>
                      <a:lnTo>
                        <a:pt x="409" y="799"/>
                      </a:lnTo>
                      <a:lnTo>
                        <a:pt x="400" y="794"/>
                      </a:lnTo>
                      <a:lnTo>
                        <a:pt x="392" y="785"/>
                      </a:lnTo>
                      <a:lnTo>
                        <a:pt x="384" y="762"/>
                      </a:lnTo>
                      <a:lnTo>
                        <a:pt x="374" y="745"/>
                      </a:lnTo>
                      <a:lnTo>
                        <a:pt x="371" y="730"/>
                      </a:lnTo>
                      <a:lnTo>
                        <a:pt x="351" y="713"/>
                      </a:lnTo>
                      <a:lnTo>
                        <a:pt x="347" y="699"/>
                      </a:lnTo>
                      <a:lnTo>
                        <a:pt x="342" y="689"/>
                      </a:lnTo>
                      <a:lnTo>
                        <a:pt x="334" y="685"/>
                      </a:lnTo>
                      <a:lnTo>
                        <a:pt x="324" y="669"/>
                      </a:lnTo>
                      <a:lnTo>
                        <a:pt x="323" y="661"/>
                      </a:lnTo>
                      <a:lnTo>
                        <a:pt x="319" y="655"/>
                      </a:lnTo>
                      <a:lnTo>
                        <a:pt x="313" y="651"/>
                      </a:lnTo>
                      <a:lnTo>
                        <a:pt x="301" y="656"/>
                      </a:lnTo>
                      <a:lnTo>
                        <a:pt x="293" y="664"/>
                      </a:lnTo>
                      <a:lnTo>
                        <a:pt x="292" y="661"/>
                      </a:lnTo>
                      <a:lnTo>
                        <a:pt x="286" y="659"/>
                      </a:lnTo>
                      <a:lnTo>
                        <a:pt x="283" y="654"/>
                      </a:lnTo>
                      <a:lnTo>
                        <a:pt x="276" y="649"/>
                      </a:lnTo>
                      <a:lnTo>
                        <a:pt x="271" y="642"/>
                      </a:lnTo>
                      <a:lnTo>
                        <a:pt x="270" y="632"/>
                      </a:lnTo>
                      <a:lnTo>
                        <a:pt x="265" y="627"/>
                      </a:lnTo>
                      <a:lnTo>
                        <a:pt x="256" y="624"/>
                      </a:lnTo>
                      <a:lnTo>
                        <a:pt x="252" y="628"/>
                      </a:lnTo>
                      <a:lnTo>
                        <a:pt x="254" y="634"/>
                      </a:lnTo>
                      <a:lnTo>
                        <a:pt x="252" y="640"/>
                      </a:lnTo>
                      <a:lnTo>
                        <a:pt x="253" y="646"/>
                      </a:lnTo>
                      <a:lnTo>
                        <a:pt x="244" y="646"/>
                      </a:lnTo>
                      <a:lnTo>
                        <a:pt x="243" y="656"/>
                      </a:lnTo>
                      <a:lnTo>
                        <a:pt x="240" y="655"/>
                      </a:lnTo>
                      <a:lnTo>
                        <a:pt x="237" y="653"/>
                      </a:lnTo>
                      <a:lnTo>
                        <a:pt x="217" y="638"/>
                      </a:lnTo>
                      <a:lnTo>
                        <a:pt x="210" y="630"/>
                      </a:lnTo>
                      <a:lnTo>
                        <a:pt x="205" y="622"/>
                      </a:lnTo>
                      <a:lnTo>
                        <a:pt x="201" y="602"/>
                      </a:lnTo>
                      <a:lnTo>
                        <a:pt x="188" y="595"/>
                      </a:lnTo>
                      <a:lnTo>
                        <a:pt x="189" y="574"/>
                      </a:lnTo>
                      <a:lnTo>
                        <a:pt x="193" y="547"/>
                      </a:lnTo>
                      <a:lnTo>
                        <a:pt x="186" y="533"/>
                      </a:lnTo>
                      <a:lnTo>
                        <a:pt x="179" y="521"/>
                      </a:lnTo>
                      <a:lnTo>
                        <a:pt x="172" y="506"/>
                      </a:lnTo>
                      <a:lnTo>
                        <a:pt x="163" y="497"/>
                      </a:lnTo>
                      <a:lnTo>
                        <a:pt x="150" y="493"/>
                      </a:lnTo>
                      <a:lnTo>
                        <a:pt x="140" y="488"/>
                      </a:lnTo>
                      <a:lnTo>
                        <a:pt x="126" y="477"/>
                      </a:lnTo>
                      <a:lnTo>
                        <a:pt x="111" y="466"/>
                      </a:lnTo>
                      <a:lnTo>
                        <a:pt x="99" y="460"/>
                      </a:lnTo>
                      <a:lnTo>
                        <a:pt x="99" y="449"/>
                      </a:lnTo>
                      <a:lnTo>
                        <a:pt x="93" y="435"/>
                      </a:lnTo>
                      <a:lnTo>
                        <a:pt x="86" y="429"/>
                      </a:lnTo>
                      <a:lnTo>
                        <a:pt x="82" y="422"/>
                      </a:lnTo>
                      <a:lnTo>
                        <a:pt x="73" y="422"/>
                      </a:lnTo>
                      <a:lnTo>
                        <a:pt x="67" y="417"/>
                      </a:lnTo>
                      <a:lnTo>
                        <a:pt x="65" y="401"/>
                      </a:lnTo>
                      <a:lnTo>
                        <a:pt x="68" y="400"/>
                      </a:lnTo>
                      <a:lnTo>
                        <a:pt x="72" y="393"/>
                      </a:lnTo>
                      <a:lnTo>
                        <a:pt x="76" y="368"/>
                      </a:lnTo>
                      <a:lnTo>
                        <a:pt x="80" y="360"/>
                      </a:lnTo>
                      <a:lnTo>
                        <a:pt x="88" y="358"/>
                      </a:lnTo>
                      <a:lnTo>
                        <a:pt x="87" y="349"/>
                      </a:lnTo>
                      <a:lnTo>
                        <a:pt x="100" y="328"/>
                      </a:lnTo>
                      <a:lnTo>
                        <a:pt x="109" y="317"/>
                      </a:lnTo>
                      <a:lnTo>
                        <a:pt x="104" y="299"/>
                      </a:lnTo>
                      <a:lnTo>
                        <a:pt x="110" y="285"/>
                      </a:lnTo>
                      <a:lnTo>
                        <a:pt x="116" y="278"/>
                      </a:lnTo>
                      <a:lnTo>
                        <a:pt x="102" y="278"/>
                      </a:lnTo>
                      <a:lnTo>
                        <a:pt x="80" y="273"/>
                      </a:lnTo>
                      <a:lnTo>
                        <a:pt x="68" y="262"/>
                      </a:lnTo>
                      <a:lnTo>
                        <a:pt x="62" y="240"/>
                      </a:lnTo>
                      <a:lnTo>
                        <a:pt x="50" y="230"/>
                      </a:lnTo>
                      <a:lnTo>
                        <a:pt x="40" y="213"/>
                      </a:lnTo>
                      <a:lnTo>
                        <a:pt x="35" y="180"/>
                      </a:lnTo>
                      <a:lnTo>
                        <a:pt x="34" y="164"/>
                      </a:lnTo>
                      <a:lnTo>
                        <a:pt x="22" y="147"/>
                      </a:lnTo>
                      <a:lnTo>
                        <a:pt x="8" y="139"/>
                      </a:lnTo>
                      <a:lnTo>
                        <a:pt x="12" y="118"/>
                      </a:lnTo>
                      <a:lnTo>
                        <a:pt x="10" y="102"/>
                      </a:lnTo>
                      <a:lnTo>
                        <a:pt x="10" y="85"/>
                      </a:lnTo>
                      <a:lnTo>
                        <a:pt x="8" y="58"/>
                      </a:lnTo>
                      <a:lnTo>
                        <a:pt x="1" y="41"/>
                      </a:lnTo>
                      <a:lnTo>
                        <a:pt x="0" y="34"/>
                      </a:lnTo>
                      <a:lnTo>
                        <a:pt x="14" y="25"/>
                      </a:lnTo>
                      <a:lnTo>
                        <a:pt x="16" y="18"/>
                      </a:lnTo>
                      <a:lnTo>
                        <a:pt x="25" y="0"/>
                      </a:lnTo>
                      <a:lnTo>
                        <a:pt x="34" y="11"/>
                      </a:lnTo>
                      <a:lnTo>
                        <a:pt x="38" y="16"/>
                      </a:lnTo>
                      <a:lnTo>
                        <a:pt x="70" y="62"/>
                      </a:lnTo>
                      <a:lnTo>
                        <a:pt x="86" y="65"/>
                      </a:lnTo>
                      <a:lnTo>
                        <a:pt x="99" y="68"/>
                      </a:lnTo>
                      <a:lnTo>
                        <a:pt x="104" y="68"/>
                      </a:lnTo>
                      <a:lnTo>
                        <a:pt x="121" y="68"/>
                      </a:lnTo>
                      <a:lnTo>
                        <a:pt x="127" y="68"/>
                      </a:lnTo>
                      <a:lnTo>
                        <a:pt x="138" y="65"/>
                      </a:lnTo>
                      <a:lnTo>
                        <a:pt x="150" y="53"/>
                      </a:lnTo>
                      <a:lnTo>
                        <a:pt x="156" y="37"/>
                      </a:lnTo>
                      <a:lnTo>
                        <a:pt x="166" y="27"/>
                      </a:lnTo>
                      <a:lnTo>
                        <a:pt x="178" y="19"/>
                      </a:lnTo>
                      <a:lnTo>
                        <a:pt x="204" y="13"/>
                      </a:lnTo>
                      <a:lnTo>
                        <a:pt x="221" y="22"/>
                      </a:lnTo>
                      <a:lnTo>
                        <a:pt x="220" y="36"/>
                      </a:lnTo>
                      <a:lnTo>
                        <a:pt x="227" y="57"/>
                      </a:lnTo>
                      <a:lnTo>
                        <a:pt x="212" y="65"/>
                      </a:lnTo>
                      <a:lnTo>
                        <a:pt x="209" y="70"/>
                      </a:lnTo>
                      <a:lnTo>
                        <a:pt x="220" y="77"/>
                      </a:lnTo>
                      <a:lnTo>
                        <a:pt x="224" y="81"/>
                      </a:lnTo>
                      <a:lnTo>
                        <a:pt x="232" y="85"/>
                      </a:lnTo>
                      <a:lnTo>
                        <a:pt x="240" y="92"/>
                      </a:lnTo>
                      <a:lnTo>
                        <a:pt x="247" y="95"/>
                      </a:lnTo>
                      <a:lnTo>
                        <a:pt x="254" y="95"/>
                      </a:lnTo>
                      <a:lnTo>
                        <a:pt x="258" y="94"/>
                      </a:lnTo>
                      <a:lnTo>
                        <a:pt x="260" y="123"/>
                      </a:lnTo>
                      <a:lnTo>
                        <a:pt x="265" y="142"/>
                      </a:lnTo>
                      <a:lnTo>
                        <a:pt x="270" y="155"/>
                      </a:lnTo>
                      <a:lnTo>
                        <a:pt x="282" y="165"/>
                      </a:lnTo>
                      <a:lnTo>
                        <a:pt x="293" y="167"/>
                      </a:lnTo>
                      <a:lnTo>
                        <a:pt x="303" y="171"/>
                      </a:lnTo>
                      <a:lnTo>
                        <a:pt x="318" y="170"/>
                      </a:lnTo>
                      <a:lnTo>
                        <a:pt x="329" y="171"/>
                      </a:lnTo>
                      <a:lnTo>
                        <a:pt x="336" y="176"/>
                      </a:lnTo>
                      <a:lnTo>
                        <a:pt x="344" y="192"/>
                      </a:lnTo>
                      <a:lnTo>
                        <a:pt x="357" y="203"/>
                      </a:lnTo>
                      <a:lnTo>
                        <a:pt x="377" y="214"/>
                      </a:lnTo>
                      <a:lnTo>
                        <a:pt x="411" y="225"/>
                      </a:lnTo>
                      <a:lnTo>
                        <a:pt x="423" y="226"/>
                      </a:lnTo>
                      <a:lnTo>
                        <a:pt x="479" y="209"/>
                      </a:lnTo>
                      <a:lnTo>
                        <a:pt x="497" y="207"/>
                      </a:lnTo>
                      <a:lnTo>
                        <a:pt x="519" y="202"/>
                      </a:lnTo>
                      <a:lnTo>
                        <a:pt x="516" y="205"/>
                      </a:lnTo>
                      <a:lnTo>
                        <a:pt x="502" y="208"/>
                      </a:lnTo>
                      <a:lnTo>
                        <a:pt x="519" y="210"/>
                      </a:lnTo>
                      <a:lnTo>
                        <a:pt x="543" y="207"/>
                      </a:lnTo>
                      <a:lnTo>
                        <a:pt x="543" y="187"/>
                      </a:lnTo>
                      <a:lnTo>
                        <a:pt x="534" y="166"/>
                      </a:lnTo>
                      <a:lnTo>
                        <a:pt x="548" y="166"/>
                      </a:lnTo>
                      <a:lnTo>
                        <a:pt x="566" y="162"/>
                      </a:lnTo>
                      <a:lnTo>
                        <a:pt x="600" y="135"/>
                      </a:lnTo>
                      <a:lnTo>
                        <a:pt x="615" y="121"/>
                      </a:lnTo>
                      <a:lnTo>
                        <a:pt x="631" y="117"/>
                      </a:lnTo>
                      <a:lnTo>
                        <a:pt x="642" y="117"/>
                      </a:lnTo>
                      <a:lnTo>
                        <a:pt x="653" y="121"/>
                      </a:lnTo>
                      <a:lnTo>
                        <a:pt x="664" y="121"/>
                      </a:lnTo>
                      <a:lnTo>
                        <a:pt x="669" y="116"/>
                      </a:lnTo>
                      <a:lnTo>
                        <a:pt x="672" y="107"/>
                      </a:lnTo>
                      <a:lnTo>
                        <a:pt x="686" y="105"/>
                      </a:lnTo>
                      <a:lnTo>
                        <a:pt x="707" y="107"/>
                      </a:lnTo>
                      <a:lnTo>
                        <a:pt x="722" y="119"/>
                      </a:lnTo>
                      <a:lnTo>
                        <a:pt x="731" y="131"/>
                      </a:lnTo>
                      <a:lnTo>
                        <a:pt x="769" y="143"/>
                      </a:lnTo>
                      <a:lnTo>
                        <a:pt x="782" y="150"/>
                      </a:lnTo>
                      <a:lnTo>
                        <a:pt x="793" y="153"/>
                      </a:lnTo>
                      <a:lnTo>
                        <a:pt x="804" y="150"/>
                      </a:lnTo>
                      <a:lnTo>
                        <a:pt x="819" y="153"/>
                      </a:lnTo>
                      <a:lnTo>
                        <a:pt x="828" y="158"/>
                      </a:lnTo>
                      <a:lnTo>
                        <a:pt x="837" y="171"/>
                      </a:lnTo>
                      <a:lnTo>
                        <a:pt x="841" y="183"/>
                      </a:lnTo>
                      <a:lnTo>
                        <a:pt x="851" y="187"/>
                      </a:lnTo>
                      <a:lnTo>
                        <a:pt x="867" y="197"/>
                      </a:lnTo>
                      <a:lnTo>
                        <a:pt x="889" y="215"/>
                      </a:lnTo>
                      <a:lnTo>
                        <a:pt x="905" y="225"/>
                      </a:lnTo>
                      <a:lnTo>
                        <a:pt x="931" y="225"/>
                      </a:lnTo>
                      <a:lnTo>
                        <a:pt x="936" y="230"/>
                      </a:lnTo>
                      <a:lnTo>
                        <a:pt x="936" y="267"/>
                      </a:lnTo>
                      <a:lnTo>
                        <a:pt x="939" y="278"/>
                      </a:lnTo>
                      <a:lnTo>
                        <a:pt x="937" y="291"/>
                      </a:lnTo>
                      <a:lnTo>
                        <a:pt x="935" y="305"/>
                      </a:lnTo>
                      <a:lnTo>
                        <a:pt x="935" y="321"/>
                      </a:lnTo>
                      <a:lnTo>
                        <a:pt x="930" y="343"/>
                      </a:lnTo>
                      <a:lnTo>
                        <a:pt x="916" y="365"/>
                      </a:lnTo>
                      <a:lnTo>
                        <a:pt x="916" y="380"/>
                      </a:lnTo>
                      <a:lnTo>
                        <a:pt x="895" y="388"/>
                      </a:lnTo>
                      <a:lnTo>
                        <a:pt x="895" y="398"/>
                      </a:lnTo>
                      <a:lnTo>
                        <a:pt x="895" y="418"/>
                      </a:lnTo>
                      <a:lnTo>
                        <a:pt x="909" y="423"/>
                      </a:lnTo>
                      <a:lnTo>
                        <a:pt x="910" y="434"/>
                      </a:lnTo>
                      <a:lnTo>
                        <a:pt x="903" y="452"/>
                      </a:lnTo>
                      <a:lnTo>
                        <a:pt x="899" y="470"/>
                      </a:lnTo>
                      <a:lnTo>
                        <a:pt x="901" y="482"/>
                      </a:lnTo>
                      <a:lnTo>
                        <a:pt x="907" y="498"/>
                      </a:lnTo>
                      <a:lnTo>
                        <a:pt x="910" y="516"/>
                      </a:lnTo>
                      <a:lnTo>
                        <a:pt x="907" y="533"/>
                      </a:lnTo>
                      <a:lnTo>
                        <a:pt x="909" y="546"/>
                      </a:lnTo>
                      <a:lnTo>
                        <a:pt x="919" y="557"/>
                      </a:lnTo>
                      <a:lnTo>
                        <a:pt x="931" y="560"/>
                      </a:lnTo>
                      <a:lnTo>
                        <a:pt x="943" y="560"/>
                      </a:lnTo>
                      <a:lnTo>
                        <a:pt x="954" y="570"/>
                      </a:lnTo>
                      <a:lnTo>
                        <a:pt x="960" y="586"/>
                      </a:lnTo>
                      <a:lnTo>
                        <a:pt x="960" y="601"/>
                      </a:lnTo>
                      <a:lnTo>
                        <a:pt x="954" y="618"/>
                      </a:lnTo>
                      <a:lnTo>
                        <a:pt x="931" y="646"/>
                      </a:lnTo>
                      <a:lnTo>
                        <a:pt x="919" y="671"/>
                      </a:lnTo>
                      <a:lnTo>
                        <a:pt x="915" y="676"/>
                      </a:lnTo>
                      <a:lnTo>
                        <a:pt x="923" y="686"/>
                      </a:lnTo>
                      <a:lnTo>
                        <a:pt x="937" y="698"/>
                      </a:lnTo>
                      <a:lnTo>
                        <a:pt x="958" y="741"/>
                      </a:lnTo>
                      <a:lnTo>
                        <a:pt x="970" y="751"/>
                      </a:lnTo>
                      <a:lnTo>
                        <a:pt x="986" y="759"/>
                      </a:lnTo>
                      <a:lnTo>
                        <a:pt x="1013" y="768"/>
                      </a:lnTo>
                      <a:lnTo>
                        <a:pt x="1018" y="774"/>
                      </a:lnTo>
                      <a:lnTo>
                        <a:pt x="1023" y="800"/>
                      </a:lnTo>
                      <a:lnTo>
                        <a:pt x="1024" y="815"/>
                      </a:lnTo>
                      <a:lnTo>
                        <a:pt x="1023" y="829"/>
                      </a:lnTo>
                      <a:lnTo>
                        <a:pt x="1043" y="833"/>
                      </a:lnTo>
                      <a:lnTo>
                        <a:pt x="1048" y="838"/>
                      </a:lnTo>
                      <a:lnTo>
                        <a:pt x="1049" y="848"/>
                      </a:lnTo>
                      <a:lnTo>
                        <a:pt x="1046" y="854"/>
                      </a:lnTo>
                      <a:lnTo>
                        <a:pt x="1033" y="866"/>
                      </a:lnTo>
                      <a:lnTo>
                        <a:pt x="1021" y="869"/>
                      </a:lnTo>
                      <a:lnTo>
                        <a:pt x="1006" y="875"/>
                      </a:lnTo>
                      <a:lnTo>
                        <a:pt x="992" y="880"/>
                      </a:lnTo>
                      <a:lnTo>
                        <a:pt x="979" y="890"/>
                      </a:lnTo>
                      <a:lnTo>
                        <a:pt x="970" y="902"/>
                      </a:lnTo>
                      <a:lnTo>
                        <a:pt x="959" y="931"/>
                      </a:lnTo>
                      <a:lnTo>
                        <a:pt x="957" y="944"/>
                      </a:lnTo>
                      <a:lnTo>
                        <a:pt x="957" y="95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305" name="Freeform 156"/>
              <p:cNvSpPr>
                <a:spLocks noChangeAspect="1"/>
              </p:cNvSpPr>
              <p:nvPr/>
            </p:nvSpPr>
            <p:spPr bwMode="gray">
              <a:xfrm>
                <a:off x="2941" y="2045"/>
                <a:ext cx="107" cy="109"/>
              </a:xfrm>
              <a:custGeom>
                <a:avLst/>
                <a:gdLst/>
                <a:ahLst/>
                <a:cxnLst>
                  <a:cxn ang="0">
                    <a:pos x="527" y="500"/>
                  </a:cxn>
                  <a:cxn ang="0">
                    <a:pos x="510" y="490"/>
                  </a:cxn>
                  <a:cxn ang="0">
                    <a:pos x="505" y="494"/>
                  </a:cxn>
                  <a:cxn ang="0">
                    <a:pos x="479" y="489"/>
                  </a:cxn>
                  <a:cxn ang="0">
                    <a:pos x="452" y="512"/>
                  </a:cxn>
                  <a:cxn ang="0">
                    <a:pos x="426" y="548"/>
                  </a:cxn>
                  <a:cxn ang="0">
                    <a:pos x="265" y="515"/>
                  </a:cxn>
                  <a:cxn ang="0">
                    <a:pos x="263" y="472"/>
                  </a:cxn>
                  <a:cxn ang="0">
                    <a:pos x="232" y="467"/>
                  </a:cxn>
                  <a:cxn ang="0">
                    <a:pos x="218" y="444"/>
                  </a:cxn>
                  <a:cxn ang="0">
                    <a:pos x="100" y="376"/>
                  </a:cxn>
                  <a:cxn ang="0">
                    <a:pos x="0" y="278"/>
                  </a:cxn>
                  <a:cxn ang="0">
                    <a:pos x="58" y="237"/>
                  </a:cxn>
                  <a:cxn ang="0">
                    <a:pos x="95" y="220"/>
                  </a:cxn>
                  <a:cxn ang="0">
                    <a:pos x="111" y="209"/>
                  </a:cxn>
                  <a:cxn ang="0">
                    <a:pos x="133" y="180"/>
                  </a:cxn>
                  <a:cxn ang="0">
                    <a:pos x="140" y="73"/>
                  </a:cxn>
                  <a:cxn ang="0">
                    <a:pos x="189" y="31"/>
                  </a:cxn>
                  <a:cxn ang="0">
                    <a:pos x="229" y="0"/>
                  </a:cxn>
                  <a:cxn ang="0">
                    <a:pos x="279" y="10"/>
                  </a:cxn>
                  <a:cxn ang="0">
                    <a:pos x="306" y="20"/>
                  </a:cxn>
                  <a:cxn ang="0">
                    <a:pos x="329" y="14"/>
                  </a:cxn>
                  <a:cxn ang="0">
                    <a:pos x="344" y="64"/>
                  </a:cxn>
                  <a:cxn ang="0">
                    <a:pos x="362" y="96"/>
                  </a:cxn>
                  <a:cxn ang="0">
                    <a:pos x="396" y="112"/>
                  </a:cxn>
                  <a:cxn ang="0">
                    <a:pos x="404" y="119"/>
                  </a:cxn>
                  <a:cxn ang="0">
                    <a:pos x="403" y="152"/>
                  </a:cxn>
                  <a:cxn ang="0">
                    <a:pos x="381" y="184"/>
                  </a:cxn>
                  <a:cxn ang="0">
                    <a:pos x="374" y="195"/>
                  </a:cxn>
                  <a:cxn ang="0">
                    <a:pos x="366" y="227"/>
                  </a:cxn>
                  <a:cxn ang="0">
                    <a:pos x="359" y="236"/>
                  </a:cxn>
                  <a:cxn ang="0">
                    <a:pos x="367" y="256"/>
                  </a:cxn>
                  <a:cxn ang="0">
                    <a:pos x="380" y="264"/>
                  </a:cxn>
                  <a:cxn ang="0">
                    <a:pos x="393" y="283"/>
                  </a:cxn>
                  <a:cxn ang="0">
                    <a:pos x="405" y="301"/>
                  </a:cxn>
                  <a:cxn ang="0">
                    <a:pos x="432" y="322"/>
                  </a:cxn>
                  <a:cxn ang="0">
                    <a:pos x="457" y="331"/>
                  </a:cxn>
                  <a:cxn ang="0">
                    <a:pos x="473" y="355"/>
                  </a:cxn>
                  <a:cxn ang="0">
                    <a:pos x="487" y="381"/>
                  </a:cxn>
                  <a:cxn ang="0">
                    <a:pos x="482" y="429"/>
                  </a:cxn>
                  <a:cxn ang="0">
                    <a:pos x="499" y="456"/>
                  </a:cxn>
                  <a:cxn ang="0">
                    <a:pos x="511" y="472"/>
                  </a:cxn>
                  <a:cxn ang="0">
                    <a:pos x="534" y="489"/>
                  </a:cxn>
                </a:cxnLst>
                <a:rect l="0" t="0" r="r" b="b"/>
                <a:pathLst>
                  <a:path w="534" h="548">
                    <a:moveTo>
                      <a:pt x="534" y="489"/>
                    </a:moveTo>
                    <a:lnTo>
                      <a:pt x="527" y="500"/>
                    </a:lnTo>
                    <a:lnTo>
                      <a:pt x="520" y="495"/>
                    </a:lnTo>
                    <a:lnTo>
                      <a:pt x="510" y="490"/>
                    </a:lnTo>
                    <a:lnTo>
                      <a:pt x="507" y="491"/>
                    </a:lnTo>
                    <a:lnTo>
                      <a:pt x="505" y="494"/>
                    </a:lnTo>
                    <a:lnTo>
                      <a:pt x="493" y="490"/>
                    </a:lnTo>
                    <a:lnTo>
                      <a:pt x="479" y="489"/>
                    </a:lnTo>
                    <a:lnTo>
                      <a:pt x="463" y="495"/>
                    </a:lnTo>
                    <a:lnTo>
                      <a:pt x="452" y="512"/>
                    </a:lnTo>
                    <a:lnTo>
                      <a:pt x="442" y="532"/>
                    </a:lnTo>
                    <a:lnTo>
                      <a:pt x="426" y="548"/>
                    </a:lnTo>
                    <a:lnTo>
                      <a:pt x="328" y="543"/>
                    </a:lnTo>
                    <a:lnTo>
                      <a:pt x="265" y="515"/>
                    </a:lnTo>
                    <a:lnTo>
                      <a:pt x="263" y="511"/>
                    </a:lnTo>
                    <a:lnTo>
                      <a:pt x="263" y="472"/>
                    </a:lnTo>
                    <a:lnTo>
                      <a:pt x="261" y="469"/>
                    </a:lnTo>
                    <a:lnTo>
                      <a:pt x="232" y="467"/>
                    </a:lnTo>
                    <a:lnTo>
                      <a:pt x="224" y="449"/>
                    </a:lnTo>
                    <a:lnTo>
                      <a:pt x="218" y="444"/>
                    </a:lnTo>
                    <a:lnTo>
                      <a:pt x="162" y="423"/>
                    </a:lnTo>
                    <a:lnTo>
                      <a:pt x="100" y="376"/>
                    </a:lnTo>
                    <a:lnTo>
                      <a:pt x="16" y="353"/>
                    </a:lnTo>
                    <a:lnTo>
                      <a:pt x="0" y="278"/>
                    </a:lnTo>
                    <a:lnTo>
                      <a:pt x="43" y="248"/>
                    </a:lnTo>
                    <a:lnTo>
                      <a:pt x="58" y="237"/>
                    </a:lnTo>
                    <a:lnTo>
                      <a:pt x="73" y="232"/>
                    </a:lnTo>
                    <a:lnTo>
                      <a:pt x="95" y="220"/>
                    </a:lnTo>
                    <a:lnTo>
                      <a:pt x="107" y="213"/>
                    </a:lnTo>
                    <a:lnTo>
                      <a:pt x="111" y="209"/>
                    </a:lnTo>
                    <a:lnTo>
                      <a:pt x="123" y="204"/>
                    </a:lnTo>
                    <a:lnTo>
                      <a:pt x="133" y="180"/>
                    </a:lnTo>
                    <a:lnTo>
                      <a:pt x="136" y="143"/>
                    </a:lnTo>
                    <a:lnTo>
                      <a:pt x="140" y="73"/>
                    </a:lnTo>
                    <a:lnTo>
                      <a:pt x="171" y="60"/>
                    </a:lnTo>
                    <a:lnTo>
                      <a:pt x="189" y="31"/>
                    </a:lnTo>
                    <a:lnTo>
                      <a:pt x="204" y="22"/>
                    </a:lnTo>
                    <a:lnTo>
                      <a:pt x="229" y="0"/>
                    </a:lnTo>
                    <a:lnTo>
                      <a:pt x="249" y="9"/>
                    </a:lnTo>
                    <a:lnTo>
                      <a:pt x="279" y="10"/>
                    </a:lnTo>
                    <a:lnTo>
                      <a:pt x="297" y="9"/>
                    </a:lnTo>
                    <a:lnTo>
                      <a:pt x="306" y="20"/>
                    </a:lnTo>
                    <a:lnTo>
                      <a:pt x="322" y="22"/>
                    </a:lnTo>
                    <a:lnTo>
                      <a:pt x="329" y="14"/>
                    </a:lnTo>
                    <a:lnTo>
                      <a:pt x="334" y="47"/>
                    </a:lnTo>
                    <a:lnTo>
                      <a:pt x="344" y="64"/>
                    </a:lnTo>
                    <a:lnTo>
                      <a:pt x="356" y="74"/>
                    </a:lnTo>
                    <a:lnTo>
                      <a:pt x="362" y="96"/>
                    </a:lnTo>
                    <a:lnTo>
                      <a:pt x="374" y="107"/>
                    </a:lnTo>
                    <a:lnTo>
                      <a:pt x="396" y="112"/>
                    </a:lnTo>
                    <a:lnTo>
                      <a:pt x="410" y="112"/>
                    </a:lnTo>
                    <a:lnTo>
                      <a:pt x="404" y="119"/>
                    </a:lnTo>
                    <a:lnTo>
                      <a:pt x="398" y="133"/>
                    </a:lnTo>
                    <a:lnTo>
                      <a:pt x="403" y="152"/>
                    </a:lnTo>
                    <a:lnTo>
                      <a:pt x="394" y="162"/>
                    </a:lnTo>
                    <a:lnTo>
                      <a:pt x="381" y="184"/>
                    </a:lnTo>
                    <a:lnTo>
                      <a:pt x="382" y="192"/>
                    </a:lnTo>
                    <a:lnTo>
                      <a:pt x="374" y="195"/>
                    </a:lnTo>
                    <a:lnTo>
                      <a:pt x="370" y="202"/>
                    </a:lnTo>
                    <a:lnTo>
                      <a:pt x="366" y="227"/>
                    </a:lnTo>
                    <a:lnTo>
                      <a:pt x="362" y="234"/>
                    </a:lnTo>
                    <a:lnTo>
                      <a:pt x="359" y="236"/>
                    </a:lnTo>
                    <a:lnTo>
                      <a:pt x="361" y="251"/>
                    </a:lnTo>
                    <a:lnTo>
                      <a:pt x="367" y="256"/>
                    </a:lnTo>
                    <a:lnTo>
                      <a:pt x="376" y="256"/>
                    </a:lnTo>
                    <a:lnTo>
                      <a:pt x="380" y="264"/>
                    </a:lnTo>
                    <a:lnTo>
                      <a:pt x="387" y="269"/>
                    </a:lnTo>
                    <a:lnTo>
                      <a:pt x="393" y="283"/>
                    </a:lnTo>
                    <a:lnTo>
                      <a:pt x="393" y="294"/>
                    </a:lnTo>
                    <a:lnTo>
                      <a:pt x="405" y="301"/>
                    </a:lnTo>
                    <a:lnTo>
                      <a:pt x="420" y="311"/>
                    </a:lnTo>
                    <a:lnTo>
                      <a:pt x="432" y="322"/>
                    </a:lnTo>
                    <a:lnTo>
                      <a:pt x="444" y="327"/>
                    </a:lnTo>
                    <a:lnTo>
                      <a:pt x="457" y="331"/>
                    </a:lnTo>
                    <a:lnTo>
                      <a:pt x="466" y="340"/>
                    </a:lnTo>
                    <a:lnTo>
                      <a:pt x="473" y="355"/>
                    </a:lnTo>
                    <a:lnTo>
                      <a:pt x="480" y="367"/>
                    </a:lnTo>
                    <a:lnTo>
                      <a:pt x="487" y="381"/>
                    </a:lnTo>
                    <a:lnTo>
                      <a:pt x="483" y="408"/>
                    </a:lnTo>
                    <a:lnTo>
                      <a:pt x="482" y="429"/>
                    </a:lnTo>
                    <a:lnTo>
                      <a:pt x="495" y="436"/>
                    </a:lnTo>
                    <a:lnTo>
                      <a:pt x="499" y="456"/>
                    </a:lnTo>
                    <a:lnTo>
                      <a:pt x="504" y="464"/>
                    </a:lnTo>
                    <a:lnTo>
                      <a:pt x="511" y="472"/>
                    </a:lnTo>
                    <a:lnTo>
                      <a:pt x="531" y="487"/>
                    </a:lnTo>
                    <a:lnTo>
                      <a:pt x="534" y="48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6" name="Freeform 157"/>
              <p:cNvSpPr>
                <a:spLocks noChangeAspect="1"/>
              </p:cNvSpPr>
              <p:nvPr/>
            </p:nvSpPr>
            <p:spPr bwMode="gray">
              <a:xfrm>
                <a:off x="3072" y="2191"/>
                <a:ext cx="9" cy="20"/>
              </a:xfrm>
              <a:custGeom>
                <a:avLst/>
                <a:gdLst/>
                <a:ahLst/>
                <a:cxnLst>
                  <a:cxn ang="0">
                    <a:pos x="16" y="98"/>
                  </a:cxn>
                  <a:cxn ang="0">
                    <a:pos x="35" y="90"/>
                  </a:cxn>
                  <a:cxn ang="0">
                    <a:pos x="38" y="87"/>
                  </a:cxn>
                  <a:cxn ang="0">
                    <a:pos x="39" y="81"/>
                  </a:cxn>
                  <a:cxn ang="0">
                    <a:pos x="43" y="74"/>
                  </a:cxn>
                  <a:cxn ang="0">
                    <a:pos x="44" y="70"/>
                  </a:cxn>
                  <a:cxn ang="0">
                    <a:pos x="44" y="55"/>
                  </a:cxn>
                  <a:cxn ang="0">
                    <a:pos x="40" y="50"/>
                  </a:cxn>
                  <a:cxn ang="0">
                    <a:pos x="40" y="42"/>
                  </a:cxn>
                  <a:cxn ang="0">
                    <a:pos x="40" y="33"/>
                  </a:cxn>
                  <a:cxn ang="0">
                    <a:pos x="43" y="32"/>
                  </a:cxn>
                  <a:cxn ang="0">
                    <a:pos x="41" y="29"/>
                  </a:cxn>
                  <a:cxn ang="0">
                    <a:pos x="44" y="25"/>
                  </a:cxn>
                  <a:cxn ang="0">
                    <a:pos x="44" y="21"/>
                  </a:cxn>
                  <a:cxn ang="0">
                    <a:pos x="45" y="16"/>
                  </a:cxn>
                  <a:cxn ang="0">
                    <a:pos x="43" y="15"/>
                  </a:cxn>
                  <a:cxn ang="0">
                    <a:pos x="36" y="12"/>
                  </a:cxn>
                  <a:cxn ang="0">
                    <a:pos x="34" y="10"/>
                  </a:cxn>
                  <a:cxn ang="0">
                    <a:pos x="34" y="6"/>
                  </a:cxn>
                  <a:cxn ang="0">
                    <a:pos x="30" y="4"/>
                  </a:cxn>
                  <a:cxn ang="0">
                    <a:pos x="24" y="0"/>
                  </a:cxn>
                  <a:cxn ang="0">
                    <a:pos x="18" y="4"/>
                  </a:cxn>
                  <a:cxn ang="0">
                    <a:pos x="13" y="12"/>
                  </a:cxn>
                  <a:cxn ang="0">
                    <a:pos x="11" y="26"/>
                  </a:cxn>
                  <a:cxn ang="0">
                    <a:pos x="7" y="36"/>
                  </a:cxn>
                  <a:cxn ang="0">
                    <a:pos x="1" y="43"/>
                  </a:cxn>
                  <a:cxn ang="0">
                    <a:pos x="1" y="50"/>
                  </a:cxn>
                  <a:cxn ang="0">
                    <a:pos x="0" y="55"/>
                  </a:cxn>
                  <a:cxn ang="0">
                    <a:pos x="2" y="58"/>
                  </a:cxn>
                  <a:cxn ang="0">
                    <a:pos x="0" y="63"/>
                  </a:cxn>
                  <a:cxn ang="0">
                    <a:pos x="1" y="66"/>
                  </a:cxn>
                  <a:cxn ang="0">
                    <a:pos x="5" y="74"/>
                  </a:cxn>
                  <a:cxn ang="0">
                    <a:pos x="2" y="77"/>
                  </a:cxn>
                  <a:cxn ang="0">
                    <a:pos x="5" y="80"/>
                  </a:cxn>
                  <a:cxn ang="0">
                    <a:pos x="3" y="84"/>
                  </a:cxn>
                  <a:cxn ang="0">
                    <a:pos x="2" y="85"/>
                  </a:cxn>
                  <a:cxn ang="0">
                    <a:pos x="9" y="97"/>
                  </a:cxn>
                  <a:cxn ang="0">
                    <a:pos x="16" y="98"/>
                  </a:cxn>
                </a:cxnLst>
                <a:rect l="0" t="0" r="r" b="b"/>
                <a:pathLst>
                  <a:path w="45" h="98">
                    <a:moveTo>
                      <a:pt x="16" y="98"/>
                    </a:moveTo>
                    <a:lnTo>
                      <a:pt x="35" y="90"/>
                    </a:lnTo>
                    <a:lnTo>
                      <a:pt x="38" y="87"/>
                    </a:lnTo>
                    <a:lnTo>
                      <a:pt x="39" y="81"/>
                    </a:lnTo>
                    <a:lnTo>
                      <a:pt x="43" y="74"/>
                    </a:lnTo>
                    <a:lnTo>
                      <a:pt x="44" y="70"/>
                    </a:lnTo>
                    <a:lnTo>
                      <a:pt x="44" y="55"/>
                    </a:lnTo>
                    <a:lnTo>
                      <a:pt x="40" y="50"/>
                    </a:lnTo>
                    <a:lnTo>
                      <a:pt x="40" y="42"/>
                    </a:lnTo>
                    <a:lnTo>
                      <a:pt x="40" y="33"/>
                    </a:lnTo>
                    <a:lnTo>
                      <a:pt x="43" y="32"/>
                    </a:lnTo>
                    <a:lnTo>
                      <a:pt x="41" y="29"/>
                    </a:lnTo>
                    <a:lnTo>
                      <a:pt x="44" y="25"/>
                    </a:lnTo>
                    <a:lnTo>
                      <a:pt x="44" y="21"/>
                    </a:lnTo>
                    <a:lnTo>
                      <a:pt x="45" y="16"/>
                    </a:lnTo>
                    <a:lnTo>
                      <a:pt x="43" y="15"/>
                    </a:lnTo>
                    <a:lnTo>
                      <a:pt x="36" y="12"/>
                    </a:lnTo>
                    <a:lnTo>
                      <a:pt x="34" y="10"/>
                    </a:lnTo>
                    <a:lnTo>
                      <a:pt x="34" y="6"/>
                    </a:lnTo>
                    <a:lnTo>
                      <a:pt x="30" y="4"/>
                    </a:lnTo>
                    <a:lnTo>
                      <a:pt x="24" y="0"/>
                    </a:lnTo>
                    <a:lnTo>
                      <a:pt x="18" y="4"/>
                    </a:lnTo>
                    <a:lnTo>
                      <a:pt x="13" y="12"/>
                    </a:lnTo>
                    <a:lnTo>
                      <a:pt x="11" y="26"/>
                    </a:lnTo>
                    <a:lnTo>
                      <a:pt x="7" y="36"/>
                    </a:lnTo>
                    <a:lnTo>
                      <a:pt x="1" y="43"/>
                    </a:lnTo>
                    <a:lnTo>
                      <a:pt x="1" y="50"/>
                    </a:lnTo>
                    <a:lnTo>
                      <a:pt x="0" y="55"/>
                    </a:lnTo>
                    <a:lnTo>
                      <a:pt x="2" y="58"/>
                    </a:lnTo>
                    <a:lnTo>
                      <a:pt x="0" y="63"/>
                    </a:lnTo>
                    <a:lnTo>
                      <a:pt x="1" y="66"/>
                    </a:lnTo>
                    <a:lnTo>
                      <a:pt x="5" y="74"/>
                    </a:lnTo>
                    <a:lnTo>
                      <a:pt x="2" y="77"/>
                    </a:lnTo>
                    <a:lnTo>
                      <a:pt x="5" y="80"/>
                    </a:lnTo>
                    <a:lnTo>
                      <a:pt x="3" y="84"/>
                    </a:lnTo>
                    <a:lnTo>
                      <a:pt x="2" y="85"/>
                    </a:lnTo>
                    <a:lnTo>
                      <a:pt x="9" y="97"/>
                    </a:lnTo>
                    <a:lnTo>
                      <a:pt x="16" y="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7" name="Freeform 158"/>
              <p:cNvSpPr>
                <a:spLocks noChangeAspect="1"/>
              </p:cNvSpPr>
              <p:nvPr/>
            </p:nvSpPr>
            <p:spPr bwMode="gray">
              <a:xfrm>
                <a:off x="3075" y="2192"/>
                <a:ext cx="58" cy="43"/>
              </a:xfrm>
              <a:custGeom>
                <a:avLst/>
                <a:gdLst/>
                <a:ahLst/>
                <a:cxnLst>
                  <a:cxn ang="0">
                    <a:pos x="217" y="215"/>
                  </a:cxn>
                  <a:cxn ang="0">
                    <a:pos x="36" y="136"/>
                  </a:cxn>
                  <a:cxn ang="0">
                    <a:pos x="0" y="92"/>
                  </a:cxn>
                  <a:cxn ang="0">
                    <a:pos x="17" y="89"/>
                  </a:cxn>
                  <a:cxn ang="0">
                    <a:pos x="20" y="95"/>
                  </a:cxn>
                  <a:cxn ang="0">
                    <a:pos x="17" y="107"/>
                  </a:cxn>
                  <a:cxn ang="0">
                    <a:pos x="30" y="109"/>
                  </a:cxn>
                  <a:cxn ang="0">
                    <a:pos x="35" y="107"/>
                  </a:cxn>
                  <a:cxn ang="0">
                    <a:pos x="41" y="122"/>
                  </a:cxn>
                  <a:cxn ang="0">
                    <a:pos x="70" y="124"/>
                  </a:cxn>
                  <a:cxn ang="0">
                    <a:pos x="79" y="118"/>
                  </a:cxn>
                  <a:cxn ang="0">
                    <a:pos x="110" y="114"/>
                  </a:cxn>
                  <a:cxn ang="0">
                    <a:pos x="125" y="118"/>
                  </a:cxn>
                  <a:cxn ang="0">
                    <a:pos x="159" y="119"/>
                  </a:cxn>
                  <a:cxn ang="0">
                    <a:pos x="169" y="109"/>
                  </a:cxn>
                  <a:cxn ang="0">
                    <a:pos x="180" y="106"/>
                  </a:cxn>
                  <a:cxn ang="0">
                    <a:pos x="186" y="102"/>
                  </a:cxn>
                  <a:cxn ang="0">
                    <a:pos x="184" y="97"/>
                  </a:cxn>
                  <a:cxn ang="0">
                    <a:pos x="192" y="95"/>
                  </a:cxn>
                  <a:cxn ang="0">
                    <a:pos x="195" y="91"/>
                  </a:cxn>
                  <a:cxn ang="0">
                    <a:pos x="197" y="84"/>
                  </a:cxn>
                  <a:cxn ang="0">
                    <a:pos x="201" y="76"/>
                  </a:cxn>
                  <a:cxn ang="0">
                    <a:pos x="213" y="65"/>
                  </a:cxn>
                  <a:cxn ang="0">
                    <a:pos x="219" y="59"/>
                  </a:cxn>
                  <a:cxn ang="0">
                    <a:pos x="233" y="48"/>
                  </a:cxn>
                  <a:cxn ang="0">
                    <a:pos x="238" y="43"/>
                  </a:cxn>
                  <a:cxn ang="0">
                    <a:pos x="240" y="39"/>
                  </a:cxn>
                  <a:cxn ang="0">
                    <a:pos x="245" y="32"/>
                  </a:cxn>
                  <a:cxn ang="0">
                    <a:pos x="249" y="27"/>
                  </a:cxn>
                  <a:cxn ang="0">
                    <a:pos x="270" y="10"/>
                  </a:cxn>
                  <a:cxn ang="0">
                    <a:pos x="275" y="4"/>
                  </a:cxn>
                  <a:cxn ang="0">
                    <a:pos x="276" y="12"/>
                  </a:cxn>
                  <a:cxn ang="0">
                    <a:pos x="275" y="21"/>
                  </a:cxn>
                  <a:cxn ang="0">
                    <a:pos x="285" y="25"/>
                  </a:cxn>
                  <a:cxn ang="0">
                    <a:pos x="287" y="64"/>
                  </a:cxn>
                  <a:cxn ang="0">
                    <a:pos x="255" y="73"/>
                  </a:cxn>
                  <a:cxn ang="0">
                    <a:pos x="239" y="132"/>
                  </a:cxn>
                </a:cxnLst>
                <a:rect l="0" t="0" r="r" b="b"/>
                <a:pathLst>
                  <a:path w="288" h="215">
                    <a:moveTo>
                      <a:pt x="228" y="203"/>
                    </a:moveTo>
                    <a:lnTo>
                      <a:pt x="217" y="215"/>
                    </a:lnTo>
                    <a:lnTo>
                      <a:pt x="52" y="184"/>
                    </a:lnTo>
                    <a:lnTo>
                      <a:pt x="36" y="136"/>
                    </a:lnTo>
                    <a:lnTo>
                      <a:pt x="3" y="107"/>
                    </a:lnTo>
                    <a:lnTo>
                      <a:pt x="0" y="92"/>
                    </a:lnTo>
                    <a:lnTo>
                      <a:pt x="19" y="84"/>
                    </a:lnTo>
                    <a:lnTo>
                      <a:pt x="17" y="89"/>
                    </a:lnTo>
                    <a:lnTo>
                      <a:pt x="17" y="92"/>
                    </a:lnTo>
                    <a:lnTo>
                      <a:pt x="20" y="95"/>
                    </a:lnTo>
                    <a:lnTo>
                      <a:pt x="17" y="100"/>
                    </a:lnTo>
                    <a:lnTo>
                      <a:pt x="17" y="107"/>
                    </a:lnTo>
                    <a:lnTo>
                      <a:pt x="24" y="107"/>
                    </a:lnTo>
                    <a:lnTo>
                      <a:pt x="30" y="109"/>
                    </a:lnTo>
                    <a:lnTo>
                      <a:pt x="34" y="107"/>
                    </a:lnTo>
                    <a:lnTo>
                      <a:pt x="35" y="107"/>
                    </a:lnTo>
                    <a:lnTo>
                      <a:pt x="36" y="118"/>
                    </a:lnTo>
                    <a:lnTo>
                      <a:pt x="41" y="122"/>
                    </a:lnTo>
                    <a:lnTo>
                      <a:pt x="55" y="124"/>
                    </a:lnTo>
                    <a:lnTo>
                      <a:pt x="70" y="124"/>
                    </a:lnTo>
                    <a:lnTo>
                      <a:pt x="73" y="123"/>
                    </a:lnTo>
                    <a:lnTo>
                      <a:pt x="79" y="118"/>
                    </a:lnTo>
                    <a:lnTo>
                      <a:pt x="88" y="112"/>
                    </a:lnTo>
                    <a:lnTo>
                      <a:pt x="110" y="114"/>
                    </a:lnTo>
                    <a:lnTo>
                      <a:pt x="119" y="118"/>
                    </a:lnTo>
                    <a:lnTo>
                      <a:pt x="125" y="118"/>
                    </a:lnTo>
                    <a:lnTo>
                      <a:pt x="135" y="121"/>
                    </a:lnTo>
                    <a:lnTo>
                      <a:pt x="159" y="119"/>
                    </a:lnTo>
                    <a:lnTo>
                      <a:pt x="164" y="116"/>
                    </a:lnTo>
                    <a:lnTo>
                      <a:pt x="169" y="109"/>
                    </a:lnTo>
                    <a:lnTo>
                      <a:pt x="178" y="107"/>
                    </a:lnTo>
                    <a:lnTo>
                      <a:pt x="180" y="106"/>
                    </a:lnTo>
                    <a:lnTo>
                      <a:pt x="185" y="103"/>
                    </a:lnTo>
                    <a:lnTo>
                      <a:pt x="186" y="102"/>
                    </a:lnTo>
                    <a:lnTo>
                      <a:pt x="184" y="98"/>
                    </a:lnTo>
                    <a:lnTo>
                      <a:pt x="184" y="97"/>
                    </a:lnTo>
                    <a:lnTo>
                      <a:pt x="184" y="96"/>
                    </a:lnTo>
                    <a:lnTo>
                      <a:pt x="192" y="95"/>
                    </a:lnTo>
                    <a:lnTo>
                      <a:pt x="191" y="92"/>
                    </a:lnTo>
                    <a:lnTo>
                      <a:pt x="195" y="91"/>
                    </a:lnTo>
                    <a:lnTo>
                      <a:pt x="194" y="87"/>
                    </a:lnTo>
                    <a:lnTo>
                      <a:pt x="197" y="84"/>
                    </a:lnTo>
                    <a:lnTo>
                      <a:pt x="197" y="80"/>
                    </a:lnTo>
                    <a:lnTo>
                      <a:pt x="201" y="76"/>
                    </a:lnTo>
                    <a:lnTo>
                      <a:pt x="211" y="73"/>
                    </a:lnTo>
                    <a:lnTo>
                      <a:pt x="213" y="65"/>
                    </a:lnTo>
                    <a:lnTo>
                      <a:pt x="217" y="63"/>
                    </a:lnTo>
                    <a:lnTo>
                      <a:pt x="219" y="59"/>
                    </a:lnTo>
                    <a:lnTo>
                      <a:pt x="228" y="53"/>
                    </a:lnTo>
                    <a:lnTo>
                      <a:pt x="233" y="48"/>
                    </a:lnTo>
                    <a:lnTo>
                      <a:pt x="237" y="46"/>
                    </a:lnTo>
                    <a:lnTo>
                      <a:pt x="238" y="43"/>
                    </a:lnTo>
                    <a:lnTo>
                      <a:pt x="239" y="42"/>
                    </a:lnTo>
                    <a:lnTo>
                      <a:pt x="240" y="39"/>
                    </a:lnTo>
                    <a:lnTo>
                      <a:pt x="245" y="35"/>
                    </a:lnTo>
                    <a:lnTo>
                      <a:pt x="245" y="32"/>
                    </a:lnTo>
                    <a:lnTo>
                      <a:pt x="248" y="31"/>
                    </a:lnTo>
                    <a:lnTo>
                      <a:pt x="249" y="27"/>
                    </a:lnTo>
                    <a:lnTo>
                      <a:pt x="259" y="21"/>
                    </a:lnTo>
                    <a:lnTo>
                      <a:pt x="270" y="10"/>
                    </a:lnTo>
                    <a:lnTo>
                      <a:pt x="274" y="0"/>
                    </a:lnTo>
                    <a:lnTo>
                      <a:pt x="275" y="4"/>
                    </a:lnTo>
                    <a:lnTo>
                      <a:pt x="277" y="10"/>
                    </a:lnTo>
                    <a:lnTo>
                      <a:pt x="276" y="12"/>
                    </a:lnTo>
                    <a:lnTo>
                      <a:pt x="277" y="16"/>
                    </a:lnTo>
                    <a:lnTo>
                      <a:pt x="275" y="21"/>
                    </a:lnTo>
                    <a:lnTo>
                      <a:pt x="277" y="22"/>
                    </a:lnTo>
                    <a:lnTo>
                      <a:pt x="285" y="25"/>
                    </a:lnTo>
                    <a:lnTo>
                      <a:pt x="288" y="31"/>
                    </a:lnTo>
                    <a:lnTo>
                      <a:pt x="287" y="64"/>
                    </a:lnTo>
                    <a:lnTo>
                      <a:pt x="288" y="73"/>
                    </a:lnTo>
                    <a:lnTo>
                      <a:pt x="255" y="73"/>
                    </a:lnTo>
                    <a:lnTo>
                      <a:pt x="272" y="119"/>
                    </a:lnTo>
                    <a:lnTo>
                      <a:pt x="239" y="132"/>
                    </a:lnTo>
                    <a:lnTo>
                      <a:pt x="228" y="20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308" name="Group 159"/>
              <p:cNvGrpSpPr>
                <a:grpSpLocks noChangeAspect="1"/>
              </p:cNvGrpSpPr>
              <p:nvPr/>
            </p:nvGrpSpPr>
            <p:grpSpPr bwMode="gray">
              <a:xfrm>
                <a:off x="2802" y="1979"/>
                <a:ext cx="205" cy="88"/>
                <a:chOff x="2802" y="1979"/>
                <a:chExt cx="205" cy="88"/>
              </a:xfrm>
              <a:grpFill/>
            </p:grpSpPr>
            <p:sp>
              <p:nvSpPr>
                <p:cNvPr id="312" name="Freeform 160"/>
                <p:cNvSpPr>
                  <a:spLocks noChangeAspect="1"/>
                </p:cNvSpPr>
                <p:nvPr/>
              </p:nvSpPr>
              <p:spPr bwMode="gray">
                <a:xfrm>
                  <a:off x="2803" y="1979"/>
                  <a:ext cx="204" cy="88"/>
                </a:xfrm>
                <a:custGeom>
                  <a:avLst/>
                  <a:gdLst/>
                  <a:ahLst/>
                  <a:cxnLst>
                    <a:cxn ang="0">
                      <a:pos x="552" y="379"/>
                    </a:cxn>
                    <a:cxn ang="0">
                      <a:pos x="503" y="390"/>
                    </a:cxn>
                    <a:cxn ang="0">
                      <a:pos x="460" y="379"/>
                    </a:cxn>
                    <a:cxn ang="0">
                      <a:pos x="408" y="418"/>
                    </a:cxn>
                    <a:cxn ang="0">
                      <a:pos x="341" y="409"/>
                    </a:cxn>
                    <a:cxn ang="0">
                      <a:pos x="283" y="370"/>
                    </a:cxn>
                    <a:cxn ang="0">
                      <a:pos x="245" y="391"/>
                    </a:cxn>
                    <a:cxn ang="0">
                      <a:pos x="196" y="417"/>
                    </a:cxn>
                    <a:cxn ang="0">
                      <a:pos x="164" y="381"/>
                    </a:cxn>
                    <a:cxn ang="0">
                      <a:pos x="143" y="380"/>
                    </a:cxn>
                    <a:cxn ang="0">
                      <a:pos x="107" y="386"/>
                    </a:cxn>
                    <a:cxn ang="0">
                      <a:pos x="79" y="378"/>
                    </a:cxn>
                    <a:cxn ang="0">
                      <a:pos x="118" y="362"/>
                    </a:cxn>
                    <a:cxn ang="0">
                      <a:pos x="67" y="355"/>
                    </a:cxn>
                    <a:cxn ang="0">
                      <a:pos x="64" y="325"/>
                    </a:cxn>
                    <a:cxn ang="0">
                      <a:pos x="52" y="312"/>
                    </a:cxn>
                    <a:cxn ang="0">
                      <a:pos x="37" y="283"/>
                    </a:cxn>
                    <a:cxn ang="0">
                      <a:pos x="10" y="268"/>
                    </a:cxn>
                    <a:cxn ang="0">
                      <a:pos x="22" y="246"/>
                    </a:cxn>
                    <a:cxn ang="0">
                      <a:pos x="52" y="260"/>
                    </a:cxn>
                    <a:cxn ang="0">
                      <a:pos x="44" y="226"/>
                    </a:cxn>
                    <a:cxn ang="0">
                      <a:pos x="43" y="186"/>
                    </a:cxn>
                    <a:cxn ang="0">
                      <a:pos x="3" y="160"/>
                    </a:cxn>
                    <a:cxn ang="0">
                      <a:pos x="35" y="122"/>
                    </a:cxn>
                    <a:cxn ang="0">
                      <a:pos x="91" y="126"/>
                    </a:cxn>
                    <a:cxn ang="0">
                      <a:pos x="108" y="123"/>
                    </a:cxn>
                    <a:cxn ang="0">
                      <a:pos x="151" y="111"/>
                    </a:cxn>
                    <a:cxn ang="0">
                      <a:pos x="196" y="94"/>
                    </a:cxn>
                    <a:cxn ang="0">
                      <a:pos x="167" y="83"/>
                    </a:cxn>
                    <a:cxn ang="0">
                      <a:pos x="180" y="66"/>
                    </a:cxn>
                    <a:cxn ang="0">
                      <a:pos x="253" y="74"/>
                    </a:cxn>
                    <a:cxn ang="0">
                      <a:pos x="318" y="41"/>
                    </a:cxn>
                    <a:cxn ang="0">
                      <a:pos x="398" y="7"/>
                    </a:cxn>
                    <a:cxn ang="0">
                      <a:pos x="493" y="0"/>
                    </a:cxn>
                    <a:cxn ang="0">
                      <a:pos x="533" y="35"/>
                    </a:cxn>
                    <a:cxn ang="0">
                      <a:pos x="623" y="80"/>
                    </a:cxn>
                    <a:cxn ang="0">
                      <a:pos x="693" y="77"/>
                    </a:cxn>
                    <a:cxn ang="0">
                      <a:pos x="838" y="40"/>
                    </a:cxn>
                    <a:cxn ang="0">
                      <a:pos x="887" y="43"/>
                    </a:cxn>
                    <a:cxn ang="0">
                      <a:pos x="919" y="42"/>
                    </a:cxn>
                    <a:cxn ang="0">
                      <a:pos x="958" y="89"/>
                    </a:cxn>
                    <a:cxn ang="0">
                      <a:pos x="990" y="143"/>
                    </a:cxn>
                    <a:cxn ang="0">
                      <a:pos x="1001" y="186"/>
                    </a:cxn>
                    <a:cxn ang="0">
                      <a:pos x="997" y="263"/>
                    </a:cxn>
                    <a:cxn ang="0">
                      <a:pos x="1022" y="341"/>
                    </a:cxn>
                    <a:cxn ang="0">
                      <a:pos x="942" y="336"/>
                    </a:cxn>
                    <a:cxn ang="0">
                      <a:pos x="887" y="342"/>
                    </a:cxn>
                    <a:cxn ang="0">
                      <a:pos x="820" y="354"/>
                    </a:cxn>
                    <a:cxn ang="0">
                      <a:pos x="767" y="368"/>
                    </a:cxn>
                    <a:cxn ang="0">
                      <a:pos x="678" y="366"/>
                    </a:cxn>
                    <a:cxn ang="0">
                      <a:pos x="626" y="380"/>
                    </a:cxn>
                    <a:cxn ang="0">
                      <a:pos x="597" y="379"/>
                    </a:cxn>
                    <a:cxn ang="0">
                      <a:pos x="578" y="370"/>
                    </a:cxn>
                    <a:cxn ang="0">
                      <a:pos x="579" y="408"/>
                    </a:cxn>
                    <a:cxn ang="0">
                      <a:pos x="560" y="418"/>
                    </a:cxn>
                    <a:cxn ang="0">
                      <a:pos x="542" y="435"/>
                    </a:cxn>
                  </a:cxnLst>
                  <a:rect l="0" t="0" r="r" b="b"/>
                  <a:pathLst>
                    <a:path w="1022" h="439">
                      <a:moveTo>
                        <a:pt x="538" y="424"/>
                      </a:moveTo>
                      <a:lnTo>
                        <a:pt x="535" y="411"/>
                      </a:lnTo>
                      <a:lnTo>
                        <a:pt x="538" y="395"/>
                      </a:lnTo>
                      <a:lnTo>
                        <a:pt x="548" y="389"/>
                      </a:lnTo>
                      <a:lnTo>
                        <a:pt x="552" y="379"/>
                      </a:lnTo>
                      <a:lnTo>
                        <a:pt x="543" y="370"/>
                      </a:lnTo>
                      <a:lnTo>
                        <a:pt x="526" y="378"/>
                      </a:lnTo>
                      <a:lnTo>
                        <a:pt x="524" y="389"/>
                      </a:lnTo>
                      <a:lnTo>
                        <a:pt x="516" y="391"/>
                      </a:lnTo>
                      <a:lnTo>
                        <a:pt x="503" y="390"/>
                      </a:lnTo>
                      <a:lnTo>
                        <a:pt x="493" y="381"/>
                      </a:lnTo>
                      <a:lnTo>
                        <a:pt x="484" y="376"/>
                      </a:lnTo>
                      <a:lnTo>
                        <a:pt x="477" y="374"/>
                      </a:lnTo>
                      <a:lnTo>
                        <a:pt x="471" y="374"/>
                      </a:lnTo>
                      <a:lnTo>
                        <a:pt x="460" y="379"/>
                      </a:lnTo>
                      <a:lnTo>
                        <a:pt x="441" y="397"/>
                      </a:lnTo>
                      <a:lnTo>
                        <a:pt x="436" y="406"/>
                      </a:lnTo>
                      <a:lnTo>
                        <a:pt x="427" y="407"/>
                      </a:lnTo>
                      <a:lnTo>
                        <a:pt x="419" y="414"/>
                      </a:lnTo>
                      <a:lnTo>
                        <a:pt x="408" y="418"/>
                      </a:lnTo>
                      <a:lnTo>
                        <a:pt x="397" y="417"/>
                      </a:lnTo>
                      <a:lnTo>
                        <a:pt x="379" y="422"/>
                      </a:lnTo>
                      <a:lnTo>
                        <a:pt x="369" y="427"/>
                      </a:lnTo>
                      <a:lnTo>
                        <a:pt x="350" y="421"/>
                      </a:lnTo>
                      <a:lnTo>
                        <a:pt x="341" y="409"/>
                      </a:lnTo>
                      <a:lnTo>
                        <a:pt x="337" y="402"/>
                      </a:lnTo>
                      <a:lnTo>
                        <a:pt x="331" y="397"/>
                      </a:lnTo>
                      <a:lnTo>
                        <a:pt x="321" y="391"/>
                      </a:lnTo>
                      <a:lnTo>
                        <a:pt x="295" y="379"/>
                      </a:lnTo>
                      <a:lnTo>
                        <a:pt x="283" y="370"/>
                      </a:lnTo>
                      <a:lnTo>
                        <a:pt x="267" y="368"/>
                      </a:lnTo>
                      <a:lnTo>
                        <a:pt x="257" y="370"/>
                      </a:lnTo>
                      <a:lnTo>
                        <a:pt x="248" y="370"/>
                      </a:lnTo>
                      <a:lnTo>
                        <a:pt x="245" y="379"/>
                      </a:lnTo>
                      <a:lnTo>
                        <a:pt x="245" y="391"/>
                      </a:lnTo>
                      <a:lnTo>
                        <a:pt x="242" y="396"/>
                      </a:lnTo>
                      <a:lnTo>
                        <a:pt x="240" y="407"/>
                      </a:lnTo>
                      <a:lnTo>
                        <a:pt x="220" y="412"/>
                      </a:lnTo>
                      <a:lnTo>
                        <a:pt x="207" y="417"/>
                      </a:lnTo>
                      <a:lnTo>
                        <a:pt x="196" y="417"/>
                      </a:lnTo>
                      <a:lnTo>
                        <a:pt x="186" y="414"/>
                      </a:lnTo>
                      <a:lnTo>
                        <a:pt x="176" y="409"/>
                      </a:lnTo>
                      <a:lnTo>
                        <a:pt x="167" y="401"/>
                      </a:lnTo>
                      <a:lnTo>
                        <a:pt x="164" y="386"/>
                      </a:lnTo>
                      <a:lnTo>
                        <a:pt x="164" y="381"/>
                      </a:lnTo>
                      <a:lnTo>
                        <a:pt x="156" y="378"/>
                      </a:lnTo>
                      <a:lnTo>
                        <a:pt x="154" y="382"/>
                      </a:lnTo>
                      <a:lnTo>
                        <a:pt x="155" y="386"/>
                      </a:lnTo>
                      <a:lnTo>
                        <a:pt x="151" y="386"/>
                      </a:lnTo>
                      <a:lnTo>
                        <a:pt x="143" y="380"/>
                      </a:lnTo>
                      <a:lnTo>
                        <a:pt x="137" y="374"/>
                      </a:lnTo>
                      <a:lnTo>
                        <a:pt x="134" y="373"/>
                      </a:lnTo>
                      <a:lnTo>
                        <a:pt x="119" y="374"/>
                      </a:lnTo>
                      <a:lnTo>
                        <a:pt x="117" y="380"/>
                      </a:lnTo>
                      <a:lnTo>
                        <a:pt x="107" y="386"/>
                      </a:lnTo>
                      <a:lnTo>
                        <a:pt x="105" y="386"/>
                      </a:lnTo>
                      <a:lnTo>
                        <a:pt x="108" y="379"/>
                      </a:lnTo>
                      <a:lnTo>
                        <a:pt x="107" y="375"/>
                      </a:lnTo>
                      <a:lnTo>
                        <a:pt x="73" y="385"/>
                      </a:lnTo>
                      <a:lnTo>
                        <a:pt x="79" y="378"/>
                      </a:lnTo>
                      <a:lnTo>
                        <a:pt x="87" y="371"/>
                      </a:lnTo>
                      <a:lnTo>
                        <a:pt x="101" y="371"/>
                      </a:lnTo>
                      <a:lnTo>
                        <a:pt x="108" y="368"/>
                      </a:lnTo>
                      <a:lnTo>
                        <a:pt x="110" y="366"/>
                      </a:lnTo>
                      <a:lnTo>
                        <a:pt x="118" y="362"/>
                      </a:lnTo>
                      <a:lnTo>
                        <a:pt x="122" y="357"/>
                      </a:lnTo>
                      <a:lnTo>
                        <a:pt x="113" y="355"/>
                      </a:lnTo>
                      <a:lnTo>
                        <a:pt x="92" y="360"/>
                      </a:lnTo>
                      <a:lnTo>
                        <a:pt x="69" y="360"/>
                      </a:lnTo>
                      <a:lnTo>
                        <a:pt x="67" y="355"/>
                      </a:lnTo>
                      <a:lnTo>
                        <a:pt x="79" y="344"/>
                      </a:lnTo>
                      <a:lnTo>
                        <a:pt x="71" y="336"/>
                      </a:lnTo>
                      <a:lnTo>
                        <a:pt x="68" y="333"/>
                      </a:lnTo>
                      <a:lnTo>
                        <a:pt x="63" y="333"/>
                      </a:lnTo>
                      <a:lnTo>
                        <a:pt x="64" y="325"/>
                      </a:lnTo>
                      <a:lnTo>
                        <a:pt x="69" y="321"/>
                      </a:lnTo>
                      <a:lnTo>
                        <a:pt x="71" y="316"/>
                      </a:lnTo>
                      <a:lnTo>
                        <a:pt x="64" y="317"/>
                      </a:lnTo>
                      <a:lnTo>
                        <a:pt x="57" y="320"/>
                      </a:lnTo>
                      <a:lnTo>
                        <a:pt x="52" y="312"/>
                      </a:lnTo>
                      <a:lnTo>
                        <a:pt x="59" y="309"/>
                      </a:lnTo>
                      <a:lnTo>
                        <a:pt x="60" y="300"/>
                      </a:lnTo>
                      <a:lnTo>
                        <a:pt x="56" y="290"/>
                      </a:lnTo>
                      <a:lnTo>
                        <a:pt x="51" y="287"/>
                      </a:lnTo>
                      <a:lnTo>
                        <a:pt x="37" y="283"/>
                      </a:lnTo>
                      <a:lnTo>
                        <a:pt x="30" y="277"/>
                      </a:lnTo>
                      <a:lnTo>
                        <a:pt x="20" y="279"/>
                      </a:lnTo>
                      <a:lnTo>
                        <a:pt x="16" y="277"/>
                      </a:lnTo>
                      <a:lnTo>
                        <a:pt x="10" y="271"/>
                      </a:lnTo>
                      <a:lnTo>
                        <a:pt x="10" y="268"/>
                      </a:lnTo>
                      <a:lnTo>
                        <a:pt x="16" y="266"/>
                      </a:lnTo>
                      <a:lnTo>
                        <a:pt x="17" y="256"/>
                      </a:lnTo>
                      <a:lnTo>
                        <a:pt x="16" y="251"/>
                      </a:lnTo>
                      <a:lnTo>
                        <a:pt x="19" y="245"/>
                      </a:lnTo>
                      <a:lnTo>
                        <a:pt x="22" y="246"/>
                      </a:lnTo>
                      <a:lnTo>
                        <a:pt x="28" y="262"/>
                      </a:lnTo>
                      <a:lnTo>
                        <a:pt x="35" y="263"/>
                      </a:lnTo>
                      <a:lnTo>
                        <a:pt x="43" y="262"/>
                      </a:lnTo>
                      <a:lnTo>
                        <a:pt x="54" y="262"/>
                      </a:lnTo>
                      <a:lnTo>
                        <a:pt x="52" y="260"/>
                      </a:lnTo>
                      <a:lnTo>
                        <a:pt x="42" y="255"/>
                      </a:lnTo>
                      <a:lnTo>
                        <a:pt x="37" y="246"/>
                      </a:lnTo>
                      <a:lnTo>
                        <a:pt x="38" y="239"/>
                      </a:lnTo>
                      <a:lnTo>
                        <a:pt x="47" y="231"/>
                      </a:lnTo>
                      <a:lnTo>
                        <a:pt x="44" y="226"/>
                      </a:lnTo>
                      <a:lnTo>
                        <a:pt x="38" y="220"/>
                      </a:lnTo>
                      <a:lnTo>
                        <a:pt x="38" y="214"/>
                      </a:lnTo>
                      <a:lnTo>
                        <a:pt x="32" y="206"/>
                      </a:lnTo>
                      <a:lnTo>
                        <a:pt x="33" y="195"/>
                      </a:lnTo>
                      <a:lnTo>
                        <a:pt x="43" y="186"/>
                      </a:lnTo>
                      <a:lnTo>
                        <a:pt x="41" y="182"/>
                      </a:lnTo>
                      <a:lnTo>
                        <a:pt x="25" y="186"/>
                      </a:lnTo>
                      <a:lnTo>
                        <a:pt x="0" y="186"/>
                      </a:lnTo>
                      <a:lnTo>
                        <a:pt x="0" y="181"/>
                      </a:lnTo>
                      <a:lnTo>
                        <a:pt x="3" y="160"/>
                      </a:lnTo>
                      <a:lnTo>
                        <a:pt x="8" y="150"/>
                      </a:lnTo>
                      <a:lnTo>
                        <a:pt x="14" y="149"/>
                      </a:lnTo>
                      <a:lnTo>
                        <a:pt x="20" y="138"/>
                      </a:lnTo>
                      <a:lnTo>
                        <a:pt x="27" y="132"/>
                      </a:lnTo>
                      <a:lnTo>
                        <a:pt x="35" y="122"/>
                      </a:lnTo>
                      <a:lnTo>
                        <a:pt x="48" y="123"/>
                      </a:lnTo>
                      <a:lnTo>
                        <a:pt x="63" y="118"/>
                      </a:lnTo>
                      <a:lnTo>
                        <a:pt x="68" y="123"/>
                      </a:lnTo>
                      <a:lnTo>
                        <a:pt x="80" y="127"/>
                      </a:lnTo>
                      <a:lnTo>
                        <a:pt x="91" y="126"/>
                      </a:lnTo>
                      <a:lnTo>
                        <a:pt x="87" y="112"/>
                      </a:lnTo>
                      <a:lnTo>
                        <a:pt x="96" y="113"/>
                      </a:lnTo>
                      <a:lnTo>
                        <a:pt x="102" y="117"/>
                      </a:lnTo>
                      <a:lnTo>
                        <a:pt x="101" y="122"/>
                      </a:lnTo>
                      <a:lnTo>
                        <a:pt x="108" y="123"/>
                      </a:lnTo>
                      <a:lnTo>
                        <a:pt x="122" y="121"/>
                      </a:lnTo>
                      <a:lnTo>
                        <a:pt x="149" y="121"/>
                      </a:lnTo>
                      <a:lnTo>
                        <a:pt x="161" y="120"/>
                      </a:lnTo>
                      <a:lnTo>
                        <a:pt x="160" y="113"/>
                      </a:lnTo>
                      <a:lnTo>
                        <a:pt x="151" y="111"/>
                      </a:lnTo>
                      <a:lnTo>
                        <a:pt x="150" y="107"/>
                      </a:lnTo>
                      <a:lnTo>
                        <a:pt x="160" y="104"/>
                      </a:lnTo>
                      <a:lnTo>
                        <a:pt x="204" y="100"/>
                      </a:lnTo>
                      <a:lnTo>
                        <a:pt x="204" y="96"/>
                      </a:lnTo>
                      <a:lnTo>
                        <a:pt x="196" y="94"/>
                      </a:lnTo>
                      <a:lnTo>
                        <a:pt x="189" y="96"/>
                      </a:lnTo>
                      <a:lnTo>
                        <a:pt x="176" y="94"/>
                      </a:lnTo>
                      <a:lnTo>
                        <a:pt x="173" y="90"/>
                      </a:lnTo>
                      <a:lnTo>
                        <a:pt x="170" y="89"/>
                      </a:lnTo>
                      <a:lnTo>
                        <a:pt x="167" y="83"/>
                      </a:lnTo>
                      <a:lnTo>
                        <a:pt x="161" y="79"/>
                      </a:lnTo>
                      <a:lnTo>
                        <a:pt x="164" y="73"/>
                      </a:lnTo>
                      <a:lnTo>
                        <a:pt x="170" y="62"/>
                      </a:lnTo>
                      <a:lnTo>
                        <a:pt x="171" y="66"/>
                      </a:lnTo>
                      <a:lnTo>
                        <a:pt x="180" y="66"/>
                      </a:lnTo>
                      <a:lnTo>
                        <a:pt x="193" y="69"/>
                      </a:lnTo>
                      <a:lnTo>
                        <a:pt x="231" y="68"/>
                      </a:lnTo>
                      <a:lnTo>
                        <a:pt x="242" y="72"/>
                      </a:lnTo>
                      <a:lnTo>
                        <a:pt x="248" y="75"/>
                      </a:lnTo>
                      <a:lnTo>
                        <a:pt x="253" y="74"/>
                      </a:lnTo>
                      <a:lnTo>
                        <a:pt x="274" y="77"/>
                      </a:lnTo>
                      <a:lnTo>
                        <a:pt x="288" y="70"/>
                      </a:lnTo>
                      <a:lnTo>
                        <a:pt x="295" y="57"/>
                      </a:lnTo>
                      <a:lnTo>
                        <a:pt x="307" y="51"/>
                      </a:lnTo>
                      <a:lnTo>
                        <a:pt x="318" y="41"/>
                      </a:lnTo>
                      <a:lnTo>
                        <a:pt x="332" y="36"/>
                      </a:lnTo>
                      <a:lnTo>
                        <a:pt x="343" y="26"/>
                      </a:lnTo>
                      <a:lnTo>
                        <a:pt x="355" y="19"/>
                      </a:lnTo>
                      <a:lnTo>
                        <a:pt x="381" y="9"/>
                      </a:lnTo>
                      <a:lnTo>
                        <a:pt x="398" y="7"/>
                      </a:lnTo>
                      <a:lnTo>
                        <a:pt x="414" y="5"/>
                      </a:lnTo>
                      <a:lnTo>
                        <a:pt x="436" y="8"/>
                      </a:lnTo>
                      <a:lnTo>
                        <a:pt x="473" y="8"/>
                      </a:lnTo>
                      <a:lnTo>
                        <a:pt x="485" y="2"/>
                      </a:lnTo>
                      <a:lnTo>
                        <a:pt x="493" y="0"/>
                      </a:lnTo>
                      <a:lnTo>
                        <a:pt x="499" y="3"/>
                      </a:lnTo>
                      <a:lnTo>
                        <a:pt x="499" y="10"/>
                      </a:lnTo>
                      <a:lnTo>
                        <a:pt x="506" y="21"/>
                      </a:lnTo>
                      <a:lnTo>
                        <a:pt x="520" y="29"/>
                      </a:lnTo>
                      <a:lnTo>
                        <a:pt x="533" y="35"/>
                      </a:lnTo>
                      <a:lnTo>
                        <a:pt x="546" y="26"/>
                      </a:lnTo>
                      <a:lnTo>
                        <a:pt x="553" y="37"/>
                      </a:lnTo>
                      <a:lnTo>
                        <a:pt x="560" y="58"/>
                      </a:lnTo>
                      <a:lnTo>
                        <a:pt x="587" y="61"/>
                      </a:lnTo>
                      <a:lnTo>
                        <a:pt x="623" y="80"/>
                      </a:lnTo>
                      <a:lnTo>
                        <a:pt x="629" y="77"/>
                      </a:lnTo>
                      <a:lnTo>
                        <a:pt x="635" y="74"/>
                      </a:lnTo>
                      <a:lnTo>
                        <a:pt x="656" y="84"/>
                      </a:lnTo>
                      <a:lnTo>
                        <a:pt x="677" y="83"/>
                      </a:lnTo>
                      <a:lnTo>
                        <a:pt x="693" y="77"/>
                      </a:lnTo>
                      <a:lnTo>
                        <a:pt x="724" y="72"/>
                      </a:lnTo>
                      <a:lnTo>
                        <a:pt x="758" y="80"/>
                      </a:lnTo>
                      <a:lnTo>
                        <a:pt x="779" y="79"/>
                      </a:lnTo>
                      <a:lnTo>
                        <a:pt x="820" y="51"/>
                      </a:lnTo>
                      <a:lnTo>
                        <a:pt x="838" y="40"/>
                      </a:lnTo>
                      <a:lnTo>
                        <a:pt x="840" y="35"/>
                      </a:lnTo>
                      <a:lnTo>
                        <a:pt x="847" y="41"/>
                      </a:lnTo>
                      <a:lnTo>
                        <a:pt x="855" y="41"/>
                      </a:lnTo>
                      <a:lnTo>
                        <a:pt x="868" y="37"/>
                      </a:lnTo>
                      <a:lnTo>
                        <a:pt x="887" y="43"/>
                      </a:lnTo>
                      <a:lnTo>
                        <a:pt x="893" y="43"/>
                      </a:lnTo>
                      <a:lnTo>
                        <a:pt x="898" y="36"/>
                      </a:lnTo>
                      <a:lnTo>
                        <a:pt x="903" y="32"/>
                      </a:lnTo>
                      <a:lnTo>
                        <a:pt x="911" y="35"/>
                      </a:lnTo>
                      <a:lnTo>
                        <a:pt x="919" y="42"/>
                      </a:lnTo>
                      <a:lnTo>
                        <a:pt x="930" y="58"/>
                      </a:lnTo>
                      <a:lnTo>
                        <a:pt x="935" y="59"/>
                      </a:lnTo>
                      <a:lnTo>
                        <a:pt x="944" y="69"/>
                      </a:lnTo>
                      <a:lnTo>
                        <a:pt x="951" y="75"/>
                      </a:lnTo>
                      <a:lnTo>
                        <a:pt x="958" y="89"/>
                      </a:lnTo>
                      <a:lnTo>
                        <a:pt x="960" y="109"/>
                      </a:lnTo>
                      <a:lnTo>
                        <a:pt x="963" y="123"/>
                      </a:lnTo>
                      <a:lnTo>
                        <a:pt x="971" y="133"/>
                      </a:lnTo>
                      <a:lnTo>
                        <a:pt x="982" y="137"/>
                      </a:lnTo>
                      <a:lnTo>
                        <a:pt x="990" y="143"/>
                      </a:lnTo>
                      <a:lnTo>
                        <a:pt x="1000" y="153"/>
                      </a:lnTo>
                      <a:lnTo>
                        <a:pt x="1008" y="156"/>
                      </a:lnTo>
                      <a:lnTo>
                        <a:pt x="1012" y="161"/>
                      </a:lnTo>
                      <a:lnTo>
                        <a:pt x="1003" y="179"/>
                      </a:lnTo>
                      <a:lnTo>
                        <a:pt x="1001" y="186"/>
                      </a:lnTo>
                      <a:lnTo>
                        <a:pt x="987" y="195"/>
                      </a:lnTo>
                      <a:lnTo>
                        <a:pt x="988" y="202"/>
                      </a:lnTo>
                      <a:lnTo>
                        <a:pt x="995" y="219"/>
                      </a:lnTo>
                      <a:lnTo>
                        <a:pt x="997" y="246"/>
                      </a:lnTo>
                      <a:lnTo>
                        <a:pt x="997" y="263"/>
                      </a:lnTo>
                      <a:lnTo>
                        <a:pt x="999" y="279"/>
                      </a:lnTo>
                      <a:lnTo>
                        <a:pt x="995" y="300"/>
                      </a:lnTo>
                      <a:lnTo>
                        <a:pt x="1009" y="308"/>
                      </a:lnTo>
                      <a:lnTo>
                        <a:pt x="1021" y="325"/>
                      </a:lnTo>
                      <a:lnTo>
                        <a:pt x="1022" y="341"/>
                      </a:lnTo>
                      <a:lnTo>
                        <a:pt x="1015" y="348"/>
                      </a:lnTo>
                      <a:lnTo>
                        <a:pt x="1000" y="347"/>
                      </a:lnTo>
                      <a:lnTo>
                        <a:pt x="990" y="336"/>
                      </a:lnTo>
                      <a:lnTo>
                        <a:pt x="973" y="337"/>
                      </a:lnTo>
                      <a:lnTo>
                        <a:pt x="942" y="336"/>
                      </a:lnTo>
                      <a:lnTo>
                        <a:pt x="922" y="327"/>
                      </a:lnTo>
                      <a:lnTo>
                        <a:pt x="897" y="348"/>
                      </a:lnTo>
                      <a:lnTo>
                        <a:pt x="888" y="349"/>
                      </a:lnTo>
                      <a:lnTo>
                        <a:pt x="887" y="347"/>
                      </a:lnTo>
                      <a:lnTo>
                        <a:pt x="887" y="342"/>
                      </a:lnTo>
                      <a:lnTo>
                        <a:pt x="883" y="339"/>
                      </a:lnTo>
                      <a:lnTo>
                        <a:pt x="881" y="337"/>
                      </a:lnTo>
                      <a:lnTo>
                        <a:pt x="872" y="344"/>
                      </a:lnTo>
                      <a:lnTo>
                        <a:pt x="855" y="352"/>
                      </a:lnTo>
                      <a:lnTo>
                        <a:pt x="820" y="354"/>
                      </a:lnTo>
                      <a:lnTo>
                        <a:pt x="810" y="351"/>
                      </a:lnTo>
                      <a:lnTo>
                        <a:pt x="801" y="351"/>
                      </a:lnTo>
                      <a:lnTo>
                        <a:pt x="785" y="355"/>
                      </a:lnTo>
                      <a:lnTo>
                        <a:pt x="775" y="364"/>
                      </a:lnTo>
                      <a:lnTo>
                        <a:pt x="767" y="368"/>
                      </a:lnTo>
                      <a:lnTo>
                        <a:pt x="754" y="371"/>
                      </a:lnTo>
                      <a:lnTo>
                        <a:pt x="750" y="375"/>
                      </a:lnTo>
                      <a:lnTo>
                        <a:pt x="716" y="381"/>
                      </a:lnTo>
                      <a:lnTo>
                        <a:pt x="689" y="378"/>
                      </a:lnTo>
                      <a:lnTo>
                        <a:pt x="678" y="366"/>
                      </a:lnTo>
                      <a:lnTo>
                        <a:pt x="671" y="365"/>
                      </a:lnTo>
                      <a:lnTo>
                        <a:pt x="657" y="366"/>
                      </a:lnTo>
                      <a:lnTo>
                        <a:pt x="648" y="373"/>
                      </a:lnTo>
                      <a:lnTo>
                        <a:pt x="634" y="378"/>
                      </a:lnTo>
                      <a:lnTo>
                        <a:pt x="626" y="380"/>
                      </a:lnTo>
                      <a:lnTo>
                        <a:pt x="622" y="384"/>
                      </a:lnTo>
                      <a:lnTo>
                        <a:pt x="607" y="381"/>
                      </a:lnTo>
                      <a:lnTo>
                        <a:pt x="598" y="384"/>
                      </a:lnTo>
                      <a:lnTo>
                        <a:pt x="597" y="381"/>
                      </a:lnTo>
                      <a:lnTo>
                        <a:pt x="597" y="379"/>
                      </a:lnTo>
                      <a:lnTo>
                        <a:pt x="597" y="378"/>
                      </a:lnTo>
                      <a:lnTo>
                        <a:pt x="597" y="378"/>
                      </a:lnTo>
                      <a:lnTo>
                        <a:pt x="592" y="374"/>
                      </a:lnTo>
                      <a:lnTo>
                        <a:pt x="583" y="373"/>
                      </a:lnTo>
                      <a:lnTo>
                        <a:pt x="578" y="370"/>
                      </a:lnTo>
                      <a:lnTo>
                        <a:pt x="573" y="381"/>
                      </a:lnTo>
                      <a:lnTo>
                        <a:pt x="571" y="382"/>
                      </a:lnTo>
                      <a:lnTo>
                        <a:pt x="571" y="387"/>
                      </a:lnTo>
                      <a:lnTo>
                        <a:pt x="569" y="396"/>
                      </a:lnTo>
                      <a:lnTo>
                        <a:pt x="579" y="408"/>
                      </a:lnTo>
                      <a:lnTo>
                        <a:pt x="579" y="411"/>
                      </a:lnTo>
                      <a:lnTo>
                        <a:pt x="576" y="412"/>
                      </a:lnTo>
                      <a:lnTo>
                        <a:pt x="569" y="412"/>
                      </a:lnTo>
                      <a:lnTo>
                        <a:pt x="560" y="414"/>
                      </a:lnTo>
                      <a:lnTo>
                        <a:pt x="560" y="418"/>
                      </a:lnTo>
                      <a:lnTo>
                        <a:pt x="560" y="427"/>
                      </a:lnTo>
                      <a:lnTo>
                        <a:pt x="554" y="432"/>
                      </a:lnTo>
                      <a:lnTo>
                        <a:pt x="551" y="433"/>
                      </a:lnTo>
                      <a:lnTo>
                        <a:pt x="548" y="439"/>
                      </a:lnTo>
                      <a:lnTo>
                        <a:pt x="542" y="435"/>
                      </a:lnTo>
                      <a:lnTo>
                        <a:pt x="540" y="432"/>
                      </a:lnTo>
                      <a:lnTo>
                        <a:pt x="536" y="432"/>
                      </a:lnTo>
                      <a:lnTo>
                        <a:pt x="538" y="42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3" name="Freeform 161"/>
                <p:cNvSpPr>
                  <a:spLocks noChangeAspect="1"/>
                </p:cNvSpPr>
                <p:nvPr/>
              </p:nvSpPr>
              <p:spPr bwMode="gray">
                <a:xfrm>
                  <a:off x="2802" y="1980"/>
                  <a:ext cx="33" cy="28"/>
                </a:xfrm>
                <a:custGeom>
                  <a:avLst/>
                  <a:gdLst/>
                  <a:ahLst/>
                  <a:cxnLst>
                    <a:cxn ang="0">
                      <a:pos x="108" y="8"/>
                    </a:cxn>
                    <a:cxn ang="0">
                      <a:pos x="100" y="6"/>
                    </a:cxn>
                    <a:cxn ang="0">
                      <a:pos x="77" y="10"/>
                    </a:cxn>
                    <a:cxn ang="0">
                      <a:pos x="59" y="0"/>
                    </a:cxn>
                    <a:cxn ang="0">
                      <a:pos x="39" y="8"/>
                    </a:cxn>
                    <a:cxn ang="0">
                      <a:pos x="25" y="10"/>
                    </a:cxn>
                    <a:cxn ang="0">
                      <a:pos x="16" y="18"/>
                    </a:cxn>
                    <a:cxn ang="0">
                      <a:pos x="19" y="24"/>
                    </a:cxn>
                    <a:cxn ang="0">
                      <a:pos x="28" y="31"/>
                    </a:cxn>
                    <a:cxn ang="0">
                      <a:pos x="27" y="42"/>
                    </a:cxn>
                    <a:cxn ang="0">
                      <a:pos x="16" y="51"/>
                    </a:cxn>
                    <a:cxn ang="0">
                      <a:pos x="14" y="67"/>
                    </a:cxn>
                    <a:cxn ang="0">
                      <a:pos x="10" y="81"/>
                    </a:cxn>
                    <a:cxn ang="0">
                      <a:pos x="0" y="96"/>
                    </a:cxn>
                    <a:cxn ang="0">
                      <a:pos x="3" y="100"/>
                    </a:cxn>
                    <a:cxn ang="0">
                      <a:pos x="10" y="104"/>
                    </a:cxn>
                    <a:cxn ang="0">
                      <a:pos x="43" y="100"/>
                    </a:cxn>
                    <a:cxn ang="0">
                      <a:pos x="36" y="107"/>
                    </a:cxn>
                    <a:cxn ang="0">
                      <a:pos x="21" y="113"/>
                    </a:cxn>
                    <a:cxn ang="0">
                      <a:pos x="10" y="120"/>
                    </a:cxn>
                    <a:cxn ang="0">
                      <a:pos x="9" y="127"/>
                    </a:cxn>
                    <a:cxn ang="0">
                      <a:pos x="9" y="140"/>
                    </a:cxn>
                    <a:cxn ang="0">
                      <a:pos x="17" y="137"/>
                    </a:cxn>
                    <a:cxn ang="0">
                      <a:pos x="23" y="127"/>
                    </a:cxn>
                    <a:cxn ang="0">
                      <a:pos x="33" y="118"/>
                    </a:cxn>
                    <a:cxn ang="0">
                      <a:pos x="58" y="101"/>
                    </a:cxn>
                    <a:cxn ang="0">
                      <a:pos x="76" y="86"/>
                    </a:cxn>
                    <a:cxn ang="0">
                      <a:pos x="85" y="75"/>
                    </a:cxn>
                    <a:cxn ang="0">
                      <a:pos x="97" y="75"/>
                    </a:cxn>
                    <a:cxn ang="0">
                      <a:pos x="108" y="73"/>
                    </a:cxn>
                    <a:cxn ang="0">
                      <a:pos x="124" y="73"/>
                    </a:cxn>
                    <a:cxn ang="0">
                      <a:pos x="138" y="74"/>
                    </a:cxn>
                    <a:cxn ang="0">
                      <a:pos x="145" y="78"/>
                    </a:cxn>
                    <a:cxn ang="0">
                      <a:pos x="160" y="73"/>
                    </a:cxn>
                    <a:cxn ang="0">
                      <a:pos x="166" y="64"/>
                    </a:cxn>
                    <a:cxn ang="0">
                      <a:pos x="166" y="56"/>
                    </a:cxn>
                    <a:cxn ang="0">
                      <a:pos x="156" y="54"/>
                    </a:cxn>
                    <a:cxn ang="0">
                      <a:pos x="139" y="48"/>
                    </a:cxn>
                    <a:cxn ang="0">
                      <a:pos x="125" y="42"/>
                    </a:cxn>
                    <a:cxn ang="0">
                      <a:pos x="117" y="36"/>
                    </a:cxn>
                    <a:cxn ang="0">
                      <a:pos x="109" y="27"/>
                    </a:cxn>
                    <a:cxn ang="0">
                      <a:pos x="107" y="16"/>
                    </a:cxn>
                    <a:cxn ang="0">
                      <a:pos x="108" y="8"/>
                    </a:cxn>
                  </a:cxnLst>
                  <a:rect l="0" t="0" r="r" b="b"/>
                  <a:pathLst>
                    <a:path w="166" h="140">
                      <a:moveTo>
                        <a:pt x="108" y="8"/>
                      </a:moveTo>
                      <a:lnTo>
                        <a:pt x="100" y="6"/>
                      </a:lnTo>
                      <a:lnTo>
                        <a:pt x="77" y="10"/>
                      </a:lnTo>
                      <a:lnTo>
                        <a:pt x="59" y="0"/>
                      </a:lnTo>
                      <a:lnTo>
                        <a:pt x="39" y="8"/>
                      </a:lnTo>
                      <a:lnTo>
                        <a:pt x="25" y="10"/>
                      </a:lnTo>
                      <a:lnTo>
                        <a:pt x="16" y="18"/>
                      </a:lnTo>
                      <a:lnTo>
                        <a:pt x="19" y="24"/>
                      </a:lnTo>
                      <a:lnTo>
                        <a:pt x="28" y="31"/>
                      </a:lnTo>
                      <a:lnTo>
                        <a:pt x="27" y="42"/>
                      </a:lnTo>
                      <a:lnTo>
                        <a:pt x="16" y="51"/>
                      </a:lnTo>
                      <a:lnTo>
                        <a:pt x="14" y="67"/>
                      </a:lnTo>
                      <a:lnTo>
                        <a:pt x="10" y="81"/>
                      </a:lnTo>
                      <a:lnTo>
                        <a:pt x="0" y="96"/>
                      </a:lnTo>
                      <a:lnTo>
                        <a:pt x="3" y="100"/>
                      </a:lnTo>
                      <a:lnTo>
                        <a:pt x="10" y="104"/>
                      </a:lnTo>
                      <a:lnTo>
                        <a:pt x="43" y="100"/>
                      </a:lnTo>
                      <a:lnTo>
                        <a:pt x="36" y="107"/>
                      </a:lnTo>
                      <a:lnTo>
                        <a:pt x="21" y="113"/>
                      </a:lnTo>
                      <a:lnTo>
                        <a:pt x="10" y="120"/>
                      </a:lnTo>
                      <a:lnTo>
                        <a:pt x="9" y="127"/>
                      </a:lnTo>
                      <a:lnTo>
                        <a:pt x="9" y="140"/>
                      </a:lnTo>
                      <a:lnTo>
                        <a:pt x="17" y="137"/>
                      </a:lnTo>
                      <a:lnTo>
                        <a:pt x="23" y="127"/>
                      </a:lnTo>
                      <a:lnTo>
                        <a:pt x="33" y="118"/>
                      </a:lnTo>
                      <a:lnTo>
                        <a:pt x="58" y="101"/>
                      </a:lnTo>
                      <a:lnTo>
                        <a:pt x="76" y="86"/>
                      </a:lnTo>
                      <a:lnTo>
                        <a:pt x="85" y="75"/>
                      </a:lnTo>
                      <a:lnTo>
                        <a:pt x="97" y="75"/>
                      </a:lnTo>
                      <a:lnTo>
                        <a:pt x="108" y="73"/>
                      </a:lnTo>
                      <a:lnTo>
                        <a:pt x="124" y="73"/>
                      </a:lnTo>
                      <a:lnTo>
                        <a:pt x="138" y="74"/>
                      </a:lnTo>
                      <a:lnTo>
                        <a:pt x="145" y="78"/>
                      </a:lnTo>
                      <a:lnTo>
                        <a:pt x="160" y="73"/>
                      </a:lnTo>
                      <a:lnTo>
                        <a:pt x="166" y="64"/>
                      </a:lnTo>
                      <a:lnTo>
                        <a:pt x="166" y="56"/>
                      </a:lnTo>
                      <a:lnTo>
                        <a:pt x="156" y="54"/>
                      </a:lnTo>
                      <a:lnTo>
                        <a:pt x="139" y="48"/>
                      </a:lnTo>
                      <a:lnTo>
                        <a:pt x="125" y="42"/>
                      </a:lnTo>
                      <a:lnTo>
                        <a:pt x="117" y="36"/>
                      </a:lnTo>
                      <a:lnTo>
                        <a:pt x="109" y="27"/>
                      </a:lnTo>
                      <a:lnTo>
                        <a:pt x="107" y="16"/>
                      </a:lnTo>
                      <a:lnTo>
                        <a:pt x="108"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309" name="Freeform 162"/>
              <p:cNvSpPr>
                <a:spLocks noChangeAspect="1"/>
              </p:cNvSpPr>
              <p:nvPr/>
            </p:nvSpPr>
            <p:spPr bwMode="gray">
              <a:xfrm>
                <a:off x="2898" y="2100"/>
                <a:ext cx="47" cy="54"/>
              </a:xfrm>
              <a:custGeom>
                <a:avLst/>
                <a:gdLst/>
                <a:ahLst/>
                <a:cxnLst>
                  <a:cxn ang="0">
                    <a:pos x="215" y="94"/>
                  </a:cxn>
                  <a:cxn ang="0">
                    <a:pos x="231" y="75"/>
                  </a:cxn>
                  <a:cxn ang="0">
                    <a:pos x="215" y="0"/>
                  </a:cxn>
                  <a:cxn ang="0">
                    <a:pos x="165" y="26"/>
                  </a:cxn>
                  <a:cxn ang="0">
                    <a:pos x="141" y="39"/>
                  </a:cxn>
                  <a:cxn ang="0">
                    <a:pos x="96" y="67"/>
                  </a:cxn>
                  <a:cxn ang="0">
                    <a:pos x="87" y="69"/>
                  </a:cxn>
                  <a:cxn ang="0">
                    <a:pos x="75" y="67"/>
                  </a:cxn>
                  <a:cxn ang="0">
                    <a:pos x="70" y="65"/>
                  </a:cxn>
                  <a:cxn ang="0">
                    <a:pos x="62" y="55"/>
                  </a:cxn>
                  <a:cxn ang="0">
                    <a:pos x="54" y="51"/>
                  </a:cxn>
                  <a:cxn ang="0">
                    <a:pos x="48" y="43"/>
                  </a:cxn>
                  <a:cxn ang="0">
                    <a:pos x="44" y="42"/>
                  </a:cxn>
                  <a:cxn ang="0">
                    <a:pos x="32" y="44"/>
                  </a:cxn>
                  <a:cxn ang="0">
                    <a:pos x="32" y="64"/>
                  </a:cxn>
                  <a:cxn ang="0">
                    <a:pos x="32" y="66"/>
                  </a:cxn>
                  <a:cxn ang="0">
                    <a:pos x="31" y="75"/>
                  </a:cxn>
                  <a:cxn ang="0">
                    <a:pos x="30" y="82"/>
                  </a:cxn>
                  <a:cxn ang="0">
                    <a:pos x="28" y="94"/>
                  </a:cxn>
                  <a:cxn ang="0">
                    <a:pos x="31" y="103"/>
                  </a:cxn>
                  <a:cxn ang="0">
                    <a:pos x="28" y="109"/>
                  </a:cxn>
                  <a:cxn ang="0">
                    <a:pos x="27" y="118"/>
                  </a:cxn>
                  <a:cxn ang="0">
                    <a:pos x="25" y="120"/>
                  </a:cxn>
                  <a:cxn ang="0">
                    <a:pos x="27" y="124"/>
                  </a:cxn>
                  <a:cxn ang="0">
                    <a:pos x="23" y="137"/>
                  </a:cxn>
                  <a:cxn ang="0">
                    <a:pos x="26" y="145"/>
                  </a:cxn>
                  <a:cxn ang="0">
                    <a:pos x="17" y="163"/>
                  </a:cxn>
                  <a:cxn ang="0">
                    <a:pos x="11" y="183"/>
                  </a:cxn>
                  <a:cxn ang="0">
                    <a:pos x="5" y="236"/>
                  </a:cxn>
                  <a:cxn ang="0">
                    <a:pos x="1" y="247"/>
                  </a:cxn>
                  <a:cxn ang="0">
                    <a:pos x="0" y="253"/>
                  </a:cxn>
                  <a:cxn ang="0">
                    <a:pos x="0" y="253"/>
                  </a:cxn>
                  <a:cxn ang="0">
                    <a:pos x="3" y="261"/>
                  </a:cxn>
                  <a:cxn ang="0">
                    <a:pos x="64" y="269"/>
                  </a:cxn>
                  <a:cxn ang="0">
                    <a:pos x="81" y="252"/>
                  </a:cxn>
                  <a:cxn ang="0">
                    <a:pos x="82" y="248"/>
                  </a:cxn>
                  <a:cxn ang="0">
                    <a:pos x="97" y="223"/>
                  </a:cxn>
                  <a:cxn ang="0">
                    <a:pos x="139" y="217"/>
                  </a:cxn>
                  <a:cxn ang="0">
                    <a:pos x="140" y="207"/>
                  </a:cxn>
                  <a:cxn ang="0">
                    <a:pos x="146" y="191"/>
                  </a:cxn>
                  <a:cxn ang="0">
                    <a:pos x="168" y="179"/>
                  </a:cxn>
                  <a:cxn ang="0">
                    <a:pos x="170" y="178"/>
                  </a:cxn>
                  <a:cxn ang="0">
                    <a:pos x="117" y="124"/>
                  </a:cxn>
                  <a:cxn ang="0">
                    <a:pos x="108" y="118"/>
                  </a:cxn>
                  <a:cxn ang="0">
                    <a:pos x="149" y="108"/>
                  </a:cxn>
                  <a:cxn ang="0">
                    <a:pos x="215" y="94"/>
                  </a:cxn>
                </a:cxnLst>
                <a:rect l="0" t="0" r="r" b="b"/>
                <a:pathLst>
                  <a:path w="231" h="269">
                    <a:moveTo>
                      <a:pt x="215" y="94"/>
                    </a:moveTo>
                    <a:lnTo>
                      <a:pt x="231" y="75"/>
                    </a:lnTo>
                    <a:lnTo>
                      <a:pt x="215" y="0"/>
                    </a:lnTo>
                    <a:lnTo>
                      <a:pt x="165" y="26"/>
                    </a:lnTo>
                    <a:lnTo>
                      <a:pt x="141" y="39"/>
                    </a:lnTo>
                    <a:lnTo>
                      <a:pt x="96" y="67"/>
                    </a:lnTo>
                    <a:lnTo>
                      <a:pt x="87" y="69"/>
                    </a:lnTo>
                    <a:lnTo>
                      <a:pt x="75" y="67"/>
                    </a:lnTo>
                    <a:lnTo>
                      <a:pt x="70" y="65"/>
                    </a:lnTo>
                    <a:lnTo>
                      <a:pt x="62" y="55"/>
                    </a:lnTo>
                    <a:lnTo>
                      <a:pt x="54" y="51"/>
                    </a:lnTo>
                    <a:lnTo>
                      <a:pt x="48" y="43"/>
                    </a:lnTo>
                    <a:lnTo>
                      <a:pt x="44" y="42"/>
                    </a:lnTo>
                    <a:lnTo>
                      <a:pt x="32" y="44"/>
                    </a:lnTo>
                    <a:lnTo>
                      <a:pt x="32" y="64"/>
                    </a:lnTo>
                    <a:lnTo>
                      <a:pt x="32" y="66"/>
                    </a:lnTo>
                    <a:lnTo>
                      <a:pt x="31" y="75"/>
                    </a:lnTo>
                    <a:lnTo>
                      <a:pt x="30" y="82"/>
                    </a:lnTo>
                    <a:lnTo>
                      <a:pt x="28" y="94"/>
                    </a:lnTo>
                    <a:lnTo>
                      <a:pt x="31" y="103"/>
                    </a:lnTo>
                    <a:lnTo>
                      <a:pt x="28" y="109"/>
                    </a:lnTo>
                    <a:lnTo>
                      <a:pt x="27" y="118"/>
                    </a:lnTo>
                    <a:lnTo>
                      <a:pt x="25" y="120"/>
                    </a:lnTo>
                    <a:lnTo>
                      <a:pt x="27" y="124"/>
                    </a:lnTo>
                    <a:lnTo>
                      <a:pt x="23" y="137"/>
                    </a:lnTo>
                    <a:lnTo>
                      <a:pt x="26" y="145"/>
                    </a:lnTo>
                    <a:lnTo>
                      <a:pt x="17" y="163"/>
                    </a:lnTo>
                    <a:lnTo>
                      <a:pt x="11" y="183"/>
                    </a:lnTo>
                    <a:lnTo>
                      <a:pt x="5" y="236"/>
                    </a:lnTo>
                    <a:lnTo>
                      <a:pt x="1" y="247"/>
                    </a:lnTo>
                    <a:lnTo>
                      <a:pt x="0" y="253"/>
                    </a:lnTo>
                    <a:lnTo>
                      <a:pt x="0" y="253"/>
                    </a:lnTo>
                    <a:lnTo>
                      <a:pt x="3" y="261"/>
                    </a:lnTo>
                    <a:lnTo>
                      <a:pt x="64" y="269"/>
                    </a:lnTo>
                    <a:lnTo>
                      <a:pt x="81" y="252"/>
                    </a:lnTo>
                    <a:lnTo>
                      <a:pt x="82" y="248"/>
                    </a:lnTo>
                    <a:lnTo>
                      <a:pt x="97" y="223"/>
                    </a:lnTo>
                    <a:lnTo>
                      <a:pt x="139" y="217"/>
                    </a:lnTo>
                    <a:lnTo>
                      <a:pt x="140" y="207"/>
                    </a:lnTo>
                    <a:lnTo>
                      <a:pt x="146" y="191"/>
                    </a:lnTo>
                    <a:lnTo>
                      <a:pt x="168" y="179"/>
                    </a:lnTo>
                    <a:lnTo>
                      <a:pt x="170" y="178"/>
                    </a:lnTo>
                    <a:lnTo>
                      <a:pt x="117" y="124"/>
                    </a:lnTo>
                    <a:lnTo>
                      <a:pt x="108" y="118"/>
                    </a:lnTo>
                    <a:lnTo>
                      <a:pt x="149" y="108"/>
                    </a:lnTo>
                    <a:lnTo>
                      <a:pt x="215" y="9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0" name="Freeform 163"/>
              <p:cNvSpPr>
                <a:spLocks noChangeAspect="1"/>
              </p:cNvSpPr>
              <p:nvPr/>
            </p:nvSpPr>
            <p:spPr bwMode="gray">
              <a:xfrm>
                <a:off x="2905" y="2047"/>
                <a:ext cx="77" cy="67"/>
              </a:xfrm>
              <a:custGeom>
                <a:avLst/>
                <a:gdLst/>
                <a:ahLst/>
                <a:cxnLst>
                  <a:cxn ang="0">
                    <a:pos x="241" y="227"/>
                  </a:cxn>
                  <a:cxn ang="0">
                    <a:pos x="290" y="203"/>
                  </a:cxn>
                  <a:cxn ang="0">
                    <a:pos x="316" y="170"/>
                  </a:cxn>
                  <a:cxn ang="0">
                    <a:pos x="354" y="50"/>
                  </a:cxn>
                  <a:cxn ang="0">
                    <a:pos x="378" y="12"/>
                  </a:cxn>
                  <a:cxn ang="0">
                    <a:pos x="373" y="2"/>
                  </a:cxn>
                  <a:cxn ang="0">
                    <a:pos x="345" y="15"/>
                  </a:cxn>
                  <a:cxn ang="0">
                    <a:pos x="291" y="14"/>
                  </a:cxn>
                  <a:cxn ang="0">
                    <a:pos x="257" y="31"/>
                  </a:cxn>
                  <a:cxn ang="0">
                    <a:pos x="206" y="45"/>
                  </a:cxn>
                  <a:cxn ang="0">
                    <a:pos x="161" y="28"/>
                  </a:cxn>
                  <a:cxn ang="0">
                    <a:pos x="124" y="41"/>
                  </a:cxn>
                  <a:cxn ang="0">
                    <a:pos x="97" y="44"/>
                  </a:cxn>
                  <a:cxn ang="0">
                    <a:pos x="87" y="42"/>
                  </a:cxn>
                  <a:cxn ang="0">
                    <a:pos x="73" y="36"/>
                  </a:cxn>
                  <a:cxn ang="0">
                    <a:pos x="61" y="45"/>
                  </a:cxn>
                  <a:cxn ang="0">
                    <a:pos x="68" y="71"/>
                  </a:cxn>
                  <a:cxn ang="0">
                    <a:pos x="59" y="75"/>
                  </a:cxn>
                  <a:cxn ang="0">
                    <a:pos x="50" y="90"/>
                  </a:cxn>
                  <a:cxn ang="0">
                    <a:pos x="38" y="102"/>
                  </a:cxn>
                  <a:cxn ang="0">
                    <a:pos x="26" y="95"/>
                  </a:cxn>
                  <a:cxn ang="0">
                    <a:pos x="23" y="123"/>
                  </a:cxn>
                  <a:cxn ang="0">
                    <a:pos x="26" y="167"/>
                  </a:cxn>
                  <a:cxn ang="0">
                    <a:pos x="48" y="174"/>
                  </a:cxn>
                  <a:cxn ang="0">
                    <a:pos x="57" y="179"/>
                  </a:cxn>
                  <a:cxn ang="0">
                    <a:pos x="53" y="183"/>
                  </a:cxn>
                  <a:cxn ang="0">
                    <a:pos x="50" y="189"/>
                  </a:cxn>
                  <a:cxn ang="0">
                    <a:pos x="63" y="195"/>
                  </a:cxn>
                  <a:cxn ang="0">
                    <a:pos x="64" y="208"/>
                  </a:cxn>
                  <a:cxn ang="0">
                    <a:pos x="63" y="216"/>
                  </a:cxn>
                  <a:cxn ang="0">
                    <a:pos x="50" y="222"/>
                  </a:cxn>
                  <a:cxn ang="0">
                    <a:pos x="45" y="230"/>
                  </a:cxn>
                  <a:cxn ang="0">
                    <a:pos x="52" y="236"/>
                  </a:cxn>
                  <a:cxn ang="0">
                    <a:pos x="32" y="237"/>
                  </a:cxn>
                  <a:cxn ang="0">
                    <a:pos x="26" y="249"/>
                  </a:cxn>
                  <a:cxn ang="0">
                    <a:pos x="31" y="257"/>
                  </a:cxn>
                  <a:cxn ang="0">
                    <a:pos x="18" y="267"/>
                  </a:cxn>
                  <a:cxn ang="0">
                    <a:pos x="5" y="276"/>
                  </a:cxn>
                  <a:cxn ang="0">
                    <a:pos x="4" y="295"/>
                  </a:cxn>
                  <a:cxn ang="0">
                    <a:pos x="0" y="312"/>
                  </a:cxn>
                  <a:cxn ang="0">
                    <a:pos x="22" y="319"/>
                  </a:cxn>
                  <a:cxn ang="0">
                    <a:pos x="43" y="335"/>
                  </a:cxn>
                  <a:cxn ang="0">
                    <a:pos x="109" y="307"/>
                  </a:cxn>
                </a:cxnLst>
                <a:rect l="0" t="0" r="r" b="b"/>
                <a:pathLst>
                  <a:path w="387" h="337">
                    <a:moveTo>
                      <a:pt x="183" y="268"/>
                    </a:moveTo>
                    <a:lnTo>
                      <a:pt x="226" y="238"/>
                    </a:lnTo>
                    <a:lnTo>
                      <a:pt x="241" y="227"/>
                    </a:lnTo>
                    <a:lnTo>
                      <a:pt x="256" y="222"/>
                    </a:lnTo>
                    <a:lnTo>
                      <a:pt x="278" y="210"/>
                    </a:lnTo>
                    <a:lnTo>
                      <a:pt x="290" y="203"/>
                    </a:lnTo>
                    <a:lnTo>
                      <a:pt x="294" y="199"/>
                    </a:lnTo>
                    <a:lnTo>
                      <a:pt x="306" y="194"/>
                    </a:lnTo>
                    <a:lnTo>
                      <a:pt x="316" y="170"/>
                    </a:lnTo>
                    <a:lnTo>
                      <a:pt x="319" y="133"/>
                    </a:lnTo>
                    <a:lnTo>
                      <a:pt x="323" y="63"/>
                    </a:lnTo>
                    <a:lnTo>
                      <a:pt x="354" y="50"/>
                    </a:lnTo>
                    <a:lnTo>
                      <a:pt x="372" y="21"/>
                    </a:lnTo>
                    <a:lnTo>
                      <a:pt x="387" y="12"/>
                    </a:lnTo>
                    <a:lnTo>
                      <a:pt x="378" y="12"/>
                    </a:lnTo>
                    <a:lnTo>
                      <a:pt x="377" y="10"/>
                    </a:lnTo>
                    <a:lnTo>
                      <a:pt x="377" y="5"/>
                    </a:lnTo>
                    <a:lnTo>
                      <a:pt x="373" y="2"/>
                    </a:lnTo>
                    <a:lnTo>
                      <a:pt x="371" y="0"/>
                    </a:lnTo>
                    <a:lnTo>
                      <a:pt x="362" y="7"/>
                    </a:lnTo>
                    <a:lnTo>
                      <a:pt x="345" y="15"/>
                    </a:lnTo>
                    <a:lnTo>
                      <a:pt x="310" y="17"/>
                    </a:lnTo>
                    <a:lnTo>
                      <a:pt x="300" y="14"/>
                    </a:lnTo>
                    <a:lnTo>
                      <a:pt x="291" y="14"/>
                    </a:lnTo>
                    <a:lnTo>
                      <a:pt x="275" y="18"/>
                    </a:lnTo>
                    <a:lnTo>
                      <a:pt x="265" y="27"/>
                    </a:lnTo>
                    <a:lnTo>
                      <a:pt x="257" y="31"/>
                    </a:lnTo>
                    <a:lnTo>
                      <a:pt x="244" y="34"/>
                    </a:lnTo>
                    <a:lnTo>
                      <a:pt x="238" y="38"/>
                    </a:lnTo>
                    <a:lnTo>
                      <a:pt x="206" y="45"/>
                    </a:lnTo>
                    <a:lnTo>
                      <a:pt x="179" y="41"/>
                    </a:lnTo>
                    <a:lnTo>
                      <a:pt x="168" y="31"/>
                    </a:lnTo>
                    <a:lnTo>
                      <a:pt x="161" y="28"/>
                    </a:lnTo>
                    <a:lnTo>
                      <a:pt x="147" y="29"/>
                    </a:lnTo>
                    <a:lnTo>
                      <a:pt x="138" y="36"/>
                    </a:lnTo>
                    <a:lnTo>
                      <a:pt x="124" y="41"/>
                    </a:lnTo>
                    <a:lnTo>
                      <a:pt x="116" y="43"/>
                    </a:lnTo>
                    <a:lnTo>
                      <a:pt x="112" y="47"/>
                    </a:lnTo>
                    <a:lnTo>
                      <a:pt x="97" y="44"/>
                    </a:lnTo>
                    <a:lnTo>
                      <a:pt x="88" y="47"/>
                    </a:lnTo>
                    <a:lnTo>
                      <a:pt x="87" y="44"/>
                    </a:lnTo>
                    <a:lnTo>
                      <a:pt x="87" y="42"/>
                    </a:lnTo>
                    <a:lnTo>
                      <a:pt x="87" y="41"/>
                    </a:lnTo>
                    <a:lnTo>
                      <a:pt x="82" y="37"/>
                    </a:lnTo>
                    <a:lnTo>
                      <a:pt x="73" y="36"/>
                    </a:lnTo>
                    <a:lnTo>
                      <a:pt x="68" y="33"/>
                    </a:lnTo>
                    <a:lnTo>
                      <a:pt x="63" y="44"/>
                    </a:lnTo>
                    <a:lnTo>
                      <a:pt x="61" y="45"/>
                    </a:lnTo>
                    <a:lnTo>
                      <a:pt x="61" y="50"/>
                    </a:lnTo>
                    <a:lnTo>
                      <a:pt x="59" y="59"/>
                    </a:lnTo>
                    <a:lnTo>
                      <a:pt x="68" y="71"/>
                    </a:lnTo>
                    <a:lnTo>
                      <a:pt x="69" y="74"/>
                    </a:lnTo>
                    <a:lnTo>
                      <a:pt x="66" y="75"/>
                    </a:lnTo>
                    <a:lnTo>
                      <a:pt x="59" y="75"/>
                    </a:lnTo>
                    <a:lnTo>
                      <a:pt x="50" y="77"/>
                    </a:lnTo>
                    <a:lnTo>
                      <a:pt x="50" y="81"/>
                    </a:lnTo>
                    <a:lnTo>
                      <a:pt x="50" y="90"/>
                    </a:lnTo>
                    <a:lnTo>
                      <a:pt x="44" y="95"/>
                    </a:lnTo>
                    <a:lnTo>
                      <a:pt x="41" y="96"/>
                    </a:lnTo>
                    <a:lnTo>
                      <a:pt x="38" y="102"/>
                    </a:lnTo>
                    <a:lnTo>
                      <a:pt x="32" y="98"/>
                    </a:lnTo>
                    <a:lnTo>
                      <a:pt x="30" y="95"/>
                    </a:lnTo>
                    <a:lnTo>
                      <a:pt x="26" y="95"/>
                    </a:lnTo>
                    <a:lnTo>
                      <a:pt x="26" y="106"/>
                    </a:lnTo>
                    <a:lnTo>
                      <a:pt x="21" y="119"/>
                    </a:lnTo>
                    <a:lnTo>
                      <a:pt x="23" y="123"/>
                    </a:lnTo>
                    <a:lnTo>
                      <a:pt x="28" y="136"/>
                    </a:lnTo>
                    <a:lnTo>
                      <a:pt x="28" y="155"/>
                    </a:lnTo>
                    <a:lnTo>
                      <a:pt x="26" y="167"/>
                    </a:lnTo>
                    <a:lnTo>
                      <a:pt x="28" y="178"/>
                    </a:lnTo>
                    <a:lnTo>
                      <a:pt x="45" y="178"/>
                    </a:lnTo>
                    <a:lnTo>
                      <a:pt x="48" y="174"/>
                    </a:lnTo>
                    <a:lnTo>
                      <a:pt x="50" y="174"/>
                    </a:lnTo>
                    <a:lnTo>
                      <a:pt x="52" y="179"/>
                    </a:lnTo>
                    <a:lnTo>
                      <a:pt x="57" y="179"/>
                    </a:lnTo>
                    <a:lnTo>
                      <a:pt x="58" y="181"/>
                    </a:lnTo>
                    <a:lnTo>
                      <a:pt x="58" y="183"/>
                    </a:lnTo>
                    <a:lnTo>
                      <a:pt x="53" y="183"/>
                    </a:lnTo>
                    <a:lnTo>
                      <a:pt x="53" y="185"/>
                    </a:lnTo>
                    <a:lnTo>
                      <a:pt x="50" y="187"/>
                    </a:lnTo>
                    <a:lnTo>
                      <a:pt x="50" y="189"/>
                    </a:lnTo>
                    <a:lnTo>
                      <a:pt x="57" y="189"/>
                    </a:lnTo>
                    <a:lnTo>
                      <a:pt x="58" y="193"/>
                    </a:lnTo>
                    <a:lnTo>
                      <a:pt x="63" y="195"/>
                    </a:lnTo>
                    <a:lnTo>
                      <a:pt x="61" y="199"/>
                    </a:lnTo>
                    <a:lnTo>
                      <a:pt x="65" y="204"/>
                    </a:lnTo>
                    <a:lnTo>
                      <a:pt x="64" y="208"/>
                    </a:lnTo>
                    <a:lnTo>
                      <a:pt x="66" y="210"/>
                    </a:lnTo>
                    <a:lnTo>
                      <a:pt x="64" y="212"/>
                    </a:lnTo>
                    <a:lnTo>
                      <a:pt x="63" y="216"/>
                    </a:lnTo>
                    <a:lnTo>
                      <a:pt x="60" y="216"/>
                    </a:lnTo>
                    <a:lnTo>
                      <a:pt x="55" y="221"/>
                    </a:lnTo>
                    <a:lnTo>
                      <a:pt x="50" y="222"/>
                    </a:lnTo>
                    <a:lnTo>
                      <a:pt x="50" y="226"/>
                    </a:lnTo>
                    <a:lnTo>
                      <a:pt x="47" y="227"/>
                    </a:lnTo>
                    <a:lnTo>
                      <a:pt x="45" y="230"/>
                    </a:lnTo>
                    <a:lnTo>
                      <a:pt x="50" y="233"/>
                    </a:lnTo>
                    <a:lnTo>
                      <a:pt x="52" y="236"/>
                    </a:lnTo>
                    <a:lnTo>
                      <a:pt x="52" y="236"/>
                    </a:lnTo>
                    <a:lnTo>
                      <a:pt x="50" y="237"/>
                    </a:lnTo>
                    <a:lnTo>
                      <a:pt x="45" y="236"/>
                    </a:lnTo>
                    <a:lnTo>
                      <a:pt x="32" y="237"/>
                    </a:lnTo>
                    <a:lnTo>
                      <a:pt x="31" y="242"/>
                    </a:lnTo>
                    <a:lnTo>
                      <a:pt x="28" y="243"/>
                    </a:lnTo>
                    <a:lnTo>
                      <a:pt x="26" y="249"/>
                    </a:lnTo>
                    <a:lnTo>
                      <a:pt x="26" y="249"/>
                    </a:lnTo>
                    <a:lnTo>
                      <a:pt x="31" y="252"/>
                    </a:lnTo>
                    <a:lnTo>
                      <a:pt x="31" y="257"/>
                    </a:lnTo>
                    <a:lnTo>
                      <a:pt x="28" y="257"/>
                    </a:lnTo>
                    <a:lnTo>
                      <a:pt x="25" y="263"/>
                    </a:lnTo>
                    <a:lnTo>
                      <a:pt x="18" y="267"/>
                    </a:lnTo>
                    <a:lnTo>
                      <a:pt x="17" y="270"/>
                    </a:lnTo>
                    <a:lnTo>
                      <a:pt x="12" y="270"/>
                    </a:lnTo>
                    <a:lnTo>
                      <a:pt x="5" y="276"/>
                    </a:lnTo>
                    <a:lnTo>
                      <a:pt x="5" y="286"/>
                    </a:lnTo>
                    <a:lnTo>
                      <a:pt x="2" y="290"/>
                    </a:lnTo>
                    <a:lnTo>
                      <a:pt x="4" y="295"/>
                    </a:lnTo>
                    <a:lnTo>
                      <a:pt x="2" y="300"/>
                    </a:lnTo>
                    <a:lnTo>
                      <a:pt x="5" y="306"/>
                    </a:lnTo>
                    <a:lnTo>
                      <a:pt x="0" y="312"/>
                    </a:lnTo>
                    <a:lnTo>
                      <a:pt x="12" y="310"/>
                    </a:lnTo>
                    <a:lnTo>
                      <a:pt x="16" y="311"/>
                    </a:lnTo>
                    <a:lnTo>
                      <a:pt x="22" y="319"/>
                    </a:lnTo>
                    <a:lnTo>
                      <a:pt x="30" y="324"/>
                    </a:lnTo>
                    <a:lnTo>
                      <a:pt x="38" y="333"/>
                    </a:lnTo>
                    <a:lnTo>
                      <a:pt x="43" y="335"/>
                    </a:lnTo>
                    <a:lnTo>
                      <a:pt x="55" y="337"/>
                    </a:lnTo>
                    <a:lnTo>
                      <a:pt x="63" y="335"/>
                    </a:lnTo>
                    <a:lnTo>
                      <a:pt x="109" y="307"/>
                    </a:lnTo>
                    <a:lnTo>
                      <a:pt x="133" y="294"/>
                    </a:lnTo>
                    <a:lnTo>
                      <a:pt x="183" y="26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1" name="Freeform 164"/>
              <p:cNvSpPr>
                <a:spLocks noChangeAspect="1"/>
              </p:cNvSpPr>
              <p:nvPr/>
            </p:nvSpPr>
            <p:spPr bwMode="gray">
              <a:xfrm>
                <a:off x="2871" y="2069"/>
                <a:ext cx="25" cy="15"/>
              </a:xfrm>
              <a:custGeom>
                <a:avLst/>
                <a:gdLst/>
                <a:ahLst/>
                <a:cxnLst>
                  <a:cxn ang="0">
                    <a:pos x="92" y="16"/>
                  </a:cxn>
                  <a:cxn ang="0">
                    <a:pos x="106" y="11"/>
                  </a:cxn>
                  <a:cxn ang="0">
                    <a:pos x="112" y="5"/>
                  </a:cxn>
                  <a:cxn ang="0">
                    <a:pos x="122" y="0"/>
                  </a:cxn>
                  <a:cxn ang="0">
                    <a:pos x="126" y="0"/>
                  </a:cxn>
                  <a:cxn ang="0">
                    <a:pos x="123" y="9"/>
                  </a:cxn>
                  <a:cxn ang="0">
                    <a:pos x="115" y="17"/>
                  </a:cxn>
                  <a:cxn ang="0">
                    <a:pos x="107" y="21"/>
                  </a:cxn>
                  <a:cxn ang="0">
                    <a:pos x="96" y="37"/>
                  </a:cxn>
                  <a:cxn ang="0">
                    <a:pos x="99" y="43"/>
                  </a:cxn>
                  <a:cxn ang="0">
                    <a:pos x="92" y="52"/>
                  </a:cxn>
                  <a:cxn ang="0">
                    <a:pos x="80" y="54"/>
                  </a:cxn>
                  <a:cxn ang="0">
                    <a:pos x="69" y="64"/>
                  </a:cxn>
                  <a:cxn ang="0">
                    <a:pos x="53" y="68"/>
                  </a:cxn>
                  <a:cxn ang="0">
                    <a:pos x="43" y="75"/>
                  </a:cxn>
                  <a:cxn ang="0">
                    <a:pos x="25" y="72"/>
                  </a:cxn>
                  <a:cxn ang="0">
                    <a:pos x="13" y="66"/>
                  </a:cxn>
                  <a:cxn ang="0">
                    <a:pos x="5" y="57"/>
                  </a:cxn>
                  <a:cxn ang="0">
                    <a:pos x="0" y="45"/>
                  </a:cxn>
                  <a:cxn ang="0">
                    <a:pos x="13" y="42"/>
                  </a:cxn>
                  <a:cxn ang="0">
                    <a:pos x="21" y="37"/>
                  </a:cxn>
                  <a:cxn ang="0">
                    <a:pos x="31" y="36"/>
                  </a:cxn>
                  <a:cxn ang="0">
                    <a:pos x="38" y="33"/>
                  </a:cxn>
                  <a:cxn ang="0">
                    <a:pos x="40" y="25"/>
                  </a:cxn>
                  <a:cxn ang="0">
                    <a:pos x="43" y="26"/>
                  </a:cxn>
                  <a:cxn ang="0">
                    <a:pos x="63" y="25"/>
                  </a:cxn>
                  <a:cxn ang="0">
                    <a:pos x="92" y="16"/>
                  </a:cxn>
                </a:cxnLst>
                <a:rect l="0" t="0" r="r" b="b"/>
                <a:pathLst>
                  <a:path w="126" h="75">
                    <a:moveTo>
                      <a:pt x="92" y="16"/>
                    </a:moveTo>
                    <a:lnTo>
                      <a:pt x="106" y="11"/>
                    </a:lnTo>
                    <a:lnTo>
                      <a:pt x="112" y="5"/>
                    </a:lnTo>
                    <a:lnTo>
                      <a:pt x="122" y="0"/>
                    </a:lnTo>
                    <a:lnTo>
                      <a:pt x="126" y="0"/>
                    </a:lnTo>
                    <a:lnTo>
                      <a:pt x="123" y="9"/>
                    </a:lnTo>
                    <a:lnTo>
                      <a:pt x="115" y="17"/>
                    </a:lnTo>
                    <a:lnTo>
                      <a:pt x="107" y="21"/>
                    </a:lnTo>
                    <a:lnTo>
                      <a:pt x="96" y="37"/>
                    </a:lnTo>
                    <a:lnTo>
                      <a:pt x="99" y="43"/>
                    </a:lnTo>
                    <a:lnTo>
                      <a:pt x="92" y="52"/>
                    </a:lnTo>
                    <a:lnTo>
                      <a:pt x="80" y="54"/>
                    </a:lnTo>
                    <a:lnTo>
                      <a:pt x="69" y="64"/>
                    </a:lnTo>
                    <a:lnTo>
                      <a:pt x="53" y="68"/>
                    </a:lnTo>
                    <a:lnTo>
                      <a:pt x="43" y="75"/>
                    </a:lnTo>
                    <a:lnTo>
                      <a:pt x="25" y="72"/>
                    </a:lnTo>
                    <a:lnTo>
                      <a:pt x="13" y="66"/>
                    </a:lnTo>
                    <a:lnTo>
                      <a:pt x="5" y="57"/>
                    </a:lnTo>
                    <a:lnTo>
                      <a:pt x="0" y="45"/>
                    </a:lnTo>
                    <a:lnTo>
                      <a:pt x="13" y="42"/>
                    </a:lnTo>
                    <a:lnTo>
                      <a:pt x="21" y="37"/>
                    </a:lnTo>
                    <a:lnTo>
                      <a:pt x="31" y="36"/>
                    </a:lnTo>
                    <a:lnTo>
                      <a:pt x="38" y="33"/>
                    </a:lnTo>
                    <a:lnTo>
                      <a:pt x="40" y="25"/>
                    </a:lnTo>
                    <a:lnTo>
                      <a:pt x="43" y="26"/>
                    </a:lnTo>
                    <a:lnTo>
                      <a:pt x="63" y="25"/>
                    </a:lnTo>
                    <a:lnTo>
                      <a:pt x="92"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52" name="Freeform 165"/>
            <p:cNvSpPr>
              <a:spLocks noChangeAspect="1"/>
            </p:cNvSpPr>
            <p:nvPr/>
          </p:nvSpPr>
          <p:spPr bwMode="gray">
            <a:xfrm>
              <a:off x="5515767" y="2903884"/>
              <a:ext cx="53975" cy="55563"/>
            </a:xfrm>
            <a:custGeom>
              <a:avLst/>
              <a:gdLst/>
              <a:ahLst/>
              <a:cxnLst>
                <a:cxn ang="0">
                  <a:pos x="77" y="118"/>
                </a:cxn>
                <a:cxn ang="0">
                  <a:pos x="68" y="107"/>
                </a:cxn>
                <a:cxn ang="0">
                  <a:pos x="64" y="102"/>
                </a:cxn>
                <a:cxn ang="0">
                  <a:pos x="56" y="99"/>
                </a:cxn>
                <a:cxn ang="0">
                  <a:pos x="46" y="89"/>
                </a:cxn>
                <a:cxn ang="0">
                  <a:pos x="38" y="83"/>
                </a:cxn>
                <a:cxn ang="0">
                  <a:pos x="27" y="79"/>
                </a:cxn>
                <a:cxn ang="0">
                  <a:pos x="19" y="69"/>
                </a:cxn>
                <a:cxn ang="0">
                  <a:pos x="16" y="55"/>
                </a:cxn>
                <a:cxn ang="0">
                  <a:pos x="14" y="35"/>
                </a:cxn>
                <a:cxn ang="0">
                  <a:pos x="7" y="21"/>
                </a:cxn>
                <a:cxn ang="0">
                  <a:pos x="0" y="15"/>
                </a:cxn>
                <a:cxn ang="0">
                  <a:pos x="21" y="14"/>
                </a:cxn>
                <a:cxn ang="0">
                  <a:pos x="28" y="9"/>
                </a:cxn>
                <a:cxn ang="0">
                  <a:pos x="44" y="8"/>
                </a:cxn>
                <a:cxn ang="0">
                  <a:pos x="51" y="4"/>
                </a:cxn>
                <a:cxn ang="0">
                  <a:pos x="67" y="7"/>
                </a:cxn>
                <a:cxn ang="0">
                  <a:pos x="76" y="5"/>
                </a:cxn>
                <a:cxn ang="0">
                  <a:pos x="86" y="0"/>
                </a:cxn>
                <a:cxn ang="0">
                  <a:pos x="87" y="0"/>
                </a:cxn>
                <a:cxn ang="0">
                  <a:pos x="89" y="8"/>
                </a:cxn>
                <a:cxn ang="0">
                  <a:pos x="99" y="20"/>
                </a:cxn>
                <a:cxn ang="0">
                  <a:pos x="107" y="21"/>
                </a:cxn>
                <a:cxn ang="0">
                  <a:pos x="114" y="26"/>
                </a:cxn>
                <a:cxn ang="0">
                  <a:pos x="115" y="34"/>
                </a:cxn>
                <a:cxn ang="0">
                  <a:pos x="110" y="40"/>
                </a:cxn>
                <a:cxn ang="0">
                  <a:pos x="110" y="48"/>
                </a:cxn>
                <a:cxn ang="0">
                  <a:pos x="113" y="56"/>
                </a:cxn>
                <a:cxn ang="0">
                  <a:pos x="118" y="63"/>
                </a:cxn>
                <a:cxn ang="0">
                  <a:pos x="123" y="68"/>
                </a:cxn>
                <a:cxn ang="0">
                  <a:pos x="137" y="77"/>
                </a:cxn>
                <a:cxn ang="0">
                  <a:pos x="138" y="84"/>
                </a:cxn>
                <a:cxn ang="0">
                  <a:pos x="135" y="93"/>
                </a:cxn>
                <a:cxn ang="0">
                  <a:pos x="126" y="94"/>
                </a:cxn>
                <a:cxn ang="0">
                  <a:pos x="129" y="101"/>
                </a:cxn>
                <a:cxn ang="0">
                  <a:pos x="138" y="113"/>
                </a:cxn>
                <a:cxn ang="0">
                  <a:pos x="153" y="122"/>
                </a:cxn>
                <a:cxn ang="0">
                  <a:pos x="161" y="122"/>
                </a:cxn>
                <a:cxn ang="0">
                  <a:pos x="168" y="123"/>
                </a:cxn>
                <a:cxn ang="0">
                  <a:pos x="164" y="131"/>
                </a:cxn>
                <a:cxn ang="0">
                  <a:pos x="163" y="139"/>
                </a:cxn>
                <a:cxn ang="0">
                  <a:pos x="169" y="144"/>
                </a:cxn>
                <a:cxn ang="0">
                  <a:pos x="168" y="152"/>
                </a:cxn>
                <a:cxn ang="0">
                  <a:pos x="161" y="154"/>
                </a:cxn>
                <a:cxn ang="0">
                  <a:pos x="166" y="160"/>
                </a:cxn>
                <a:cxn ang="0">
                  <a:pos x="169" y="168"/>
                </a:cxn>
                <a:cxn ang="0">
                  <a:pos x="170" y="175"/>
                </a:cxn>
                <a:cxn ang="0">
                  <a:pos x="164" y="175"/>
                </a:cxn>
                <a:cxn ang="0">
                  <a:pos x="147" y="175"/>
                </a:cxn>
                <a:cxn ang="0">
                  <a:pos x="142" y="175"/>
                </a:cxn>
                <a:cxn ang="0">
                  <a:pos x="141" y="150"/>
                </a:cxn>
                <a:cxn ang="0">
                  <a:pos x="137" y="143"/>
                </a:cxn>
                <a:cxn ang="0">
                  <a:pos x="132" y="136"/>
                </a:cxn>
                <a:cxn ang="0">
                  <a:pos x="129" y="128"/>
                </a:cxn>
                <a:cxn ang="0">
                  <a:pos x="121" y="126"/>
                </a:cxn>
                <a:cxn ang="0">
                  <a:pos x="114" y="128"/>
                </a:cxn>
                <a:cxn ang="0">
                  <a:pos x="107" y="128"/>
                </a:cxn>
                <a:cxn ang="0">
                  <a:pos x="99" y="125"/>
                </a:cxn>
                <a:cxn ang="0">
                  <a:pos x="94" y="117"/>
                </a:cxn>
                <a:cxn ang="0">
                  <a:pos x="87" y="116"/>
                </a:cxn>
                <a:cxn ang="0">
                  <a:pos x="77" y="118"/>
                </a:cxn>
              </a:cxnLst>
              <a:rect l="0" t="0" r="r" b="b"/>
              <a:pathLst>
                <a:path w="170" h="175">
                  <a:moveTo>
                    <a:pt x="77" y="118"/>
                  </a:moveTo>
                  <a:lnTo>
                    <a:pt x="68" y="107"/>
                  </a:lnTo>
                  <a:lnTo>
                    <a:pt x="64" y="102"/>
                  </a:lnTo>
                  <a:lnTo>
                    <a:pt x="56" y="99"/>
                  </a:lnTo>
                  <a:lnTo>
                    <a:pt x="46" y="89"/>
                  </a:lnTo>
                  <a:lnTo>
                    <a:pt x="38" y="83"/>
                  </a:lnTo>
                  <a:lnTo>
                    <a:pt x="27" y="79"/>
                  </a:lnTo>
                  <a:lnTo>
                    <a:pt x="19" y="69"/>
                  </a:lnTo>
                  <a:lnTo>
                    <a:pt x="16" y="55"/>
                  </a:lnTo>
                  <a:lnTo>
                    <a:pt x="14" y="35"/>
                  </a:lnTo>
                  <a:lnTo>
                    <a:pt x="7" y="21"/>
                  </a:lnTo>
                  <a:lnTo>
                    <a:pt x="0" y="15"/>
                  </a:lnTo>
                  <a:lnTo>
                    <a:pt x="21" y="14"/>
                  </a:lnTo>
                  <a:lnTo>
                    <a:pt x="28" y="9"/>
                  </a:lnTo>
                  <a:lnTo>
                    <a:pt x="44" y="8"/>
                  </a:lnTo>
                  <a:lnTo>
                    <a:pt x="51" y="4"/>
                  </a:lnTo>
                  <a:lnTo>
                    <a:pt x="67" y="7"/>
                  </a:lnTo>
                  <a:lnTo>
                    <a:pt x="76" y="5"/>
                  </a:lnTo>
                  <a:lnTo>
                    <a:pt x="86" y="0"/>
                  </a:lnTo>
                  <a:lnTo>
                    <a:pt x="87" y="0"/>
                  </a:lnTo>
                  <a:lnTo>
                    <a:pt x="89" y="8"/>
                  </a:lnTo>
                  <a:lnTo>
                    <a:pt x="99" y="20"/>
                  </a:lnTo>
                  <a:lnTo>
                    <a:pt x="107" y="21"/>
                  </a:lnTo>
                  <a:lnTo>
                    <a:pt x="114" y="26"/>
                  </a:lnTo>
                  <a:lnTo>
                    <a:pt x="115" y="34"/>
                  </a:lnTo>
                  <a:lnTo>
                    <a:pt x="110" y="40"/>
                  </a:lnTo>
                  <a:lnTo>
                    <a:pt x="110" y="48"/>
                  </a:lnTo>
                  <a:lnTo>
                    <a:pt x="113" y="56"/>
                  </a:lnTo>
                  <a:lnTo>
                    <a:pt x="118" y="63"/>
                  </a:lnTo>
                  <a:lnTo>
                    <a:pt x="123" y="68"/>
                  </a:lnTo>
                  <a:lnTo>
                    <a:pt x="137" y="77"/>
                  </a:lnTo>
                  <a:lnTo>
                    <a:pt x="138" y="84"/>
                  </a:lnTo>
                  <a:lnTo>
                    <a:pt x="135" y="93"/>
                  </a:lnTo>
                  <a:lnTo>
                    <a:pt x="126" y="94"/>
                  </a:lnTo>
                  <a:lnTo>
                    <a:pt x="129" y="101"/>
                  </a:lnTo>
                  <a:lnTo>
                    <a:pt x="138" y="113"/>
                  </a:lnTo>
                  <a:lnTo>
                    <a:pt x="153" y="122"/>
                  </a:lnTo>
                  <a:lnTo>
                    <a:pt x="161" y="122"/>
                  </a:lnTo>
                  <a:lnTo>
                    <a:pt x="168" y="123"/>
                  </a:lnTo>
                  <a:lnTo>
                    <a:pt x="164" y="131"/>
                  </a:lnTo>
                  <a:lnTo>
                    <a:pt x="163" y="139"/>
                  </a:lnTo>
                  <a:lnTo>
                    <a:pt x="169" y="144"/>
                  </a:lnTo>
                  <a:lnTo>
                    <a:pt x="168" y="152"/>
                  </a:lnTo>
                  <a:lnTo>
                    <a:pt x="161" y="154"/>
                  </a:lnTo>
                  <a:lnTo>
                    <a:pt x="166" y="160"/>
                  </a:lnTo>
                  <a:lnTo>
                    <a:pt x="169" y="168"/>
                  </a:lnTo>
                  <a:lnTo>
                    <a:pt x="170" y="175"/>
                  </a:lnTo>
                  <a:lnTo>
                    <a:pt x="164" y="175"/>
                  </a:lnTo>
                  <a:lnTo>
                    <a:pt x="147" y="175"/>
                  </a:lnTo>
                  <a:lnTo>
                    <a:pt x="142" y="175"/>
                  </a:lnTo>
                  <a:lnTo>
                    <a:pt x="141" y="150"/>
                  </a:lnTo>
                  <a:lnTo>
                    <a:pt x="137" y="143"/>
                  </a:lnTo>
                  <a:lnTo>
                    <a:pt x="132" y="136"/>
                  </a:lnTo>
                  <a:lnTo>
                    <a:pt x="129" y="128"/>
                  </a:lnTo>
                  <a:lnTo>
                    <a:pt x="121" y="126"/>
                  </a:lnTo>
                  <a:lnTo>
                    <a:pt x="114" y="128"/>
                  </a:lnTo>
                  <a:lnTo>
                    <a:pt x="107" y="128"/>
                  </a:lnTo>
                  <a:lnTo>
                    <a:pt x="99" y="125"/>
                  </a:lnTo>
                  <a:lnTo>
                    <a:pt x="94" y="117"/>
                  </a:lnTo>
                  <a:lnTo>
                    <a:pt x="87" y="116"/>
                  </a:lnTo>
                  <a:lnTo>
                    <a:pt x="77" y="1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3" name="Freeform 166"/>
            <p:cNvSpPr>
              <a:spLocks noChangeAspect="1"/>
            </p:cNvSpPr>
            <p:nvPr/>
          </p:nvSpPr>
          <p:spPr bwMode="gray">
            <a:xfrm>
              <a:off x="5569742" y="2532409"/>
              <a:ext cx="708025" cy="377825"/>
            </a:xfrm>
            <a:custGeom>
              <a:avLst/>
              <a:gdLst/>
              <a:ahLst/>
              <a:cxnLst>
                <a:cxn ang="0">
                  <a:pos x="464" y="1136"/>
                </a:cxn>
                <a:cxn ang="0">
                  <a:pos x="355" y="1109"/>
                </a:cxn>
                <a:cxn ang="0">
                  <a:pos x="262" y="1035"/>
                </a:cxn>
                <a:cxn ang="0">
                  <a:pos x="250" y="932"/>
                </a:cxn>
                <a:cxn ang="0">
                  <a:pos x="298" y="882"/>
                </a:cxn>
                <a:cxn ang="0">
                  <a:pos x="413" y="881"/>
                </a:cxn>
                <a:cxn ang="0">
                  <a:pos x="420" y="823"/>
                </a:cxn>
                <a:cxn ang="0">
                  <a:pos x="336" y="731"/>
                </a:cxn>
                <a:cxn ang="0">
                  <a:pos x="242" y="718"/>
                </a:cxn>
                <a:cxn ang="0">
                  <a:pos x="102" y="781"/>
                </a:cxn>
                <a:cxn ang="0">
                  <a:pos x="103" y="699"/>
                </a:cxn>
                <a:cxn ang="0">
                  <a:pos x="33" y="660"/>
                </a:cxn>
                <a:cxn ang="0">
                  <a:pos x="16" y="544"/>
                </a:cxn>
                <a:cxn ang="0">
                  <a:pos x="64" y="458"/>
                </a:cxn>
                <a:cxn ang="0">
                  <a:pos x="126" y="435"/>
                </a:cxn>
                <a:cxn ang="0">
                  <a:pos x="193" y="379"/>
                </a:cxn>
                <a:cxn ang="0">
                  <a:pos x="263" y="359"/>
                </a:cxn>
                <a:cxn ang="0">
                  <a:pos x="329" y="359"/>
                </a:cxn>
                <a:cxn ang="0">
                  <a:pos x="421" y="398"/>
                </a:cxn>
                <a:cxn ang="0">
                  <a:pos x="442" y="408"/>
                </a:cxn>
                <a:cxn ang="0">
                  <a:pos x="531" y="424"/>
                </a:cxn>
                <a:cxn ang="0">
                  <a:pos x="590" y="402"/>
                </a:cxn>
                <a:cxn ang="0">
                  <a:pos x="674" y="434"/>
                </a:cxn>
                <a:cxn ang="0">
                  <a:pos x="760" y="434"/>
                </a:cxn>
                <a:cxn ang="0">
                  <a:pos x="793" y="363"/>
                </a:cxn>
                <a:cxn ang="0">
                  <a:pos x="760" y="306"/>
                </a:cxn>
                <a:cxn ang="0">
                  <a:pos x="807" y="226"/>
                </a:cxn>
                <a:cxn ang="0">
                  <a:pos x="803" y="192"/>
                </a:cxn>
                <a:cxn ang="0">
                  <a:pos x="802" y="150"/>
                </a:cxn>
                <a:cxn ang="0">
                  <a:pos x="878" y="142"/>
                </a:cxn>
                <a:cxn ang="0">
                  <a:pos x="963" y="110"/>
                </a:cxn>
                <a:cxn ang="0">
                  <a:pos x="1034" y="74"/>
                </a:cxn>
                <a:cxn ang="0">
                  <a:pos x="1187" y="42"/>
                </a:cxn>
                <a:cxn ang="0">
                  <a:pos x="1239" y="0"/>
                </a:cxn>
                <a:cxn ang="0">
                  <a:pos x="1324" y="12"/>
                </a:cxn>
                <a:cxn ang="0">
                  <a:pos x="1349" y="102"/>
                </a:cxn>
                <a:cxn ang="0">
                  <a:pos x="1402" y="107"/>
                </a:cxn>
                <a:cxn ang="0">
                  <a:pos x="1425" y="125"/>
                </a:cxn>
                <a:cxn ang="0">
                  <a:pos x="1490" y="145"/>
                </a:cxn>
                <a:cxn ang="0">
                  <a:pos x="1508" y="173"/>
                </a:cxn>
                <a:cxn ang="0">
                  <a:pos x="1586" y="123"/>
                </a:cxn>
                <a:cxn ang="0">
                  <a:pos x="1657" y="118"/>
                </a:cxn>
                <a:cxn ang="0">
                  <a:pos x="1857" y="397"/>
                </a:cxn>
                <a:cxn ang="0">
                  <a:pos x="1938" y="425"/>
                </a:cxn>
                <a:cxn ang="0">
                  <a:pos x="2028" y="408"/>
                </a:cxn>
                <a:cxn ang="0">
                  <a:pos x="2078" y="470"/>
                </a:cxn>
                <a:cxn ang="0">
                  <a:pos x="2159" y="533"/>
                </a:cxn>
                <a:cxn ang="0">
                  <a:pos x="2226" y="554"/>
                </a:cxn>
                <a:cxn ang="0">
                  <a:pos x="2139" y="733"/>
                </a:cxn>
                <a:cxn ang="0">
                  <a:pos x="1978" y="773"/>
                </a:cxn>
                <a:cxn ang="0">
                  <a:pos x="1841" y="901"/>
                </a:cxn>
                <a:cxn ang="0">
                  <a:pos x="1860" y="1061"/>
                </a:cxn>
                <a:cxn ang="0">
                  <a:pos x="1768" y="1061"/>
                </a:cxn>
                <a:cxn ang="0">
                  <a:pos x="1620" y="1050"/>
                </a:cxn>
                <a:cxn ang="0">
                  <a:pos x="1506" y="1034"/>
                </a:cxn>
                <a:cxn ang="0">
                  <a:pos x="1421" y="1070"/>
                </a:cxn>
                <a:cxn ang="0">
                  <a:pos x="1343" y="1081"/>
                </a:cxn>
                <a:cxn ang="0">
                  <a:pos x="1257" y="1153"/>
                </a:cxn>
                <a:cxn ang="0">
                  <a:pos x="1185" y="1180"/>
                </a:cxn>
                <a:cxn ang="0">
                  <a:pos x="1048" y="1021"/>
                </a:cxn>
                <a:cxn ang="0">
                  <a:pos x="742" y="899"/>
                </a:cxn>
              </a:cxnLst>
              <a:rect l="0" t="0" r="r" b="b"/>
              <a:pathLst>
                <a:path w="2230" h="1190">
                  <a:moveTo>
                    <a:pt x="518" y="898"/>
                  </a:moveTo>
                  <a:lnTo>
                    <a:pt x="518" y="968"/>
                  </a:lnTo>
                  <a:lnTo>
                    <a:pt x="518" y="1042"/>
                  </a:lnTo>
                  <a:lnTo>
                    <a:pt x="518" y="1107"/>
                  </a:lnTo>
                  <a:lnTo>
                    <a:pt x="518" y="1168"/>
                  </a:lnTo>
                  <a:lnTo>
                    <a:pt x="506" y="1174"/>
                  </a:lnTo>
                  <a:lnTo>
                    <a:pt x="486" y="1173"/>
                  </a:lnTo>
                  <a:lnTo>
                    <a:pt x="477" y="1166"/>
                  </a:lnTo>
                  <a:lnTo>
                    <a:pt x="468" y="1143"/>
                  </a:lnTo>
                  <a:lnTo>
                    <a:pt x="464" y="1136"/>
                  </a:lnTo>
                  <a:lnTo>
                    <a:pt x="458" y="1130"/>
                  </a:lnTo>
                  <a:lnTo>
                    <a:pt x="452" y="1115"/>
                  </a:lnTo>
                  <a:lnTo>
                    <a:pt x="447" y="1108"/>
                  </a:lnTo>
                  <a:lnTo>
                    <a:pt x="432" y="1102"/>
                  </a:lnTo>
                  <a:lnTo>
                    <a:pt x="425" y="1097"/>
                  </a:lnTo>
                  <a:lnTo>
                    <a:pt x="418" y="1092"/>
                  </a:lnTo>
                  <a:lnTo>
                    <a:pt x="410" y="1092"/>
                  </a:lnTo>
                  <a:lnTo>
                    <a:pt x="402" y="1093"/>
                  </a:lnTo>
                  <a:lnTo>
                    <a:pt x="378" y="1100"/>
                  </a:lnTo>
                  <a:lnTo>
                    <a:pt x="355" y="1109"/>
                  </a:lnTo>
                  <a:lnTo>
                    <a:pt x="325" y="1135"/>
                  </a:lnTo>
                  <a:lnTo>
                    <a:pt x="324" y="1096"/>
                  </a:lnTo>
                  <a:lnTo>
                    <a:pt x="333" y="1085"/>
                  </a:lnTo>
                  <a:lnTo>
                    <a:pt x="335" y="1065"/>
                  </a:lnTo>
                  <a:lnTo>
                    <a:pt x="323" y="1060"/>
                  </a:lnTo>
                  <a:lnTo>
                    <a:pt x="311" y="1059"/>
                  </a:lnTo>
                  <a:lnTo>
                    <a:pt x="291" y="1050"/>
                  </a:lnTo>
                  <a:lnTo>
                    <a:pt x="281" y="1037"/>
                  </a:lnTo>
                  <a:lnTo>
                    <a:pt x="274" y="1037"/>
                  </a:lnTo>
                  <a:lnTo>
                    <a:pt x="262" y="1035"/>
                  </a:lnTo>
                  <a:lnTo>
                    <a:pt x="259" y="996"/>
                  </a:lnTo>
                  <a:lnTo>
                    <a:pt x="247" y="976"/>
                  </a:lnTo>
                  <a:lnTo>
                    <a:pt x="239" y="970"/>
                  </a:lnTo>
                  <a:lnTo>
                    <a:pt x="232" y="956"/>
                  </a:lnTo>
                  <a:lnTo>
                    <a:pt x="209" y="947"/>
                  </a:lnTo>
                  <a:lnTo>
                    <a:pt x="198" y="930"/>
                  </a:lnTo>
                  <a:lnTo>
                    <a:pt x="205" y="924"/>
                  </a:lnTo>
                  <a:lnTo>
                    <a:pt x="223" y="924"/>
                  </a:lnTo>
                  <a:lnTo>
                    <a:pt x="241" y="927"/>
                  </a:lnTo>
                  <a:lnTo>
                    <a:pt x="250" y="932"/>
                  </a:lnTo>
                  <a:lnTo>
                    <a:pt x="258" y="930"/>
                  </a:lnTo>
                  <a:lnTo>
                    <a:pt x="271" y="931"/>
                  </a:lnTo>
                  <a:lnTo>
                    <a:pt x="268" y="924"/>
                  </a:lnTo>
                  <a:lnTo>
                    <a:pt x="264" y="913"/>
                  </a:lnTo>
                  <a:lnTo>
                    <a:pt x="262" y="894"/>
                  </a:lnTo>
                  <a:lnTo>
                    <a:pt x="266" y="883"/>
                  </a:lnTo>
                  <a:lnTo>
                    <a:pt x="276" y="878"/>
                  </a:lnTo>
                  <a:lnTo>
                    <a:pt x="276" y="886"/>
                  </a:lnTo>
                  <a:lnTo>
                    <a:pt x="287" y="887"/>
                  </a:lnTo>
                  <a:lnTo>
                    <a:pt x="298" y="882"/>
                  </a:lnTo>
                  <a:lnTo>
                    <a:pt x="301" y="873"/>
                  </a:lnTo>
                  <a:lnTo>
                    <a:pt x="311" y="865"/>
                  </a:lnTo>
                  <a:lnTo>
                    <a:pt x="328" y="863"/>
                  </a:lnTo>
                  <a:lnTo>
                    <a:pt x="344" y="873"/>
                  </a:lnTo>
                  <a:lnTo>
                    <a:pt x="360" y="879"/>
                  </a:lnTo>
                  <a:lnTo>
                    <a:pt x="376" y="876"/>
                  </a:lnTo>
                  <a:lnTo>
                    <a:pt x="386" y="868"/>
                  </a:lnTo>
                  <a:lnTo>
                    <a:pt x="389" y="870"/>
                  </a:lnTo>
                  <a:lnTo>
                    <a:pt x="394" y="874"/>
                  </a:lnTo>
                  <a:lnTo>
                    <a:pt x="413" y="881"/>
                  </a:lnTo>
                  <a:lnTo>
                    <a:pt x="424" y="887"/>
                  </a:lnTo>
                  <a:lnTo>
                    <a:pt x="435" y="884"/>
                  </a:lnTo>
                  <a:lnTo>
                    <a:pt x="447" y="887"/>
                  </a:lnTo>
                  <a:lnTo>
                    <a:pt x="451" y="879"/>
                  </a:lnTo>
                  <a:lnTo>
                    <a:pt x="443" y="867"/>
                  </a:lnTo>
                  <a:lnTo>
                    <a:pt x="453" y="867"/>
                  </a:lnTo>
                  <a:lnTo>
                    <a:pt x="446" y="855"/>
                  </a:lnTo>
                  <a:lnTo>
                    <a:pt x="435" y="841"/>
                  </a:lnTo>
                  <a:lnTo>
                    <a:pt x="425" y="834"/>
                  </a:lnTo>
                  <a:lnTo>
                    <a:pt x="420" y="823"/>
                  </a:lnTo>
                  <a:lnTo>
                    <a:pt x="409" y="823"/>
                  </a:lnTo>
                  <a:lnTo>
                    <a:pt x="398" y="806"/>
                  </a:lnTo>
                  <a:lnTo>
                    <a:pt x="392" y="782"/>
                  </a:lnTo>
                  <a:lnTo>
                    <a:pt x="384" y="771"/>
                  </a:lnTo>
                  <a:lnTo>
                    <a:pt x="382" y="777"/>
                  </a:lnTo>
                  <a:lnTo>
                    <a:pt x="375" y="760"/>
                  </a:lnTo>
                  <a:lnTo>
                    <a:pt x="370" y="760"/>
                  </a:lnTo>
                  <a:lnTo>
                    <a:pt x="367" y="749"/>
                  </a:lnTo>
                  <a:lnTo>
                    <a:pt x="348" y="732"/>
                  </a:lnTo>
                  <a:lnTo>
                    <a:pt x="336" y="731"/>
                  </a:lnTo>
                  <a:lnTo>
                    <a:pt x="336" y="725"/>
                  </a:lnTo>
                  <a:lnTo>
                    <a:pt x="323" y="723"/>
                  </a:lnTo>
                  <a:lnTo>
                    <a:pt x="312" y="728"/>
                  </a:lnTo>
                  <a:lnTo>
                    <a:pt x="303" y="730"/>
                  </a:lnTo>
                  <a:lnTo>
                    <a:pt x="292" y="736"/>
                  </a:lnTo>
                  <a:lnTo>
                    <a:pt x="289" y="725"/>
                  </a:lnTo>
                  <a:lnTo>
                    <a:pt x="274" y="725"/>
                  </a:lnTo>
                  <a:lnTo>
                    <a:pt x="270" y="722"/>
                  </a:lnTo>
                  <a:lnTo>
                    <a:pt x="257" y="720"/>
                  </a:lnTo>
                  <a:lnTo>
                    <a:pt x="242" y="718"/>
                  </a:lnTo>
                  <a:lnTo>
                    <a:pt x="207" y="752"/>
                  </a:lnTo>
                  <a:lnTo>
                    <a:pt x="188" y="753"/>
                  </a:lnTo>
                  <a:lnTo>
                    <a:pt x="162" y="761"/>
                  </a:lnTo>
                  <a:lnTo>
                    <a:pt x="136" y="765"/>
                  </a:lnTo>
                  <a:lnTo>
                    <a:pt x="114" y="771"/>
                  </a:lnTo>
                  <a:lnTo>
                    <a:pt x="136" y="786"/>
                  </a:lnTo>
                  <a:lnTo>
                    <a:pt x="119" y="793"/>
                  </a:lnTo>
                  <a:lnTo>
                    <a:pt x="112" y="791"/>
                  </a:lnTo>
                  <a:lnTo>
                    <a:pt x="108" y="785"/>
                  </a:lnTo>
                  <a:lnTo>
                    <a:pt x="102" y="781"/>
                  </a:lnTo>
                  <a:lnTo>
                    <a:pt x="93" y="781"/>
                  </a:lnTo>
                  <a:lnTo>
                    <a:pt x="86" y="779"/>
                  </a:lnTo>
                  <a:lnTo>
                    <a:pt x="83" y="773"/>
                  </a:lnTo>
                  <a:lnTo>
                    <a:pt x="90" y="766"/>
                  </a:lnTo>
                  <a:lnTo>
                    <a:pt x="91" y="758"/>
                  </a:lnTo>
                  <a:lnTo>
                    <a:pt x="98" y="755"/>
                  </a:lnTo>
                  <a:lnTo>
                    <a:pt x="107" y="761"/>
                  </a:lnTo>
                  <a:lnTo>
                    <a:pt x="119" y="758"/>
                  </a:lnTo>
                  <a:lnTo>
                    <a:pt x="110" y="701"/>
                  </a:lnTo>
                  <a:lnTo>
                    <a:pt x="103" y="699"/>
                  </a:lnTo>
                  <a:lnTo>
                    <a:pt x="98" y="693"/>
                  </a:lnTo>
                  <a:lnTo>
                    <a:pt x="96" y="684"/>
                  </a:lnTo>
                  <a:lnTo>
                    <a:pt x="92" y="678"/>
                  </a:lnTo>
                  <a:lnTo>
                    <a:pt x="86" y="672"/>
                  </a:lnTo>
                  <a:lnTo>
                    <a:pt x="79" y="672"/>
                  </a:lnTo>
                  <a:lnTo>
                    <a:pt x="61" y="674"/>
                  </a:lnTo>
                  <a:lnTo>
                    <a:pt x="48" y="671"/>
                  </a:lnTo>
                  <a:lnTo>
                    <a:pt x="47" y="679"/>
                  </a:lnTo>
                  <a:lnTo>
                    <a:pt x="34" y="667"/>
                  </a:lnTo>
                  <a:lnTo>
                    <a:pt x="33" y="660"/>
                  </a:lnTo>
                  <a:lnTo>
                    <a:pt x="29" y="652"/>
                  </a:lnTo>
                  <a:lnTo>
                    <a:pt x="34" y="646"/>
                  </a:lnTo>
                  <a:lnTo>
                    <a:pt x="29" y="639"/>
                  </a:lnTo>
                  <a:lnTo>
                    <a:pt x="28" y="631"/>
                  </a:lnTo>
                  <a:lnTo>
                    <a:pt x="0" y="621"/>
                  </a:lnTo>
                  <a:lnTo>
                    <a:pt x="11" y="577"/>
                  </a:lnTo>
                  <a:lnTo>
                    <a:pt x="24" y="570"/>
                  </a:lnTo>
                  <a:lnTo>
                    <a:pt x="29" y="562"/>
                  </a:lnTo>
                  <a:lnTo>
                    <a:pt x="27" y="555"/>
                  </a:lnTo>
                  <a:lnTo>
                    <a:pt x="16" y="544"/>
                  </a:lnTo>
                  <a:lnTo>
                    <a:pt x="26" y="499"/>
                  </a:lnTo>
                  <a:lnTo>
                    <a:pt x="39" y="490"/>
                  </a:lnTo>
                  <a:lnTo>
                    <a:pt x="44" y="484"/>
                  </a:lnTo>
                  <a:lnTo>
                    <a:pt x="42" y="475"/>
                  </a:lnTo>
                  <a:lnTo>
                    <a:pt x="45" y="468"/>
                  </a:lnTo>
                  <a:lnTo>
                    <a:pt x="45" y="461"/>
                  </a:lnTo>
                  <a:lnTo>
                    <a:pt x="49" y="452"/>
                  </a:lnTo>
                  <a:lnTo>
                    <a:pt x="54" y="446"/>
                  </a:lnTo>
                  <a:lnTo>
                    <a:pt x="60" y="451"/>
                  </a:lnTo>
                  <a:lnTo>
                    <a:pt x="64" y="458"/>
                  </a:lnTo>
                  <a:lnTo>
                    <a:pt x="76" y="468"/>
                  </a:lnTo>
                  <a:lnTo>
                    <a:pt x="93" y="505"/>
                  </a:lnTo>
                  <a:lnTo>
                    <a:pt x="102" y="507"/>
                  </a:lnTo>
                  <a:lnTo>
                    <a:pt x="128" y="490"/>
                  </a:lnTo>
                  <a:lnTo>
                    <a:pt x="125" y="481"/>
                  </a:lnTo>
                  <a:lnTo>
                    <a:pt x="122" y="474"/>
                  </a:lnTo>
                  <a:lnTo>
                    <a:pt x="118" y="449"/>
                  </a:lnTo>
                  <a:lnTo>
                    <a:pt x="110" y="436"/>
                  </a:lnTo>
                  <a:lnTo>
                    <a:pt x="119" y="437"/>
                  </a:lnTo>
                  <a:lnTo>
                    <a:pt x="126" y="435"/>
                  </a:lnTo>
                  <a:lnTo>
                    <a:pt x="146" y="420"/>
                  </a:lnTo>
                  <a:lnTo>
                    <a:pt x="153" y="416"/>
                  </a:lnTo>
                  <a:lnTo>
                    <a:pt x="158" y="410"/>
                  </a:lnTo>
                  <a:lnTo>
                    <a:pt x="158" y="402"/>
                  </a:lnTo>
                  <a:lnTo>
                    <a:pt x="158" y="393"/>
                  </a:lnTo>
                  <a:lnTo>
                    <a:pt x="166" y="392"/>
                  </a:lnTo>
                  <a:lnTo>
                    <a:pt x="174" y="393"/>
                  </a:lnTo>
                  <a:lnTo>
                    <a:pt x="182" y="391"/>
                  </a:lnTo>
                  <a:lnTo>
                    <a:pt x="187" y="383"/>
                  </a:lnTo>
                  <a:lnTo>
                    <a:pt x="193" y="379"/>
                  </a:lnTo>
                  <a:lnTo>
                    <a:pt x="201" y="377"/>
                  </a:lnTo>
                  <a:lnTo>
                    <a:pt x="206" y="371"/>
                  </a:lnTo>
                  <a:lnTo>
                    <a:pt x="214" y="366"/>
                  </a:lnTo>
                  <a:lnTo>
                    <a:pt x="219" y="360"/>
                  </a:lnTo>
                  <a:lnTo>
                    <a:pt x="220" y="352"/>
                  </a:lnTo>
                  <a:lnTo>
                    <a:pt x="227" y="348"/>
                  </a:lnTo>
                  <a:lnTo>
                    <a:pt x="242" y="343"/>
                  </a:lnTo>
                  <a:lnTo>
                    <a:pt x="258" y="343"/>
                  </a:lnTo>
                  <a:lnTo>
                    <a:pt x="259" y="351"/>
                  </a:lnTo>
                  <a:lnTo>
                    <a:pt x="263" y="359"/>
                  </a:lnTo>
                  <a:lnTo>
                    <a:pt x="279" y="355"/>
                  </a:lnTo>
                  <a:lnTo>
                    <a:pt x="284" y="361"/>
                  </a:lnTo>
                  <a:lnTo>
                    <a:pt x="289" y="354"/>
                  </a:lnTo>
                  <a:lnTo>
                    <a:pt x="291" y="345"/>
                  </a:lnTo>
                  <a:lnTo>
                    <a:pt x="296" y="339"/>
                  </a:lnTo>
                  <a:lnTo>
                    <a:pt x="303" y="340"/>
                  </a:lnTo>
                  <a:lnTo>
                    <a:pt x="311" y="336"/>
                  </a:lnTo>
                  <a:lnTo>
                    <a:pt x="318" y="336"/>
                  </a:lnTo>
                  <a:lnTo>
                    <a:pt x="324" y="352"/>
                  </a:lnTo>
                  <a:lnTo>
                    <a:pt x="329" y="359"/>
                  </a:lnTo>
                  <a:lnTo>
                    <a:pt x="338" y="355"/>
                  </a:lnTo>
                  <a:lnTo>
                    <a:pt x="345" y="355"/>
                  </a:lnTo>
                  <a:lnTo>
                    <a:pt x="352" y="357"/>
                  </a:lnTo>
                  <a:lnTo>
                    <a:pt x="368" y="354"/>
                  </a:lnTo>
                  <a:lnTo>
                    <a:pt x="376" y="355"/>
                  </a:lnTo>
                  <a:lnTo>
                    <a:pt x="383" y="360"/>
                  </a:lnTo>
                  <a:lnTo>
                    <a:pt x="389" y="365"/>
                  </a:lnTo>
                  <a:lnTo>
                    <a:pt x="395" y="379"/>
                  </a:lnTo>
                  <a:lnTo>
                    <a:pt x="416" y="392"/>
                  </a:lnTo>
                  <a:lnTo>
                    <a:pt x="421" y="398"/>
                  </a:lnTo>
                  <a:lnTo>
                    <a:pt x="424" y="406"/>
                  </a:lnTo>
                  <a:lnTo>
                    <a:pt x="435" y="419"/>
                  </a:lnTo>
                  <a:lnTo>
                    <a:pt x="434" y="426"/>
                  </a:lnTo>
                  <a:lnTo>
                    <a:pt x="435" y="435"/>
                  </a:lnTo>
                  <a:lnTo>
                    <a:pt x="440" y="441"/>
                  </a:lnTo>
                  <a:lnTo>
                    <a:pt x="447" y="438"/>
                  </a:lnTo>
                  <a:lnTo>
                    <a:pt x="447" y="431"/>
                  </a:lnTo>
                  <a:lnTo>
                    <a:pt x="446" y="422"/>
                  </a:lnTo>
                  <a:lnTo>
                    <a:pt x="447" y="415"/>
                  </a:lnTo>
                  <a:lnTo>
                    <a:pt x="442" y="408"/>
                  </a:lnTo>
                  <a:lnTo>
                    <a:pt x="447" y="402"/>
                  </a:lnTo>
                  <a:lnTo>
                    <a:pt x="456" y="400"/>
                  </a:lnTo>
                  <a:lnTo>
                    <a:pt x="458" y="408"/>
                  </a:lnTo>
                  <a:lnTo>
                    <a:pt x="464" y="414"/>
                  </a:lnTo>
                  <a:lnTo>
                    <a:pt x="467" y="421"/>
                  </a:lnTo>
                  <a:lnTo>
                    <a:pt x="473" y="426"/>
                  </a:lnTo>
                  <a:lnTo>
                    <a:pt x="488" y="432"/>
                  </a:lnTo>
                  <a:lnTo>
                    <a:pt x="502" y="440"/>
                  </a:lnTo>
                  <a:lnTo>
                    <a:pt x="511" y="437"/>
                  </a:lnTo>
                  <a:lnTo>
                    <a:pt x="531" y="424"/>
                  </a:lnTo>
                  <a:lnTo>
                    <a:pt x="531" y="415"/>
                  </a:lnTo>
                  <a:lnTo>
                    <a:pt x="537" y="411"/>
                  </a:lnTo>
                  <a:lnTo>
                    <a:pt x="543" y="406"/>
                  </a:lnTo>
                  <a:lnTo>
                    <a:pt x="551" y="405"/>
                  </a:lnTo>
                  <a:lnTo>
                    <a:pt x="559" y="408"/>
                  </a:lnTo>
                  <a:lnTo>
                    <a:pt x="559" y="400"/>
                  </a:lnTo>
                  <a:lnTo>
                    <a:pt x="567" y="399"/>
                  </a:lnTo>
                  <a:lnTo>
                    <a:pt x="575" y="402"/>
                  </a:lnTo>
                  <a:lnTo>
                    <a:pt x="582" y="397"/>
                  </a:lnTo>
                  <a:lnTo>
                    <a:pt x="590" y="402"/>
                  </a:lnTo>
                  <a:lnTo>
                    <a:pt x="601" y="413"/>
                  </a:lnTo>
                  <a:lnTo>
                    <a:pt x="615" y="404"/>
                  </a:lnTo>
                  <a:lnTo>
                    <a:pt x="619" y="397"/>
                  </a:lnTo>
                  <a:lnTo>
                    <a:pt x="634" y="397"/>
                  </a:lnTo>
                  <a:lnTo>
                    <a:pt x="641" y="393"/>
                  </a:lnTo>
                  <a:lnTo>
                    <a:pt x="657" y="399"/>
                  </a:lnTo>
                  <a:lnTo>
                    <a:pt x="662" y="405"/>
                  </a:lnTo>
                  <a:lnTo>
                    <a:pt x="663" y="421"/>
                  </a:lnTo>
                  <a:lnTo>
                    <a:pt x="669" y="427"/>
                  </a:lnTo>
                  <a:lnTo>
                    <a:pt x="674" y="434"/>
                  </a:lnTo>
                  <a:lnTo>
                    <a:pt x="690" y="432"/>
                  </a:lnTo>
                  <a:lnTo>
                    <a:pt x="705" y="435"/>
                  </a:lnTo>
                  <a:lnTo>
                    <a:pt x="705" y="435"/>
                  </a:lnTo>
                  <a:lnTo>
                    <a:pt x="707" y="446"/>
                  </a:lnTo>
                  <a:lnTo>
                    <a:pt x="725" y="445"/>
                  </a:lnTo>
                  <a:lnTo>
                    <a:pt x="731" y="440"/>
                  </a:lnTo>
                  <a:lnTo>
                    <a:pt x="738" y="425"/>
                  </a:lnTo>
                  <a:lnTo>
                    <a:pt x="743" y="419"/>
                  </a:lnTo>
                  <a:lnTo>
                    <a:pt x="749" y="421"/>
                  </a:lnTo>
                  <a:lnTo>
                    <a:pt x="760" y="434"/>
                  </a:lnTo>
                  <a:lnTo>
                    <a:pt x="776" y="435"/>
                  </a:lnTo>
                  <a:lnTo>
                    <a:pt x="792" y="432"/>
                  </a:lnTo>
                  <a:lnTo>
                    <a:pt x="800" y="426"/>
                  </a:lnTo>
                  <a:lnTo>
                    <a:pt x="814" y="421"/>
                  </a:lnTo>
                  <a:lnTo>
                    <a:pt x="827" y="383"/>
                  </a:lnTo>
                  <a:lnTo>
                    <a:pt x="830" y="376"/>
                  </a:lnTo>
                  <a:lnTo>
                    <a:pt x="824" y="370"/>
                  </a:lnTo>
                  <a:lnTo>
                    <a:pt x="823" y="366"/>
                  </a:lnTo>
                  <a:lnTo>
                    <a:pt x="809" y="365"/>
                  </a:lnTo>
                  <a:lnTo>
                    <a:pt x="793" y="363"/>
                  </a:lnTo>
                  <a:lnTo>
                    <a:pt x="787" y="356"/>
                  </a:lnTo>
                  <a:lnTo>
                    <a:pt x="784" y="351"/>
                  </a:lnTo>
                  <a:lnTo>
                    <a:pt x="766" y="348"/>
                  </a:lnTo>
                  <a:lnTo>
                    <a:pt x="759" y="345"/>
                  </a:lnTo>
                  <a:lnTo>
                    <a:pt x="760" y="336"/>
                  </a:lnTo>
                  <a:lnTo>
                    <a:pt x="755" y="329"/>
                  </a:lnTo>
                  <a:lnTo>
                    <a:pt x="739" y="327"/>
                  </a:lnTo>
                  <a:lnTo>
                    <a:pt x="741" y="318"/>
                  </a:lnTo>
                  <a:lnTo>
                    <a:pt x="748" y="316"/>
                  </a:lnTo>
                  <a:lnTo>
                    <a:pt x="760" y="306"/>
                  </a:lnTo>
                  <a:lnTo>
                    <a:pt x="776" y="301"/>
                  </a:lnTo>
                  <a:lnTo>
                    <a:pt x="790" y="291"/>
                  </a:lnTo>
                  <a:lnTo>
                    <a:pt x="793" y="285"/>
                  </a:lnTo>
                  <a:lnTo>
                    <a:pt x="795" y="276"/>
                  </a:lnTo>
                  <a:lnTo>
                    <a:pt x="776" y="249"/>
                  </a:lnTo>
                  <a:lnTo>
                    <a:pt x="784" y="246"/>
                  </a:lnTo>
                  <a:lnTo>
                    <a:pt x="790" y="241"/>
                  </a:lnTo>
                  <a:lnTo>
                    <a:pt x="792" y="232"/>
                  </a:lnTo>
                  <a:lnTo>
                    <a:pt x="798" y="227"/>
                  </a:lnTo>
                  <a:lnTo>
                    <a:pt x="807" y="226"/>
                  </a:lnTo>
                  <a:lnTo>
                    <a:pt x="814" y="227"/>
                  </a:lnTo>
                  <a:lnTo>
                    <a:pt x="823" y="226"/>
                  </a:lnTo>
                  <a:lnTo>
                    <a:pt x="830" y="228"/>
                  </a:lnTo>
                  <a:lnTo>
                    <a:pt x="846" y="228"/>
                  </a:lnTo>
                  <a:lnTo>
                    <a:pt x="855" y="226"/>
                  </a:lnTo>
                  <a:lnTo>
                    <a:pt x="857" y="217"/>
                  </a:lnTo>
                  <a:lnTo>
                    <a:pt x="854" y="211"/>
                  </a:lnTo>
                  <a:lnTo>
                    <a:pt x="839" y="203"/>
                  </a:lnTo>
                  <a:lnTo>
                    <a:pt x="807" y="199"/>
                  </a:lnTo>
                  <a:lnTo>
                    <a:pt x="803" y="192"/>
                  </a:lnTo>
                  <a:lnTo>
                    <a:pt x="805" y="183"/>
                  </a:lnTo>
                  <a:lnTo>
                    <a:pt x="812" y="183"/>
                  </a:lnTo>
                  <a:lnTo>
                    <a:pt x="819" y="180"/>
                  </a:lnTo>
                  <a:lnTo>
                    <a:pt x="823" y="173"/>
                  </a:lnTo>
                  <a:lnTo>
                    <a:pt x="818" y="168"/>
                  </a:lnTo>
                  <a:lnTo>
                    <a:pt x="811" y="172"/>
                  </a:lnTo>
                  <a:lnTo>
                    <a:pt x="795" y="172"/>
                  </a:lnTo>
                  <a:lnTo>
                    <a:pt x="795" y="163"/>
                  </a:lnTo>
                  <a:lnTo>
                    <a:pt x="797" y="156"/>
                  </a:lnTo>
                  <a:lnTo>
                    <a:pt x="802" y="150"/>
                  </a:lnTo>
                  <a:lnTo>
                    <a:pt x="791" y="139"/>
                  </a:lnTo>
                  <a:lnTo>
                    <a:pt x="807" y="137"/>
                  </a:lnTo>
                  <a:lnTo>
                    <a:pt x="811" y="131"/>
                  </a:lnTo>
                  <a:lnTo>
                    <a:pt x="820" y="131"/>
                  </a:lnTo>
                  <a:lnTo>
                    <a:pt x="825" y="137"/>
                  </a:lnTo>
                  <a:lnTo>
                    <a:pt x="833" y="136"/>
                  </a:lnTo>
                  <a:lnTo>
                    <a:pt x="841" y="137"/>
                  </a:lnTo>
                  <a:lnTo>
                    <a:pt x="849" y="135"/>
                  </a:lnTo>
                  <a:lnTo>
                    <a:pt x="873" y="136"/>
                  </a:lnTo>
                  <a:lnTo>
                    <a:pt x="878" y="142"/>
                  </a:lnTo>
                  <a:lnTo>
                    <a:pt x="888" y="130"/>
                  </a:lnTo>
                  <a:lnTo>
                    <a:pt x="895" y="128"/>
                  </a:lnTo>
                  <a:lnTo>
                    <a:pt x="911" y="128"/>
                  </a:lnTo>
                  <a:lnTo>
                    <a:pt x="918" y="123"/>
                  </a:lnTo>
                  <a:lnTo>
                    <a:pt x="926" y="120"/>
                  </a:lnTo>
                  <a:lnTo>
                    <a:pt x="938" y="110"/>
                  </a:lnTo>
                  <a:lnTo>
                    <a:pt x="947" y="113"/>
                  </a:lnTo>
                  <a:lnTo>
                    <a:pt x="952" y="118"/>
                  </a:lnTo>
                  <a:lnTo>
                    <a:pt x="961" y="118"/>
                  </a:lnTo>
                  <a:lnTo>
                    <a:pt x="963" y="110"/>
                  </a:lnTo>
                  <a:lnTo>
                    <a:pt x="980" y="107"/>
                  </a:lnTo>
                  <a:lnTo>
                    <a:pt x="986" y="102"/>
                  </a:lnTo>
                  <a:lnTo>
                    <a:pt x="995" y="102"/>
                  </a:lnTo>
                  <a:lnTo>
                    <a:pt x="1002" y="98"/>
                  </a:lnTo>
                  <a:lnTo>
                    <a:pt x="1010" y="98"/>
                  </a:lnTo>
                  <a:lnTo>
                    <a:pt x="1017" y="101"/>
                  </a:lnTo>
                  <a:lnTo>
                    <a:pt x="1022" y="93"/>
                  </a:lnTo>
                  <a:lnTo>
                    <a:pt x="1023" y="86"/>
                  </a:lnTo>
                  <a:lnTo>
                    <a:pt x="1027" y="79"/>
                  </a:lnTo>
                  <a:lnTo>
                    <a:pt x="1034" y="74"/>
                  </a:lnTo>
                  <a:lnTo>
                    <a:pt x="1042" y="72"/>
                  </a:lnTo>
                  <a:lnTo>
                    <a:pt x="1049" y="76"/>
                  </a:lnTo>
                  <a:lnTo>
                    <a:pt x="1067" y="70"/>
                  </a:lnTo>
                  <a:lnTo>
                    <a:pt x="1067" y="71"/>
                  </a:lnTo>
                  <a:lnTo>
                    <a:pt x="1104" y="61"/>
                  </a:lnTo>
                  <a:lnTo>
                    <a:pt x="1136" y="58"/>
                  </a:lnTo>
                  <a:lnTo>
                    <a:pt x="1164" y="49"/>
                  </a:lnTo>
                  <a:lnTo>
                    <a:pt x="1171" y="44"/>
                  </a:lnTo>
                  <a:lnTo>
                    <a:pt x="1179" y="44"/>
                  </a:lnTo>
                  <a:lnTo>
                    <a:pt x="1187" y="42"/>
                  </a:lnTo>
                  <a:lnTo>
                    <a:pt x="1191" y="36"/>
                  </a:lnTo>
                  <a:lnTo>
                    <a:pt x="1191" y="28"/>
                  </a:lnTo>
                  <a:lnTo>
                    <a:pt x="1191" y="20"/>
                  </a:lnTo>
                  <a:lnTo>
                    <a:pt x="1200" y="21"/>
                  </a:lnTo>
                  <a:lnTo>
                    <a:pt x="1207" y="20"/>
                  </a:lnTo>
                  <a:lnTo>
                    <a:pt x="1212" y="12"/>
                  </a:lnTo>
                  <a:lnTo>
                    <a:pt x="1218" y="7"/>
                  </a:lnTo>
                  <a:lnTo>
                    <a:pt x="1227" y="7"/>
                  </a:lnTo>
                  <a:lnTo>
                    <a:pt x="1232" y="1"/>
                  </a:lnTo>
                  <a:lnTo>
                    <a:pt x="1239" y="0"/>
                  </a:lnTo>
                  <a:lnTo>
                    <a:pt x="1244" y="6"/>
                  </a:lnTo>
                  <a:lnTo>
                    <a:pt x="1253" y="4"/>
                  </a:lnTo>
                  <a:lnTo>
                    <a:pt x="1260" y="7"/>
                  </a:lnTo>
                  <a:lnTo>
                    <a:pt x="1269" y="5"/>
                  </a:lnTo>
                  <a:lnTo>
                    <a:pt x="1276" y="9"/>
                  </a:lnTo>
                  <a:lnTo>
                    <a:pt x="1281" y="15"/>
                  </a:lnTo>
                  <a:lnTo>
                    <a:pt x="1295" y="23"/>
                  </a:lnTo>
                  <a:lnTo>
                    <a:pt x="1302" y="20"/>
                  </a:lnTo>
                  <a:lnTo>
                    <a:pt x="1308" y="15"/>
                  </a:lnTo>
                  <a:lnTo>
                    <a:pt x="1324" y="12"/>
                  </a:lnTo>
                  <a:lnTo>
                    <a:pt x="1332" y="15"/>
                  </a:lnTo>
                  <a:lnTo>
                    <a:pt x="1338" y="21"/>
                  </a:lnTo>
                  <a:lnTo>
                    <a:pt x="1341" y="28"/>
                  </a:lnTo>
                  <a:lnTo>
                    <a:pt x="1343" y="44"/>
                  </a:lnTo>
                  <a:lnTo>
                    <a:pt x="1341" y="53"/>
                  </a:lnTo>
                  <a:lnTo>
                    <a:pt x="1344" y="60"/>
                  </a:lnTo>
                  <a:lnTo>
                    <a:pt x="1356" y="71"/>
                  </a:lnTo>
                  <a:lnTo>
                    <a:pt x="1352" y="79"/>
                  </a:lnTo>
                  <a:lnTo>
                    <a:pt x="1354" y="94"/>
                  </a:lnTo>
                  <a:lnTo>
                    <a:pt x="1349" y="102"/>
                  </a:lnTo>
                  <a:lnTo>
                    <a:pt x="1344" y="107"/>
                  </a:lnTo>
                  <a:lnTo>
                    <a:pt x="1347" y="114"/>
                  </a:lnTo>
                  <a:lnTo>
                    <a:pt x="1350" y="123"/>
                  </a:lnTo>
                  <a:lnTo>
                    <a:pt x="1366" y="118"/>
                  </a:lnTo>
                  <a:lnTo>
                    <a:pt x="1373" y="123"/>
                  </a:lnTo>
                  <a:lnTo>
                    <a:pt x="1381" y="122"/>
                  </a:lnTo>
                  <a:lnTo>
                    <a:pt x="1384" y="113"/>
                  </a:lnTo>
                  <a:lnTo>
                    <a:pt x="1392" y="113"/>
                  </a:lnTo>
                  <a:lnTo>
                    <a:pt x="1399" y="115"/>
                  </a:lnTo>
                  <a:lnTo>
                    <a:pt x="1402" y="107"/>
                  </a:lnTo>
                  <a:lnTo>
                    <a:pt x="1402" y="99"/>
                  </a:lnTo>
                  <a:lnTo>
                    <a:pt x="1409" y="101"/>
                  </a:lnTo>
                  <a:lnTo>
                    <a:pt x="1413" y="108"/>
                  </a:lnTo>
                  <a:lnTo>
                    <a:pt x="1415" y="117"/>
                  </a:lnTo>
                  <a:lnTo>
                    <a:pt x="1420" y="122"/>
                  </a:lnTo>
                  <a:lnTo>
                    <a:pt x="1418" y="129"/>
                  </a:lnTo>
                  <a:lnTo>
                    <a:pt x="1416" y="137"/>
                  </a:lnTo>
                  <a:lnTo>
                    <a:pt x="1432" y="139"/>
                  </a:lnTo>
                  <a:lnTo>
                    <a:pt x="1430" y="131"/>
                  </a:lnTo>
                  <a:lnTo>
                    <a:pt x="1425" y="125"/>
                  </a:lnTo>
                  <a:lnTo>
                    <a:pt x="1432" y="123"/>
                  </a:lnTo>
                  <a:lnTo>
                    <a:pt x="1448" y="125"/>
                  </a:lnTo>
                  <a:lnTo>
                    <a:pt x="1456" y="130"/>
                  </a:lnTo>
                  <a:lnTo>
                    <a:pt x="1461" y="136"/>
                  </a:lnTo>
                  <a:lnTo>
                    <a:pt x="1469" y="140"/>
                  </a:lnTo>
                  <a:lnTo>
                    <a:pt x="1476" y="140"/>
                  </a:lnTo>
                  <a:lnTo>
                    <a:pt x="1480" y="133"/>
                  </a:lnTo>
                  <a:lnTo>
                    <a:pt x="1488" y="129"/>
                  </a:lnTo>
                  <a:lnTo>
                    <a:pt x="1490" y="137"/>
                  </a:lnTo>
                  <a:lnTo>
                    <a:pt x="1490" y="145"/>
                  </a:lnTo>
                  <a:lnTo>
                    <a:pt x="1481" y="147"/>
                  </a:lnTo>
                  <a:lnTo>
                    <a:pt x="1475" y="152"/>
                  </a:lnTo>
                  <a:lnTo>
                    <a:pt x="1470" y="160"/>
                  </a:lnTo>
                  <a:lnTo>
                    <a:pt x="1468" y="167"/>
                  </a:lnTo>
                  <a:lnTo>
                    <a:pt x="1469" y="176"/>
                  </a:lnTo>
                  <a:lnTo>
                    <a:pt x="1474" y="183"/>
                  </a:lnTo>
                  <a:lnTo>
                    <a:pt x="1481" y="182"/>
                  </a:lnTo>
                  <a:lnTo>
                    <a:pt x="1486" y="176"/>
                  </a:lnTo>
                  <a:lnTo>
                    <a:pt x="1501" y="169"/>
                  </a:lnTo>
                  <a:lnTo>
                    <a:pt x="1508" y="173"/>
                  </a:lnTo>
                  <a:lnTo>
                    <a:pt x="1517" y="172"/>
                  </a:lnTo>
                  <a:lnTo>
                    <a:pt x="1522" y="177"/>
                  </a:lnTo>
                  <a:lnTo>
                    <a:pt x="1531" y="177"/>
                  </a:lnTo>
                  <a:lnTo>
                    <a:pt x="1528" y="169"/>
                  </a:lnTo>
                  <a:lnTo>
                    <a:pt x="1533" y="163"/>
                  </a:lnTo>
                  <a:lnTo>
                    <a:pt x="1542" y="163"/>
                  </a:lnTo>
                  <a:lnTo>
                    <a:pt x="1551" y="151"/>
                  </a:lnTo>
                  <a:lnTo>
                    <a:pt x="1567" y="149"/>
                  </a:lnTo>
                  <a:lnTo>
                    <a:pt x="1580" y="137"/>
                  </a:lnTo>
                  <a:lnTo>
                    <a:pt x="1586" y="123"/>
                  </a:lnTo>
                  <a:lnTo>
                    <a:pt x="1592" y="118"/>
                  </a:lnTo>
                  <a:lnTo>
                    <a:pt x="1601" y="119"/>
                  </a:lnTo>
                  <a:lnTo>
                    <a:pt x="1617" y="115"/>
                  </a:lnTo>
                  <a:lnTo>
                    <a:pt x="1624" y="113"/>
                  </a:lnTo>
                  <a:lnTo>
                    <a:pt x="1628" y="106"/>
                  </a:lnTo>
                  <a:lnTo>
                    <a:pt x="1644" y="104"/>
                  </a:lnTo>
                  <a:lnTo>
                    <a:pt x="1657" y="96"/>
                  </a:lnTo>
                  <a:lnTo>
                    <a:pt x="1661" y="103"/>
                  </a:lnTo>
                  <a:lnTo>
                    <a:pt x="1662" y="110"/>
                  </a:lnTo>
                  <a:lnTo>
                    <a:pt x="1657" y="118"/>
                  </a:lnTo>
                  <a:lnTo>
                    <a:pt x="1650" y="122"/>
                  </a:lnTo>
                  <a:lnTo>
                    <a:pt x="1642" y="120"/>
                  </a:lnTo>
                  <a:lnTo>
                    <a:pt x="1641" y="128"/>
                  </a:lnTo>
                  <a:lnTo>
                    <a:pt x="1644" y="135"/>
                  </a:lnTo>
                  <a:lnTo>
                    <a:pt x="1648" y="137"/>
                  </a:lnTo>
                  <a:lnTo>
                    <a:pt x="1720" y="204"/>
                  </a:lnTo>
                  <a:lnTo>
                    <a:pt x="1840" y="422"/>
                  </a:lnTo>
                  <a:lnTo>
                    <a:pt x="1854" y="411"/>
                  </a:lnTo>
                  <a:lnTo>
                    <a:pt x="1857" y="404"/>
                  </a:lnTo>
                  <a:lnTo>
                    <a:pt x="1857" y="397"/>
                  </a:lnTo>
                  <a:lnTo>
                    <a:pt x="1868" y="383"/>
                  </a:lnTo>
                  <a:lnTo>
                    <a:pt x="1876" y="382"/>
                  </a:lnTo>
                  <a:lnTo>
                    <a:pt x="1881" y="388"/>
                  </a:lnTo>
                  <a:lnTo>
                    <a:pt x="1889" y="391"/>
                  </a:lnTo>
                  <a:lnTo>
                    <a:pt x="1903" y="399"/>
                  </a:lnTo>
                  <a:lnTo>
                    <a:pt x="1899" y="406"/>
                  </a:lnTo>
                  <a:lnTo>
                    <a:pt x="1903" y="413"/>
                  </a:lnTo>
                  <a:lnTo>
                    <a:pt x="1909" y="414"/>
                  </a:lnTo>
                  <a:lnTo>
                    <a:pt x="1914" y="427"/>
                  </a:lnTo>
                  <a:lnTo>
                    <a:pt x="1938" y="425"/>
                  </a:lnTo>
                  <a:lnTo>
                    <a:pt x="1956" y="430"/>
                  </a:lnTo>
                  <a:lnTo>
                    <a:pt x="1963" y="427"/>
                  </a:lnTo>
                  <a:lnTo>
                    <a:pt x="1979" y="427"/>
                  </a:lnTo>
                  <a:lnTo>
                    <a:pt x="1981" y="420"/>
                  </a:lnTo>
                  <a:lnTo>
                    <a:pt x="1986" y="414"/>
                  </a:lnTo>
                  <a:lnTo>
                    <a:pt x="1995" y="415"/>
                  </a:lnTo>
                  <a:lnTo>
                    <a:pt x="2002" y="415"/>
                  </a:lnTo>
                  <a:lnTo>
                    <a:pt x="2006" y="408"/>
                  </a:lnTo>
                  <a:lnTo>
                    <a:pt x="2012" y="403"/>
                  </a:lnTo>
                  <a:lnTo>
                    <a:pt x="2028" y="408"/>
                  </a:lnTo>
                  <a:lnTo>
                    <a:pt x="2035" y="411"/>
                  </a:lnTo>
                  <a:lnTo>
                    <a:pt x="2039" y="419"/>
                  </a:lnTo>
                  <a:lnTo>
                    <a:pt x="2046" y="422"/>
                  </a:lnTo>
                  <a:lnTo>
                    <a:pt x="2056" y="435"/>
                  </a:lnTo>
                  <a:lnTo>
                    <a:pt x="2064" y="438"/>
                  </a:lnTo>
                  <a:lnTo>
                    <a:pt x="2067" y="446"/>
                  </a:lnTo>
                  <a:lnTo>
                    <a:pt x="2065" y="454"/>
                  </a:lnTo>
                  <a:lnTo>
                    <a:pt x="2066" y="462"/>
                  </a:lnTo>
                  <a:lnTo>
                    <a:pt x="2070" y="469"/>
                  </a:lnTo>
                  <a:lnTo>
                    <a:pt x="2078" y="470"/>
                  </a:lnTo>
                  <a:lnTo>
                    <a:pt x="2099" y="481"/>
                  </a:lnTo>
                  <a:lnTo>
                    <a:pt x="2103" y="489"/>
                  </a:lnTo>
                  <a:lnTo>
                    <a:pt x="2103" y="496"/>
                  </a:lnTo>
                  <a:lnTo>
                    <a:pt x="2110" y="500"/>
                  </a:lnTo>
                  <a:lnTo>
                    <a:pt x="2115" y="505"/>
                  </a:lnTo>
                  <a:lnTo>
                    <a:pt x="2123" y="519"/>
                  </a:lnTo>
                  <a:lnTo>
                    <a:pt x="2129" y="524"/>
                  </a:lnTo>
                  <a:lnTo>
                    <a:pt x="2145" y="526"/>
                  </a:lnTo>
                  <a:lnTo>
                    <a:pt x="2152" y="531"/>
                  </a:lnTo>
                  <a:lnTo>
                    <a:pt x="2159" y="533"/>
                  </a:lnTo>
                  <a:lnTo>
                    <a:pt x="2168" y="534"/>
                  </a:lnTo>
                  <a:lnTo>
                    <a:pt x="2177" y="534"/>
                  </a:lnTo>
                  <a:lnTo>
                    <a:pt x="2179" y="527"/>
                  </a:lnTo>
                  <a:lnTo>
                    <a:pt x="2184" y="521"/>
                  </a:lnTo>
                  <a:lnTo>
                    <a:pt x="2199" y="515"/>
                  </a:lnTo>
                  <a:lnTo>
                    <a:pt x="2201" y="523"/>
                  </a:lnTo>
                  <a:lnTo>
                    <a:pt x="2205" y="531"/>
                  </a:lnTo>
                  <a:lnTo>
                    <a:pt x="2212" y="535"/>
                  </a:lnTo>
                  <a:lnTo>
                    <a:pt x="2218" y="549"/>
                  </a:lnTo>
                  <a:lnTo>
                    <a:pt x="2226" y="554"/>
                  </a:lnTo>
                  <a:lnTo>
                    <a:pt x="2230" y="561"/>
                  </a:lnTo>
                  <a:lnTo>
                    <a:pt x="2217" y="587"/>
                  </a:lnTo>
                  <a:lnTo>
                    <a:pt x="2207" y="607"/>
                  </a:lnTo>
                  <a:lnTo>
                    <a:pt x="2191" y="623"/>
                  </a:lnTo>
                  <a:lnTo>
                    <a:pt x="2171" y="629"/>
                  </a:lnTo>
                  <a:lnTo>
                    <a:pt x="2156" y="628"/>
                  </a:lnTo>
                  <a:lnTo>
                    <a:pt x="2145" y="648"/>
                  </a:lnTo>
                  <a:lnTo>
                    <a:pt x="2140" y="673"/>
                  </a:lnTo>
                  <a:lnTo>
                    <a:pt x="2142" y="696"/>
                  </a:lnTo>
                  <a:lnTo>
                    <a:pt x="2139" y="733"/>
                  </a:lnTo>
                  <a:lnTo>
                    <a:pt x="2116" y="741"/>
                  </a:lnTo>
                  <a:lnTo>
                    <a:pt x="2102" y="753"/>
                  </a:lnTo>
                  <a:lnTo>
                    <a:pt x="2092" y="745"/>
                  </a:lnTo>
                  <a:lnTo>
                    <a:pt x="2082" y="736"/>
                  </a:lnTo>
                  <a:lnTo>
                    <a:pt x="2048" y="739"/>
                  </a:lnTo>
                  <a:lnTo>
                    <a:pt x="2030" y="733"/>
                  </a:lnTo>
                  <a:lnTo>
                    <a:pt x="2021" y="726"/>
                  </a:lnTo>
                  <a:lnTo>
                    <a:pt x="1996" y="726"/>
                  </a:lnTo>
                  <a:lnTo>
                    <a:pt x="1986" y="747"/>
                  </a:lnTo>
                  <a:lnTo>
                    <a:pt x="1978" y="773"/>
                  </a:lnTo>
                  <a:lnTo>
                    <a:pt x="1965" y="800"/>
                  </a:lnTo>
                  <a:lnTo>
                    <a:pt x="1959" y="824"/>
                  </a:lnTo>
                  <a:lnTo>
                    <a:pt x="1956" y="844"/>
                  </a:lnTo>
                  <a:lnTo>
                    <a:pt x="1958" y="859"/>
                  </a:lnTo>
                  <a:lnTo>
                    <a:pt x="1964" y="877"/>
                  </a:lnTo>
                  <a:lnTo>
                    <a:pt x="1957" y="882"/>
                  </a:lnTo>
                  <a:lnTo>
                    <a:pt x="1902" y="884"/>
                  </a:lnTo>
                  <a:lnTo>
                    <a:pt x="1879" y="892"/>
                  </a:lnTo>
                  <a:lnTo>
                    <a:pt x="1861" y="894"/>
                  </a:lnTo>
                  <a:lnTo>
                    <a:pt x="1841" y="901"/>
                  </a:lnTo>
                  <a:lnTo>
                    <a:pt x="1831" y="909"/>
                  </a:lnTo>
                  <a:lnTo>
                    <a:pt x="1840" y="916"/>
                  </a:lnTo>
                  <a:lnTo>
                    <a:pt x="1847" y="931"/>
                  </a:lnTo>
                  <a:lnTo>
                    <a:pt x="1852" y="969"/>
                  </a:lnTo>
                  <a:lnTo>
                    <a:pt x="1856" y="984"/>
                  </a:lnTo>
                  <a:lnTo>
                    <a:pt x="1863" y="996"/>
                  </a:lnTo>
                  <a:lnTo>
                    <a:pt x="1872" y="1023"/>
                  </a:lnTo>
                  <a:lnTo>
                    <a:pt x="1872" y="1038"/>
                  </a:lnTo>
                  <a:lnTo>
                    <a:pt x="1859" y="1048"/>
                  </a:lnTo>
                  <a:lnTo>
                    <a:pt x="1860" y="1061"/>
                  </a:lnTo>
                  <a:lnTo>
                    <a:pt x="1852" y="1070"/>
                  </a:lnTo>
                  <a:lnTo>
                    <a:pt x="1850" y="1081"/>
                  </a:lnTo>
                  <a:lnTo>
                    <a:pt x="1850" y="1099"/>
                  </a:lnTo>
                  <a:lnTo>
                    <a:pt x="1850" y="1099"/>
                  </a:lnTo>
                  <a:lnTo>
                    <a:pt x="1843" y="1099"/>
                  </a:lnTo>
                  <a:lnTo>
                    <a:pt x="1823" y="1086"/>
                  </a:lnTo>
                  <a:lnTo>
                    <a:pt x="1807" y="1083"/>
                  </a:lnTo>
                  <a:lnTo>
                    <a:pt x="1792" y="1065"/>
                  </a:lnTo>
                  <a:lnTo>
                    <a:pt x="1776" y="1064"/>
                  </a:lnTo>
                  <a:lnTo>
                    <a:pt x="1768" y="1061"/>
                  </a:lnTo>
                  <a:lnTo>
                    <a:pt x="1760" y="1061"/>
                  </a:lnTo>
                  <a:lnTo>
                    <a:pt x="1753" y="1057"/>
                  </a:lnTo>
                  <a:lnTo>
                    <a:pt x="1745" y="1056"/>
                  </a:lnTo>
                  <a:lnTo>
                    <a:pt x="1721" y="1057"/>
                  </a:lnTo>
                  <a:lnTo>
                    <a:pt x="1698" y="1054"/>
                  </a:lnTo>
                  <a:lnTo>
                    <a:pt x="1689" y="1055"/>
                  </a:lnTo>
                  <a:lnTo>
                    <a:pt x="1674" y="1048"/>
                  </a:lnTo>
                  <a:lnTo>
                    <a:pt x="1667" y="1048"/>
                  </a:lnTo>
                  <a:lnTo>
                    <a:pt x="1652" y="1054"/>
                  </a:lnTo>
                  <a:lnTo>
                    <a:pt x="1620" y="1050"/>
                  </a:lnTo>
                  <a:lnTo>
                    <a:pt x="1612" y="1050"/>
                  </a:lnTo>
                  <a:lnTo>
                    <a:pt x="1596" y="1054"/>
                  </a:lnTo>
                  <a:lnTo>
                    <a:pt x="1580" y="1054"/>
                  </a:lnTo>
                  <a:lnTo>
                    <a:pt x="1571" y="1053"/>
                  </a:lnTo>
                  <a:lnTo>
                    <a:pt x="1565" y="1048"/>
                  </a:lnTo>
                  <a:lnTo>
                    <a:pt x="1556" y="1046"/>
                  </a:lnTo>
                  <a:lnTo>
                    <a:pt x="1540" y="1048"/>
                  </a:lnTo>
                  <a:lnTo>
                    <a:pt x="1534" y="1043"/>
                  </a:lnTo>
                  <a:lnTo>
                    <a:pt x="1513" y="1030"/>
                  </a:lnTo>
                  <a:lnTo>
                    <a:pt x="1506" y="1034"/>
                  </a:lnTo>
                  <a:lnTo>
                    <a:pt x="1499" y="1035"/>
                  </a:lnTo>
                  <a:lnTo>
                    <a:pt x="1491" y="1038"/>
                  </a:lnTo>
                  <a:lnTo>
                    <a:pt x="1479" y="1048"/>
                  </a:lnTo>
                  <a:lnTo>
                    <a:pt x="1478" y="1056"/>
                  </a:lnTo>
                  <a:lnTo>
                    <a:pt x="1473" y="1064"/>
                  </a:lnTo>
                  <a:lnTo>
                    <a:pt x="1470" y="1080"/>
                  </a:lnTo>
                  <a:lnTo>
                    <a:pt x="1467" y="1086"/>
                  </a:lnTo>
                  <a:lnTo>
                    <a:pt x="1451" y="1082"/>
                  </a:lnTo>
                  <a:lnTo>
                    <a:pt x="1437" y="1075"/>
                  </a:lnTo>
                  <a:lnTo>
                    <a:pt x="1421" y="1070"/>
                  </a:lnTo>
                  <a:lnTo>
                    <a:pt x="1414" y="1066"/>
                  </a:lnTo>
                  <a:lnTo>
                    <a:pt x="1406" y="1064"/>
                  </a:lnTo>
                  <a:lnTo>
                    <a:pt x="1398" y="1064"/>
                  </a:lnTo>
                  <a:lnTo>
                    <a:pt x="1383" y="1061"/>
                  </a:lnTo>
                  <a:lnTo>
                    <a:pt x="1375" y="1062"/>
                  </a:lnTo>
                  <a:lnTo>
                    <a:pt x="1367" y="1060"/>
                  </a:lnTo>
                  <a:lnTo>
                    <a:pt x="1351" y="1062"/>
                  </a:lnTo>
                  <a:lnTo>
                    <a:pt x="1344" y="1066"/>
                  </a:lnTo>
                  <a:lnTo>
                    <a:pt x="1341" y="1073"/>
                  </a:lnTo>
                  <a:lnTo>
                    <a:pt x="1343" y="1081"/>
                  </a:lnTo>
                  <a:lnTo>
                    <a:pt x="1338" y="1088"/>
                  </a:lnTo>
                  <a:lnTo>
                    <a:pt x="1334" y="1096"/>
                  </a:lnTo>
                  <a:lnTo>
                    <a:pt x="1332" y="1103"/>
                  </a:lnTo>
                  <a:lnTo>
                    <a:pt x="1320" y="1115"/>
                  </a:lnTo>
                  <a:lnTo>
                    <a:pt x="1313" y="1118"/>
                  </a:lnTo>
                  <a:lnTo>
                    <a:pt x="1306" y="1115"/>
                  </a:lnTo>
                  <a:lnTo>
                    <a:pt x="1300" y="1130"/>
                  </a:lnTo>
                  <a:lnTo>
                    <a:pt x="1293" y="1135"/>
                  </a:lnTo>
                  <a:lnTo>
                    <a:pt x="1271" y="1145"/>
                  </a:lnTo>
                  <a:lnTo>
                    <a:pt x="1257" y="1153"/>
                  </a:lnTo>
                  <a:lnTo>
                    <a:pt x="1252" y="1159"/>
                  </a:lnTo>
                  <a:lnTo>
                    <a:pt x="1244" y="1162"/>
                  </a:lnTo>
                  <a:lnTo>
                    <a:pt x="1237" y="1167"/>
                  </a:lnTo>
                  <a:lnTo>
                    <a:pt x="1233" y="1174"/>
                  </a:lnTo>
                  <a:lnTo>
                    <a:pt x="1231" y="1182"/>
                  </a:lnTo>
                  <a:lnTo>
                    <a:pt x="1225" y="1186"/>
                  </a:lnTo>
                  <a:lnTo>
                    <a:pt x="1217" y="1190"/>
                  </a:lnTo>
                  <a:lnTo>
                    <a:pt x="1209" y="1189"/>
                  </a:lnTo>
                  <a:lnTo>
                    <a:pt x="1194" y="1183"/>
                  </a:lnTo>
                  <a:lnTo>
                    <a:pt x="1185" y="1180"/>
                  </a:lnTo>
                  <a:lnTo>
                    <a:pt x="1172" y="1172"/>
                  </a:lnTo>
                  <a:lnTo>
                    <a:pt x="1115" y="1178"/>
                  </a:lnTo>
                  <a:lnTo>
                    <a:pt x="1105" y="1132"/>
                  </a:lnTo>
                  <a:lnTo>
                    <a:pt x="1072" y="1126"/>
                  </a:lnTo>
                  <a:lnTo>
                    <a:pt x="1071" y="1113"/>
                  </a:lnTo>
                  <a:lnTo>
                    <a:pt x="1071" y="1097"/>
                  </a:lnTo>
                  <a:lnTo>
                    <a:pt x="1080" y="1096"/>
                  </a:lnTo>
                  <a:lnTo>
                    <a:pt x="1078" y="1053"/>
                  </a:lnTo>
                  <a:lnTo>
                    <a:pt x="1065" y="1054"/>
                  </a:lnTo>
                  <a:lnTo>
                    <a:pt x="1048" y="1021"/>
                  </a:lnTo>
                  <a:lnTo>
                    <a:pt x="1035" y="1011"/>
                  </a:lnTo>
                  <a:lnTo>
                    <a:pt x="1028" y="1007"/>
                  </a:lnTo>
                  <a:lnTo>
                    <a:pt x="1016" y="997"/>
                  </a:lnTo>
                  <a:lnTo>
                    <a:pt x="1010" y="991"/>
                  </a:lnTo>
                  <a:lnTo>
                    <a:pt x="996" y="997"/>
                  </a:lnTo>
                  <a:lnTo>
                    <a:pt x="920" y="996"/>
                  </a:lnTo>
                  <a:lnTo>
                    <a:pt x="849" y="1008"/>
                  </a:lnTo>
                  <a:lnTo>
                    <a:pt x="820" y="980"/>
                  </a:lnTo>
                  <a:lnTo>
                    <a:pt x="777" y="932"/>
                  </a:lnTo>
                  <a:lnTo>
                    <a:pt x="742" y="899"/>
                  </a:lnTo>
                  <a:lnTo>
                    <a:pt x="728" y="889"/>
                  </a:lnTo>
                  <a:lnTo>
                    <a:pt x="709" y="874"/>
                  </a:lnTo>
                  <a:lnTo>
                    <a:pt x="689" y="860"/>
                  </a:lnTo>
                  <a:lnTo>
                    <a:pt x="658" y="847"/>
                  </a:lnTo>
                  <a:lnTo>
                    <a:pt x="518" y="8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4" name="Freeform 167"/>
            <p:cNvSpPr>
              <a:spLocks noChangeAspect="1"/>
            </p:cNvSpPr>
            <p:nvPr/>
          </p:nvSpPr>
          <p:spPr bwMode="gray">
            <a:xfrm>
              <a:off x="5453855" y="2851497"/>
              <a:ext cx="117475" cy="57150"/>
            </a:xfrm>
            <a:custGeom>
              <a:avLst/>
              <a:gdLst/>
              <a:ahLst/>
              <a:cxnLst>
                <a:cxn ang="0">
                  <a:pos x="94" y="154"/>
                </a:cxn>
                <a:cxn ang="0">
                  <a:pos x="115" y="150"/>
                </a:cxn>
                <a:cxn ang="0">
                  <a:pos x="140" y="156"/>
                </a:cxn>
                <a:cxn ang="0">
                  <a:pos x="150" y="145"/>
                </a:cxn>
                <a:cxn ang="0">
                  <a:pos x="166" y="155"/>
                </a:cxn>
                <a:cxn ang="0">
                  <a:pos x="182" y="172"/>
                </a:cxn>
                <a:cxn ang="0">
                  <a:pos x="212" y="181"/>
                </a:cxn>
                <a:cxn ang="0">
                  <a:pos x="235" y="175"/>
                </a:cxn>
                <a:cxn ang="0">
                  <a:pos x="258" y="174"/>
                </a:cxn>
                <a:cxn ang="0">
                  <a:pos x="277" y="167"/>
                </a:cxn>
                <a:cxn ang="0">
                  <a:pos x="296" y="156"/>
                </a:cxn>
                <a:cxn ang="0">
                  <a:pos x="311" y="160"/>
                </a:cxn>
                <a:cxn ang="0">
                  <a:pos x="332" y="174"/>
                </a:cxn>
                <a:cxn ang="0">
                  <a:pos x="355" y="179"/>
                </a:cxn>
                <a:cxn ang="0">
                  <a:pos x="368" y="174"/>
                </a:cxn>
                <a:cxn ang="0">
                  <a:pos x="352" y="156"/>
                </a:cxn>
                <a:cxn ang="0">
                  <a:pos x="343" y="143"/>
                </a:cxn>
                <a:cxn ang="0">
                  <a:pos x="355" y="124"/>
                </a:cxn>
                <a:cxn ang="0">
                  <a:pos x="352" y="121"/>
                </a:cxn>
                <a:cxn ang="0">
                  <a:pos x="329" y="111"/>
                </a:cxn>
                <a:cxn ang="0">
                  <a:pos x="321" y="86"/>
                </a:cxn>
                <a:cxn ang="0">
                  <a:pos x="310" y="75"/>
                </a:cxn>
                <a:cxn ang="0">
                  <a:pos x="295" y="72"/>
                </a:cxn>
                <a:cxn ang="0">
                  <a:pos x="274" y="63"/>
                </a:cxn>
                <a:cxn ang="0">
                  <a:pos x="261" y="59"/>
                </a:cxn>
                <a:cxn ang="0">
                  <a:pos x="237" y="66"/>
                </a:cxn>
                <a:cxn ang="0">
                  <a:pos x="223" y="73"/>
                </a:cxn>
                <a:cxn ang="0">
                  <a:pos x="213" y="61"/>
                </a:cxn>
                <a:cxn ang="0">
                  <a:pos x="171" y="34"/>
                </a:cxn>
                <a:cxn ang="0">
                  <a:pos x="148" y="29"/>
                </a:cxn>
                <a:cxn ang="0">
                  <a:pos x="108" y="26"/>
                </a:cxn>
                <a:cxn ang="0">
                  <a:pos x="76" y="15"/>
                </a:cxn>
                <a:cxn ang="0">
                  <a:pos x="54" y="7"/>
                </a:cxn>
                <a:cxn ang="0">
                  <a:pos x="31" y="3"/>
                </a:cxn>
                <a:cxn ang="0">
                  <a:pos x="15" y="2"/>
                </a:cxn>
                <a:cxn ang="0">
                  <a:pos x="5" y="11"/>
                </a:cxn>
                <a:cxn ang="0">
                  <a:pos x="21" y="27"/>
                </a:cxn>
                <a:cxn ang="0">
                  <a:pos x="56" y="39"/>
                </a:cxn>
                <a:cxn ang="0">
                  <a:pos x="78" y="57"/>
                </a:cxn>
                <a:cxn ang="0">
                  <a:pos x="87" y="82"/>
                </a:cxn>
                <a:cxn ang="0">
                  <a:pos x="100" y="113"/>
                </a:cxn>
                <a:cxn ang="0">
                  <a:pos x="99" y="138"/>
                </a:cxn>
                <a:cxn ang="0">
                  <a:pos x="87" y="148"/>
                </a:cxn>
              </a:cxnLst>
              <a:rect l="0" t="0" r="r" b="b"/>
              <a:pathLst>
                <a:path w="368" h="182">
                  <a:moveTo>
                    <a:pt x="87" y="148"/>
                  </a:moveTo>
                  <a:lnTo>
                    <a:pt x="94" y="154"/>
                  </a:lnTo>
                  <a:lnTo>
                    <a:pt x="102" y="154"/>
                  </a:lnTo>
                  <a:lnTo>
                    <a:pt x="115" y="150"/>
                  </a:lnTo>
                  <a:lnTo>
                    <a:pt x="134" y="156"/>
                  </a:lnTo>
                  <a:lnTo>
                    <a:pt x="140" y="156"/>
                  </a:lnTo>
                  <a:lnTo>
                    <a:pt x="145" y="149"/>
                  </a:lnTo>
                  <a:lnTo>
                    <a:pt x="150" y="145"/>
                  </a:lnTo>
                  <a:lnTo>
                    <a:pt x="158" y="148"/>
                  </a:lnTo>
                  <a:lnTo>
                    <a:pt x="166" y="155"/>
                  </a:lnTo>
                  <a:lnTo>
                    <a:pt x="177" y="171"/>
                  </a:lnTo>
                  <a:lnTo>
                    <a:pt x="182" y="172"/>
                  </a:lnTo>
                  <a:lnTo>
                    <a:pt x="191" y="182"/>
                  </a:lnTo>
                  <a:lnTo>
                    <a:pt x="212" y="181"/>
                  </a:lnTo>
                  <a:lnTo>
                    <a:pt x="219" y="176"/>
                  </a:lnTo>
                  <a:lnTo>
                    <a:pt x="235" y="175"/>
                  </a:lnTo>
                  <a:lnTo>
                    <a:pt x="242" y="171"/>
                  </a:lnTo>
                  <a:lnTo>
                    <a:pt x="258" y="174"/>
                  </a:lnTo>
                  <a:lnTo>
                    <a:pt x="267" y="172"/>
                  </a:lnTo>
                  <a:lnTo>
                    <a:pt x="277" y="167"/>
                  </a:lnTo>
                  <a:lnTo>
                    <a:pt x="282" y="166"/>
                  </a:lnTo>
                  <a:lnTo>
                    <a:pt x="296" y="156"/>
                  </a:lnTo>
                  <a:lnTo>
                    <a:pt x="304" y="158"/>
                  </a:lnTo>
                  <a:lnTo>
                    <a:pt x="311" y="160"/>
                  </a:lnTo>
                  <a:lnTo>
                    <a:pt x="317" y="166"/>
                  </a:lnTo>
                  <a:lnTo>
                    <a:pt x="332" y="174"/>
                  </a:lnTo>
                  <a:lnTo>
                    <a:pt x="341" y="172"/>
                  </a:lnTo>
                  <a:lnTo>
                    <a:pt x="355" y="179"/>
                  </a:lnTo>
                  <a:lnTo>
                    <a:pt x="364" y="180"/>
                  </a:lnTo>
                  <a:lnTo>
                    <a:pt x="368" y="174"/>
                  </a:lnTo>
                  <a:lnTo>
                    <a:pt x="365" y="166"/>
                  </a:lnTo>
                  <a:lnTo>
                    <a:pt x="352" y="156"/>
                  </a:lnTo>
                  <a:lnTo>
                    <a:pt x="349" y="149"/>
                  </a:lnTo>
                  <a:lnTo>
                    <a:pt x="343" y="143"/>
                  </a:lnTo>
                  <a:lnTo>
                    <a:pt x="344" y="134"/>
                  </a:lnTo>
                  <a:lnTo>
                    <a:pt x="355" y="124"/>
                  </a:lnTo>
                  <a:lnTo>
                    <a:pt x="357" y="124"/>
                  </a:lnTo>
                  <a:lnTo>
                    <a:pt x="352" y="121"/>
                  </a:lnTo>
                  <a:lnTo>
                    <a:pt x="345" y="116"/>
                  </a:lnTo>
                  <a:lnTo>
                    <a:pt x="329" y="111"/>
                  </a:lnTo>
                  <a:lnTo>
                    <a:pt x="317" y="101"/>
                  </a:lnTo>
                  <a:lnTo>
                    <a:pt x="321" y="86"/>
                  </a:lnTo>
                  <a:lnTo>
                    <a:pt x="317" y="79"/>
                  </a:lnTo>
                  <a:lnTo>
                    <a:pt x="310" y="75"/>
                  </a:lnTo>
                  <a:lnTo>
                    <a:pt x="302" y="75"/>
                  </a:lnTo>
                  <a:lnTo>
                    <a:pt x="295" y="72"/>
                  </a:lnTo>
                  <a:lnTo>
                    <a:pt x="290" y="66"/>
                  </a:lnTo>
                  <a:lnTo>
                    <a:pt x="274" y="63"/>
                  </a:lnTo>
                  <a:lnTo>
                    <a:pt x="267" y="64"/>
                  </a:lnTo>
                  <a:lnTo>
                    <a:pt x="261" y="59"/>
                  </a:lnTo>
                  <a:lnTo>
                    <a:pt x="252" y="59"/>
                  </a:lnTo>
                  <a:lnTo>
                    <a:pt x="237" y="66"/>
                  </a:lnTo>
                  <a:lnTo>
                    <a:pt x="231" y="70"/>
                  </a:lnTo>
                  <a:lnTo>
                    <a:pt x="223" y="73"/>
                  </a:lnTo>
                  <a:lnTo>
                    <a:pt x="215" y="69"/>
                  </a:lnTo>
                  <a:lnTo>
                    <a:pt x="213" y="61"/>
                  </a:lnTo>
                  <a:lnTo>
                    <a:pt x="175" y="39"/>
                  </a:lnTo>
                  <a:lnTo>
                    <a:pt x="171" y="34"/>
                  </a:lnTo>
                  <a:lnTo>
                    <a:pt x="164" y="29"/>
                  </a:lnTo>
                  <a:lnTo>
                    <a:pt x="148" y="29"/>
                  </a:lnTo>
                  <a:lnTo>
                    <a:pt x="132" y="24"/>
                  </a:lnTo>
                  <a:lnTo>
                    <a:pt x="108" y="26"/>
                  </a:lnTo>
                  <a:lnTo>
                    <a:pt x="99" y="25"/>
                  </a:lnTo>
                  <a:lnTo>
                    <a:pt x="76" y="15"/>
                  </a:lnTo>
                  <a:lnTo>
                    <a:pt x="60" y="13"/>
                  </a:lnTo>
                  <a:lnTo>
                    <a:pt x="54" y="7"/>
                  </a:lnTo>
                  <a:lnTo>
                    <a:pt x="40" y="2"/>
                  </a:lnTo>
                  <a:lnTo>
                    <a:pt x="31" y="3"/>
                  </a:lnTo>
                  <a:lnTo>
                    <a:pt x="24" y="0"/>
                  </a:lnTo>
                  <a:lnTo>
                    <a:pt x="15" y="2"/>
                  </a:lnTo>
                  <a:lnTo>
                    <a:pt x="0" y="7"/>
                  </a:lnTo>
                  <a:lnTo>
                    <a:pt x="5" y="11"/>
                  </a:lnTo>
                  <a:lnTo>
                    <a:pt x="14" y="18"/>
                  </a:lnTo>
                  <a:lnTo>
                    <a:pt x="21" y="27"/>
                  </a:lnTo>
                  <a:lnTo>
                    <a:pt x="31" y="32"/>
                  </a:lnTo>
                  <a:lnTo>
                    <a:pt x="56" y="39"/>
                  </a:lnTo>
                  <a:lnTo>
                    <a:pt x="67" y="51"/>
                  </a:lnTo>
                  <a:lnTo>
                    <a:pt x="78" y="57"/>
                  </a:lnTo>
                  <a:lnTo>
                    <a:pt x="84" y="68"/>
                  </a:lnTo>
                  <a:lnTo>
                    <a:pt x="87" y="82"/>
                  </a:lnTo>
                  <a:lnTo>
                    <a:pt x="91" y="104"/>
                  </a:lnTo>
                  <a:lnTo>
                    <a:pt x="100" y="113"/>
                  </a:lnTo>
                  <a:lnTo>
                    <a:pt x="100" y="124"/>
                  </a:lnTo>
                  <a:lnTo>
                    <a:pt x="99" y="138"/>
                  </a:lnTo>
                  <a:lnTo>
                    <a:pt x="92" y="145"/>
                  </a:lnTo>
                  <a:lnTo>
                    <a:pt x="87" y="14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5" name="Freeform 168"/>
            <p:cNvSpPr>
              <a:spLocks noChangeAspect="1"/>
            </p:cNvSpPr>
            <p:nvPr/>
          </p:nvSpPr>
          <p:spPr bwMode="gray">
            <a:xfrm>
              <a:off x="5734842" y="2802284"/>
              <a:ext cx="298450" cy="193675"/>
            </a:xfrm>
            <a:custGeom>
              <a:avLst/>
              <a:gdLst/>
              <a:ahLst/>
              <a:cxnLst>
                <a:cxn ang="0">
                  <a:pos x="0" y="260"/>
                </a:cxn>
                <a:cxn ang="0">
                  <a:pos x="56" y="310"/>
                </a:cxn>
                <a:cxn ang="0">
                  <a:pos x="63" y="274"/>
                </a:cxn>
                <a:cxn ang="0">
                  <a:pos x="96" y="260"/>
                </a:cxn>
                <a:cxn ang="0">
                  <a:pos x="115" y="238"/>
                </a:cxn>
                <a:cxn ang="0">
                  <a:pos x="127" y="234"/>
                </a:cxn>
                <a:cxn ang="0">
                  <a:pos x="143" y="220"/>
                </a:cxn>
                <a:cxn ang="0">
                  <a:pos x="183" y="250"/>
                </a:cxn>
                <a:cxn ang="0">
                  <a:pos x="220" y="262"/>
                </a:cxn>
                <a:cxn ang="0">
                  <a:pos x="231" y="287"/>
                </a:cxn>
                <a:cxn ang="0">
                  <a:pos x="223" y="314"/>
                </a:cxn>
                <a:cxn ang="0">
                  <a:pos x="267" y="330"/>
                </a:cxn>
                <a:cxn ang="0">
                  <a:pos x="306" y="321"/>
                </a:cxn>
                <a:cxn ang="0">
                  <a:pos x="333" y="351"/>
                </a:cxn>
                <a:cxn ang="0">
                  <a:pos x="350" y="384"/>
                </a:cxn>
                <a:cxn ang="0">
                  <a:pos x="365" y="429"/>
                </a:cxn>
                <a:cxn ang="0">
                  <a:pos x="460" y="489"/>
                </a:cxn>
                <a:cxn ang="0">
                  <a:pos x="521" y="542"/>
                </a:cxn>
                <a:cxn ang="0">
                  <a:pos x="567" y="547"/>
                </a:cxn>
                <a:cxn ang="0">
                  <a:pos x="581" y="569"/>
                </a:cxn>
                <a:cxn ang="0">
                  <a:pos x="578" y="606"/>
                </a:cxn>
                <a:cxn ang="0">
                  <a:pos x="630" y="610"/>
                </a:cxn>
                <a:cxn ang="0">
                  <a:pos x="646" y="595"/>
                </a:cxn>
                <a:cxn ang="0">
                  <a:pos x="671" y="559"/>
                </a:cxn>
                <a:cxn ang="0">
                  <a:pos x="670" y="536"/>
                </a:cxn>
                <a:cxn ang="0">
                  <a:pos x="666" y="498"/>
                </a:cxn>
                <a:cxn ang="0">
                  <a:pos x="640" y="486"/>
                </a:cxn>
                <a:cxn ang="0">
                  <a:pos x="632" y="462"/>
                </a:cxn>
                <a:cxn ang="0">
                  <a:pos x="650" y="443"/>
                </a:cxn>
                <a:cxn ang="0">
                  <a:pos x="687" y="446"/>
                </a:cxn>
                <a:cxn ang="0">
                  <a:pos x="723" y="409"/>
                </a:cxn>
                <a:cxn ang="0">
                  <a:pos x="726" y="382"/>
                </a:cxn>
                <a:cxn ang="0">
                  <a:pos x="747" y="370"/>
                </a:cxn>
                <a:cxn ang="0">
                  <a:pos x="788" y="347"/>
                </a:cxn>
                <a:cxn ang="0">
                  <a:pos x="807" y="357"/>
                </a:cxn>
                <a:cxn ang="0">
                  <a:pos x="791" y="380"/>
                </a:cxn>
                <a:cxn ang="0">
                  <a:pos x="816" y="398"/>
                </a:cxn>
                <a:cxn ang="0">
                  <a:pos x="855" y="403"/>
                </a:cxn>
                <a:cxn ang="0">
                  <a:pos x="888" y="385"/>
                </a:cxn>
                <a:cxn ang="0">
                  <a:pos x="915" y="378"/>
                </a:cxn>
                <a:cxn ang="0">
                  <a:pos x="933" y="354"/>
                </a:cxn>
                <a:cxn ang="0">
                  <a:pos x="890" y="342"/>
                </a:cxn>
                <a:cxn ang="0">
                  <a:pos x="865" y="314"/>
                </a:cxn>
                <a:cxn ang="0">
                  <a:pos x="843" y="337"/>
                </a:cxn>
                <a:cxn ang="0">
                  <a:pos x="796" y="317"/>
                </a:cxn>
                <a:cxn ang="0">
                  <a:pos x="798" y="292"/>
                </a:cxn>
                <a:cxn ang="0">
                  <a:pos x="833" y="253"/>
                </a:cxn>
                <a:cxn ang="0">
                  <a:pos x="795" y="271"/>
                </a:cxn>
                <a:cxn ang="0">
                  <a:pos x="753" y="298"/>
                </a:cxn>
                <a:cxn ang="0">
                  <a:pos x="719" y="320"/>
                </a:cxn>
                <a:cxn ang="0">
                  <a:pos x="699" y="343"/>
                </a:cxn>
                <a:cxn ang="0">
                  <a:pos x="654" y="325"/>
                </a:cxn>
                <a:cxn ang="0">
                  <a:pos x="553" y="266"/>
                </a:cxn>
                <a:cxn ang="0">
                  <a:pos x="547" y="207"/>
                </a:cxn>
                <a:cxn ang="0">
                  <a:pos x="498" y="150"/>
                </a:cxn>
                <a:cxn ang="0">
                  <a:pos x="331" y="161"/>
                </a:cxn>
                <a:cxn ang="0">
                  <a:pos x="210" y="42"/>
                </a:cxn>
                <a:cxn ang="0">
                  <a:pos x="0" y="51"/>
                </a:cxn>
              </a:cxnLst>
              <a:rect l="0" t="0" r="r" b="b"/>
              <a:pathLst>
                <a:path w="940" h="612">
                  <a:moveTo>
                    <a:pt x="0" y="51"/>
                  </a:moveTo>
                  <a:lnTo>
                    <a:pt x="0" y="121"/>
                  </a:lnTo>
                  <a:lnTo>
                    <a:pt x="0" y="195"/>
                  </a:lnTo>
                  <a:lnTo>
                    <a:pt x="0" y="260"/>
                  </a:lnTo>
                  <a:lnTo>
                    <a:pt x="0" y="321"/>
                  </a:lnTo>
                  <a:lnTo>
                    <a:pt x="54" y="330"/>
                  </a:lnTo>
                  <a:lnTo>
                    <a:pt x="62" y="325"/>
                  </a:lnTo>
                  <a:lnTo>
                    <a:pt x="56" y="310"/>
                  </a:lnTo>
                  <a:lnTo>
                    <a:pt x="57" y="303"/>
                  </a:lnTo>
                  <a:lnTo>
                    <a:pt x="52" y="287"/>
                  </a:lnTo>
                  <a:lnTo>
                    <a:pt x="56" y="279"/>
                  </a:lnTo>
                  <a:lnTo>
                    <a:pt x="63" y="274"/>
                  </a:lnTo>
                  <a:lnTo>
                    <a:pt x="67" y="268"/>
                  </a:lnTo>
                  <a:lnTo>
                    <a:pt x="72" y="261"/>
                  </a:lnTo>
                  <a:lnTo>
                    <a:pt x="80" y="260"/>
                  </a:lnTo>
                  <a:lnTo>
                    <a:pt x="96" y="260"/>
                  </a:lnTo>
                  <a:lnTo>
                    <a:pt x="105" y="256"/>
                  </a:lnTo>
                  <a:lnTo>
                    <a:pt x="107" y="249"/>
                  </a:lnTo>
                  <a:lnTo>
                    <a:pt x="107" y="241"/>
                  </a:lnTo>
                  <a:lnTo>
                    <a:pt x="115" y="238"/>
                  </a:lnTo>
                  <a:lnTo>
                    <a:pt x="127" y="246"/>
                  </a:lnTo>
                  <a:lnTo>
                    <a:pt x="135" y="249"/>
                  </a:lnTo>
                  <a:lnTo>
                    <a:pt x="132" y="241"/>
                  </a:lnTo>
                  <a:lnTo>
                    <a:pt x="127" y="234"/>
                  </a:lnTo>
                  <a:lnTo>
                    <a:pt x="121" y="229"/>
                  </a:lnTo>
                  <a:lnTo>
                    <a:pt x="128" y="225"/>
                  </a:lnTo>
                  <a:lnTo>
                    <a:pt x="135" y="225"/>
                  </a:lnTo>
                  <a:lnTo>
                    <a:pt x="143" y="220"/>
                  </a:lnTo>
                  <a:lnTo>
                    <a:pt x="144" y="214"/>
                  </a:lnTo>
                  <a:lnTo>
                    <a:pt x="165" y="235"/>
                  </a:lnTo>
                  <a:lnTo>
                    <a:pt x="178" y="244"/>
                  </a:lnTo>
                  <a:lnTo>
                    <a:pt x="183" y="250"/>
                  </a:lnTo>
                  <a:lnTo>
                    <a:pt x="192" y="253"/>
                  </a:lnTo>
                  <a:lnTo>
                    <a:pt x="201" y="251"/>
                  </a:lnTo>
                  <a:lnTo>
                    <a:pt x="216" y="255"/>
                  </a:lnTo>
                  <a:lnTo>
                    <a:pt x="220" y="262"/>
                  </a:lnTo>
                  <a:lnTo>
                    <a:pt x="218" y="269"/>
                  </a:lnTo>
                  <a:lnTo>
                    <a:pt x="219" y="278"/>
                  </a:lnTo>
                  <a:lnTo>
                    <a:pt x="225" y="283"/>
                  </a:lnTo>
                  <a:lnTo>
                    <a:pt x="231" y="287"/>
                  </a:lnTo>
                  <a:lnTo>
                    <a:pt x="224" y="290"/>
                  </a:lnTo>
                  <a:lnTo>
                    <a:pt x="224" y="298"/>
                  </a:lnTo>
                  <a:lnTo>
                    <a:pt x="225" y="306"/>
                  </a:lnTo>
                  <a:lnTo>
                    <a:pt x="223" y="314"/>
                  </a:lnTo>
                  <a:lnTo>
                    <a:pt x="228" y="320"/>
                  </a:lnTo>
                  <a:lnTo>
                    <a:pt x="242" y="328"/>
                  </a:lnTo>
                  <a:lnTo>
                    <a:pt x="259" y="331"/>
                  </a:lnTo>
                  <a:lnTo>
                    <a:pt x="267" y="330"/>
                  </a:lnTo>
                  <a:lnTo>
                    <a:pt x="291" y="335"/>
                  </a:lnTo>
                  <a:lnTo>
                    <a:pt x="299" y="332"/>
                  </a:lnTo>
                  <a:lnTo>
                    <a:pt x="300" y="325"/>
                  </a:lnTo>
                  <a:lnTo>
                    <a:pt x="306" y="321"/>
                  </a:lnTo>
                  <a:lnTo>
                    <a:pt x="314" y="326"/>
                  </a:lnTo>
                  <a:lnTo>
                    <a:pt x="326" y="337"/>
                  </a:lnTo>
                  <a:lnTo>
                    <a:pt x="331" y="343"/>
                  </a:lnTo>
                  <a:lnTo>
                    <a:pt x="333" y="351"/>
                  </a:lnTo>
                  <a:lnTo>
                    <a:pt x="334" y="366"/>
                  </a:lnTo>
                  <a:lnTo>
                    <a:pt x="338" y="374"/>
                  </a:lnTo>
                  <a:lnTo>
                    <a:pt x="345" y="378"/>
                  </a:lnTo>
                  <a:lnTo>
                    <a:pt x="350" y="384"/>
                  </a:lnTo>
                  <a:lnTo>
                    <a:pt x="355" y="400"/>
                  </a:lnTo>
                  <a:lnTo>
                    <a:pt x="354" y="408"/>
                  </a:lnTo>
                  <a:lnTo>
                    <a:pt x="360" y="423"/>
                  </a:lnTo>
                  <a:lnTo>
                    <a:pt x="365" y="429"/>
                  </a:lnTo>
                  <a:lnTo>
                    <a:pt x="416" y="459"/>
                  </a:lnTo>
                  <a:lnTo>
                    <a:pt x="436" y="483"/>
                  </a:lnTo>
                  <a:lnTo>
                    <a:pt x="443" y="488"/>
                  </a:lnTo>
                  <a:lnTo>
                    <a:pt x="460" y="489"/>
                  </a:lnTo>
                  <a:lnTo>
                    <a:pt x="473" y="498"/>
                  </a:lnTo>
                  <a:lnTo>
                    <a:pt x="493" y="513"/>
                  </a:lnTo>
                  <a:lnTo>
                    <a:pt x="515" y="536"/>
                  </a:lnTo>
                  <a:lnTo>
                    <a:pt x="521" y="542"/>
                  </a:lnTo>
                  <a:lnTo>
                    <a:pt x="530" y="543"/>
                  </a:lnTo>
                  <a:lnTo>
                    <a:pt x="536" y="538"/>
                  </a:lnTo>
                  <a:lnTo>
                    <a:pt x="544" y="537"/>
                  </a:lnTo>
                  <a:lnTo>
                    <a:pt x="567" y="547"/>
                  </a:lnTo>
                  <a:lnTo>
                    <a:pt x="572" y="553"/>
                  </a:lnTo>
                  <a:lnTo>
                    <a:pt x="579" y="557"/>
                  </a:lnTo>
                  <a:lnTo>
                    <a:pt x="585" y="562"/>
                  </a:lnTo>
                  <a:lnTo>
                    <a:pt x="581" y="569"/>
                  </a:lnTo>
                  <a:lnTo>
                    <a:pt x="578" y="577"/>
                  </a:lnTo>
                  <a:lnTo>
                    <a:pt x="578" y="592"/>
                  </a:lnTo>
                  <a:lnTo>
                    <a:pt x="579" y="601"/>
                  </a:lnTo>
                  <a:lnTo>
                    <a:pt x="578" y="606"/>
                  </a:lnTo>
                  <a:lnTo>
                    <a:pt x="607" y="605"/>
                  </a:lnTo>
                  <a:lnTo>
                    <a:pt x="615" y="607"/>
                  </a:lnTo>
                  <a:lnTo>
                    <a:pt x="621" y="612"/>
                  </a:lnTo>
                  <a:lnTo>
                    <a:pt x="630" y="610"/>
                  </a:lnTo>
                  <a:lnTo>
                    <a:pt x="643" y="611"/>
                  </a:lnTo>
                  <a:lnTo>
                    <a:pt x="648" y="608"/>
                  </a:lnTo>
                  <a:lnTo>
                    <a:pt x="648" y="601"/>
                  </a:lnTo>
                  <a:lnTo>
                    <a:pt x="646" y="595"/>
                  </a:lnTo>
                  <a:lnTo>
                    <a:pt x="653" y="581"/>
                  </a:lnTo>
                  <a:lnTo>
                    <a:pt x="661" y="570"/>
                  </a:lnTo>
                  <a:lnTo>
                    <a:pt x="664" y="564"/>
                  </a:lnTo>
                  <a:lnTo>
                    <a:pt x="671" y="559"/>
                  </a:lnTo>
                  <a:lnTo>
                    <a:pt x="676" y="554"/>
                  </a:lnTo>
                  <a:lnTo>
                    <a:pt x="678" y="547"/>
                  </a:lnTo>
                  <a:lnTo>
                    <a:pt x="677" y="541"/>
                  </a:lnTo>
                  <a:lnTo>
                    <a:pt x="670" y="536"/>
                  </a:lnTo>
                  <a:lnTo>
                    <a:pt x="665" y="529"/>
                  </a:lnTo>
                  <a:lnTo>
                    <a:pt x="661" y="513"/>
                  </a:lnTo>
                  <a:lnTo>
                    <a:pt x="665" y="507"/>
                  </a:lnTo>
                  <a:lnTo>
                    <a:pt x="666" y="498"/>
                  </a:lnTo>
                  <a:lnTo>
                    <a:pt x="664" y="491"/>
                  </a:lnTo>
                  <a:lnTo>
                    <a:pt x="658" y="486"/>
                  </a:lnTo>
                  <a:lnTo>
                    <a:pt x="649" y="487"/>
                  </a:lnTo>
                  <a:lnTo>
                    <a:pt x="640" y="486"/>
                  </a:lnTo>
                  <a:lnTo>
                    <a:pt x="638" y="478"/>
                  </a:lnTo>
                  <a:lnTo>
                    <a:pt x="630" y="473"/>
                  </a:lnTo>
                  <a:lnTo>
                    <a:pt x="624" y="467"/>
                  </a:lnTo>
                  <a:lnTo>
                    <a:pt x="632" y="462"/>
                  </a:lnTo>
                  <a:lnTo>
                    <a:pt x="630" y="454"/>
                  </a:lnTo>
                  <a:lnTo>
                    <a:pt x="634" y="448"/>
                  </a:lnTo>
                  <a:lnTo>
                    <a:pt x="642" y="444"/>
                  </a:lnTo>
                  <a:lnTo>
                    <a:pt x="650" y="443"/>
                  </a:lnTo>
                  <a:lnTo>
                    <a:pt x="656" y="449"/>
                  </a:lnTo>
                  <a:lnTo>
                    <a:pt x="664" y="450"/>
                  </a:lnTo>
                  <a:lnTo>
                    <a:pt x="680" y="449"/>
                  </a:lnTo>
                  <a:lnTo>
                    <a:pt x="687" y="446"/>
                  </a:lnTo>
                  <a:lnTo>
                    <a:pt x="699" y="424"/>
                  </a:lnTo>
                  <a:lnTo>
                    <a:pt x="699" y="417"/>
                  </a:lnTo>
                  <a:lnTo>
                    <a:pt x="707" y="412"/>
                  </a:lnTo>
                  <a:lnTo>
                    <a:pt x="723" y="409"/>
                  </a:lnTo>
                  <a:lnTo>
                    <a:pt x="729" y="405"/>
                  </a:lnTo>
                  <a:lnTo>
                    <a:pt x="731" y="397"/>
                  </a:lnTo>
                  <a:lnTo>
                    <a:pt x="731" y="389"/>
                  </a:lnTo>
                  <a:lnTo>
                    <a:pt x="726" y="382"/>
                  </a:lnTo>
                  <a:lnTo>
                    <a:pt x="732" y="378"/>
                  </a:lnTo>
                  <a:lnTo>
                    <a:pt x="734" y="369"/>
                  </a:lnTo>
                  <a:lnTo>
                    <a:pt x="741" y="365"/>
                  </a:lnTo>
                  <a:lnTo>
                    <a:pt x="747" y="370"/>
                  </a:lnTo>
                  <a:lnTo>
                    <a:pt x="756" y="369"/>
                  </a:lnTo>
                  <a:lnTo>
                    <a:pt x="769" y="362"/>
                  </a:lnTo>
                  <a:lnTo>
                    <a:pt x="784" y="354"/>
                  </a:lnTo>
                  <a:lnTo>
                    <a:pt x="788" y="347"/>
                  </a:lnTo>
                  <a:lnTo>
                    <a:pt x="794" y="342"/>
                  </a:lnTo>
                  <a:lnTo>
                    <a:pt x="801" y="342"/>
                  </a:lnTo>
                  <a:lnTo>
                    <a:pt x="802" y="351"/>
                  </a:lnTo>
                  <a:lnTo>
                    <a:pt x="807" y="357"/>
                  </a:lnTo>
                  <a:lnTo>
                    <a:pt x="809" y="364"/>
                  </a:lnTo>
                  <a:lnTo>
                    <a:pt x="805" y="371"/>
                  </a:lnTo>
                  <a:lnTo>
                    <a:pt x="798" y="375"/>
                  </a:lnTo>
                  <a:lnTo>
                    <a:pt x="791" y="380"/>
                  </a:lnTo>
                  <a:lnTo>
                    <a:pt x="796" y="396"/>
                  </a:lnTo>
                  <a:lnTo>
                    <a:pt x="800" y="403"/>
                  </a:lnTo>
                  <a:lnTo>
                    <a:pt x="809" y="402"/>
                  </a:lnTo>
                  <a:lnTo>
                    <a:pt x="816" y="398"/>
                  </a:lnTo>
                  <a:lnTo>
                    <a:pt x="820" y="398"/>
                  </a:lnTo>
                  <a:lnTo>
                    <a:pt x="832" y="397"/>
                  </a:lnTo>
                  <a:lnTo>
                    <a:pt x="839" y="398"/>
                  </a:lnTo>
                  <a:lnTo>
                    <a:pt x="855" y="403"/>
                  </a:lnTo>
                  <a:lnTo>
                    <a:pt x="871" y="401"/>
                  </a:lnTo>
                  <a:lnTo>
                    <a:pt x="877" y="396"/>
                  </a:lnTo>
                  <a:lnTo>
                    <a:pt x="881" y="389"/>
                  </a:lnTo>
                  <a:lnTo>
                    <a:pt x="888" y="385"/>
                  </a:lnTo>
                  <a:lnTo>
                    <a:pt x="896" y="385"/>
                  </a:lnTo>
                  <a:lnTo>
                    <a:pt x="901" y="379"/>
                  </a:lnTo>
                  <a:lnTo>
                    <a:pt x="909" y="381"/>
                  </a:lnTo>
                  <a:lnTo>
                    <a:pt x="915" y="378"/>
                  </a:lnTo>
                  <a:lnTo>
                    <a:pt x="919" y="369"/>
                  </a:lnTo>
                  <a:lnTo>
                    <a:pt x="935" y="365"/>
                  </a:lnTo>
                  <a:lnTo>
                    <a:pt x="940" y="358"/>
                  </a:lnTo>
                  <a:lnTo>
                    <a:pt x="933" y="354"/>
                  </a:lnTo>
                  <a:lnTo>
                    <a:pt x="925" y="357"/>
                  </a:lnTo>
                  <a:lnTo>
                    <a:pt x="909" y="352"/>
                  </a:lnTo>
                  <a:lnTo>
                    <a:pt x="898" y="342"/>
                  </a:lnTo>
                  <a:lnTo>
                    <a:pt x="890" y="342"/>
                  </a:lnTo>
                  <a:lnTo>
                    <a:pt x="884" y="337"/>
                  </a:lnTo>
                  <a:lnTo>
                    <a:pt x="870" y="328"/>
                  </a:lnTo>
                  <a:lnTo>
                    <a:pt x="870" y="320"/>
                  </a:lnTo>
                  <a:lnTo>
                    <a:pt x="865" y="314"/>
                  </a:lnTo>
                  <a:lnTo>
                    <a:pt x="858" y="310"/>
                  </a:lnTo>
                  <a:lnTo>
                    <a:pt x="853" y="325"/>
                  </a:lnTo>
                  <a:lnTo>
                    <a:pt x="845" y="330"/>
                  </a:lnTo>
                  <a:lnTo>
                    <a:pt x="843" y="337"/>
                  </a:lnTo>
                  <a:lnTo>
                    <a:pt x="836" y="337"/>
                  </a:lnTo>
                  <a:lnTo>
                    <a:pt x="812" y="327"/>
                  </a:lnTo>
                  <a:lnTo>
                    <a:pt x="804" y="314"/>
                  </a:lnTo>
                  <a:lnTo>
                    <a:pt x="796" y="317"/>
                  </a:lnTo>
                  <a:lnTo>
                    <a:pt x="790" y="312"/>
                  </a:lnTo>
                  <a:lnTo>
                    <a:pt x="782" y="310"/>
                  </a:lnTo>
                  <a:lnTo>
                    <a:pt x="783" y="301"/>
                  </a:lnTo>
                  <a:lnTo>
                    <a:pt x="798" y="292"/>
                  </a:lnTo>
                  <a:lnTo>
                    <a:pt x="810" y="280"/>
                  </a:lnTo>
                  <a:lnTo>
                    <a:pt x="820" y="268"/>
                  </a:lnTo>
                  <a:lnTo>
                    <a:pt x="834" y="262"/>
                  </a:lnTo>
                  <a:lnTo>
                    <a:pt x="833" y="253"/>
                  </a:lnTo>
                  <a:lnTo>
                    <a:pt x="816" y="249"/>
                  </a:lnTo>
                  <a:lnTo>
                    <a:pt x="814" y="256"/>
                  </a:lnTo>
                  <a:lnTo>
                    <a:pt x="802" y="268"/>
                  </a:lnTo>
                  <a:lnTo>
                    <a:pt x="795" y="271"/>
                  </a:lnTo>
                  <a:lnTo>
                    <a:pt x="788" y="268"/>
                  </a:lnTo>
                  <a:lnTo>
                    <a:pt x="782" y="283"/>
                  </a:lnTo>
                  <a:lnTo>
                    <a:pt x="775" y="288"/>
                  </a:lnTo>
                  <a:lnTo>
                    <a:pt x="753" y="298"/>
                  </a:lnTo>
                  <a:lnTo>
                    <a:pt x="739" y="306"/>
                  </a:lnTo>
                  <a:lnTo>
                    <a:pt x="734" y="312"/>
                  </a:lnTo>
                  <a:lnTo>
                    <a:pt x="726" y="315"/>
                  </a:lnTo>
                  <a:lnTo>
                    <a:pt x="719" y="320"/>
                  </a:lnTo>
                  <a:lnTo>
                    <a:pt x="715" y="327"/>
                  </a:lnTo>
                  <a:lnTo>
                    <a:pt x="713" y="335"/>
                  </a:lnTo>
                  <a:lnTo>
                    <a:pt x="707" y="339"/>
                  </a:lnTo>
                  <a:lnTo>
                    <a:pt x="699" y="343"/>
                  </a:lnTo>
                  <a:lnTo>
                    <a:pt x="691" y="342"/>
                  </a:lnTo>
                  <a:lnTo>
                    <a:pt x="676" y="335"/>
                  </a:lnTo>
                  <a:lnTo>
                    <a:pt x="667" y="333"/>
                  </a:lnTo>
                  <a:lnTo>
                    <a:pt x="654" y="325"/>
                  </a:lnTo>
                  <a:lnTo>
                    <a:pt x="597" y="331"/>
                  </a:lnTo>
                  <a:lnTo>
                    <a:pt x="587" y="285"/>
                  </a:lnTo>
                  <a:lnTo>
                    <a:pt x="554" y="279"/>
                  </a:lnTo>
                  <a:lnTo>
                    <a:pt x="553" y="266"/>
                  </a:lnTo>
                  <a:lnTo>
                    <a:pt x="554" y="250"/>
                  </a:lnTo>
                  <a:lnTo>
                    <a:pt x="562" y="249"/>
                  </a:lnTo>
                  <a:lnTo>
                    <a:pt x="560" y="206"/>
                  </a:lnTo>
                  <a:lnTo>
                    <a:pt x="547" y="207"/>
                  </a:lnTo>
                  <a:lnTo>
                    <a:pt x="530" y="174"/>
                  </a:lnTo>
                  <a:lnTo>
                    <a:pt x="517" y="164"/>
                  </a:lnTo>
                  <a:lnTo>
                    <a:pt x="510" y="160"/>
                  </a:lnTo>
                  <a:lnTo>
                    <a:pt x="498" y="150"/>
                  </a:lnTo>
                  <a:lnTo>
                    <a:pt x="492" y="144"/>
                  </a:lnTo>
                  <a:lnTo>
                    <a:pt x="478" y="150"/>
                  </a:lnTo>
                  <a:lnTo>
                    <a:pt x="402" y="149"/>
                  </a:lnTo>
                  <a:lnTo>
                    <a:pt x="331" y="161"/>
                  </a:lnTo>
                  <a:lnTo>
                    <a:pt x="304" y="133"/>
                  </a:lnTo>
                  <a:lnTo>
                    <a:pt x="259" y="85"/>
                  </a:lnTo>
                  <a:lnTo>
                    <a:pt x="224" y="52"/>
                  </a:lnTo>
                  <a:lnTo>
                    <a:pt x="210" y="42"/>
                  </a:lnTo>
                  <a:lnTo>
                    <a:pt x="191" y="26"/>
                  </a:lnTo>
                  <a:lnTo>
                    <a:pt x="171" y="13"/>
                  </a:lnTo>
                  <a:lnTo>
                    <a:pt x="142" y="0"/>
                  </a:lnTo>
                  <a:lnTo>
                    <a:pt x="0" y="5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6" name="Freeform 169"/>
            <p:cNvSpPr>
              <a:spLocks noChangeAspect="1"/>
            </p:cNvSpPr>
            <p:nvPr/>
          </p:nvSpPr>
          <p:spPr bwMode="gray">
            <a:xfrm>
              <a:off x="5672930" y="2868959"/>
              <a:ext cx="247650" cy="171450"/>
            </a:xfrm>
            <a:custGeom>
              <a:avLst/>
              <a:gdLst/>
              <a:ahLst/>
              <a:cxnLst>
                <a:cxn ang="0">
                  <a:pos x="249" y="96"/>
                </a:cxn>
                <a:cxn ang="0">
                  <a:pos x="256" y="60"/>
                </a:cxn>
                <a:cxn ang="0">
                  <a:pos x="289" y="46"/>
                </a:cxn>
                <a:cxn ang="0">
                  <a:pos x="308" y="24"/>
                </a:cxn>
                <a:cxn ang="0">
                  <a:pos x="320" y="20"/>
                </a:cxn>
                <a:cxn ang="0">
                  <a:pos x="336" y="6"/>
                </a:cxn>
                <a:cxn ang="0">
                  <a:pos x="376" y="36"/>
                </a:cxn>
                <a:cxn ang="0">
                  <a:pos x="413" y="48"/>
                </a:cxn>
                <a:cxn ang="0">
                  <a:pos x="424" y="73"/>
                </a:cxn>
                <a:cxn ang="0">
                  <a:pos x="416" y="100"/>
                </a:cxn>
                <a:cxn ang="0">
                  <a:pos x="460" y="116"/>
                </a:cxn>
                <a:cxn ang="0">
                  <a:pos x="499" y="107"/>
                </a:cxn>
                <a:cxn ang="0">
                  <a:pos x="526" y="137"/>
                </a:cxn>
                <a:cxn ang="0">
                  <a:pos x="543" y="170"/>
                </a:cxn>
                <a:cxn ang="0">
                  <a:pos x="558" y="215"/>
                </a:cxn>
                <a:cxn ang="0">
                  <a:pos x="653" y="275"/>
                </a:cxn>
                <a:cxn ang="0">
                  <a:pos x="714" y="328"/>
                </a:cxn>
                <a:cxn ang="0">
                  <a:pos x="760" y="333"/>
                </a:cxn>
                <a:cxn ang="0">
                  <a:pos x="774" y="355"/>
                </a:cxn>
                <a:cxn ang="0">
                  <a:pos x="771" y="392"/>
                </a:cxn>
                <a:cxn ang="0">
                  <a:pos x="728" y="380"/>
                </a:cxn>
                <a:cxn ang="0">
                  <a:pos x="717" y="397"/>
                </a:cxn>
                <a:cxn ang="0">
                  <a:pos x="685" y="398"/>
                </a:cxn>
                <a:cxn ang="0">
                  <a:pos x="675" y="417"/>
                </a:cxn>
                <a:cxn ang="0">
                  <a:pos x="664" y="457"/>
                </a:cxn>
                <a:cxn ang="0">
                  <a:pos x="634" y="479"/>
                </a:cxn>
                <a:cxn ang="0">
                  <a:pos x="594" y="494"/>
                </a:cxn>
                <a:cxn ang="0">
                  <a:pos x="589" y="509"/>
                </a:cxn>
                <a:cxn ang="0">
                  <a:pos x="570" y="528"/>
                </a:cxn>
                <a:cxn ang="0">
                  <a:pos x="538" y="536"/>
                </a:cxn>
                <a:cxn ang="0">
                  <a:pos x="508" y="523"/>
                </a:cxn>
                <a:cxn ang="0">
                  <a:pos x="482" y="507"/>
                </a:cxn>
                <a:cxn ang="0">
                  <a:pos x="476" y="441"/>
                </a:cxn>
                <a:cxn ang="0">
                  <a:pos x="396" y="403"/>
                </a:cxn>
                <a:cxn ang="0">
                  <a:pos x="364" y="369"/>
                </a:cxn>
                <a:cxn ang="0">
                  <a:pos x="314" y="359"/>
                </a:cxn>
                <a:cxn ang="0">
                  <a:pos x="231" y="321"/>
                </a:cxn>
                <a:cxn ang="0">
                  <a:pos x="198" y="337"/>
                </a:cxn>
                <a:cxn ang="0">
                  <a:pos x="145" y="351"/>
                </a:cxn>
                <a:cxn ang="0">
                  <a:pos x="80" y="378"/>
                </a:cxn>
                <a:cxn ang="0">
                  <a:pos x="86" y="275"/>
                </a:cxn>
                <a:cxn ang="0">
                  <a:pos x="50" y="250"/>
                </a:cxn>
                <a:cxn ang="0">
                  <a:pos x="66" y="230"/>
                </a:cxn>
                <a:cxn ang="0">
                  <a:pos x="68" y="214"/>
                </a:cxn>
                <a:cxn ang="0">
                  <a:pos x="34" y="203"/>
                </a:cxn>
                <a:cxn ang="0">
                  <a:pos x="16" y="166"/>
                </a:cxn>
                <a:cxn ang="0">
                  <a:pos x="27" y="143"/>
                </a:cxn>
                <a:cxn ang="0">
                  <a:pos x="84" y="156"/>
                </a:cxn>
                <a:cxn ang="0">
                  <a:pos x="97" y="148"/>
                </a:cxn>
                <a:cxn ang="0">
                  <a:pos x="86" y="91"/>
                </a:cxn>
                <a:cxn ang="0">
                  <a:pos x="57" y="57"/>
                </a:cxn>
                <a:cxn ang="0">
                  <a:pos x="14" y="91"/>
                </a:cxn>
                <a:cxn ang="0">
                  <a:pos x="4" y="92"/>
                </a:cxn>
                <a:cxn ang="0">
                  <a:pos x="77" y="32"/>
                </a:cxn>
                <a:cxn ang="0">
                  <a:pos x="107" y="41"/>
                </a:cxn>
                <a:cxn ang="0">
                  <a:pos x="139" y="75"/>
                </a:cxn>
                <a:cxn ang="0">
                  <a:pos x="181" y="113"/>
                </a:cxn>
              </a:cxnLst>
              <a:rect l="0" t="0" r="r" b="b"/>
              <a:pathLst>
                <a:path w="778" h="536">
                  <a:moveTo>
                    <a:pt x="193" y="107"/>
                  </a:moveTo>
                  <a:lnTo>
                    <a:pt x="247" y="116"/>
                  </a:lnTo>
                  <a:lnTo>
                    <a:pt x="255" y="111"/>
                  </a:lnTo>
                  <a:lnTo>
                    <a:pt x="249" y="96"/>
                  </a:lnTo>
                  <a:lnTo>
                    <a:pt x="250" y="89"/>
                  </a:lnTo>
                  <a:lnTo>
                    <a:pt x="245" y="73"/>
                  </a:lnTo>
                  <a:lnTo>
                    <a:pt x="249" y="65"/>
                  </a:lnTo>
                  <a:lnTo>
                    <a:pt x="256" y="60"/>
                  </a:lnTo>
                  <a:lnTo>
                    <a:pt x="260" y="54"/>
                  </a:lnTo>
                  <a:lnTo>
                    <a:pt x="265" y="47"/>
                  </a:lnTo>
                  <a:lnTo>
                    <a:pt x="273" y="46"/>
                  </a:lnTo>
                  <a:lnTo>
                    <a:pt x="289" y="46"/>
                  </a:lnTo>
                  <a:lnTo>
                    <a:pt x="298" y="42"/>
                  </a:lnTo>
                  <a:lnTo>
                    <a:pt x="300" y="35"/>
                  </a:lnTo>
                  <a:lnTo>
                    <a:pt x="300" y="27"/>
                  </a:lnTo>
                  <a:lnTo>
                    <a:pt x="308" y="24"/>
                  </a:lnTo>
                  <a:lnTo>
                    <a:pt x="320" y="32"/>
                  </a:lnTo>
                  <a:lnTo>
                    <a:pt x="328" y="35"/>
                  </a:lnTo>
                  <a:lnTo>
                    <a:pt x="325" y="27"/>
                  </a:lnTo>
                  <a:lnTo>
                    <a:pt x="320" y="20"/>
                  </a:lnTo>
                  <a:lnTo>
                    <a:pt x="314" y="15"/>
                  </a:lnTo>
                  <a:lnTo>
                    <a:pt x="321" y="11"/>
                  </a:lnTo>
                  <a:lnTo>
                    <a:pt x="328" y="11"/>
                  </a:lnTo>
                  <a:lnTo>
                    <a:pt x="336" y="6"/>
                  </a:lnTo>
                  <a:lnTo>
                    <a:pt x="337" y="0"/>
                  </a:lnTo>
                  <a:lnTo>
                    <a:pt x="358" y="21"/>
                  </a:lnTo>
                  <a:lnTo>
                    <a:pt x="371" y="30"/>
                  </a:lnTo>
                  <a:lnTo>
                    <a:pt x="376" y="36"/>
                  </a:lnTo>
                  <a:lnTo>
                    <a:pt x="385" y="39"/>
                  </a:lnTo>
                  <a:lnTo>
                    <a:pt x="394" y="37"/>
                  </a:lnTo>
                  <a:lnTo>
                    <a:pt x="409" y="41"/>
                  </a:lnTo>
                  <a:lnTo>
                    <a:pt x="413" y="48"/>
                  </a:lnTo>
                  <a:lnTo>
                    <a:pt x="411" y="55"/>
                  </a:lnTo>
                  <a:lnTo>
                    <a:pt x="412" y="64"/>
                  </a:lnTo>
                  <a:lnTo>
                    <a:pt x="418" y="69"/>
                  </a:lnTo>
                  <a:lnTo>
                    <a:pt x="424" y="73"/>
                  </a:lnTo>
                  <a:lnTo>
                    <a:pt x="417" y="76"/>
                  </a:lnTo>
                  <a:lnTo>
                    <a:pt x="417" y="84"/>
                  </a:lnTo>
                  <a:lnTo>
                    <a:pt x="418" y="92"/>
                  </a:lnTo>
                  <a:lnTo>
                    <a:pt x="416" y="100"/>
                  </a:lnTo>
                  <a:lnTo>
                    <a:pt x="421" y="106"/>
                  </a:lnTo>
                  <a:lnTo>
                    <a:pt x="435" y="114"/>
                  </a:lnTo>
                  <a:lnTo>
                    <a:pt x="452" y="117"/>
                  </a:lnTo>
                  <a:lnTo>
                    <a:pt x="460" y="116"/>
                  </a:lnTo>
                  <a:lnTo>
                    <a:pt x="484" y="121"/>
                  </a:lnTo>
                  <a:lnTo>
                    <a:pt x="492" y="118"/>
                  </a:lnTo>
                  <a:lnTo>
                    <a:pt x="493" y="111"/>
                  </a:lnTo>
                  <a:lnTo>
                    <a:pt x="499" y="107"/>
                  </a:lnTo>
                  <a:lnTo>
                    <a:pt x="507" y="112"/>
                  </a:lnTo>
                  <a:lnTo>
                    <a:pt x="519" y="123"/>
                  </a:lnTo>
                  <a:lnTo>
                    <a:pt x="524" y="129"/>
                  </a:lnTo>
                  <a:lnTo>
                    <a:pt x="526" y="137"/>
                  </a:lnTo>
                  <a:lnTo>
                    <a:pt x="527" y="152"/>
                  </a:lnTo>
                  <a:lnTo>
                    <a:pt x="531" y="160"/>
                  </a:lnTo>
                  <a:lnTo>
                    <a:pt x="538" y="164"/>
                  </a:lnTo>
                  <a:lnTo>
                    <a:pt x="543" y="170"/>
                  </a:lnTo>
                  <a:lnTo>
                    <a:pt x="548" y="186"/>
                  </a:lnTo>
                  <a:lnTo>
                    <a:pt x="547" y="194"/>
                  </a:lnTo>
                  <a:lnTo>
                    <a:pt x="553" y="209"/>
                  </a:lnTo>
                  <a:lnTo>
                    <a:pt x="558" y="215"/>
                  </a:lnTo>
                  <a:lnTo>
                    <a:pt x="609" y="245"/>
                  </a:lnTo>
                  <a:lnTo>
                    <a:pt x="629" y="269"/>
                  </a:lnTo>
                  <a:lnTo>
                    <a:pt x="636" y="274"/>
                  </a:lnTo>
                  <a:lnTo>
                    <a:pt x="653" y="275"/>
                  </a:lnTo>
                  <a:lnTo>
                    <a:pt x="666" y="284"/>
                  </a:lnTo>
                  <a:lnTo>
                    <a:pt x="686" y="299"/>
                  </a:lnTo>
                  <a:lnTo>
                    <a:pt x="708" y="322"/>
                  </a:lnTo>
                  <a:lnTo>
                    <a:pt x="714" y="328"/>
                  </a:lnTo>
                  <a:lnTo>
                    <a:pt x="723" y="329"/>
                  </a:lnTo>
                  <a:lnTo>
                    <a:pt x="729" y="324"/>
                  </a:lnTo>
                  <a:lnTo>
                    <a:pt x="737" y="323"/>
                  </a:lnTo>
                  <a:lnTo>
                    <a:pt x="760" y="333"/>
                  </a:lnTo>
                  <a:lnTo>
                    <a:pt x="765" y="339"/>
                  </a:lnTo>
                  <a:lnTo>
                    <a:pt x="772" y="343"/>
                  </a:lnTo>
                  <a:lnTo>
                    <a:pt x="778" y="348"/>
                  </a:lnTo>
                  <a:lnTo>
                    <a:pt x="774" y="355"/>
                  </a:lnTo>
                  <a:lnTo>
                    <a:pt x="771" y="363"/>
                  </a:lnTo>
                  <a:lnTo>
                    <a:pt x="771" y="378"/>
                  </a:lnTo>
                  <a:lnTo>
                    <a:pt x="772" y="387"/>
                  </a:lnTo>
                  <a:lnTo>
                    <a:pt x="771" y="392"/>
                  </a:lnTo>
                  <a:lnTo>
                    <a:pt x="756" y="392"/>
                  </a:lnTo>
                  <a:lnTo>
                    <a:pt x="746" y="388"/>
                  </a:lnTo>
                  <a:lnTo>
                    <a:pt x="733" y="380"/>
                  </a:lnTo>
                  <a:lnTo>
                    <a:pt x="728" y="380"/>
                  </a:lnTo>
                  <a:lnTo>
                    <a:pt x="723" y="380"/>
                  </a:lnTo>
                  <a:lnTo>
                    <a:pt x="720" y="383"/>
                  </a:lnTo>
                  <a:lnTo>
                    <a:pt x="719" y="391"/>
                  </a:lnTo>
                  <a:lnTo>
                    <a:pt x="717" y="397"/>
                  </a:lnTo>
                  <a:lnTo>
                    <a:pt x="714" y="398"/>
                  </a:lnTo>
                  <a:lnTo>
                    <a:pt x="699" y="398"/>
                  </a:lnTo>
                  <a:lnTo>
                    <a:pt x="693" y="397"/>
                  </a:lnTo>
                  <a:lnTo>
                    <a:pt x="685" y="398"/>
                  </a:lnTo>
                  <a:lnTo>
                    <a:pt x="680" y="404"/>
                  </a:lnTo>
                  <a:lnTo>
                    <a:pt x="676" y="408"/>
                  </a:lnTo>
                  <a:lnTo>
                    <a:pt x="675" y="410"/>
                  </a:lnTo>
                  <a:lnTo>
                    <a:pt x="675" y="417"/>
                  </a:lnTo>
                  <a:lnTo>
                    <a:pt x="669" y="434"/>
                  </a:lnTo>
                  <a:lnTo>
                    <a:pt x="666" y="437"/>
                  </a:lnTo>
                  <a:lnTo>
                    <a:pt x="664" y="450"/>
                  </a:lnTo>
                  <a:lnTo>
                    <a:pt x="664" y="457"/>
                  </a:lnTo>
                  <a:lnTo>
                    <a:pt x="663" y="462"/>
                  </a:lnTo>
                  <a:lnTo>
                    <a:pt x="648" y="472"/>
                  </a:lnTo>
                  <a:lnTo>
                    <a:pt x="640" y="473"/>
                  </a:lnTo>
                  <a:lnTo>
                    <a:pt x="634" y="479"/>
                  </a:lnTo>
                  <a:lnTo>
                    <a:pt x="626" y="483"/>
                  </a:lnTo>
                  <a:lnTo>
                    <a:pt x="618" y="488"/>
                  </a:lnTo>
                  <a:lnTo>
                    <a:pt x="601" y="491"/>
                  </a:lnTo>
                  <a:lnTo>
                    <a:pt x="594" y="494"/>
                  </a:lnTo>
                  <a:lnTo>
                    <a:pt x="586" y="493"/>
                  </a:lnTo>
                  <a:lnTo>
                    <a:pt x="586" y="499"/>
                  </a:lnTo>
                  <a:lnTo>
                    <a:pt x="593" y="504"/>
                  </a:lnTo>
                  <a:lnTo>
                    <a:pt x="589" y="509"/>
                  </a:lnTo>
                  <a:lnTo>
                    <a:pt x="585" y="510"/>
                  </a:lnTo>
                  <a:lnTo>
                    <a:pt x="583" y="522"/>
                  </a:lnTo>
                  <a:lnTo>
                    <a:pt x="579" y="525"/>
                  </a:lnTo>
                  <a:lnTo>
                    <a:pt x="570" y="528"/>
                  </a:lnTo>
                  <a:lnTo>
                    <a:pt x="564" y="534"/>
                  </a:lnTo>
                  <a:lnTo>
                    <a:pt x="551" y="534"/>
                  </a:lnTo>
                  <a:lnTo>
                    <a:pt x="543" y="536"/>
                  </a:lnTo>
                  <a:lnTo>
                    <a:pt x="538" y="536"/>
                  </a:lnTo>
                  <a:lnTo>
                    <a:pt x="534" y="530"/>
                  </a:lnTo>
                  <a:lnTo>
                    <a:pt x="526" y="526"/>
                  </a:lnTo>
                  <a:lnTo>
                    <a:pt x="520" y="521"/>
                  </a:lnTo>
                  <a:lnTo>
                    <a:pt x="508" y="523"/>
                  </a:lnTo>
                  <a:lnTo>
                    <a:pt x="497" y="520"/>
                  </a:lnTo>
                  <a:lnTo>
                    <a:pt x="494" y="517"/>
                  </a:lnTo>
                  <a:lnTo>
                    <a:pt x="488" y="511"/>
                  </a:lnTo>
                  <a:lnTo>
                    <a:pt x="482" y="507"/>
                  </a:lnTo>
                  <a:lnTo>
                    <a:pt x="484" y="494"/>
                  </a:lnTo>
                  <a:lnTo>
                    <a:pt x="481" y="483"/>
                  </a:lnTo>
                  <a:lnTo>
                    <a:pt x="481" y="446"/>
                  </a:lnTo>
                  <a:lnTo>
                    <a:pt x="476" y="441"/>
                  </a:lnTo>
                  <a:lnTo>
                    <a:pt x="450" y="441"/>
                  </a:lnTo>
                  <a:lnTo>
                    <a:pt x="434" y="431"/>
                  </a:lnTo>
                  <a:lnTo>
                    <a:pt x="412" y="413"/>
                  </a:lnTo>
                  <a:lnTo>
                    <a:pt x="396" y="403"/>
                  </a:lnTo>
                  <a:lnTo>
                    <a:pt x="386" y="399"/>
                  </a:lnTo>
                  <a:lnTo>
                    <a:pt x="382" y="387"/>
                  </a:lnTo>
                  <a:lnTo>
                    <a:pt x="373" y="374"/>
                  </a:lnTo>
                  <a:lnTo>
                    <a:pt x="364" y="369"/>
                  </a:lnTo>
                  <a:lnTo>
                    <a:pt x="349" y="366"/>
                  </a:lnTo>
                  <a:lnTo>
                    <a:pt x="338" y="369"/>
                  </a:lnTo>
                  <a:lnTo>
                    <a:pt x="327" y="366"/>
                  </a:lnTo>
                  <a:lnTo>
                    <a:pt x="314" y="359"/>
                  </a:lnTo>
                  <a:lnTo>
                    <a:pt x="276" y="347"/>
                  </a:lnTo>
                  <a:lnTo>
                    <a:pt x="267" y="335"/>
                  </a:lnTo>
                  <a:lnTo>
                    <a:pt x="252" y="323"/>
                  </a:lnTo>
                  <a:lnTo>
                    <a:pt x="231" y="321"/>
                  </a:lnTo>
                  <a:lnTo>
                    <a:pt x="217" y="323"/>
                  </a:lnTo>
                  <a:lnTo>
                    <a:pt x="214" y="332"/>
                  </a:lnTo>
                  <a:lnTo>
                    <a:pt x="209" y="337"/>
                  </a:lnTo>
                  <a:lnTo>
                    <a:pt x="198" y="337"/>
                  </a:lnTo>
                  <a:lnTo>
                    <a:pt x="187" y="333"/>
                  </a:lnTo>
                  <a:lnTo>
                    <a:pt x="176" y="333"/>
                  </a:lnTo>
                  <a:lnTo>
                    <a:pt x="160" y="337"/>
                  </a:lnTo>
                  <a:lnTo>
                    <a:pt x="145" y="351"/>
                  </a:lnTo>
                  <a:lnTo>
                    <a:pt x="111" y="378"/>
                  </a:lnTo>
                  <a:lnTo>
                    <a:pt x="93" y="382"/>
                  </a:lnTo>
                  <a:lnTo>
                    <a:pt x="79" y="382"/>
                  </a:lnTo>
                  <a:lnTo>
                    <a:pt x="80" y="378"/>
                  </a:lnTo>
                  <a:lnTo>
                    <a:pt x="74" y="338"/>
                  </a:lnTo>
                  <a:lnTo>
                    <a:pt x="73" y="312"/>
                  </a:lnTo>
                  <a:lnTo>
                    <a:pt x="77" y="289"/>
                  </a:lnTo>
                  <a:lnTo>
                    <a:pt x="86" y="275"/>
                  </a:lnTo>
                  <a:lnTo>
                    <a:pt x="75" y="272"/>
                  </a:lnTo>
                  <a:lnTo>
                    <a:pt x="64" y="262"/>
                  </a:lnTo>
                  <a:lnTo>
                    <a:pt x="57" y="252"/>
                  </a:lnTo>
                  <a:lnTo>
                    <a:pt x="50" y="250"/>
                  </a:lnTo>
                  <a:lnTo>
                    <a:pt x="50" y="247"/>
                  </a:lnTo>
                  <a:lnTo>
                    <a:pt x="70" y="238"/>
                  </a:lnTo>
                  <a:lnTo>
                    <a:pt x="77" y="234"/>
                  </a:lnTo>
                  <a:lnTo>
                    <a:pt x="66" y="230"/>
                  </a:lnTo>
                  <a:lnTo>
                    <a:pt x="58" y="225"/>
                  </a:lnTo>
                  <a:lnTo>
                    <a:pt x="51" y="219"/>
                  </a:lnTo>
                  <a:lnTo>
                    <a:pt x="61" y="209"/>
                  </a:lnTo>
                  <a:lnTo>
                    <a:pt x="68" y="214"/>
                  </a:lnTo>
                  <a:lnTo>
                    <a:pt x="78" y="218"/>
                  </a:lnTo>
                  <a:lnTo>
                    <a:pt x="72" y="207"/>
                  </a:lnTo>
                  <a:lnTo>
                    <a:pt x="51" y="199"/>
                  </a:lnTo>
                  <a:lnTo>
                    <a:pt x="34" y="203"/>
                  </a:lnTo>
                  <a:lnTo>
                    <a:pt x="26" y="211"/>
                  </a:lnTo>
                  <a:lnTo>
                    <a:pt x="21" y="211"/>
                  </a:lnTo>
                  <a:lnTo>
                    <a:pt x="14" y="181"/>
                  </a:lnTo>
                  <a:lnTo>
                    <a:pt x="16" y="166"/>
                  </a:lnTo>
                  <a:lnTo>
                    <a:pt x="23" y="155"/>
                  </a:lnTo>
                  <a:lnTo>
                    <a:pt x="24" y="151"/>
                  </a:lnTo>
                  <a:lnTo>
                    <a:pt x="21" y="128"/>
                  </a:lnTo>
                  <a:lnTo>
                    <a:pt x="27" y="143"/>
                  </a:lnTo>
                  <a:lnTo>
                    <a:pt x="32" y="151"/>
                  </a:lnTo>
                  <a:lnTo>
                    <a:pt x="53" y="151"/>
                  </a:lnTo>
                  <a:lnTo>
                    <a:pt x="73" y="157"/>
                  </a:lnTo>
                  <a:lnTo>
                    <a:pt x="84" y="156"/>
                  </a:lnTo>
                  <a:lnTo>
                    <a:pt x="99" y="160"/>
                  </a:lnTo>
                  <a:lnTo>
                    <a:pt x="109" y="155"/>
                  </a:lnTo>
                  <a:lnTo>
                    <a:pt x="99" y="154"/>
                  </a:lnTo>
                  <a:lnTo>
                    <a:pt x="97" y="148"/>
                  </a:lnTo>
                  <a:lnTo>
                    <a:pt x="112" y="144"/>
                  </a:lnTo>
                  <a:lnTo>
                    <a:pt x="126" y="127"/>
                  </a:lnTo>
                  <a:lnTo>
                    <a:pt x="102" y="109"/>
                  </a:lnTo>
                  <a:lnTo>
                    <a:pt x="86" y="91"/>
                  </a:lnTo>
                  <a:lnTo>
                    <a:pt x="80" y="74"/>
                  </a:lnTo>
                  <a:lnTo>
                    <a:pt x="70" y="60"/>
                  </a:lnTo>
                  <a:lnTo>
                    <a:pt x="68" y="58"/>
                  </a:lnTo>
                  <a:lnTo>
                    <a:pt x="57" y="57"/>
                  </a:lnTo>
                  <a:lnTo>
                    <a:pt x="39" y="62"/>
                  </a:lnTo>
                  <a:lnTo>
                    <a:pt x="23" y="70"/>
                  </a:lnTo>
                  <a:lnTo>
                    <a:pt x="14" y="82"/>
                  </a:lnTo>
                  <a:lnTo>
                    <a:pt x="14" y="91"/>
                  </a:lnTo>
                  <a:lnTo>
                    <a:pt x="19" y="94"/>
                  </a:lnTo>
                  <a:lnTo>
                    <a:pt x="20" y="119"/>
                  </a:lnTo>
                  <a:lnTo>
                    <a:pt x="18" y="117"/>
                  </a:lnTo>
                  <a:lnTo>
                    <a:pt x="4" y="92"/>
                  </a:lnTo>
                  <a:lnTo>
                    <a:pt x="0" y="74"/>
                  </a:lnTo>
                  <a:lnTo>
                    <a:pt x="30" y="48"/>
                  </a:lnTo>
                  <a:lnTo>
                    <a:pt x="53" y="39"/>
                  </a:lnTo>
                  <a:lnTo>
                    <a:pt x="77" y="32"/>
                  </a:lnTo>
                  <a:lnTo>
                    <a:pt x="85" y="31"/>
                  </a:lnTo>
                  <a:lnTo>
                    <a:pt x="93" y="31"/>
                  </a:lnTo>
                  <a:lnTo>
                    <a:pt x="100" y="35"/>
                  </a:lnTo>
                  <a:lnTo>
                    <a:pt x="107" y="41"/>
                  </a:lnTo>
                  <a:lnTo>
                    <a:pt x="122" y="47"/>
                  </a:lnTo>
                  <a:lnTo>
                    <a:pt x="127" y="54"/>
                  </a:lnTo>
                  <a:lnTo>
                    <a:pt x="133" y="69"/>
                  </a:lnTo>
                  <a:lnTo>
                    <a:pt x="139" y="75"/>
                  </a:lnTo>
                  <a:lnTo>
                    <a:pt x="143" y="82"/>
                  </a:lnTo>
                  <a:lnTo>
                    <a:pt x="153" y="105"/>
                  </a:lnTo>
                  <a:lnTo>
                    <a:pt x="163" y="112"/>
                  </a:lnTo>
                  <a:lnTo>
                    <a:pt x="181" y="113"/>
                  </a:lnTo>
                  <a:lnTo>
                    <a:pt x="193" y="10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57" name="Group 170"/>
            <p:cNvGrpSpPr>
              <a:grpSpLocks noChangeAspect="1"/>
            </p:cNvGrpSpPr>
            <p:nvPr/>
          </p:nvGrpSpPr>
          <p:grpSpPr bwMode="gray">
            <a:xfrm>
              <a:off x="5539580" y="2891184"/>
              <a:ext cx="96838" cy="77788"/>
              <a:chOff x="3007" y="1982"/>
              <a:chExt cx="61" cy="49"/>
            </a:xfrm>
            <a:grpFill/>
          </p:grpSpPr>
          <p:sp>
            <p:nvSpPr>
              <p:cNvPr id="294" name="Freeform 171"/>
              <p:cNvSpPr>
                <a:spLocks noChangeAspect="1"/>
              </p:cNvSpPr>
              <p:nvPr/>
            </p:nvSpPr>
            <p:spPr bwMode="gray">
              <a:xfrm>
                <a:off x="3007" y="2013"/>
                <a:ext cx="13" cy="12"/>
              </a:xfrm>
              <a:custGeom>
                <a:avLst/>
                <a:gdLst/>
                <a:ahLst/>
                <a:cxnLst>
                  <a:cxn ang="0">
                    <a:pos x="65" y="59"/>
                  </a:cxn>
                  <a:cxn ang="0">
                    <a:pos x="52" y="56"/>
                  </a:cxn>
                  <a:cxn ang="0">
                    <a:pos x="36" y="53"/>
                  </a:cxn>
                  <a:cxn ang="0">
                    <a:pos x="4" y="7"/>
                  </a:cxn>
                  <a:cxn ang="0">
                    <a:pos x="0" y="2"/>
                  </a:cxn>
                  <a:cxn ang="0">
                    <a:pos x="10" y="0"/>
                  </a:cxn>
                  <a:cxn ang="0">
                    <a:pos x="17" y="1"/>
                  </a:cxn>
                  <a:cxn ang="0">
                    <a:pos x="22" y="9"/>
                  </a:cxn>
                  <a:cxn ang="0">
                    <a:pos x="30" y="12"/>
                  </a:cxn>
                  <a:cxn ang="0">
                    <a:pos x="37" y="13"/>
                  </a:cxn>
                  <a:cxn ang="0">
                    <a:pos x="44" y="10"/>
                  </a:cxn>
                  <a:cxn ang="0">
                    <a:pos x="52" y="12"/>
                  </a:cxn>
                  <a:cxn ang="0">
                    <a:pos x="55" y="20"/>
                  </a:cxn>
                  <a:cxn ang="0">
                    <a:pos x="60" y="27"/>
                  </a:cxn>
                  <a:cxn ang="0">
                    <a:pos x="64" y="34"/>
                  </a:cxn>
                  <a:cxn ang="0">
                    <a:pos x="65" y="59"/>
                  </a:cxn>
                </a:cxnLst>
                <a:rect l="0" t="0" r="r" b="b"/>
                <a:pathLst>
                  <a:path w="65" h="59">
                    <a:moveTo>
                      <a:pt x="65" y="59"/>
                    </a:moveTo>
                    <a:lnTo>
                      <a:pt x="52" y="56"/>
                    </a:lnTo>
                    <a:lnTo>
                      <a:pt x="36" y="53"/>
                    </a:lnTo>
                    <a:lnTo>
                      <a:pt x="4" y="7"/>
                    </a:lnTo>
                    <a:lnTo>
                      <a:pt x="0" y="2"/>
                    </a:lnTo>
                    <a:lnTo>
                      <a:pt x="10" y="0"/>
                    </a:lnTo>
                    <a:lnTo>
                      <a:pt x="17" y="1"/>
                    </a:lnTo>
                    <a:lnTo>
                      <a:pt x="22" y="9"/>
                    </a:lnTo>
                    <a:lnTo>
                      <a:pt x="30" y="12"/>
                    </a:lnTo>
                    <a:lnTo>
                      <a:pt x="37" y="13"/>
                    </a:lnTo>
                    <a:lnTo>
                      <a:pt x="44" y="10"/>
                    </a:lnTo>
                    <a:lnTo>
                      <a:pt x="52" y="12"/>
                    </a:lnTo>
                    <a:lnTo>
                      <a:pt x="55" y="20"/>
                    </a:lnTo>
                    <a:lnTo>
                      <a:pt x="60" y="27"/>
                    </a:lnTo>
                    <a:lnTo>
                      <a:pt x="64" y="34"/>
                    </a:lnTo>
                    <a:lnTo>
                      <a:pt x="65" y="5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5" name="Freeform 172"/>
              <p:cNvSpPr>
                <a:spLocks noChangeAspect="1"/>
              </p:cNvSpPr>
              <p:nvPr/>
            </p:nvSpPr>
            <p:spPr bwMode="gray">
              <a:xfrm>
                <a:off x="3009" y="1982"/>
                <a:ext cx="59" cy="49"/>
              </a:xfrm>
              <a:custGeom>
                <a:avLst/>
                <a:gdLst/>
                <a:ahLst/>
                <a:cxnLst>
                  <a:cxn ang="0">
                    <a:pos x="88" y="5"/>
                  </a:cxn>
                  <a:cxn ang="0">
                    <a:pos x="107" y="16"/>
                  </a:cxn>
                  <a:cxn ang="0">
                    <a:pos x="119" y="24"/>
                  </a:cxn>
                  <a:cxn ang="0">
                    <a:pos x="126" y="47"/>
                  </a:cxn>
                  <a:cxn ang="0">
                    <a:pos x="151" y="51"/>
                  </a:cxn>
                  <a:cxn ang="0">
                    <a:pos x="164" y="43"/>
                  </a:cxn>
                  <a:cxn ang="0">
                    <a:pos x="178" y="24"/>
                  </a:cxn>
                  <a:cxn ang="0">
                    <a:pos x="188" y="13"/>
                  </a:cxn>
                  <a:cxn ang="0">
                    <a:pos x="220" y="34"/>
                  </a:cxn>
                  <a:cxn ang="0">
                    <a:pos x="245" y="83"/>
                  </a:cxn>
                  <a:cxn ang="0">
                    <a:pos x="261" y="98"/>
                  </a:cxn>
                  <a:cxn ang="0">
                    <a:pos x="281" y="98"/>
                  </a:cxn>
                  <a:cxn ang="0">
                    <a:pos x="292" y="109"/>
                  </a:cxn>
                  <a:cxn ang="0">
                    <a:pos x="283" y="109"/>
                  </a:cxn>
                  <a:cxn ang="0">
                    <a:pos x="259" y="117"/>
                  </a:cxn>
                  <a:cxn ang="0">
                    <a:pos x="248" y="147"/>
                  </a:cxn>
                  <a:cxn ang="0">
                    <a:pos x="240" y="180"/>
                  </a:cxn>
                  <a:cxn ang="0">
                    <a:pos x="223" y="192"/>
                  </a:cxn>
                  <a:cxn ang="0">
                    <a:pos x="213" y="206"/>
                  </a:cxn>
                  <a:cxn ang="0">
                    <a:pos x="215" y="244"/>
                  </a:cxn>
                  <a:cxn ang="0">
                    <a:pos x="204" y="245"/>
                  </a:cxn>
                  <a:cxn ang="0">
                    <a:pos x="189" y="235"/>
                  </a:cxn>
                  <a:cxn ang="0">
                    <a:pos x="177" y="227"/>
                  </a:cxn>
                  <a:cxn ang="0">
                    <a:pos x="169" y="215"/>
                  </a:cxn>
                  <a:cxn ang="0">
                    <a:pos x="177" y="186"/>
                  </a:cxn>
                  <a:cxn ang="0">
                    <a:pos x="161" y="163"/>
                  </a:cxn>
                  <a:cxn ang="0">
                    <a:pos x="123" y="177"/>
                  </a:cxn>
                  <a:cxn ang="0">
                    <a:pos x="107" y="203"/>
                  </a:cxn>
                  <a:cxn ang="0">
                    <a:pos x="84" y="218"/>
                  </a:cxn>
                  <a:cxn ang="0">
                    <a:pos x="80" y="203"/>
                  </a:cxn>
                  <a:cxn ang="0">
                    <a:pos x="82" y="196"/>
                  </a:cxn>
                  <a:cxn ang="0">
                    <a:pos x="77" y="182"/>
                  </a:cxn>
                  <a:cxn ang="0">
                    <a:pos x="82" y="166"/>
                  </a:cxn>
                  <a:cxn ang="0">
                    <a:pos x="67" y="165"/>
                  </a:cxn>
                  <a:cxn ang="0">
                    <a:pos x="43" y="144"/>
                  </a:cxn>
                  <a:cxn ang="0">
                    <a:pos x="49" y="136"/>
                  </a:cxn>
                  <a:cxn ang="0">
                    <a:pos x="51" y="120"/>
                  </a:cxn>
                  <a:cxn ang="0">
                    <a:pos x="32" y="106"/>
                  </a:cxn>
                  <a:cxn ang="0">
                    <a:pos x="24" y="91"/>
                  </a:cxn>
                  <a:cxn ang="0">
                    <a:pos x="29" y="77"/>
                  </a:cxn>
                  <a:cxn ang="0">
                    <a:pos x="21" y="64"/>
                  </a:cxn>
                  <a:cxn ang="0">
                    <a:pos x="3" y="51"/>
                  </a:cxn>
                  <a:cxn ang="0">
                    <a:pos x="0" y="43"/>
                  </a:cxn>
                  <a:cxn ang="0">
                    <a:pos x="19" y="32"/>
                  </a:cxn>
                  <a:cxn ang="0">
                    <a:pos x="34" y="36"/>
                  </a:cxn>
                  <a:cxn ang="0">
                    <a:pos x="55" y="50"/>
                  </a:cxn>
                  <a:cxn ang="0">
                    <a:pos x="78" y="55"/>
                  </a:cxn>
                  <a:cxn ang="0">
                    <a:pos x="91" y="50"/>
                  </a:cxn>
                  <a:cxn ang="0">
                    <a:pos x="75" y="32"/>
                  </a:cxn>
                  <a:cxn ang="0">
                    <a:pos x="66" y="19"/>
                  </a:cxn>
                  <a:cxn ang="0">
                    <a:pos x="78" y="0"/>
                  </a:cxn>
                </a:cxnLst>
                <a:rect l="0" t="0" r="r" b="b"/>
                <a:pathLst>
                  <a:path w="294" h="245">
                    <a:moveTo>
                      <a:pt x="80" y="0"/>
                    </a:moveTo>
                    <a:lnTo>
                      <a:pt x="88" y="5"/>
                    </a:lnTo>
                    <a:lnTo>
                      <a:pt x="95" y="5"/>
                    </a:lnTo>
                    <a:lnTo>
                      <a:pt x="107" y="16"/>
                    </a:lnTo>
                    <a:lnTo>
                      <a:pt x="111" y="24"/>
                    </a:lnTo>
                    <a:lnTo>
                      <a:pt x="119" y="24"/>
                    </a:lnTo>
                    <a:lnTo>
                      <a:pt x="124" y="40"/>
                    </a:lnTo>
                    <a:lnTo>
                      <a:pt x="126" y="47"/>
                    </a:lnTo>
                    <a:lnTo>
                      <a:pt x="135" y="47"/>
                    </a:lnTo>
                    <a:lnTo>
                      <a:pt x="151" y="51"/>
                    </a:lnTo>
                    <a:lnTo>
                      <a:pt x="159" y="48"/>
                    </a:lnTo>
                    <a:lnTo>
                      <a:pt x="164" y="43"/>
                    </a:lnTo>
                    <a:lnTo>
                      <a:pt x="170" y="28"/>
                    </a:lnTo>
                    <a:lnTo>
                      <a:pt x="178" y="24"/>
                    </a:lnTo>
                    <a:lnTo>
                      <a:pt x="185" y="20"/>
                    </a:lnTo>
                    <a:lnTo>
                      <a:pt x="188" y="13"/>
                    </a:lnTo>
                    <a:lnTo>
                      <a:pt x="194" y="3"/>
                    </a:lnTo>
                    <a:lnTo>
                      <a:pt x="220" y="34"/>
                    </a:lnTo>
                    <a:lnTo>
                      <a:pt x="236" y="68"/>
                    </a:lnTo>
                    <a:lnTo>
                      <a:pt x="245" y="83"/>
                    </a:lnTo>
                    <a:lnTo>
                      <a:pt x="253" y="93"/>
                    </a:lnTo>
                    <a:lnTo>
                      <a:pt x="261" y="98"/>
                    </a:lnTo>
                    <a:lnTo>
                      <a:pt x="274" y="93"/>
                    </a:lnTo>
                    <a:lnTo>
                      <a:pt x="281" y="98"/>
                    </a:lnTo>
                    <a:lnTo>
                      <a:pt x="287" y="100"/>
                    </a:lnTo>
                    <a:lnTo>
                      <a:pt x="292" y="109"/>
                    </a:lnTo>
                    <a:lnTo>
                      <a:pt x="294" y="118"/>
                    </a:lnTo>
                    <a:lnTo>
                      <a:pt x="283" y="109"/>
                    </a:lnTo>
                    <a:lnTo>
                      <a:pt x="269" y="110"/>
                    </a:lnTo>
                    <a:lnTo>
                      <a:pt x="259" y="117"/>
                    </a:lnTo>
                    <a:lnTo>
                      <a:pt x="251" y="127"/>
                    </a:lnTo>
                    <a:lnTo>
                      <a:pt x="248" y="147"/>
                    </a:lnTo>
                    <a:lnTo>
                      <a:pt x="247" y="164"/>
                    </a:lnTo>
                    <a:lnTo>
                      <a:pt x="240" y="180"/>
                    </a:lnTo>
                    <a:lnTo>
                      <a:pt x="236" y="206"/>
                    </a:lnTo>
                    <a:lnTo>
                      <a:pt x="223" y="192"/>
                    </a:lnTo>
                    <a:lnTo>
                      <a:pt x="216" y="197"/>
                    </a:lnTo>
                    <a:lnTo>
                      <a:pt x="213" y="206"/>
                    </a:lnTo>
                    <a:lnTo>
                      <a:pt x="213" y="227"/>
                    </a:lnTo>
                    <a:lnTo>
                      <a:pt x="215" y="244"/>
                    </a:lnTo>
                    <a:lnTo>
                      <a:pt x="211" y="245"/>
                    </a:lnTo>
                    <a:lnTo>
                      <a:pt x="204" y="245"/>
                    </a:lnTo>
                    <a:lnTo>
                      <a:pt x="197" y="242"/>
                    </a:lnTo>
                    <a:lnTo>
                      <a:pt x="189" y="235"/>
                    </a:lnTo>
                    <a:lnTo>
                      <a:pt x="181" y="231"/>
                    </a:lnTo>
                    <a:lnTo>
                      <a:pt x="177" y="227"/>
                    </a:lnTo>
                    <a:lnTo>
                      <a:pt x="166" y="220"/>
                    </a:lnTo>
                    <a:lnTo>
                      <a:pt x="169" y="215"/>
                    </a:lnTo>
                    <a:lnTo>
                      <a:pt x="184" y="207"/>
                    </a:lnTo>
                    <a:lnTo>
                      <a:pt x="177" y="186"/>
                    </a:lnTo>
                    <a:lnTo>
                      <a:pt x="178" y="172"/>
                    </a:lnTo>
                    <a:lnTo>
                      <a:pt x="161" y="163"/>
                    </a:lnTo>
                    <a:lnTo>
                      <a:pt x="135" y="169"/>
                    </a:lnTo>
                    <a:lnTo>
                      <a:pt x="123" y="177"/>
                    </a:lnTo>
                    <a:lnTo>
                      <a:pt x="113" y="187"/>
                    </a:lnTo>
                    <a:lnTo>
                      <a:pt x="107" y="203"/>
                    </a:lnTo>
                    <a:lnTo>
                      <a:pt x="95" y="217"/>
                    </a:lnTo>
                    <a:lnTo>
                      <a:pt x="84" y="218"/>
                    </a:lnTo>
                    <a:lnTo>
                      <a:pt x="83" y="211"/>
                    </a:lnTo>
                    <a:lnTo>
                      <a:pt x="80" y="203"/>
                    </a:lnTo>
                    <a:lnTo>
                      <a:pt x="75" y="197"/>
                    </a:lnTo>
                    <a:lnTo>
                      <a:pt x="82" y="196"/>
                    </a:lnTo>
                    <a:lnTo>
                      <a:pt x="83" y="187"/>
                    </a:lnTo>
                    <a:lnTo>
                      <a:pt x="77" y="182"/>
                    </a:lnTo>
                    <a:lnTo>
                      <a:pt x="78" y="175"/>
                    </a:lnTo>
                    <a:lnTo>
                      <a:pt x="82" y="166"/>
                    </a:lnTo>
                    <a:lnTo>
                      <a:pt x="75" y="165"/>
                    </a:lnTo>
                    <a:lnTo>
                      <a:pt x="67" y="165"/>
                    </a:lnTo>
                    <a:lnTo>
                      <a:pt x="52" y="156"/>
                    </a:lnTo>
                    <a:lnTo>
                      <a:pt x="43" y="144"/>
                    </a:lnTo>
                    <a:lnTo>
                      <a:pt x="40" y="137"/>
                    </a:lnTo>
                    <a:lnTo>
                      <a:pt x="49" y="136"/>
                    </a:lnTo>
                    <a:lnTo>
                      <a:pt x="52" y="127"/>
                    </a:lnTo>
                    <a:lnTo>
                      <a:pt x="51" y="120"/>
                    </a:lnTo>
                    <a:lnTo>
                      <a:pt x="37" y="111"/>
                    </a:lnTo>
                    <a:lnTo>
                      <a:pt x="32" y="106"/>
                    </a:lnTo>
                    <a:lnTo>
                      <a:pt x="27" y="99"/>
                    </a:lnTo>
                    <a:lnTo>
                      <a:pt x="24" y="91"/>
                    </a:lnTo>
                    <a:lnTo>
                      <a:pt x="24" y="83"/>
                    </a:lnTo>
                    <a:lnTo>
                      <a:pt x="29" y="77"/>
                    </a:lnTo>
                    <a:lnTo>
                      <a:pt x="28" y="69"/>
                    </a:lnTo>
                    <a:lnTo>
                      <a:pt x="21" y="64"/>
                    </a:lnTo>
                    <a:lnTo>
                      <a:pt x="13" y="64"/>
                    </a:lnTo>
                    <a:lnTo>
                      <a:pt x="3" y="51"/>
                    </a:lnTo>
                    <a:lnTo>
                      <a:pt x="1" y="43"/>
                    </a:lnTo>
                    <a:lnTo>
                      <a:pt x="0" y="43"/>
                    </a:lnTo>
                    <a:lnTo>
                      <a:pt x="5" y="42"/>
                    </a:lnTo>
                    <a:lnTo>
                      <a:pt x="19" y="32"/>
                    </a:lnTo>
                    <a:lnTo>
                      <a:pt x="27" y="34"/>
                    </a:lnTo>
                    <a:lnTo>
                      <a:pt x="34" y="36"/>
                    </a:lnTo>
                    <a:lnTo>
                      <a:pt x="40" y="42"/>
                    </a:lnTo>
                    <a:lnTo>
                      <a:pt x="55" y="50"/>
                    </a:lnTo>
                    <a:lnTo>
                      <a:pt x="64" y="48"/>
                    </a:lnTo>
                    <a:lnTo>
                      <a:pt x="78" y="55"/>
                    </a:lnTo>
                    <a:lnTo>
                      <a:pt x="87" y="56"/>
                    </a:lnTo>
                    <a:lnTo>
                      <a:pt x="91" y="50"/>
                    </a:lnTo>
                    <a:lnTo>
                      <a:pt x="88" y="42"/>
                    </a:lnTo>
                    <a:lnTo>
                      <a:pt x="75" y="32"/>
                    </a:lnTo>
                    <a:lnTo>
                      <a:pt x="72" y="25"/>
                    </a:lnTo>
                    <a:lnTo>
                      <a:pt x="66" y="19"/>
                    </a:lnTo>
                    <a:lnTo>
                      <a:pt x="67" y="10"/>
                    </a:lnTo>
                    <a:lnTo>
                      <a:pt x="78" y="0"/>
                    </a:lnTo>
                    <a:lnTo>
                      <a:pt x="8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58" name="Freeform 173"/>
            <p:cNvSpPr>
              <a:spLocks noChangeAspect="1"/>
            </p:cNvSpPr>
            <p:nvPr/>
          </p:nvSpPr>
          <p:spPr bwMode="gray">
            <a:xfrm>
              <a:off x="4333081" y="2130772"/>
              <a:ext cx="190500" cy="130175"/>
            </a:xfrm>
            <a:custGeom>
              <a:avLst/>
              <a:gdLst/>
              <a:ahLst/>
              <a:cxnLst>
                <a:cxn ang="0">
                  <a:pos x="221" y="370"/>
                </a:cxn>
                <a:cxn ang="0">
                  <a:pos x="145" y="352"/>
                </a:cxn>
                <a:cxn ang="0">
                  <a:pos x="103" y="337"/>
                </a:cxn>
                <a:cxn ang="0">
                  <a:pos x="150" y="308"/>
                </a:cxn>
                <a:cxn ang="0">
                  <a:pos x="141" y="270"/>
                </a:cxn>
                <a:cxn ang="0">
                  <a:pos x="127" y="259"/>
                </a:cxn>
                <a:cxn ang="0">
                  <a:pos x="108" y="227"/>
                </a:cxn>
                <a:cxn ang="0">
                  <a:pos x="59" y="228"/>
                </a:cxn>
                <a:cxn ang="0">
                  <a:pos x="48" y="218"/>
                </a:cxn>
                <a:cxn ang="0">
                  <a:pos x="102" y="205"/>
                </a:cxn>
                <a:cxn ang="0">
                  <a:pos x="146" y="180"/>
                </a:cxn>
                <a:cxn ang="0">
                  <a:pos x="118" y="167"/>
                </a:cxn>
                <a:cxn ang="0">
                  <a:pos x="138" y="137"/>
                </a:cxn>
                <a:cxn ang="0">
                  <a:pos x="119" y="136"/>
                </a:cxn>
                <a:cxn ang="0">
                  <a:pos x="71" y="138"/>
                </a:cxn>
                <a:cxn ang="0">
                  <a:pos x="0" y="144"/>
                </a:cxn>
                <a:cxn ang="0">
                  <a:pos x="43" y="130"/>
                </a:cxn>
                <a:cxn ang="0">
                  <a:pos x="21" y="97"/>
                </a:cxn>
                <a:cxn ang="0">
                  <a:pos x="68" y="108"/>
                </a:cxn>
                <a:cxn ang="0">
                  <a:pos x="53" y="86"/>
                </a:cxn>
                <a:cxn ang="0">
                  <a:pos x="54" y="71"/>
                </a:cxn>
                <a:cxn ang="0">
                  <a:pos x="77" y="57"/>
                </a:cxn>
                <a:cxn ang="0">
                  <a:pos x="102" y="79"/>
                </a:cxn>
                <a:cxn ang="0">
                  <a:pos x="112" y="66"/>
                </a:cxn>
                <a:cxn ang="0">
                  <a:pos x="103" y="40"/>
                </a:cxn>
                <a:cxn ang="0">
                  <a:pos x="95" y="24"/>
                </a:cxn>
                <a:cxn ang="0">
                  <a:pos x="77" y="9"/>
                </a:cxn>
                <a:cxn ang="0">
                  <a:pos x="109" y="17"/>
                </a:cxn>
                <a:cxn ang="0">
                  <a:pos x="155" y="60"/>
                </a:cxn>
                <a:cxn ang="0">
                  <a:pos x="176" y="100"/>
                </a:cxn>
                <a:cxn ang="0">
                  <a:pos x="156" y="117"/>
                </a:cxn>
                <a:cxn ang="0">
                  <a:pos x="172" y="146"/>
                </a:cxn>
                <a:cxn ang="0">
                  <a:pos x="189" y="152"/>
                </a:cxn>
                <a:cxn ang="0">
                  <a:pos x="217" y="127"/>
                </a:cxn>
                <a:cxn ang="0">
                  <a:pos x="229" y="72"/>
                </a:cxn>
                <a:cxn ang="0">
                  <a:pos x="265" y="95"/>
                </a:cxn>
                <a:cxn ang="0">
                  <a:pos x="283" y="76"/>
                </a:cxn>
                <a:cxn ang="0">
                  <a:pos x="318" y="45"/>
                </a:cxn>
                <a:cxn ang="0">
                  <a:pos x="333" y="77"/>
                </a:cxn>
                <a:cxn ang="0">
                  <a:pos x="355" y="103"/>
                </a:cxn>
                <a:cxn ang="0">
                  <a:pos x="349" y="47"/>
                </a:cxn>
                <a:cxn ang="0">
                  <a:pos x="392" y="65"/>
                </a:cxn>
                <a:cxn ang="0">
                  <a:pos x="424" y="57"/>
                </a:cxn>
                <a:cxn ang="0">
                  <a:pos x="437" y="7"/>
                </a:cxn>
                <a:cxn ang="0">
                  <a:pos x="480" y="19"/>
                </a:cxn>
                <a:cxn ang="0">
                  <a:pos x="504" y="44"/>
                </a:cxn>
                <a:cxn ang="0">
                  <a:pos x="543" y="19"/>
                </a:cxn>
                <a:cxn ang="0">
                  <a:pos x="523" y="72"/>
                </a:cxn>
                <a:cxn ang="0">
                  <a:pos x="560" y="106"/>
                </a:cxn>
                <a:cxn ang="0">
                  <a:pos x="582" y="120"/>
                </a:cxn>
                <a:cxn ang="0">
                  <a:pos x="600" y="179"/>
                </a:cxn>
                <a:cxn ang="0">
                  <a:pos x="591" y="217"/>
                </a:cxn>
                <a:cxn ang="0">
                  <a:pos x="550" y="243"/>
                </a:cxn>
                <a:cxn ang="0">
                  <a:pos x="555" y="270"/>
                </a:cxn>
                <a:cxn ang="0">
                  <a:pos x="516" y="285"/>
                </a:cxn>
                <a:cxn ang="0">
                  <a:pos x="483" y="309"/>
                </a:cxn>
                <a:cxn ang="0">
                  <a:pos x="413" y="347"/>
                </a:cxn>
                <a:cxn ang="0">
                  <a:pos x="385" y="364"/>
                </a:cxn>
                <a:cxn ang="0">
                  <a:pos x="302" y="407"/>
                </a:cxn>
              </a:cxnLst>
              <a:rect l="0" t="0" r="r" b="b"/>
              <a:pathLst>
                <a:path w="603" h="409">
                  <a:moveTo>
                    <a:pt x="251" y="389"/>
                  </a:moveTo>
                  <a:lnTo>
                    <a:pt x="248" y="390"/>
                  </a:lnTo>
                  <a:lnTo>
                    <a:pt x="240" y="384"/>
                  </a:lnTo>
                  <a:lnTo>
                    <a:pt x="231" y="382"/>
                  </a:lnTo>
                  <a:lnTo>
                    <a:pt x="221" y="370"/>
                  </a:lnTo>
                  <a:lnTo>
                    <a:pt x="202" y="356"/>
                  </a:lnTo>
                  <a:lnTo>
                    <a:pt x="182" y="348"/>
                  </a:lnTo>
                  <a:lnTo>
                    <a:pt x="170" y="353"/>
                  </a:lnTo>
                  <a:lnTo>
                    <a:pt x="151" y="348"/>
                  </a:lnTo>
                  <a:lnTo>
                    <a:pt x="145" y="352"/>
                  </a:lnTo>
                  <a:lnTo>
                    <a:pt x="135" y="352"/>
                  </a:lnTo>
                  <a:lnTo>
                    <a:pt x="118" y="351"/>
                  </a:lnTo>
                  <a:lnTo>
                    <a:pt x="111" y="357"/>
                  </a:lnTo>
                  <a:lnTo>
                    <a:pt x="102" y="355"/>
                  </a:lnTo>
                  <a:lnTo>
                    <a:pt x="103" y="337"/>
                  </a:lnTo>
                  <a:lnTo>
                    <a:pt x="100" y="324"/>
                  </a:lnTo>
                  <a:lnTo>
                    <a:pt x="113" y="334"/>
                  </a:lnTo>
                  <a:lnTo>
                    <a:pt x="119" y="325"/>
                  </a:lnTo>
                  <a:lnTo>
                    <a:pt x="135" y="319"/>
                  </a:lnTo>
                  <a:lnTo>
                    <a:pt x="150" y="308"/>
                  </a:lnTo>
                  <a:lnTo>
                    <a:pt x="150" y="288"/>
                  </a:lnTo>
                  <a:lnTo>
                    <a:pt x="131" y="293"/>
                  </a:lnTo>
                  <a:lnTo>
                    <a:pt x="141" y="283"/>
                  </a:lnTo>
                  <a:lnTo>
                    <a:pt x="143" y="278"/>
                  </a:lnTo>
                  <a:lnTo>
                    <a:pt x="141" y="270"/>
                  </a:lnTo>
                  <a:lnTo>
                    <a:pt x="150" y="259"/>
                  </a:lnTo>
                  <a:lnTo>
                    <a:pt x="140" y="260"/>
                  </a:lnTo>
                  <a:lnTo>
                    <a:pt x="134" y="271"/>
                  </a:lnTo>
                  <a:lnTo>
                    <a:pt x="128" y="266"/>
                  </a:lnTo>
                  <a:lnTo>
                    <a:pt x="127" y="259"/>
                  </a:lnTo>
                  <a:lnTo>
                    <a:pt x="122" y="260"/>
                  </a:lnTo>
                  <a:lnTo>
                    <a:pt x="120" y="255"/>
                  </a:lnTo>
                  <a:lnTo>
                    <a:pt x="119" y="245"/>
                  </a:lnTo>
                  <a:lnTo>
                    <a:pt x="116" y="228"/>
                  </a:lnTo>
                  <a:lnTo>
                    <a:pt x="108" y="227"/>
                  </a:lnTo>
                  <a:lnTo>
                    <a:pt x="95" y="232"/>
                  </a:lnTo>
                  <a:lnTo>
                    <a:pt x="90" y="227"/>
                  </a:lnTo>
                  <a:lnTo>
                    <a:pt x="81" y="226"/>
                  </a:lnTo>
                  <a:lnTo>
                    <a:pt x="69" y="226"/>
                  </a:lnTo>
                  <a:lnTo>
                    <a:pt x="59" y="228"/>
                  </a:lnTo>
                  <a:lnTo>
                    <a:pt x="49" y="235"/>
                  </a:lnTo>
                  <a:lnTo>
                    <a:pt x="37" y="238"/>
                  </a:lnTo>
                  <a:lnTo>
                    <a:pt x="32" y="232"/>
                  </a:lnTo>
                  <a:lnTo>
                    <a:pt x="33" y="219"/>
                  </a:lnTo>
                  <a:lnTo>
                    <a:pt x="48" y="218"/>
                  </a:lnTo>
                  <a:lnTo>
                    <a:pt x="66" y="213"/>
                  </a:lnTo>
                  <a:lnTo>
                    <a:pt x="73" y="207"/>
                  </a:lnTo>
                  <a:lnTo>
                    <a:pt x="85" y="207"/>
                  </a:lnTo>
                  <a:lnTo>
                    <a:pt x="96" y="197"/>
                  </a:lnTo>
                  <a:lnTo>
                    <a:pt x="102" y="205"/>
                  </a:lnTo>
                  <a:lnTo>
                    <a:pt x="111" y="196"/>
                  </a:lnTo>
                  <a:lnTo>
                    <a:pt x="122" y="200"/>
                  </a:lnTo>
                  <a:lnTo>
                    <a:pt x="144" y="201"/>
                  </a:lnTo>
                  <a:lnTo>
                    <a:pt x="152" y="178"/>
                  </a:lnTo>
                  <a:lnTo>
                    <a:pt x="146" y="180"/>
                  </a:lnTo>
                  <a:lnTo>
                    <a:pt x="140" y="191"/>
                  </a:lnTo>
                  <a:lnTo>
                    <a:pt x="133" y="187"/>
                  </a:lnTo>
                  <a:lnTo>
                    <a:pt x="111" y="184"/>
                  </a:lnTo>
                  <a:lnTo>
                    <a:pt x="111" y="176"/>
                  </a:lnTo>
                  <a:lnTo>
                    <a:pt x="118" y="167"/>
                  </a:lnTo>
                  <a:lnTo>
                    <a:pt x="125" y="165"/>
                  </a:lnTo>
                  <a:lnTo>
                    <a:pt x="130" y="159"/>
                  </a:lnTo>
                  <a:lnTo>
                    <a:pt x="147" y="147"/>
                  </a:lnTo>
                  <a:lnTo>
                    <a:pt x="147" y="144"/>
                  </a:lnTo>
                  <a:lnTo>
                    <a:pt x="138" y="137"/>
                  </a:lnTo>
                  <a:lnTo>
                    <a:pt x="131" y="143"/>
                  </a:lnTo>
                  <a:lnTo>
                    <a:pt x="124" y="143"/>
                  </a:lnTo>
                  <a:lnTo>
                    <a:pt x="124" y="137"/>
                  </a:lnTo>
                  <a:lnTo>
                    <a:pt x="119" y="133"/>
                  </a:lnTo>
                  <a:lnTo>
                    <a:pt x="119" y="136"/>
                  </a:lnTo>
                  <a:lnTo>
                    <a:pt x="116" y="127"/>
                  </a:lnTo>
                  <a:lnTo>
                    <a:pt x="112" y="126"/>
                  </a:lnTo>
                  <a:lnTo>
                    <a:pt x="90" y="124"/>
                  </a:lnTo>
                  <a:lnTo>
                    <a:pt x="82" y="127"/>
                  </a:lnTo>
                  <a:lnTo>
                    <a:pt x="71" y="138"/>
                  </a:lnTo>
                  <a:lnTo>
                    <a:pt x="64" y="138"/>
                  </a:lnTo>
                  <a:lnTo>
                    <a:pt x="48" y="147"/>
                  </a:lnTo>
                  <a:lnTo>
                    <a:pt x="42" y="147"/>
                  </a:lnTo>
                  <a:lnTo>
                    <a:pt x="25" y="137"/>
                  </a:lnTo>
                  <a:lnTo>
                    <a:pt x="0" y="144"/>
                  </a:lnTo>
                  <a:lnTo>
                    <a:pt x="4" y="132"/>
                  </a:lnTo>
                  <a:lnTo>
                    <a:pt x="9" y="122"/>
                  </a:lnTo>
                  <a:lnTo>
                    <a:pt x="15" y="127"/>
                  </a:lnTo>
                  <a:lnTo>
                    <a:pt x="34" y="136"/>
                  </a:lnTo>
                  <a:lnTo>
                    <a:pt x="43" y="130"/>
                  </a:lnTo>
                  <a:lnTo>
                    <a:pt x="31" y="125"/>
                  </a:lnTo>
                  <a:lnTo>
                    <a:pt x="34" y="124"/>
                  </a:lnTo>
                  <a:lnTo>
                    <a:pt x="36" y="116"/>
                  </a:lnTo>
                  <a:lnTo>
                    <a:pt x="26" y="110"/>
                  </a:lnTo>
                  <a:lnTo>
                    <a:pt x="21" y="97"/>
                  </a:lnTo>
                  <a:lnTo>
                    <a:pt x="44" y="108"/>
                  </a:lnTo>
                  <a:lnTo>
                    <a:pt x="53" y="120"/>
                  </a:lnTo>
                  <a:lnTo>
                    <a:pt x="70" y="116"/>
                  </a:lnTo>
                  <a:lnTo>
                    <a:pt x="63" y="111"/>
                  </a:lnTo>
                  <a:lnTo>
                    <a:pt x="68" y="108"/>
                  </a:lnTo>
                  <a:lnTo>
                    <a:pt x="69" y="100"/>
                  </a:lnTo>
                  <a:lnTo>
                    <a:pt x="50" y="103"/>
                  </a:lnTo>
                  <a:lnTo>
                    <a:pt x="41" y="92"/>
                  </a:lnTo>
                  <a:lnTo>
                    <a:pt x="42" y="88"/>
                  </a:lnTo>
                  <a:lnTo>
                    <a:pt x="53" y="86"/>
                  </a:lnTo>
                  <a:lnTo>
                    <a:pt x="44" y="78"/>
                  </a:lnTo>
                  <a:lnTo>
                    <a:pt x="37" y="65"/>
                  </a:lnTo>
                  <a:lnTo>
                    <a:pt x="38" y="67"/>
                  </a:lnTo>
                  <a:lnTo>
                    <a:pt x="52" y="73"/>
                  </a:lnTo>
                  <a:lnTo>
                    <a:pt x="54" y="71"/>
                  </a:lnTo>
                  <a:lnTo>
                    <a:pt x="47" y="59"/>
                  </a:lnTo>
                  <a:lnTo>
                    <a:pt x="58" y="63"/>
                  </a:lnTo>
                  <a:lnTo>
                    <a:pt x="50" y="51"/>
                  </a:lnTo>
                  <a:lnTo>
                    <a:pt x="58" y="47"/>
                  </a:lnTo>
                  <a:lnTo>
                    <a:pt x="77" y="57"/>
                  </a:lnTo>
                  <a:lnTo>
                    <a:pt x="77" y="73"/>
                  </a:lnTo>
                  <a:lnTo>
                    <a:pt x="80" y="74"/>
                  </a:lnTo>
                  <a:lnTo>
                    <a:pt x="87" y="77"/>
                  </a:lnTo>
                  <a:lnTo>
                    <a:pt x="93" y="70"/>
                  </a:lnTo>
                  <a:lnTo>
                    <a:pt x="102" y="79"/>
                  </a:lnTo>
                  <a:lnTo>
                    <a:pt x="104" y="93"/>
                  </a:lnTo>
                  <a:lnTo>
                    <a:pt x="108" y="81"/>
                  </a:lnTo>
                  <a:lnTo>
                    <a:pt x="113" y="93"/>
                  </a:lnTo>
                  <a:lnTo>
                    <a:pt x="119" y="79"/>
                  </a:lnTo>
                  <a:lnTo>
                    <a:pt x="112" y="66"/>
                  </a:lnTo>
                  <a:lnTo>
                    <a:pt x="113" y="60"/>
                  </a:lnTo>
                  <a:lnTo>
                    <a:pt x="97" y="51"/>
                  </a:lnTo>
                  <a:lnTo>
                    <a:pt x="89" y="44"/>
                  </a:lnTo>
                  <a:lnTo>
                    <a:pt x="95" y="33"/>
                  </a:lnTo>
                  <a:lnTo>
                    <a:pt x="103" y="40"/>
                  </a:lnTo>
                  <a:lnTo>
                    <a:pt x="108" y="40"/>
                  </a:lnTo>
                  <a:lnTo>
                    <a:pt x="112" y="38"/>
                  </a:lnTo>
                  <a:lnTo>
                    <a:pt x="103" y="29"/>
                  </a:lnTo>
                  <a:lnTo>
                    <a:pt x="101" y="24"/>
                  </a:lnTo>
                  <a:lnTo>
                    <a:pt x="95" y="24"/>
                  </a:lnTo>
                  <a:lnTo>
                    <a:pt x="85" y="30"/>
                  </a:lnTo>
                  <a:lnTo>
                    <a:pt x="76" y="27"/>
                  </a:lnTo>
                  <a:lnTo>
                    <a:pt x="76" y="25"/>
                  </a:lnTo>
                  <a:lnTo>
                    <a:pt x="80" y="18"/>
                  </a:lnTo>
                  <a:lnTo>
                    <a:pt x="77" y="9"/>
                  </a:lnTo>
                  <a:lnTo>
                    <a:pt x="87" y="11"/>
                  </a:lnTo>
                  <a:lnTo>
                    <a:pt x="87" y="6"/>
                  </a:lnTo>
                  <a:lnTo>
                    <a:pt x="97" y="16"/>
                  </a:lnTo>
                  <a:lnTo>
                    <a:pt x="103" y="13"/>
                  </a:lnTo>
                  <a:lnTo>
                    <a:pt x="109" y="17"/>
                  </a:lnTo>
                  <a:lnTo>
                    <a:pt x="114" y="14"/>
                  </a:lnTo>
                  <a:lnTo>
                    <a:pt x="124" y="33"/>
                  </a:lnTo>
                  <a:lnTo>
                    <a:pt x="139" y="36"/>
                  </a:lnTo>
                  <a:lnTo>
                    <a:pt x="145" y="47"/>
                  </a:lnTo>
                  <a:lnTo>
                    <a:pt x="155" y="60"/>
                  </a:lnTo>
                  <a:lnTo>
                    <a:pt x="166" y="63"/>
                  </a:lnTo>
                  <a:lnTo>
                    <a:pt x="173" y="71"/>
                  </a:lnTo>
                  <a:lnTo>
                    <a:pt x="163" y="78"/>
                  </a:lnTo>
                  <a:lnTo>
                    <a:pt x="174" y="86"/>
                  </a:lnTo>
                  <a:lnTo>
                    <a:pt x="176" y="100"/>
                  </a:lnTo>
                  <a:lnTo>
                    <a:pt x="171" y="104"/>
                  </a:lnTo>
                  <a:lnTo>
                    <a:pt x="170" y="109"/>
                  </a:lnTo>
                  <a:lnTo>
                    <a:pt x="166" y="114"/>
                  </a:lnTo>
                  <a:lnTo>
                    <a:pt x="152" y="106"/>
                  </a:lnTo>
                  <a:lnTo>
                    <a:pt x="156" y="117"/>
                  </a:lnTo>
                  <a:lnTo>
                    <a:pt x="170" y="124"/>
                  </a:lnTo>
                  <a:lnTo>
                    <a:pt x="168" y="133"/>
                  </a:lnTo>
                  <a:lnTo>
                    <a:pt x="174" y="126"/>
                  </a:lnTo>
                  <a:lnTo>
                    <a:pt x="177" y="140"/>
                  </a:lnTo>
                  <a:lnTo>
                    <a:pt x="172" y="146"/>
                  </a:lnTo>
                  <a:lnTo>
                    <a:pt x="181" y="149"/>
                  </a:lnTo>
                  <a:lnTo>
                    <a:pt x="182" y="157"/>
                  </a:lnTo>
                  <a:lnTo>
                    <a:pt x="182" y="175"/>
                  </a:lnTo>
                  <a:lnTo>
                    <a:pt x="189" y="162"/>
                  </a:lnTo>
                  <a:lnTo>
                    <a:pt x="189" y="152"/>
                  </a:lnTo>
                  <a:lnTo>
                    <a:pt x="202" y="151"/>
                  </a:lnTo>
                  <a:lnTo>
                    <a:pt x="202" y="127"/>
                  </a:lnTo>
                  <a:lnTo>
                    <a:pt x="206" y="116"/>
                  </a:lnTo>
                  <a:lnTo>
                    <a:pt x="215" y="117"/>
                  </a:lnTo>
                  <a:lnTo>
                    <a:pt x="217" y="127"/>
                  </a:lnTo>
                  <a:lnTo>
                    <a:pt x="222" y="137"/>
                  </a:lnTo>
                  <a:lnTo>
                    <a:pt x="229" y="127"/>
                  </a:lnTo>
                  <a:lnTo>
                    <a:pt x="232" y="113"/>
                  </a:lnTo>
                  <a:lnTo>
                    <a:pt x="233" y="97"/>
                  </a:lnTo>
                  <a:lnTo>
                    <a:pt x="229" y="72"/>
                  </a:lnTo>
                  <a:lnTo>
                    <a:pt x="227" y="59"/>
                  </a:lnTo>
                  <a:lnTo>
                    <a:pt x="233" y="56"/>
                  </a:lnTo>
                  <a:lnTo>
                    <a:pt x="240" y="59"/>
                  </a:lnTo>
                  <a:lnTo>
                    <a:pt x="256" y="76"/>
                  </a:lnTo>
                  <a:lnTo>
                    <a:pt x="265" y="95"/>
                  </a:lnTo>
                  <a:lnTo>
                    <a:pt x="269" y="106"/>
                  </a:lnTo>
                  <a:lnTo>
                    <a:pt x="275" y="106"/>
                  </a:lnTo>
                  <a:lnTo>
                    <a:pt x="281" y="104"/>
                  </a:lnTo>
                  <a:lnTo>
                    <a:pt x="284" y="88"/>
                  </a:lnTo>
                  <a:lnTo>
                    <a:pt x="283" y="76"/>
                  </a:lnTo>
                  <a:lnTo>
                    <a:pt x="280" y="66"/>
                  </a:lnTo>
                  <a:lnTo>
                    <a:pt x="292" y="61"/>
                  </a:lnTo>
                  <a:lnTo>
                    <a:pt x="299" y="65"/>
                  </a:lnTo>
                  <a:lnTo>
                    <a:pt x="305" y="54"/>
                  </a:lnTo>
                  <a:lnTo>
                    <a:pt x="318" y="45"/>
                  </a:lnTo>
                  <a:lnTo>
                    <a:pt x="318" y="55"/>
                  </a:lnTo>
                  <a:lnTo>
                    <a:pt x="321" y="55"/>
                  </a:lnTo>
                  <a:lnTo>
                    <a:pt x="323" y="61"/>
                  </a:lnTo>
                  <a:lnTo>
                    <a:pt x="331" y="63"/>
                  </a:lnTo>
                  <a:lnTo>
                    <a:pt x="333" y="77"/>
                  </a:lnTo>
                  <a:lnTo>
                    <a:pt x="340" y="84"/>
                  </a:lnTo>
                  <a:lnTo>
                    <a:pt x="346" y="95"/>
                  </a:lnTo>
                  <a:lnTo>
                    <a:pt x="349" y="111"/>
                  </a:lnTo>
                  <a:lnTo>
                    <a:pt x="353" y="117"/>
                  </a:lnTo>
                  <a:lnTo>
                    <a:pt x="355" y="103"/>
                  </a:lnTo>
                  <a:lnTo>
                    <a:pt x="355" y="89"/>
                  </a:lnTo>
                  <a:lnTo>
                    <a:pt x="353" y="81"/>
                  </a:lnTo>
                  <a:lnTo>
                    <a:pt x="344" y="60"/>
                  </a:lnTo>
                  <a:lnTo>
                    <a:pt x="344" y="50"/>
                  </a:lnTo>
                  <a:lnTo>
                    <a:pt x="349" y="47"/>
                  </a:lnTo>
                  <a:lnTo>
                    <a:pt x="360" y="50"/>
                  </a:lnTo>
                  <a:lnTo>
                    <a:pt x="370" y="59"/>
                  </a:lnTo>
                  <a:lnTo>
                    <a:pt x="377" y="72"/>
                  </a:lnTo>
                  <a:lnTo>
                    <a:pt x="387" y="70"/>
                  </a:lnTo>
                  <a:lnTo>
                    <a:pt x="392" y="65"/>
                  </a:lnTo>
                  <a:lnTo>
                    <a:pt x="397" y="55"/>
                  </a:lnTo>
                  <a:lnTo>
                    <a:pt x="397" y="49"/>
                  </a:lnTo>
                  <a:lnTo>
                    <a:pt x="410" y="46"/>
                  </a:lnTo>
                  <a:lnTo>
                    <a:pt x="412" y="56"/>
                  </a:lnTo>
                  <a:lnTo>
                    <a:pt x="424" y="57"/>
                  </a:lnTo>
                  <a:lnTo>
                    <a:pt x="432" y="51"/>
                  </a:lnTo>
                  <a:lnTo>
                    <a:pt x="444" y="50"/>
                  </a:lnTo>
                  <a:lnTo>
                    <a:pt x="444" y="28"/>
                  </a:lnTo>
                  <a:lnTo>
                    <a:pt x="441" y="16"/>
                  </a:lnTo>
                  <a:lnTo>
                    <a:pt x="437" y="7"/>
                  </a:lnTo>
                  <a:lnTo>
                    <a:pt x="448" y="8"/>
                  </a:lnTo>
                  <a:lnTo>
                    <a:pt x="456" y="0"/>
                  </a:lnTo>
                  <a:lnTo>
                    <a:pt x="464" y="1"/>
                  </a:lnTo>
                  <a:lnTo>
                    <a:pt x="468" y="13"/>
                  </a:lnTo>
                  <a:lnTo>
                    <a:pt x="480" y="19"/>
                  </a:lnTo>
                  <a:lnTo>
                    <a:pt x="482" y="31"/>
                  </a:lnTo>
                  <a:lnTo>
                    <a:pt x="479" y="36"/>
                  </a:lnTo>
                  <a:lnTo>
                    <a:pt x="495" y="49"/>
                  </a:lnTo>
                  <a:lnTo>
                    <a:pt x="501" y="49"/>
                  </a:lnTo>
                  <a:lnTo>
                    <a:pt x="504" y="44"/>
                  </a:lnTo>
                  <a:lnTo>
                    <a:pt x="502" y="36"/>
                  </a:lnTo>
                  <a:lnTo>
                    <a:pt x="518" y="36"/>
                  </a:lnTo>
                  <a:lnTo>
                    <a:pt x="523" y="23"/>
                  </a:lnTo>
                  <a:lnTo>
                    <a:pt x="530" y="20"/>
                  </a:lnTo>
                  <a:lnTo>
                    <a:pt x="543" y="19"/>
                  </a:lnTo>
                  <a:lnTo>
                    <a:pt x="547" y="23"/>
                  </a:lnTo>
                  <a:lnTo>
                    <a:pt x="532" y="30"/>
                  </a:lnTo>
                  <a:lnTo>
                    <a:pt x="515" y="59"/>
                  </a:lnTo>
                  <a:lnTo>
                    <a:pt x="518" y="67"/>
                  </a:lnTo>
                  <a:lnTo>
                    <a:pt x="523" y="72"/>
                  </a:lnTo>
                  <a:lnTo>
                    <a:pt x="538" y="63"/>
                  </a:lnTo>
                  <a:lnTo>
                    <a:pt x="542" y="82"/>
                  </a:lnTo>
                  <a:lnTo>
                    <a:pt x="536" y="99"/>
                  </a:lnTo>
                  <a:lnTo>
                    <a:pt x="536" y="109"/>
                  </a:lnTo>
                  <a:lnTo>
                    <a:pt x="560" y="106"/>
                  </a:lnTo>
                  <a:lnTo>
                    <a:pt x="559" y="115"/>
                  </a:lnTo>
                  <a:lnTo>
                    <a:pt x="560" y="124"/>
                  </a:lnTo>
                  <a:lnTo>
                    <a:pt x="576" y="129"/>
                  </a:lnTo>
                  <a:lnTo>
                    <a:pt x="577" y="115"/>
                  </a:lnTo>
                  <a:lnTo>
                    <a:pt x="582" y="120"/>
                  </a:lnTo>
                  <a:lnTo>
                    <a:pt x="593" y="147"/>
                  </a:lnTo>
                  <a:lnTo>
                    <a:pt x="592" y="159"/>
                  </a:lnTo>
                  <a:lnTo>
                    <a:pt x="586" y="165"/>
                  </a:lnTo>
                  <a:lnTo>
                    <a:pt x="592" y="180"/>
                  </a:lnTo>
                  <a:lnTo>
                    <a:pt x="600" y="179"/>
                  </a:lnTo>
                  <a:lnTo>
                    <a:pt x="603" y="174"/>
                  </a:lnTo>
                  <a:lnTo>
                    <a:pt x="603" y="189"/>
                  </a:lnTo>
                  <a:lnTo>
                    <a:pt x="600" y="202"/>
                  </a:lnTo>
                  <a:lnTo>
                    <a:pt x="591" y="206"/>
                  </a:lnTo>
                  <a:lnTo>
                    <a:pt x="591" y="217"/>
                  </a:lnTo>
                  <a:lnTo>
                    <a:pt x="587" y="219"/>
                  </a:lnTo>
                  <a:lnTo>
                    <a:pt x="580" y="229"/>
                  </a:lnTo>
                  <a:lnTo>
                    <a:pt x="560" y="234"/>
                  </a:lnTo>
                  <a:lnTo>
                    <a:pt x="560" y="244"/>
                  </a:lnTo>
                  <a:lnTo>
                    <a:pt x="550" y="243"/>
                  </a:lnTo>
                  <a:lnTo>
                    <a:pt x="553" y="246"/>
                  </a:lnTo>
                  <a:lnTo>
                    <a:pt x="548" y="253"/>
                  </a:lnTo>
                  <a:lnTo>
                    <a:pt x="555" y="254"/>
                  </a:lnTo>
                  <a:lnTo>
                    <a:pt x="565" y="246"/>
                  </a:lnTo>
                  <a:lnTo>
                    <a:pt x="555" y="270"/>
                  </a:lnTo>
                  <a:lnTo>
                    <a:pt x="545" y="282"/>
                  </a:lnTo>
                  <a:lnTo>
                    <a:pt x="532" y="287"/>
                  </a:lnTo>
                  <a:lnTo>
                    <a:pt x="528" y="299"/>
                  </a:lnTo>
                  <a:lnTo>
                    <a:pt x="516" y="292"/>
                  </a:lnTo>
                  <a:lnTo>
                    <a:pt x="516" y="285"/>
                  </a:lnTo>
                  <a:lnTo>
                    <a:pt x="510" y="278"/>
                  </a:lnTo>
                  <a:lnTo>
                    <a:pt x="504" y="277"/>
                  </a:lnTo>
                  <a:lnTo>
                    <a:pt x="501" y="291"/>
                  </a:lnTo>
                  <a:lnTo>
                    <a:pt x="488" y="300"/>
                  </a:lnTo>
                  <a:lnTo>
                    <a:pt x="483" y="309"/>
                  </a:lnTo>
                  <a:lnTo>
                    <a:pt x="467" y="325"/>
                  </a:lnTo>
                  <a:lnTo>
                    <a:pt x="450" y="337"/>
                  </a:lnTo>
                  <a:lnTo>
                    <a:pt x="437" y="345"/>
                  </a:lnTo>
                  <a:lnTo>
                    <a:pt x="423" y="343"/>
                  </a:lnTo>
                  <a:lnTo>
                    <a:pt x="413" y="347"/>
                  </a:lnTo>
                  <a:lnTo>
                    <a:pt x="410" y="341"/>
                  </a:lnTo>
                  <a:lnTo>
                    <a:pt x="404" y="346"/>
                  </a:lnTo>
                  <a:lnTo>
                    <a:pt x="401" y="351"/>
                  </a:lnTo>
                  <a:lnTo>
                    <a:pt x="401" y="359"/>
                  </a:lnTo>
                  <a:lnTo>
                    <a:pt x="385" y="364"/>
                  </a:lnTo>
                  <a:lnTo>
                    <a:pt x="356" y="394"/>
                  </a:lnTo>
                  <a:lnTo>
                    <a:pt x="332" y="402"/>
                  </a:lnTo>
                  <a:lnTo>
                    <a:pt x="324" y="409"/>
                  </a:lnTo>
                  <a:lnTo>
                    <a:pt x="310" y="404"/>
                  </a:lnTo>
                  <a:lnTo>
                    <a:pt x="302" y="407"/>
                  </a:lnTo>
                  <a:lnTo>
                    <a:pt x="291" y="399"/>
                  </a:lnTo>
                  <a:lnTo>
                    <a:pt x="279" y="396"/>
                  </a:lnTo>
                  <a:lnTo>
                    <a:pt x="260" y="388"/>
                  </a:lnTo>
                  <a:lnTo>
                    <a:pt x="251" y="38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59" name="Group 222"/>
            <p:cNvGrpSpPr>
              <a:grpSpLocks noChangeAspect="1"/>
            </p:cNvGrpSpPr>
            <p:nvPr/>
          </p:nvGrpSpPr>
          <p:grpSpPr bwMode="gray">
            <a:xfrm>
              <a:off x="4945856" y="1268759"/>
              <a:ext cx="287338" cy="296863"/>
              <a:chOff x="3202" y="1036"/>
              <a:chExt cx="181" cy="187"/>
            </a:xfrm>
            <a:grpFill/>
          </p:grpSpPr>
          <p:sp>
            <p:nvSpPr>
              <p:cNvPr id="288" name="Freeform 223"/>
              <p:cNvSpPr>
                <a:spLocks noChangeAspect="1"/>
              </p:cNvSpPr>
              <p:nvPr/>
            </p:nvSpPr>
            <p:spPr bwMode="gray">
              <a:xfrm>
                <a:off x="3202" y="1036"/>
                <a:ext cx="118" cy="187"/>
              </a:xfrm>
              <a:custGeom>
                <a:avLst/>
                <a:gdLst/>
                <a:ahLst/>
                <a:cxnLst>
                  <a:cxn ang="0">
                    <a:pos x="274" y="96"/>
                  </a:cxn>
                  <a:cxn ang="0">
                    <a:pos x="291" y="233"/>
                  </a:cxn>
                  <a:cxn ang="0">
                    <a:pos x="264" y="255"/>
                  </a:cxn>
                  <a:cxn ang="0">
                    <a:pos x="253" y="151"/>
                  </a:cxn>
                  <a:cxn ang="0">
                    <a:pos x="197" y="102"/>
                  </a:cxn>
                  <a:cxn ang="0">
                    <a:pos x="189" y="232"/>
                  </a:cxn>
                  <a:cxn ang="0">
                    <a:pos x="145" y="192"/>
                  </a:cxn>
                  <a:cxn ang="0">
                    <a:pos x="94" y="145"/>
                  </a:cxn>
                  <a:cxn ang="0">
                    <a:pos x="170" y="96"/>
                  </a:cxn>
                  <a:cxn ang="0">
                    <a:pos x="98" y="77"/>
                  </a:cxn>
                  <a:cxn ang="0">
                    <a:pos x="74" y="104"/>
                  </a:cxn>
                  <a:cxn ang="0">
                    <a:pos x="35" y="115"/>
                  </a:cxn>
                  <a:cxn ang="0">
                    <a:pos x="15" y="152"/>
                  </a:cxn>
                  <a:cxn ang="0">
                    <a:pos x="15" y="206"/>
                  </a:cxn>
                  <a:cxn ang="0">
                    <a:pos x="33" y="276"/>
                  </a:cxn>
                  <a:cxn ang="0">
                    <a:pos x="74" y="224"/>
                  </a:cxn>
                  <a:cxn ang="0">
                    <a:pos x="70" y="301"/>
                  </a:cxn>
                  <a:cxn ang="0">
                    <a:pos x="37" y="316"/>
                  </a:cxn>
                  <a:cxn ang="0">
                    <a:pos x="66" y="400"/>
                  </a:cxn>
                  <a:cxn ang="0">
                    <a:pos x="100" y="450"/>
                  </a:cxn>
                  <a:cxn ang="0">
                    <a:pos x="129" y="522"/>
                  </a:cxn>
                  <a:cxn ang="0">
                    <a:pos x="191" y="516"/>
                  </a:cxn>
                  <a:cxn ang="0">
                    <a:pos x="213" y="458"/>
                  </a:cxn>
                  <a:cxn ang="0">
                    <a:pos x="231" y="394"/>
                  </a:cxn>
                  <a:cxn ang="0">
                    <a:pos x="266" y="366"/>
                  </a:cxn>
                  <a:cxn ang="0">
                    <a:pos x="307" y="435"/>
                  </a:cxn>
                  <a:cxn ang="0">
                    <a:pos x="336" y="400"/>
                  </a:cxn>
                  <a:cxn ang="0">
                    <a:pos x="326" y="453"/>
                  </a:cxn>
                  <a:cxn ang="0">
                    <a:pos x="336" y="485"/>
                  </a:cxn>
                  <a:cxn ang="0">
                    <a:pos x="264" y="516"/>
                  </a:cxn>
                  <a:cxn ang="0">
                    <a:pos x="224" y="555"/>
                  </a:cxn>
                  <a:cxn ang="0">
                    <a:pos x="167" y="569"/>
                  </a:cxn>
                  <a:cxn ang="0">
                    <a:pos x="195" y="640"/>
                  </a:cxn>
                  <a:cxn ang="0">
                    <a:pos x="231" y="636"/>
                  </a:cxn>
                  <a:cxn ang="0">
                    <a:pos x="315" y="624"/>
                  </a:cxn>
                  <a:cxn ang="0">
                    <a:pos x="338" y="637"/>
                  </a:cxn>
                  <a:cxn ang="0">
                    <a:pos x="281" y="649"/>
                  </a:cxn>
                  <a:cxn ang="0">
                    <a:pos x="291" y="714"/>
                  </a:cxn>
                  <a:cxn ang="0">
                    <a:pos x="215" y="716"/>
                  </a:cxn>
                  <a:cxn ang="0">
                    <a:pos x="199" y="774"/>
                  </a:cxn>
                  <a:cxn ang="0">
                    <a:pos x="278" y="830"/>
                  </a:cxn>
                  <a:cxn ang="0">
                    <a:pos x="302" y="848"/>
                  </a:cxn>
                  <a:cxn ang="0">
                    <a:pos x="323" y="922"/>
                  </a:cxn>
                  <a:cxn ang="0">
                    <a:pos x="348" y="888"/>
                  </a:cxn>
                  <a:cxn ang="0">
                    <a:pos x="364" y="822"/>
                  </a:cxn>
                  <a:cxn ang="0">
                    <a:pos x="380" y="731"/>
                  </a:cxn>
                  <a:cxn ang="0">
                    <a:pos x="423" y="680"/>
                  </a:cxn>
                  <a:cxn ang="0">
                    <a:pos x="426" y="588"/>
                  </a:cxn>
                  <a:cxn ang="0">
                    <a:pos x="455" y="529"/>
                  </a:cxn>
                  <a:cxn ang="0">
                    <a:pos x="473" y="462"/>
                  </a:cxn>
                  <a:cxn ang="0">
                    <a:pos x="536" y="404"/>
                  </a:cxn>
                  <a:cxn ang="0">
                    <a:pos x="586" y="341"/>
                  </a:cxn>
                  <a:cxn ang="0">
                    <a:pos x="477" y="254"/>
                  </a:cxn>
                  <a:cxn ang="0">
                    <a:pos x="435" y="150"/>
                  </a:cxn>
                  <a:cxn ang="0">
                    <a:pos x="391" y="181"/>
                  </a:cxn>
                  <a:cxn ang="0">
                    <a:pos x="379" y="144"/>
                  </a:cxn>
                  <a:cxn ang="0">
                    <a:pos x="339" y="39"/>
                  </a:cxn>
                  <a:cxn ang="0">
                    <a:pos x="290" y="22"/>
                  </a:cxn>
                </a:cxnLst>
                <a:rect l="0" t="0" r="r" b="b"/>
                <a:pathLst>
                  <a:path w="591" h="937">
                    <a:moveTo>
                      <a:pt x="290" y="22"/>
                    </a:moveTo>
                    <a:lnTo>
                      <a:pt x="289" y="29"/>
                    </a:lnTo>
                    <a:lnTo>
                      <a:pt x="294" y="43"/>
                    </a:lnTo>
                    <a:lnTo>
                      <a:pt x="279" y="45"/>
                    </a:lnTo>
                    <a:lnTo>
                      <a:pt x="278" y="57"/>
                    </a:lnTo>
                    <a:lnTo>
                      <a:pt x="278" y="68"/>
                    </a:lnTo>
                    <a:lnTo>
                      <a:pt x="274" y="79"/>
                    </a:lnTo>
                    <a:lnTo>
                      <a:pt x="274" y="96"/>
                    </a:lnTo>
                    <a:lnTo>
                      <a:pt x="279" y="96"/>
                    </a:lnTo>
                    <a:lnTo>
                      <a:pt x="279" y="109"/>
                    </a:lnTo>
                    <a:lnTo>
                      <a:pt x="280" y="133"/>
                    </a:lnTo>
                    <a:lnTo>
                      <a:pt x="283" y="140"/>
                    </a:lnTo>
                    <a:lnTo>
                      <a:pt x="283" y="182"/>
                    </a:lnTo>
                    <a:lnTo>
                      <a:pt x="285" y="195"/>
                    </a:lnTo>
                    <a:lnTo>
                      <a:pt x="288" y="226"/>
                    </a:lnTo>
                    <a:lnTo>
                      <a:pt x="291" y="233"/>
                    </a:lnTo>
                    <a:lnTo>
                      <a:pt x="293" y="258"/>
                    </a:lnTo>
                    <a:lnTo>
                      <a:pt x="318" y="325"/>
                    </a:lnTo>
                    <a:lnTo>
                      <a:pt x="317" y="329"/>
                    </a:lnTo>
                    <a:lnTo>
                      <a:pt x="308" y="327"/>
                    </a:lnTo>
                    <a:lnTo>
                      <a:pt x="296" y="312"/>
                    </a:lnTo>
                    <a:lnTo>
                      <a:pt x="283" y="274"/>
                    </a:lnTo>
                    <a:lnTo>
                      <a:pt x="272" y="254"/>
                    </a:lnTo>
                    <a:lnTo>
                      <a:pt x="264" y="255"/>
                    </a:lnTo>
                    <a:lnTo>
                      <a:pt x="263" y="262"/>
                    </a:lnTo>
                    <a:lnTo>
                      <a:pt x="261" y="263"/>
                    </a:lnTo>
                    <a:lnTo>
                      <a:pt x="259" y="258"/>
                    </a:lnTo>
                    <a:lnTo>
                      <a:pt x="264" y="244"/>
                    </a:lnTo>
                    <a:lnTo>
                      <a:pt x="264" y="217"/>
                    </a:lnTo>
                    <a:lnTo>
                      <a:pt x="259" y="197"/>
                    </a:lnTo>
                    <a:lnTo>
                      <a:pt x="258" y="178"/>
                    </a:lnTo>
                    <a:lnTo>
                      <a:pt x="253" y="151"/>
                    </a:lnTo>
                    <a:lnTo>
                      <a:pt x="252" y="125"/>
                    </a:lnTo>
                    <a:lnTo>
                      <a:pt x="246" y="104"/>
                    </a:lnTo>
                    <a:lnTo>
                      <a:pt x="240" y="96"/>
                    </a:lnTo>
                    <a:lnTo>
                      <a:pt x="238" y="87"/>
                    </a:lnTo>
                    <a:lnTo>
                      <a:pt x="224" y="81"/>
                    </a:lnTo>
                    <a:lnTo>
                      <a:pt x="208" y="69"/>
                    </a:lnTo>
                    <a:lnTo>
                      <a:pt x="199" y="86"/>
                    </a:lnTo>
                    <a:lnTo>
                      <a:pt x="197" y="102"/>
                    </a:lnTo>
                    <a:lnTo>
                      <a:pt x="188" y="114"/>
                    </a:lnTo>
                    <a:lnTo>
                      <a:pt x="187" y="120"/>
                    </a:lnTo>
                    <a:lnTo>
                      <a:pt x="177" y="133"/>
                    </a:lnTo>
                    <a:lnTo>
                      <a:pt x="173" y="146"/>
                    </a:lnTo>
                    <a:lnTo>
                      <a:pt x="176" y="157"/>
                    </a:lnTo>
                    <a:lnTo>
                      <a:pt x="176" y="171"/>
                    </a:lnTo>
                    <a:lnTo>
                      <a:pt x="184" y="215"/>
                    </a:lnTo>
                    <a:lnTo>
                      <a:pt x="189" y="232"/>
                    </a:lnTo>
                    <a:lnTo>
                      <a:pt x="195" y="242"/>
                    </a:lnTo>
                    <a:lnTo>
                      <a:pt x="188" y="241"/>
                    </a:lnTo>
                    <a:lnTo>
                      <a:pt x="176" y="222"/>
                    </a:lnTo>
                    <a:lnTo>
                      <a:pt x="168" y="205"/>
                    </a:lnTo>
                    <a:lnTo>
                      <a:pt x="164" y="183"/>
                    </a:lnTo>
                    <a:lnTo>
                      <a:pt x="152" y="167"/>
                    </a:lnTo>
                    <a:lnTo>
                      <a:pt x="151" y="179"/>
                    </a:lnTo>
                    <a:lnTo>
                      <a:pt x="145" y="192"/>
                    </a:lnTo>
                    <a:lnTo>
                      <a:pt x="140" y="183"/>
                    </a:lnTo>
                    <a:lnTo>
                      <a:pt x="143" y="171"/>
                    </a:lnTo>
                    <a:lnTo>
                      <a:pt x="139" y="158"/>
                    </a:lnTo>
                    <a:lnTo>
                      <a:pt x="148" y="152"/>
                    </a:lnTo>
                    <a:lnTo>
                      <a:pt x="152" y="138"/>
                    </a:lnTo>
                    <a:lnTo>
                      <a:pt x="134" y="136"/>
                    </a:lnTo>
                    <a:lnTo>
                      <a:pt x="106" y="150"/>
                    </a:lnTo>
                    <a:lnTo>
                      <a:pt x="94" y="145"/>
                    </a:lnTo>
                    <a:lnTo>
                      <a:pt x="97" y="135"/>
                    </a:lnTo>
                    <a:lnTo>
                      <a:pt x="113" y="128"/>
                    </a:lnTo>
                    <a:lnTo>
                      <a:pt x="125" y="112"/>
                    </a:lnTo>
                    <a:lnTo>
                      <a:pt x="129" y="102"/>
                    </a:lnTo>
                    <a:lnTo>
                      <a:pt x="143" y="102"/>
                    </a:lnTo>
                    <a:lnTo>
                      <a:pt x="146" y="96"/>
                    </a:lnTo>
                    <a:lnTo>
                      <a:pt x="152" y="104"/>
                    </a:lnTo>
                    <a:lnTo>
                      <a:pt x="170" y="96"/>
                    </a:lnTo>
                    <a:lnTo>
                      <a:pt x="175" y="86"/>
                    </a:lnTo>
                    <a:lnTo>
                      <a:pt x="175" y="76"/>
                    </a:lnTo>
                    <a:lnTo>
                      <a:pt x="170" y="54"/>
                    </a:lnTo>
                    <a:lnTo>
                      <a:pt x="160" y="53"/>
                    </a:lnTo>
                    <a:lnTo>
                      <a:pt x="141" y="58"/>
                    </a:lnTo>
                    <a:lnTo>
                      <a:pt x="122" y="75"/>
                    </a:lnTo>
                    <a:lnTo>
                      <a:pt x="100" y="82"/>
                    </a:lnTo>
                    <a:lnTo>
                      <a:pt x="98" y="77"/>
                    </a:lnTo>
                    <a:lnTo>
                      <a:pt x="91" y="74"/>
                    </a:lnTo>
                    <a:lnTo>
                      <a:pt x="91" y="63"/>
                    </a:lnTo>
                    <a:lnTo>
                      <a:pt x="89" y="54"/>
                    </a:lnTo>
                    <a:lnTo>
                      <a:pt x="80" y="58"/>
                    </a:lnTo>
                    <a:lnTo>
                      <a:pt x="85" y="103"/>
                    </a:lnTo>
                    <a:lnTo>
                      <a:pt x="81" y="104"/>
                    </a:lnTo>
                    <a:lnTo>
                      <a:pt x="78" y="97"/>
                    </a:lnTo>
                    <a:lnTo>
                      <a:pt x="74" y="104"/>
                    </a:lnTo>
                    <a:lnTo>
                      <a:pt x="53" y="58"/>
                    </a:lnTo>
                    <a:lnTo>
                      <a:pt x="43" y="66"/>
                    </a:lnTo>
                    <a:lnTo>
                      <a:pt x="46" y="77"/>
                    </a:lnTo>
                    <a:lnTo>
                      <a:pt x="41" y="86"/>
                    </a:lnTo>
                    <a:lnTo>
                      <a:pt x="30" y="77"/>
                    </a:lnTo>
                    <a:lnTo>
                      <a:pt x="26" y="81"/>
                    </a:lnTo>
                    <a:lnTo>
                      <a:pt x="25" y="91"/>
                    </a:lnTo>
                    <a:lnTo>
                      <a:pt x="35" y="115"/>
                    </a:lnTo>
                    <a:lnTo>
                      <a:pt x="33" y="122"/>
                    </a:lnTo>
                    <a:lnTo>
                      <a:pt x="21" y="119"/>
                    </a:lnTo>
                    <a:lnTo>
                      <a:pt x="12" y="99"/>
                    </a:lnTo>
                    <a:lnTo>
                      <a:pt x="6" y="98"/>
                    </a:lnTo>
                    <a:lnTo>
                      <a:pt x="6" y="107"/>
                    </a:lnTo>
                    <a:lnTo>
                      <a:pt x="8" y="118"/>
                    </a:lnTo>
                    <a:lnTo>
                      <a:pt x="19" y="140"/>
                    </a:lnTo>
                    <a:lnTo>
                      <a:pt x="15" y="152"/>
                    </a:lnTo>
                    <a:lnTo>
                      <a:pt x="8" y="146"/>
                    </a:lnTo>
                    <a:lnTo>
                      <a:pt x="0" y="150"/>
                    </a:lnTo>
                    <a:lnTo>
                      <a:pt x="1" y="158"/>
                    </a:lnTo>
                    <a:lnTo>
                      <a:pt x="6" y="163"/>
                    </a:lnTo>
                    <a:lnTo>
                      <a:pt x="8" y="176"/>
                    </a:lnTo>
                    <a:lnTo>
                      <a:pt x="8" y="201"/>
                    </a:lnTo>
                    <a:lnTo>
                      <a:pt x="9" y="215"/>
                    </a:lnTo>
                    <a:lnTo>
                      <a:pt x="15" y="206"/>
                    </a:lnTo>
                    <a:lnTo>
                      <a:pt x="16" y="217"/>
                    </a:lnTo>
                    <a:lnTo>
                      <a:pt x="17" y="236"/>
                    </a:lnTo>
                    <a:lnTo>
                      <a:pt x="17" y="220"/>
                    </a:lnTo>
                    <a:lnTo>
                      <a:pt x="24" y="236"/>
                    </a:lnTo>
                    <a:lnTo>
                      <a:pt x="25" y="248"/>
                    </a:lnTo>
                    <a:lnTo>
                      <a:pt x="27" y="254"/>
                    </a:lnTo>
                    <a:lnTo>
                      <a:pt x="27" y="271"/>
                    </a:lnTo>
                    <a:lnTo>
                      <a:pt x="33" y="276"/>
                    </a:lnTo>
                    <a:lnTo>
                      <a:pt x="43" y="270"/>
                    </a:lnTo>
                    <a:lnTo>
                      <a:pt x="53" y="244"/>
                    </a:lnTo>
                    <a:lnTo>
                      <a:pt x="38" y="225"/>
                    </a:lnTo>
                    <a:lnTo>
                      <a:pt x="55" y="228"/>
                    </a:lnTo>
                    <a:lnTo>
                      <a:pt x="60" y="238"/>
                    </a:lnTo>
                    <a:lnTo>
                      <a:pt x="62" y="233"/>
                    </a:lnTo>
                    <a:lnTo>
                      <a:pt x="66" y="226"/>
                    </a:lnTo>
                    <a:lnTo>
                      <a:pt x="74" y="224"/>
                    </a:lnTo>
                    <a:lnTo>
                      <a:pt x="71" y="238"/>
                    </a:lnTo>
                    <a:lnTo>
                      <a:pt x="73" y="246"/>
                    </a:lnTo>
                    <a:lnTo>
                      <a:pt x="65" y="253"/>
                    </a:lnTo>
                    <a:lnTo>
                      <a:pt x="63" y="264"/>
                    </a:lnTo>
                    <a:lnTo>
                      <a:pt x="65" y="274"/>
                    </a:lnTo>
                    <a:lnTo>
                      <a:pt x="57" y="279"/>
                    </a:lnTo>
                    <a:lnTo>
                      <a:pt x="54" y="291"/>
                    </a:lnTo>
                    <a:lnTo>
                      <a:pt x="70" y="301"/>
                    </a:lnTo>
                    <a:lnTo>
                      <a:pt x="71" y="313"/>
                    </a:lnTo>
                    <a:lnTo>
                      <a:pt x="80" y="318"/>
                    </a:lnTo>
                    <a:lnTo>
                      <a:pt x="91" y="312"/>
                    </a:lnTo>
                    <a:lnTo>
                      <a:pt x="96" y="325"/>
                    </a:lnTo>
                    <a:lnTo>
                      <a:pt x="94" y="335"/>
                    </a:lnTo>
                    <a:lnTo>
                      <a:pt x="55" y="325"/>
                    </a:lnTo>
                    <a:lnTo>
                      <a:pt x="49" y="314"/>
                    </a:lnTo>
                    <a:lnTo>
                      <a:pt x="37" y="316"/>
                    </a:lnTo>
                    <a:lnTo>
                      <a:pt x="43" y="327"/>
                    </a:lnTo>
                    <a:lnTo>
                      <a:pt x="62" y="348"/>
                    </a:lnTo>
                    <a:lnTo>
                      <a:pt x="71" y="351"/>
                    </a:lnTo>
                    <a:lnTo>
                      <a:pt x="68" y="359"/>
                    </a:lnTo>
                    <a:lnTo>
                      <a:pt x="59" y="360"/>
                    </a:lnTo>
                    <a:lnTo>
                      <a:pt x="54" y="381"/>
                    </a:lnTo>
                    <a:lnTo>
                      <a:pt x="68" y="392"/>
                    </a:lnTo>
                    <a:lnTo>
                      <a:pt x="66" y="400"/>
                    </a:lnTo>
                    <a:lnTo>
                      <a:pt x="73" y="407"/>
                    </a:lnTo>
                    <a:lnTo>
                      <a:pt x="75" y="414"/>
                    </a:lnTo>
                    <a:lnTo>
                      <a:pt x="111" y="435"/>
                    </a:lnTo>
                    <a:lnTo>
                      <a:pt x="128" y="435"/>
                    </a:lnTo>
                    <a:lnTo>
                      <a:pt x="138" y="427"/>
                    </a:lnTo>
                    <a:lnTo>
                      <a:pt x="137" y="441"/>
                    </a:lnTo>
                    <a:lnTo>
                      <a:pt x="127" y="447"/>
                    </a:lnTo>
                    <a:lnTo>
                      <a:pt x="100" y="450"/>
                    </a:lnTo>
                    <a:lnTo>
                      <a:pt x="97" y="457"/>
                    </a:lnTo>
                    <a:lnTo>
                      <a:pt x="106" y="469"/>
                    </a:lnTo>
                    <a:lnTo>
                      <a:pt x="108" y="481"/>
                    </a:lnTo>
                    <a:lnTo>
                      <a:pt x="121" y="486"/>
                    </a:lnTo>
                    <a:lnTo>
                      <a:pt x="128" y="483"/>
                    </a:lnTo>
                    <a:lnTo>
                      <a:pt x="130" y="501"/>
                    </a:lnTo>
                    <a:lnTo>
                      <a:pt x="124" y="509"/>
                    </a:lnTo>
                    <a:lnTo>
                      <a:pt x="129" y="522"/>
                    </a:lnTo>
                    <a:lnTo>
                      <a:pt x="132" y="517"/>
                    </a:lnTo>
                    <a:lnTo>
                      <a:pt x="148" y="526"/>
                    </a:lnTo>
                    <a:lnTo>
                      <a:pt x="152" y="518"/>
                    </a:lnTo>
                    <a:lnTo>
                      <a:pt x="156" y="527"/>
                    </a:lnTo>
                    <a:lnTo>
                      <a:pt x="160" y="522"/>
                    </a:lnTo>
                    <a:lnTo>
                      <a:pt x="173" y="527"/>
                    </a:lnTo>
                    <a:lnTo>
                      <a:pt x="177" y="516"/>
                    </a:lnTo>
                    <a:lnTo>
                      <a:pt x="191" y="516"/>
                    </a:lnTo>
                    <a:lnTo>
                      <a:pt x="193" y="501"/>
                    </a:lnTo>
                    <a:lnTo>
                      <a:pt x="192" y="495"/>
                    </a:lnTo>
                    <a:lnTo>
                      <a:pt x="198" y="479"/>
                    </a:lnTo>
                    <a:lnTo>
                      <a:pt x="208" y="477"/>
                    </a:lnTo>
                    <a:lnTo>
                      <a:pt x="215" y="483"/>
                    </a:lnTo>
                    <a:lnTo>
                      <a:pt x="221" y="478"/>
                    </a:lnTo>
                    <a:lnTo>
                      <a:pt x="218" y="466"/>
                    </a:lnTo>
                    <a:lnTo>
                      <a:pt x="213" y="458"/>
                    </a:lnTo>
                    <a:lnTo>
                      <a:pt x="205" y="457"/>
                    </a:lnTo>
                    <a:lnTo>
                      <a:pt x="210" y="443"/>
                    </a:lnTo>
                    <a:lnTo>
                      <a:pt x="211" y="414"/>
                    </a:lnTo>
                    <a:lnTo>
                      <a:pt x="214" y="396"/>
                    </a:lnTo>
                    <a:lnTo>
                      <a:pt x="218" y="386"/>
                    </a:lnTo>
                    <a:lnTo>
                      <a:pt x="224" y="381"/>
                    </a:lnTo>
                    <a:lnTo>
                      <a:pt x="230" y="382"/>
                    </a:lnTo>
                    <a:lnTo>
                      <a:pt x="231" y="394"/>
                    </a:lnTo>
                    <a:lnTo>
                      <a:pt x="230" y="404"/>
                    </a:lnTo>
                    <a:lnTo>
                      <a:pt x="235" y="416"/>
                    </a:lnTo>
                    <a:lnTo>
                      <a:pt x="241" y="416"/>
                    </a:lnTo>
                    <a:lnTo>
                      <a:pt x="250" y="399"/>
                    </a:lnTo>
                    <a:lnTo>
                      <a:pt x="250" y="388"/>
                    </a:lnTo>
                    <a:lnTo>
                      <a:pt x="252" y="368"/>
                    </a:lnTo>
                    <a:lnTo>
                      <a:pt x="261" y="353"/>
                    </a:lnTo>
                    <a:lnTo>
                      <a:pt x="266" y="366"/>
                    </a:lnTo>
                    <a:lnTo>
                      <a:pt x="267" y="382"/>
                    </a:lnTo>
                    <a:lnTo>
                      <a:pt x="253" y="421"/>
                    </a:lnTo>
                    <a:lnTo>
                      <a:pt x="257" y="446"/>
                    </a:lnTo>
                    <a:lnTo>
                      <a:pt x="264" y="452"/>
                    </a:lnTo>
                    <a:lnTo>
                      <a:pt x="270" y="462"/>
                    </a:lnTo>
                    <a:lnTo>
                      <a:pt x="296" y="450"/>
                    </a:lnTo>
                    <a:lnTo>
                      <a:pt x="299" y="439"/>
                    </a:lnTo>
                    <a:lnTo>
                      <a:pt x="307" y="435"/>
                    </a:lnTo>
                    <a:lnTo>
                      <a:pt x="313" y="424"/>
                    </a:lnTo>
                    <a:lnTo>
                      <a:pt x="315" y="409"/>
                    </a:lnTo>
                    <a:lnTo>
                      <a:pt x="313" y="396"/>
                    </a:lnTo>
                    <a:lnTo>
                      <a:pt x="322" y="389"/>
                    </a:lnTo>
                    <a:lnTo>
                      <a:pt x="326" y="381"/>
                    </a:lnTo>
                    <a:lnTo>
                      <a:pt x="329" y="383"/>
                    </a:lnTo>
                    <a:lnTo>
                      <a:pt x="331" y="398"/>
                    </a:lnTo>
                    <a:lnTo>
                      <a:pt x="336" y="400"/>
                    </a:lnTo>
                    <a:lnTo>
                      <a:pt x="327" y="419"/>
                    </a:lnTo>
                    <a:lnTo>
                      <a:pt x="320" y="425"/>
                    </a:lnTo>
                    <a:lnTo>
                      <a:pt x="318" y="437"/>
                    </a:lnTo>
                    <a:lnTo>
                      <a:pt x="315" y="443"/>
                    </a:lnTo>
                    <a:lnTo>
                      <a:pt x="313" y="453"/>
                    </a:lnTo>
                    <a:lnTo>
                      <a:pt x="316" y="462"/>
                    </a:lnTo>
                    <a:lnTo>
                      <a:pt x="322" y="464"/>
                    </a:lnTo>
                    <a:lnTo>
                      <a:pt x="326" y="453"/>
                    </a:lnTo>
                    <a:lnTo>
                      <a:pt x="334" y="470"/>
                    </a:lnTo>
                    <a:lnTo>
                      <a:pt x="342" y="474"/>
                    </a:lnTo>
                    <a:lnTo>
                      <a:pt x="364" y="461"/>
                    </a:lnTo>
                    <a:lnTo>
                      <a:pt x="367" y="467"/>
                    </a:lnTo>
                    <a:lnTo>
                      <a:pt x="363" y="473"/>
                    </a:lnTo>
                    <a:lnTo>
                      <a:pt x="350" y="474"/>
                    </a:lnTo>
                    <a:lnTo>
                      <a:pt x="347" y="481"/>
                    </a:lnTo>
                    <a:lnTo>
                      <a:pt x="336" y="485"/>
                    </a:lnTo>
                    <a:lnTo>
                      <a:pt x="334" y="491"/>
                    </a:lnTo>
                    <a:lnTo>
                      <a:pt x="316" y="491"/>
                    </a:lnTo>
                    <a:lnTo>
                      <a:pt x="306" y="483"/>
                    </a:lnTo>
                    <a:lnTo>
                      <a:pt x="284" y="485"/>
                    </a:lnTo>
                    <a:lnTo>
                      <a:pt x="268" y="500"/>
                    </a:lnTo>
                    <a:lnTo>
                      <a:pt x="275" y="516"/>
                    </a:lnTo>
                    <a:lnTo>
                      <a:pt x="272" y="524"/>
                    </a:lnTo>
                    <a:lnTo>
                      <a:pt x="264" y="516"/>
                    </a:lnTo>
                    <a:lnTo>
                      <a:pt x="257" y="516"/>
                    </a:lnTo>
                    <a:lnTo>
                      <a:pt x="253" y="526"/>
                    </a:lnTo>
                    <a:lnTo>
                      <a:pt x="247" y="528"/>
                    </a:lnTo>
                    <a:lnTo>
                      <a:pt x="243" y="538"/>
                    </a:lnTo>
                    <a:lnTo>
                      <a:pt x="240" y="540"/>
                    </a:lnTo>
                    <a:lnTo>
                      <a:pt x="240" y="556"/>
                    </a:lnTo>
                    <a:lnTo>
                      <a:pt x="230" y="559"/>
                    </a:lnTo>
                    <a:lnTo>
                      <a:pt x="224" y="555"/>
                    </a:lnTo>
                    <a:lnTo>
                      <a:pt x="193" y="563"/>
                    </a:lnTo>
                    <a:lnTo>
                      <a:pt x="192" y="570"/>
                    </a:lnTo>
                    <a:lnTo>
                      <a:pt x="198" y="581"/>
                    </a:lnTo>
                    <a:lnTo>
                      <a:pt x="194" y="590"/>
                    </a:lnTo>
                    <a:lnTo>
                      <a:pt x="187" y="586"/>
                    </a:lnTo>
                    <a:lnTo>
                      <a:pt x="183" y="572"/>
                    </a:lnTo>
                    <a:lnTo>
                      <a:pt x="178" y="565"/>
                    </a:lnTo>
                    <a:lnTo>
                      <a:pt x="167" y="569"/>
                    </a:lnTo>
                    <a:lnTo>
                      <a:pt x="164" y="575"/>
                    </a:lnTo>
                    <a:lnTo>
                      <a:pt x="165" y="609"/>
                    </a:lnTo>
                    <a:lnTo>
                      <a:pt x="172" y="635"/>
                    </a:lnTo>
                    <a:lnTo>
                      <a:pt x="170" y="642"/>
                    </a:lnTo>
                    <a:lnTo>
                      <a:pt x="170" y="649"/>
                    </a:lnTo>
                    <a:lnTo>
                      <a:pt x="176" y="652"/>
                    </a:lnTo>
                    <a:lnTo>
                      <a:pt x="186" y="652"/>
                    </a:lnTo>
                    <a:lnTo>
                      <a:pt x="195" y="640"/>
                    </a:lnTo>
                    <a:lnTo>
                      <a:pt x="200" y="646"/>
                    </a:lnTo>
                    <a:lnTo>
                      <a:pt x="208" y="646"/>
                    </a:lnTo>
                    <a:lnTo>
                      <a:pt x="216" y="645"/>
                    </a:lnTo>
                    <a:lnTo>
                      <a:pt x="216" y="639"/>
                    </a:lnTo>
                    <a:lnTo>
                      <a:pt x="221" y="637"/>
                    </a:lnTo>
                    <a:lnTo>
                      <a:pt x="223" y="646"/>
                    </a:lnTo>
                    <a:lnTo>
                      <a:pt x="229" y="645"/>
                    </a:lnTo>
                    <a:lnTo>
                      <a:pt x="231" y="636"/>
                    </a:lnTo>
                    <a:lnTo>
                      <a:pt x="235" y="641"/>
                    </a:lnTo>
                    <a:lnTo>
                      <a:pt x="251" y="636"/>
                    </a:lnTo>
                    <a:lnTo>
                      <a:pt x="261" y="624"/>
                    </a:lnTo>
                    <a:lnTo>
                      <a:pt x="267" y="622"/>
                    </a:lnTo>
                    <a:lnTo>
                      <a:pt x="277" y="623"/>
                    </a:lnTo>
                    <a:lnTo>
                      <a:pt x="281" y="629"/>
                    </a:lnTo>
                    <a:lnTo>
                      <a:pt x="306" y="622"/>
                    </a:lnTo>
                    <a:lnTo>
                      <a:pt x="315" y="624"/>
                    </a:lnTo>
                    <a:lnTo>
                      <a:pt x="327" y="617"/>
                    </a:lnTo>
                    <a:lnTo>
                      <a:pt x="329" y="606"/>
                    </a:lnTo>
                    <a:lnTo>
                      <a:pt x="339" y="603"/>
                    </a:lnTo>
                    <a:lnTo>
                      <a:pt x="340" y="613"/>
                    </a:lnTo>
                    <a:lnTo>
                      <a:pt x="336" y="612"/>
                    </a:lnTo>
                    <a:lnTo>
                      <a:pt x="340" y="619"/>
                    </a:lnTo>
                    <a:lnTo>
                      <a:pt x="343" y="634"/>
                    </a:lnTo>
                    <a:lnTo>
                      <a:pt x="338" y="637"/>
                    </a:lnTo>
                    <a:lnTo>
                      <a:pt x="323" y="633"/>
                    </a:lnTo>
                    <a:lnTo>
                      <a:pt x="316" y="639"/>
                    </a:lnTo>
                    <a:lnTo>
                      <a:pt x="311" y="629"/>
                    </a:lnTo>
                    <a:lnTo>
                      <a:pt x="308" y="641"/>
                    </a:lnTo>
                    <a:lnTo>
                      <a:pt x="296" y="641"/>
                    </a:lnTo>
                    <a:lnTo>
                      <a:pt x="296" y="647"/>
                    </a:lnTo>
                    <a:lnTo>
                      <a:pt x="286" y="652"/>
                    </a:lnTo>
                    <a:lnTo>
                      <a:pt x="281" y="649"/>
                    </a:lnTo>
                    <a:lnTo>
                      <a:pt x="270" y="651"/>
                    </a:lnTo>
                    <a:lnTo>
                      <a:pt x="237" y="668"/>
                    </a:lnTo>
                    <a:lnTo>
                      <a:pt x="229" y="668"/>
                    </a:lnTo>
                    <a:lnTo>
                      <a:pt x="231" y="676"/>
                    </a:lnTo>
                    <a:lnTo>
                      <a:pt x="240" y="684"/>
                    </a:lnTo>
                    <a:lnTo>
                      <a:pt x="286" y="694"/>
                    </a:lnTo>
                    <a:lnTo>
                      <a:pt x="293" y="706"/>
                    </a:lnTo>
                    <a:lnTo>
                      <a:pt x="291" y="714"/>
                    </a:lnTo>
                    <a:lnTo>
                      <a:pt x="261" y="705"/>
                    </a:lnTo>
                    <a:lnTo>
                      <a:pt x="258" y="701"/>
                    </a:lnTo>
                    <a:lnTo>
                      <a:pt x="246" y="705"/>
                    </a:lnTo>
                    <a:lnTo>
                      <a:pt x="236" y="699"/>
                    </a:lnTo>
                    <a:lnTo>
                      <a:pt x="225" y="700"/>
                    </a:lnTo>
                    <a:lnTo>
                      <a:pt x="225" y="708"/>
                    </a:lnTo>
                    <a:lnTo>
                      <a:pt x="223" y="715"/>
                    </a:lnTo>
                    <a:lnTo>
                      <a:pt x="215" y="716"/>
                    </a:lnTo>
                    <a:lnTo>
                      <a:pt x="211" y="694"/>
                    </a:lnTo>
                    <a:lnTo>
                      <a:pt x="198" y="690"/>
                    </a:lnTo>
                    <a:lnTo>
                      <a:pt x="183" y="706"/>
                    </a:lnTo>
                    <a:lnTo>
                      <a:pt x="188" y="722"/>
                    </a:lnTo>
                    <a:lnTo>
                      <a:pt x="183" y="738"/>
                    </a:lnTo>
                    <a:lnTo>
                      <a:pt x="191" y="753"/>
                    </a:lnTo>
                    <a:lnTo>
                      <a:pt x="195" y="771"/>
                    </a:lnTo>
                    <a:lnTo>
                      <a:pt x="199" y="774"/>
                    </a:lnTo>
                    <a:lnTo>
                      <a:pt x="205" y="792"/>
                    </a:lnTo>
                    <a:lnTo>
                      <a:pt x="236" y="807"/>
                    </a:lnTo>
                    <a:lnTo>
                      <a:pt x="241" y="806"/>
                    </a:lnTo>
                    <a:lnTo>
                      <a:pt x="248" y="817"/>
                    </a:lnTo>
                    <a:lnTo>
                      <a:pt x="248" y="829"/>
                    </a:lnTo>
                    <a:lnTo>
                      <a:pt x="254" y="833"/>
                    </a:lnTo>
                    <a:lnTo>
                      <a:pt x="270" y="834"/>
                    </a:lnTo>
                    <a:lnTo>
                      <a:pt x="278" y="830"/>
                    </a:lnTo>
                    <a:lnTo>
                      <a:pt x="283" y="833"/>
                    </a:lnTo>
                    <a:lnTo>
                      <a:pt x="288" y="829"/>
                    </a:lnTo>
                    <a:lnTo>
                      <a:pt x="300" y="828"/>
                    </a:lnTo>
                    <a:lnTo>
                      <a:pt x="306" y="835"/>
                    </a:lnTo>
                    <a:lnTo>
                      <a:pt x="312" y="834"/>
                    </a:lnTo>
                    <a:lnTo>
                      <a:pt x="312" y="841"/>
                    </a:lnTo>
                    <a:lnTo>
                      <a:pt x="304" y="856"/>
                    </a:lnTo>
                    <a:lnTo>
                      <a:pt x="302" y="848"/>
                    </a:lnTo>
                    <a:lnTo>
                      <a:pt x="288" y="849"/>
                    </a:lnTo>
                    <a:lnTo>
                      <a:pt x="270" y="859"/>
                    </a:lnTo>
                    <a:lnTo>
                      <a:pt x="270" y="868"/>
                    </a:lnTo>
                    <a:lnTo>
                      <a:pt x="308" y="904"/>
                    </a:lnTo>
                    <a:lnTo>
                      <a:pt x="311" y="911"/>
                    </a:lnTo>
                    <a:lnTo>
                      <a:pt x="311" y="936"/>
                    </a:lnTo>
                    <a:lnTo>
                      <a:pt x="316" y="935"/>
                    </a:lnTo>
                    <a:lnTo>
                      <a:pt x="323" y="922"/>
                    </a:lnTo>
                    <a:lnTo>
                      <a:pt x="323" y="930"/>
                    </a:lnTo>
                    <a:lnTo>
                      <a:pt x="329" y="937"/>
                    </a:lnTo>
                    <a:lnTo>
                      <a:pt x="338" y="936"/>
                    </a:lnTo>
                    <a:lnTo>
                      <a:pt x="349" y="925"/>
                    </a:lnTo>
                    <a:lnTo>
                      <a:pt x="350" y="910"/>
                    </a:lnTo>
                    <a:lnTo>
                      <a:pt x="354" y="908"/>
                    </a:lnTo>
                    <a:lnTo>
                      <a:pt x="353" y="900"/>
                    </a:lnTo>
                    <a:lnTo>
                      <a:pt x="348" y="888"/>
                    </a:lnTo>
                    <a:lnTo>
                      <a:pt x="351" y="878"/>
                    </a:lnTo>
                    <a:lnTo>
                      <a:pt x="349" y="873"/>
                    </a:lnTo>
                    <a:lnTo>
                      <a:pt x="351" y="866"/>
                    </a:lnTo>
                    <a:lnTo>
                      <a:pt x="363" y="855"/>
                    </a:lnTo>
                    <a:lnTo>
                      <a:pt x="367" y="840"/>
                    </a:lnTo>
                    <a:lnTo>
                      <a:pt x="365" y="839"/>
                    </a:lnTo>
                    <a:lnTo>
                      <a:pt x="369" y="832"/>
                    </a:lnTo>
                    <a:lnTo>
                      <a:pt x="364" y="822"/>
                    </a:lnTo>
                    <a:lnTo>
                      <a:pt x="370" y="802"/>
                    </a:lnTo>
                    <a:lnTo>
                      <a:pt x="367" y="792"/>
                    </a:lnTo>
                    <a:lnTo>
                      <a:pt x="367" y="771"/>
                    </a:lnTo>
                    <a:lnTo>
                      <a:pt x="370" y="762"/>
                    </a:lnTo>
                    <a:lnTo>
                      <a:pt x="381" y="742"/>
                    </a:lnTo>
                    <a:lnTo>
                      <a:pt x="392" y="741"/>
                    </a:lnTo>
                    <a:lnTo>
                      <a:pt x="387" y="728"/>
                    </a:lnTo>
                    <a:lnTo>
                      <a:pt x="380" y="731"/>
                    </a:lnTo>
                    <a:lnTo>
                      <a:pt x="379" y="722"/>
                    </a:lnTo>
                    <a:lnTo>
                      <a:pt x="406" y="710"/>
                    </a:lnTo>
                    <a:lnTo>
                      <a:pt x="413" y="715"/>
                    </a:lnTo>
                    <a:lnTo>
                      <a:pt x="417" y="714"/>
                    </a:lnTo>
                    <a:lnTo>
                      <a:pt x="417" y="704"/>
                    </a:lnTo>
                    <a:lnTo>
                      <a:pt x="420" y="698"/>
                    </a:lnTo>
                    <a:lnTo>
                      <a:pt x="420" y="688"/>
                    </a:lnTo>
                    <a:lnTo>
                      <a:pt x="423" y="680"/>
                    </a:lnTo>
                    <a:lnTo>
                      <a:pt x="425" y="669"/>
                    </a:lnTo>
                    <a:lnTo>
                      <a:pt x="425" y="661"/>
                    </a:lnTo>
                    <a:lnTo>
                      <a:pt x="423" y="662"/>
                    </a:lnTo>
                    <a:lnTo>
                      <a:pt x="424" y="646"/>
                    </a:lnTo>
                    <a:lnTo>
                      <a:pt x="429" y="626"/>
                    </a:lnTo>
                    <a:lnTo>
                      <a:pt x="426" y="620"/>
                    </a:lnTo>
                    <a:lnTo>
                      <a:pt x="425" y="607"/>
                    </a:lnTo>
                    <a:lnTo>
                      <a:pt x="426" y="588"/>
                    </a:lnTo>
                    <a:lnTo>
                      <a:pt x="425" y="583"/>
                    </a:lnTo>
                    <a:lnTo>
                      <a:pt x="425" y="576"/>
                    </a:lnTo>
                    <a:lnTo>
                      <a:pt x="440" y="570"/>
                    </a:lnTo>
                    <a:lnTo>
                      <a:pt x="451" y="577"/>
                    </a:lnTo>
                    <a:lnTo>
                      <a:pt x="455" y="575"/>
                    </a:lnTo>
                    <a:lnTo>
                      <a:pt x="456" y="563"/>
                    </a:lnTo>
                    <a:lnTo>
                      <a:pt x="455" y="552"/>
                    </a:lnTo>
                    <a:lnTo>
                      <a:pt x="455" y="529"/>
                    </a:lnTo>
                    <a:lnTo>
                      <a:pt x="460" y="522"/>
                    </a:lnTo>
                    <a:lnTo>
                      <a:pt x="457" y="511"/>
                    </a:lnTo>
                    <a:lnTo>
                      <a:pt x="461" y="510"/>
                    </a:lnTo>
                    <a:lnTo>
                      <a:pt x="458" y="502"/>
                    </a:lnTo>
                    <a:lnTo>
                      <a:pt x="460" y="491"/>
                    </a:lnTo>
                    <a:lnTo>
                      <a:pt x="460" y="477"/>
                    </a:lnTo>
                    <a:lnTo>
                      <a:pt x="457" y="464"/>
                    </a:lnTo>
                    <a:lnTo>
                      <a:pt x="473" y="462"/>
                    </a:lnTo>
                    <a:lnTo>
                      <a:pt x="477" y="453"/>
                    </a:lnTo>
                    <a:lnTo>
                      <a:pt x="485" y="453"/>
                    </a:lnTo>
                    <a:lnTo>
                      <a:pt x="489" y="432"/>
                    </a:lnTo>
                    <a:lnTo>
                      <a:pt x="485" y="424"/>
                    </a:lnTo>
                    <a:lnTo>
                      <a:pt x="498" y="420"/>
                    </a:lnTo>
                    <a:lnTo>
                      <a:pt x="508" y="423"/>
                    </a:lnTo>
                    <a:lnTo>
                      <a:pt x="521" y="404"/>
                    </a:lnTo>
                    <a:lnTo>
                      <a:pt x="536" y="404"/>
                    </a:lnTo>
                    <a:lnTo>
                      <a:pt x="552" y="392"/>
                    </a:lnTo>
                    <a:lnTo>
                      <a:pt x="570" y="399"/>
                    </a:lnTo>
                    <a:lnTo>
                      <a:pt x="581" y="398"/>
                    </a:lnTo>
                    <a:lnTo>
                      <a:pt x="585" y="392"/>
                    </a:lnTo>
                    <a:lnTo>
                      <a:pt x="591" y="371"/>
                    </a:lnTo>
                    <a:lnTo>
                      <a:pt x="589" y="354"/>
                    </a:lnTo>
                    <a:lnTo>
                      <a:pt x="590" y="345"/>
                    </a:lnTo>
                    <a:lnTo>
                      <a:pt x="586" y="341"/>
                    </a:lnTo>
                    <a:lnTo>
                      <a:pt x="570" y="341"/>
                    </a:lnTo>
                    <a:lnTo>
                      <a:pt x="531" y="327"/>
                    </a:lnTo>
                    <a:lnTo>
                      <a:pt x="525" y="314"/>
                    </a:lnTo>
                    <a:lnTo>
                      <a:pt x="503" y="305"/>
                    </a:lnTo>
                    <a:lnTo>
                      <a:pt x="495" y="283"/>
                    </a:lnTo>
                    <a:lnTo>
                      <a:pt x="492" y="267"/>
                    </a:lnTo>
                    <a:lnTo>
                      <a:pt x="484" y="264"/>
                    </a:lnTo>
                    <a:lnTo>
                      <a:pt x="477" y="254"/>
                    </a:lnTo>
                    <a:lnTo>
                      <a:pt x="444" y="252"/>
                    </a:lnTo>
                    <a:lnTo>
                      <a:pt x="441" y="231"/>
                    </a:lnTo>
                    <a:lnTo>
                      <a:pt x="445" y="217"/>
                    </a:lnTo>
                    <a:lnTo>
                      <a:pt x="445" y="210"/>
                    </a:lnTo>
                    <a:lnTo>
                      <a:pt x="447" y="204"/>
                    </a:lnTo>
                    <a:lnTo>
                      <a:pt x="449" y="192"/>
                    </a:lnTo>
                    <a:lnTo>
                      <a:pt x="440" y="172"/>
                    </a:lnTo>
                    <a:lnTo>
                      <a:pt x="435" y="150"/>
                    </a:lnTo>
                    <a:lnTo>
                      <a:pt x="426" y="133"/>
                    </a:lnTo>
                    <a:lnTo>
                      <a:pt x="417" y="133"/>
                    </a:lnTo>
                    <a:lnTo>
                      <a:pt x="413" y="123"/>
                    </a:lnTo>
                    <a:lnTo>
                      <a:pt x="408" y="128"/>
                    </a:lnTo>
                    <a:lnTo>
                      <a:pt x="401" y="145"/>
                    </a:lnTo>
                    <a:lnTo>
                      <a:pt x="401" y="157"/>
                    </a:lnTo>
                    <a:lnTo>
                      <a:pt x="404" y="167"/>
                    </a:lnTo>
                    <a:lnTo>
                      <a:pt x="391" y="181"/>
                    </a:lnTo>
                    <a:lnTo>
                      <a:pt x="379" y="204"/>
                    </a:lnTo>
                    <a:lnTo>
                      <a:pt x="377" y="195"/>
                    </a:lnTo>
                    <a:lnTo>
                      <a:pt x="382" y="188"/>
                    </a:lnTo>
                    <a:lnTo>
                      <a:pt x="386" y="171"/>
                    </a:lnTo>
                    <a:lnTo>
                      <a:pt x="382" y="155"/>
                    </a:lnTo>
                    <a:lnTo>
                      <a:pt x="379" y="150"/>
                    </a:lnTo>
                    <a:lnTo>
                      <a:pt x="376" y="152"/>
                    </a:lnTo>
                    <a:lnTo>
                      <a:pt x="379" y="144"/>
                    </a:lnTo>
                    <a:lnTo>
                      <a:pt x="385" y="136"/>
                    </a:lnTo>
                    <a:lnTo>
                      <a:pt x="390" y="106"/>
                    </a:lnTo>
                    <a:lnTo>
                      <a:pt x="394" y="101"/>
                    </a:lnTo>
                    <a:lnTo>
                      <a:pt x="397" y="81"/>
                    </a:lnTo>
                    <a:lnTo>
                      <a:pt x="385" y="60"/>
                    </a:lnTo>
                    <a:lnTo>
                      <a:pt x="350" y="22"/>
                    </a:lnTo>
                    <a:lnTo>
                      <a:pt x="337" y="29"/>
                    </a:lnTo>
                    <a:lnTo>
                      <a:pt x="339" y="39"/>
                    </a:lnTo>
                    <a:lnTo>
                      <a:pt x="339" y="47"/>
                    </a:lnTo>
                    <a:lnTo>
                      <a:pt x="329" y="41"/>
                    </a:lnTo>
                    <a:lnTo>
                      <a:pt x="324" y="43"/>
                    </a:lnTo>
                    <a:lnTo>
                      <a:pt x="324" y="14"/>
                    </a:lnTo>
                    <a:lnTo>
                      <a:pt x="323" y="0"/>
                    </a:lnTo>
                    <a:lnTo>
                      <a:pt x="293" y="0"/>
                    </a:lnTo>
                    <a:lnTo>
                      <a:pt x="293" y="0"/>
                    </a:lnTo>
                    <a:lnTo>
                      <a:pt x="290" y="2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9" name="Freeform 224"/>
              <p:cNvSpPr>
                <a:spLocks noChangeAspect="1"/>
              </p:cNvSpPr>
              <p:nvPr/>
            </p:nvSpPr>
            <p:spPr bwMode="gray">
              <a:xfrm>
                <a:off x="3306" y="1118"/>
                <a:ext cx="25" cy="23"/>
              </a:xfrm>
              <a:custGeom>
                <a:avLst/>
                <a:gdLst/>
                <a:ahLst/>
                <a:cxnLst>
                  <a:cxn ang="0">
                    <a:pos x="52" y="117"/>
                  </a:cxn>
                  <a:cxn ang="0">
                    <a:pos x="54" y="111"/>
                  </a:cxn>
                  <a:cxn ang="0">
                    <a:pos x="65" y="112"/>
                  </a:cxn>
                  <a:cxn ang="0">
                    <a:pos x="81" y="99"/>
                  </a:cxn>
                  <a:cxn ang="0">
                    <a:pos x="105" y="97"/>
                  </a:cxn>
                  <a:cxn ang="0">
                    <a:pos x="107" y="86"/>
                  </a:cxn>
                  <a:cxn ang="0">
                    <a:pos x="106" y="81"/>
                  </a:cxn>
                  <a:cxn ang="0">
                    <a:pos x="111" y="52"/>
                  </a:cxn>
                  <a:cxn ang="0">
                    <a:pos x="126" y="37"/>
                  </a:cxn>
                  <a:cxn ang="0">
                    <a:pos x="111" y="22"/>
                  </a:cxn>
                  <a:cxn ang="0">
                    <a:pos x="107" y="14"/>
                  </a:cxn>
                  <a:cxn ang="0">
                    <a:pos x="106" y="8"/>
                  </a:cxn>
                  <a:cxn ang="0">
                    <a:pos x="67" y="13"/>
                  </a:cxn>
                  <a:cxn ang="0">
                    <a:pos x="62" y="13"/>
                  </a:cxn>
                  <a:cxn ang="0">
                    <a:pos x="67" y="10"/>
                  </a:cxn>
                  <a:cxn ang="0">
                    <a:pos x="69" y="0"/>
                  </a:cxn>
                  <a:cxn ang="0">
                    <a:pos x="65" y="3"/>
                  </a:cxn>
                  <a:cxn ang="0">
                    <a:pos x="51" y="4"/>
                  </a:cxn>
                  <a:cxn ang="0">
                    <a:pos x="44" y="20"/>
                  </a:cxn>
                  <a:cxn ang="0">
                    <a:pos x="38" y="26"/>
                  </a:cxn>
                  <a:cxn ang="0">
                    <a:pos x="32" y="22"/>
                  </a:cxn>
                  <a:cxn ang="0">
                    <a:pos x="27" y="30"/>
                  </a:cxn>
                  <a:cxn ang="0">
                    <a:pos x="0" y="40"/>
                  </a:cxn>
                  <a:cxn ang="0">
                    <a:pos x="11" y="52"/>
                  </a:cxn>
                  <a:cxn ang="0">
                    <a:pos x="25" y="54"/>
                  </a:cxn>
                  <a:cxn ang="0">
                    <a:pos x="25" y="65"/>
                  </a:cxn>
                  <a:cxn ang="0">
                    <a:pos x="24" y="73"/>
                  </a:cxn>
                  <a:cxn ang="0">
                    <a:pos x="26" y="87"/>
                  </a:cxn>
                  <a:cxn ang="0">
                    <a:pos x="31" y="99"/>
                  </a:cxn>
                  <a:cxn ang="0">
                    <a:pos x="33" y="106"/>
                  </a:cxn>
                  <a:cxn ang="0">
                    <a:pos x="38" y="114"/>
                  </a:cxn>
                  <a:cxn ang="0">
                    <a:pos x="52" y="117"/>
                  </a:cxn>
                </a:cxnLst>
                <a:rect l="0" t="0" r="r" b="b"/>
                <a:pathLst>
                  <a:path w="126" h="117">
                    <a:moveTo>
                      <a:pt x="52" y="117"/>
                    </a:moveTo>
                    <a:lnTo>
                      <a:pt x="54" y="111"/>
                    </a:lnTo>
                    <a:lnTo>
                      <a:pt x="65" y="112"/>
                    </a:lnTo>
                    <a:lnTo>
                      <a:pt x="81" y="99"/>
                    </a:lnTo>
                    <a:lnTo>
                      <a:pt x="105" y="97"/>
                    </a:lnTo>
                    <a:lnTo>
                      <a:pt x="107" y="86"/>
                    </a:lnTo>
                    <a:lnTo>
                      <a:pt x="106" y="81"/>
                    </a:lnTo>
                    <a:lnTo>
                      <a:pt x="111" y="52"/>
                    </a:lnTo>
                    <a:lnTo>
                      <a:pt x="126" y="37"/>
                    </a:lnTo>
                    <a:lnTo>
                      <a:pt x="111" y="22"/>
                    </a:lnTo>
                    <a:lnTo>
                      <a:pt x="107" y="14"/>
                    </a:lnTo>
                    <a:lnTo>
                      <a:pt x="106" y="8"/>
                    </a:lnTo>
                    <a:lnTo>
                      <a:pt x="67" y="13"/>
                    </a:lnTo>
                    <a:lnTo>
                      <a:pt x="62" y="13"/>
                    </a:lnTo>
                    <a:lnTo>
                      <a:pt x="67" y="10"/>
                    </a:lnTo>
                    <a:lnTo>
                      <a:pt x="69" y="0"/>
                    </a:lnTo>
                    <a:lnTo>
                      <a:pt x="65" y="3"/>
                    </a:lnTo>
                    <a:lnTo>
                      <a:pt x="51" y="4"/>
                    </a:lnTo>
                    <a:lnTo>
                      <a:pt x="44" y="20"/>
                    </a:lnTo>
                    <a:lnTo>
                      <a:pt x="38" y="26"/>
                    </a:lnTo>
                    <a:lnTo>
                      <a:pt x="32" y="22"/>
                    </a:lnTo>
                    <a:lnTo>
                      <a:pt x="27" y="30"/>
                    </a:lnTo>
                    <a:lnTo>
                      <a:pt x="0" y="40"/>
                    </a:lnTo>
                    <a:lnTo>
                      <a:pt x="11" y="52"/>
                    </a:lnTo>
                    <a:lnTo>
                      <a:pt x="25" y="54"/>
                    </a:lnTo>
                    <a:lnTo>
                      <a:pt x="25" y="65"/>
                    </a:lnTo>
                    <a:lnTo>
                      <a:pt x="24" y="73"/>
                    </a:lnTo>
                    <a:lnTo>
                      <a:pt x="26" y="87"/>
                    </a:lnTo>
                    <a:lnTo>
                      <a:pt x="31" y="99"/>
                    </a:lnTo>
                    <a:lnTo>
                      <a:pt x="33" y="106"/>
                    </a:lnTo>
                    <a:lnTo>
                      <a:pt x="38" y="114"/>
                    </a:lnTo>
                    <a:lnTo>
                      <a:pt x="52" y="1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0" name="Freeform 225"/>
              <p:cNvSpPr>
                <a:spLocks noChangeAspect="1"/>
              </p:cNvSpPr>
              <p:nvPr/>
            </p:nvSpPr>
            <p:spPr bwMode="gray">
              <a:xfrm>
                <a:off x="3340" y="1146"/>
                <a:ext cx="1" cy="1"/>
              </a:xfrm>
              <a:custGeom>
                <a:avLst/>
                <a:gdLst/>
                <a:ahLst/>
                <a:cxnLst>
                  <a:cxn ang="0">
                    <a:pos x="0" y="0"/>
                  </a:cxn>
                  <a:cxn ang="0">
                    <a:pos x="0" y="2"/>
                  </a:cxn>
                  <a:cxn ang="0">
                    <a:pos x="1" y="2"/>
                  </a:cxn>
                  <a:cxn ang="0">
                    <a:pos x="0" y="0"/>
                  </a:cxn>
                </a:cxnLst>
                <a:rect l="0" t="0" r="r" b="b"/>
                <a:pathLst>
                  <a:path w="1" h="2">
                    <a:moveTo>
                      <a:pt x="0" y="0"/>
                    </a:moveTo>
                    <a:lnTo>
                      <a:pt x="0" y="2"/>
                    </a:lnTo>
                    <a:lnTo>
                      <a:pt x="1" y="2"/>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1" name="Freeform 226"/>
              <p:cNvSpPr>
                <a:spLocks noChangeAspect="1"/>
              </p:cNvSpPr>
              <p:nvPr/>
            </p:nvSpPr>
            <p:spPr bwMode="gray">
              <a:xfrm>
                <a:off x="3340" y="1147"/>
                <a:ext cx="1" cy="1"/>
              </a:xfrm>
              <a:custGeom>
                <a:avLst/>
                <a:gdLst/>
                <a:ahLst/>
                <a:cxnLst>
                  <a:cxn ang="0">
                    <a:pos x="0" y="0"/>
                  </a:cxn>
                  <a:cxn ang="0">
                    <a:pos x="0" y="0"/>
                  </a:cxn>
                  <a:cxn ang="0">
                    <a:pos x="0" y="1"/>
                  </a:cxn>
                  <a:cxn ang="0">
                    <a:pos x="0" y="0"/>
                  </a:cxn>
                </a:cxnLst>
                <a:rect l="0" t="0" r="r" b="b"/>
                <a:pathLst>
                  <a:path h="1">
                    <a:moveTo>
                      <a:pt x="0" y="0"/>
                    </a:moveTo>
                    <a:lnTo>
                      <a:pt x="0" y="0"/>
                    </a:lnTo>
                    <a:lnTo>
                      <a:pt x="0" y="1"/>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2" name="Freeform 227"/>
              <p:cNvSpPr>
                <a:spLocks noChangeAspect="1"/>
              </p:cNvSpPr>
              <p:nvPr/>
            </p:nvSpPr>
            <p:spPr bwMode="gray">
              <a:xfrm>
                <a:off x="3313" y="1136"/>
                <a:ext cx="45" cy="54"/>
              </a:xfrm>
              <a:custGeom>
                <a:avLst/>
                <a:gdLst/>
                <a:ahLst/>
                <a:cxnLst>
                  <a:cxn ang="0">
                    <a:pos x="206" y="133"/>
                  </a:cxn>
                  <a:cxn ang="0">
                    <a:pos x="201" y="128"/>
                  </a:cxn>
                  <a:cxn ang="0">
                    <a:pos x="190" y="116"/>
                  </a:cxn>
                  <a:cxn ang="0">
                    <a:pos x="180" y="107"/>
                  </a:cxn>
                  <a:cxn ang="0">
                    <a:pos x="162" y="124"/>
                  </a:cxn>
                  <a:cxn ang="0">
                    <a:pos x="145" y="108"/>
                  </a:cxn>
                  <a:cxn ang="0">
                    <a:pos x="131" y="90"/>
                  </a:cxn>
                  <a:cxn ang="0">
                    <a:pos x="120" y="75"/>
                  </a:cxn>
                  <a:cxn ang="0">
                    <a:pos x="125" y="51"/>
                  </a:cxn>
                  <a:cxn ang="0">
                    <a:pos x="134" y="43"/>
                  </a:cxn>
                  <a:cxn ang="0">
                    <a:pos x="128" y="19"/>
                  </a:cxn>
                  <a:cxn ang="0">
                    <a:pos x="114" y="15"/>
                  </a:cxn>
                  <a:cxn ang="0">
                    <a:pos x="112" y="0"/>
                  </a:cxn>
                  <a:cxn ang="0">
                    <a:pos x="106" y="15"/>
                  </a:cxn>
                  <a:cxn ang="0">
                    <a:pos x="87" y="26"/>
                  </a:cxn>
                  <a:cxn ang="0">
                    <a:pos x="50" y="23"/>
                  </a:cxn>
                  <a:cxn ang="0">
                    <a:pos x="2" y="51"/>
                  </a:cxn>
                  <a:cxn ang="0">
                    <a:pos x="0" y="62"/>
                  </a:cxn>
                  <a:cxn ang="0">
                    <a:pos x="11" y="75"/>
                  </a:cxn>
                  <a:cxn ang="0">
                    <a:pos x="16" y="86"/>
                  </a:cxn>
                  <a:cxn ang="0">
                    <a:pos x="35" y="108"/>
                  </a:cxn>
                  <a:cxn ang="0">
                    <a:pos x="27" y="134"/>
                  </a:cxn>
                  <a:cxn ang="0">
                    <a:pos x="21" y="150"/>
                  </a:cxn>
                  <a:cxn ang="0">
                    <a:pos x="21" y="165"/>
                  </a:cxn>
                  <a:cxn ang="0">
                    <a:pos x="21" y="172"/>
                  </a:cxn>
                  <a:cxn ang="0">
                    <a:pos x="5" y="187"/>
                  </a:cxn>
                  <a:cxn ang="0">
                    <a:pos x="4" y="195"/>
                  </a:cxn>
                  <a:cxn ang="0">
                    <a:pos x="1" y="205"/>
                  </a:cxn>
                  <a:cxn ang="0">
                    <a:pos x="8" y="222"/>
                  </a:cxn>
                  <a:cxn ang="0">
                    <a:pos x="26" y="222"/>
                  </a:cxn>
                  <a:cxn ang="0">
                    <a:pos x="66" y="214"/>
                  </a:cxn>
                  <a:cxn ang="0">
                    <a:pos x="77" y="208"/>
                  </a:cxn>
                  <a:cxn ang="0">
                    <a:pos x="87" y="189"/>
                  </a:cxn>
                  <a:cxn ang="0">
                    <a:pos x="98" y="193"/>
                  </a:cxn>
                  <a:cxn ang="0">
                    <a:pos x="96" y="205"/>
                  </a:cxn>
                  <a:cxn ang="0">
                    <a:pos x="103" y="195"/>
                  </a:cxn>
                  <a:cxn ang="0">
                    <a:pos x="107" y="205"/>
                  </a:cxn>
                  <a:cxn ang="0">
                    <a:pos x="99" y="214"/>
                  </a:cxn>
                  <a:cxn ang="0">
                    <a:pos x="97" y="235"/>
                  </a:cxn>
                  <a:cxn ang="0">
                    <a:pos x="85" y="253"/>
                  </a:cxn>
                  <a:cxn ang="0">
                    <a:pos x="99" y="259"/>
                  </a:cxn>
                  <a:cxn ang="0">
                    <a:pos x="110" y="259"/>
                  </a:cxn>
                  <a:cxn ang="0">
                    <a:pos x="112" y="248"/>
                  </a:cxn>
                  <a:cxn ang="0">
                    <a:pos x="125" y="232"/>
                  </a:cxn>
                  <a:cxn ang="0">
                    <a:pos x="129" y="237"/>
                  </a:cxn>
                  <a:cxn ang="0">
                    <a:pos x="142" y="235"/>
                  </a:cxn>
                  <a:cxn ang="0">
                    <a:pos x="146" y="225"/>
                  </a:cxn>
                  <a:cxn ang="0">
                    <a:pos x="151" y="216"/>
                  </a:cxn>
                  <a:cxn ang="0">
                    <a:pos x="166" y="202"/>
                  </a:cxn>
                  <a:cxn ang="0">
                    <a:pos x="169" y="184"/>
                  </a:cxn>
                  <a:cxn ang="0">
                    <a:pos x="180" y="165"/>
                  </a:cxn>
                  <a:cxn ang="0">
                    <a:pos x="222" y="152"/>
                  </a:cxn>
                  <a:cxn ang="0">
                    <a:pos x="221" y="145"/>
                  </a:cxn>
                </a:cxnLst>
                <a:rect l="0" t="0" r="r" b="b"/>
                <a:pathLst>
                  <a:path w="222" h="268">
                    <a:moveTo>
                      <a:pt x="207" y="140"/>
                    </a:moveTo>
                    <a:lnTo>
                      <a:pt x="206" y="133"/>
                    </a:lnTo>
                    <a:lnTo>
                      <a:pt x="201" y="133"/>
                    </a:lnTo>
                    <a:lnTo>
                      <a:pt x="201" y="128"/>
                    </a:lnTo>
                    <a:lnTo>
                      <a:pt x="196" y="117"/>
                    </a:lnTo>
                    <a:lnTo>
                      <a:pt x="190" y="116"/>
                    </a:lnTo>
                    <a:lnTo>
                      <a:pt x="184" y="106"/>
                    </a:lnTo>
                    <a:lnTo>
                      <a:pt x="180" y="107"/>
                    </a:lnTo>
                    <a:lnTo>
                      <a:pt x="178" y="114"/>
                    </a:lnTo>
                    <a:lnTo>
                      <a:pt x="162" y="124"/>
                    </a:lnTo>
                    <a:lnTo>
                      <a:pt x="150" y="116"/>
                    </a:lnTo>
                    <a:lnTo>
                      <a:pt x="145" y="108"/>
                    </a:lnTo>
                    <a:lnTo>
                      <a:pt x="139" y="106"/>
                    </a:lnTo>
                    <a:lnTo>
                      <a:pt x="131" y="90"/>
                    </a:lnTo>
                    <a:lnTo>
                      <a:pt x="124" y="86"/>
                    </a:lnTo>
                    <a:lnTo>
                      <a:pt x="120" y="75"/>
                    </a:lnTo>
                    <a:lnTo>
                      <a:pt x="120" y="64"/>
                    </a:lnTo>
                    <a:lnTo>
                      <a:pt x="125" y="51"/>
                    </a:lnTo>
                    <a:lnTo>
                      <a:pt x="134" y="53"/>
                    </a:lnTo>
                    <a:lnTo>
                      <a:pt x="134" y="43"/>
                    </a:lnTo>
                    <a:lnTo>
                      <a:pt x="137" y="37"/>
                    </a:lnTo>
                    <a:lnTo>
                      <a:pt x="128" y="19"/>
                    </a:lnTo>
                    <a:lnTo>
                      <a:pt x="119" y="25"/>
                    </a:lnTo>
                    <a:lnTo>
                      <a:pt x="114" y="15"/>
                    </a:lnTo>
                    <a:lnTo>
                      <a:pt x="114" y="6"/>
                    </a:lnTo>
                    <a:lnTo>
                      <a:pt x="112" y="0"/>
                    </a:lnTo>
                    <a:lnTo>
                      <a:pt x="110" y="0"/>
                    </a:lnTo>
                    <a:lnTo>
                      <a:pt x="106" y="15"/>
                    </a:lnTo>
                    <a:lnTo>
                      <a:pt x="93" y="17"/>
                    </a:lnTo>
                    <a:lnTo>
                      <a:pt x="87" y="26"/>
                    </a:lnTo>
                    <a:lnTo>
                      <a:pt x="66" y="28"/>
                    </a:lnTo>
                    <a:lnTo>
                      <a:pt x="50" y="23"/>
                    </a:lnTo>
                    <a:lnTo>
                      <a:pt x="28" y="32"/>
                    </a:lnTo>
                    <a:lnTo>
                      <a:pt x="2" y="51"/>
                    </a:lnTo>
                    <a:lnTo>
                      <a:pt x="2" y="59"/>
                    </a:lnTo>
                    <a:lnTo>
                      <a:pt x="0" y="62"/>
                    </a:lnTo>
                    <a:lnTo>
                      <a:pt x="6" y="66"/>
                    </a:lnTo>
                    <a:lnTo>
                      <a:pt x="11" y="75"/>
                    </a:lnTo>
                    <a:lnTo>
                      <a:pt x="16" y="75"/>
                    </a:lnTo>
                    <a:lnTo>
                      <a:pt x="16" y="86"/>
                    </a:lnTo>
                    <a:lnTo>
                      <a:pt x="39" y="101"/>
                    </a:lnTo>
                    <a:lnTo>
                      <a:pt x="35" y="108"/>
                    </a:lnTo>
                    <a:lnTo>
                      <a:pt x="34" y="119"/>
                    </a:lnTo>
                    <a:lnTo>
                      <a:pt x="27" y="134"/>
                    </a:lnTo>
                    <a:lnTo>
                      <a:pt x="27" y="140"/>
                    </a:lnTo>
                    <a:lnTo>
                      <a:pt x="21" y="150"/>
                    </a:lnTo>
                    <a:lnTo>
                      <a:pt x="22" y="156"/>
                    </a:lnTo>
                    <a:lnTo>
                      <a:pt x="21" y="165"/>
                    </a:lnTo>
                    <a:lnTo>
                      <a:pt x="20" y="166"/>
                    </a:lnTo>
                    <a:lnTo>
                      <a:pt x="21" y="172"/>
                    </a:lnTo>
                    <a:lnTo>
                      <a:pt x="20" y="177"/>
                    </a:lnTo>
                    <a:lnTo>
                      <a:pt x="5" y="187"/>
                    </a:lnTo>
                    <a:lnTo>
                      <a:pt x="5" y="192"/>
                    </a:lnTo>
                    <a:lnTo>
                      <a:pt x="4" y="195"/>
                    </a:lnTo>
                    <a:lnTo>
                      <a:pt x="0" y="198"/>
                    </a:lnTo>
                    <a:lnTo>
                      <a:pt x="1" y="205"/>
                    </a:lnTo>
                    <a:lnTo>
                      <a:pt x="0" y="214"/>
                    </a:lnTo>
                    <a:lnTo>
                      <a:pt x="8" y="222"/>
                    </a:lnTo>
                    <a:lnTo>
                      <a:pt x="17" y="216"/>
                    </a:lnTo>
                    <a:lnTo>
                      <a:pt x="26" y="222"/>
                    </a:lnTo>
                    <a:lnTo>
                      <a:pt x="32" y="215"/>
                    </a:lnTo>
                    <a:lnTo>
                      <a:pt x="66" y="214"/>
                    </a:lnTo>
                    <a:lnTo>
                      <a:pt x="67" y="210"/>
                    </a:lnTo>
                    <a:lnTo>
                      <a:pt x="77" y="208"/>
                    </a:lnTo>
                    <a:lnTo>
                      <a:pt x="80" y="198"/>
                    </a:lnTo>
                    <a:lnTo>
                      <a:pt x="87" y="189"/>
                    </a:lnTo>
                    <a:lnTo>
                      <a:pt x="97" y="191"/>
                    </a:lnTo>
                    <a:lnTo>
                      <a:pt x="98" y="193"/>
                    </a:lnTo>
                    <a:lnTo>
                      <a:pt x="94" y="200"/>
                    </a:lnTo>
                    <a:lnTo>
                      <a:pt x="96" y="205"/>
                    </a:lnTo>
                    <a:lnTo>
                      <a:pt x="98" y="209"/>
                    </a:lnTo>
                    <a:lnTo>
                      <a:pt x="103" y="195"/>
                    </a:lnTo>
                    <a:lnTo>
                      <a:pt x="110" y="195"/>
                    </a:lnTo>
                    <a:lnTo>
                      <a:pt x="107" y="205"/>
                    </a:lnTo>
                    <a:lnTo>
                      <a:pt x="107" y="210"/>
                    </a:lnTo>
                    <a:lnTo>
                      <a:pt x="99" y="214"/>
                    </a:lnTo>
                    <a:lnTo>
                      <a:pt x="94" y="222"/>
                    </a:lnTo>
                    <a:lnTo>
                      <a:pt x="97" y="235"/>
                    </a:lnTo>
                    <a:lnTo>
                      <a:pt x="96" y="240"/>
                    </a:lnTo>
                    <a:lnTo>
                      <a:pt x="85" y="253"/>
                    </a:lnTo>
                    <a:lnTo>
                      <a:pt x="91" y="265"/>
                    </a:lnTo>
                    <a:lnTo>
                      <a:pt x="99" y="259"/>
                    </a:lnTo>
                    <a:lnTo>
                      <a:pt x="101" y="268"/>
                    </a:lnTo>
                    <a:lnTo>
                      <a:pt x="110" y="259"/>
                    </a:lnTo>
                    <a:lnTo>
                      <a:pt x="109" y="252"/>
                    </a:lnTo>
                    <a:lnTo>
                      <a:pt x="112" y="248"/>
                    </a:lnTo>
                    <a:lnTo>
                      <a:pt x="125" y="238"/>
                    </a:lnTo>
                    <a:lnTo>
                      <a:pt x="125" y="232"/>
                    </a:lnTo>
                    <a:lnTo>
                      <a:pt x="126" y="232"/>
                    </a:lnTo>
                    <a:lnTo>
                      <a:pt x="129" y="237"/>
                    </a:lnTo>
                    <a:lnTo>
                      <a:pt x="133" y="240"/>
                    </a:lnTo>
                    <a:lnTo>
                      <a:pt x="142" y="235"/>
                    </a:lnTo>
                    <a:lnTo>
                      <a:pt x="144" y="229"/>
                    </a:lnTo>
                    <a:lnTo>
                      <a:pt x="146" y="225"/>
                    </a:lnTo>
                    <a:lnTo>
                      <a:pt x="151" y="226"/>
                    </a:lnTo>
                    <a:lnTo>
                      <a:pt x="151" y="216"/>
                    </a:lnTo>
                    <a:lnTo>
                      <a:pt x="160" y="213"/>
                    </a:lnTo>
                    <a:lnTo>
                      <a:pt x="166" y="202"/>
                    </a:lnTo>
                    <a:lnTo>
                      <a:pt x="166" y="193"/>
                    </a:lnTo>
                    <a:lnTo>
                      <a:pt x="169" y="184"/>
                    </a:lnTo>
                    <a:lnTo>
                      <a:pt x="179" y="175"/>
                    </a:lnTo>
                    <a:lnTo>
                      <a:pt x="180" y="165"/>
                    </a:lnTo>
                    <a:lnTo>
                      <a:pt x="204" y="152"/>
                    </a:lnTo>
                    <a:lnTo>
                      <a:pt x="222" y="152"/>
                    </a:lnTo>
                    <a:lnTo>
                      <a:pt x="222" y="148"/>
                    </a:lnTo>
                    <a:lnTo>
                      <a:pt x="221" y="145"/>
                    </a:lnTo>
                    <a:lnTo>
                      <a:pt x="207" y="14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3" name="Freeform 228"/>
              <p:cNvSpPr>
                <a:spLocks noChangeAspect="1"/>
              </p:cNvSpPr>
              <p:nvPr/>
            </p:nvSpPr>
            <p:spPr bwMode="gray">
              <a:xfrm>
                <a:off x="3284" y="1036"/>
                <a:ext cx="99" cy="52"/>
              </a:xfrm>
              <a:custGeom>
                <a:avLst/>
                <a:gdLst/>
                <a:ahLst/>
                <a:cxnLst>
                  <a:cxn ang="0">
                    <a:pos x="20" y="11"/>
                  </a:cxn>
                  <a:cxn ang="0">
                    <a:pos x="23" y="22"/>
                  </a:cxn>
                  <a:cxn ang="0">
                    <a:pos x="2" y="41"/>
                  </a:cxn>
                  <a:cxn ang="0">
                    <a:pos x="15" y="61"/>
                  </a:cxn>
                  <a:cxn ang="0">
                    <a:pos x="23" y="72"/>
                  </a:cxn>
                  <a:cxn ang="0">
                    <a:pos x="29" y="76"/>
                  </a:cxn>
                  <a:cxn ang="0">
                    <a:pos x="36" y="91"/>
                  </a:cxn>
                  <a:cxn ang="0">
                    <a:pos x="70" y="97"/>
                  </a:cxn>
                  <a:cxn ang="0">
                    <a:pos x="85" y="86"/>
                  </a:cxn>
                  <a:cxn ang="0">
                    <a:pos x="121" y="79"/>
                  </a:cxn>
                  <a:cxn ang="0">
                    <a:pos x="144" y="69"/>
                  </a:cxn>
                  <a:cxn ang="0">
                    <a:pos x="202" y="66"/>
                  </a:cxn>
                  <a:cxn ang="0">
                    <a:pos x="199" y="76"/>
                  </a:cxn>
                  <a:cxn ang="0">
                    <a:pos x="209" y="88"/>
                  </a:cxn>
                  <a:cxn ang="0">
                    <a:pos x="202" y="96"/>
                  </a:cxn>
                  <a:cxn ang="0">
                    <a:pos x="153" y="106"/>
                  </a:cxn>
                  <a:cxn ang="0">
                    <a:pos x="133" y="106"/>
                  </a:cxn>
                  <a:cxn ang="0">
                    <a:pos x="145" y="123"/>
                  </a:cxn>
                  <a:cxn ang="0">
                    <a:pos x="158" y="130"/>
                  </a:cxn>
                  <a:cxn ang="0">
                    <a:pos x="153" y="144"/>
                  </a:cxn>
                  <a:cxn ang="0">
                    <a:pos x="117" y="131"/>
                  </a:cxn>
                  <a:cxn ang="0">
                    <a:pos x="98" y="119"/>
                  </a:cxn>
                  <a:cxn ang="0">
                    <a:pos x="86" y="138"/>
                  </a:cxn>
                  <a:cxn ang="0">
                    <a:pos x="106" y="158"/>
                  </a:cxn>
                  <a:cxn ang="0">
                    <a:pos x="142" y="183"/>
                  </a:cxn>
                  <a:cxn ang="0">
                    <a:pos x="160" y="199"/>
                  </a:cxn>
                  <a:cxn ang="0">
                    <a:pos x="175" y="188"/>
                  </a:cxn>
                  <a:cxn ang="0">
                    <a:pos x="186" y="183"/>
                  </a:cxn>
                  <a:cxn ang="0">
                    <a:pos x="218" y="187"/>
                  </a:cxn>
                  <a:cxn ang="0">
                    <a:pos x="249" y="187"/>
                  </a:cxn>
                  <a:cxn ang="0">
                    <a:pos x="244" y="206"/>
                  </a:cxn>
                  <a:cxn ang="0">
                    <a:pos x="257" y="228"/>
                  </a:cxn>
                  <a:cxn ang="0">
                    <a:pos x="261" y="246"/>
                  </a:cxn>
                  <a:cxn ang="0">
                    <a:pos x="279" y="259"/>
                  </a:cxn>
                  <a:cxn ang="0">
                    <a:pos x="287" y="259"/>
                  </a:cxn>
                  <a:cxn ang="0">
                    <a:pos x="332" y="236"/>
                  </a:cxn>
                  <a:cxn ang="0">
                    <a:pos x="354" y="211"/>
                  </a:cxn>
                  <a:cxn ang="0">
                    <a:pos x="376" y="209"/>
                  </a:cxn>
                  <a:cxn ang="0">
                    <a:pos x="391" y="208"/>
                  </a:cxn>
                  <a:cxn ang="0">
                    <a:pos x="413" y="182"/>
                  </a:cxn>
                  <a:cxn ang="0">
                    <a:pos x="424" y="163"/>
                  </a:cxn>
                  <a:cxn ang="0">
                    <a:pos x="428" y="150"/>
                  </a:cxn>
                  <a:cxn ang="0">
                    <a:pos x="421" y="124"/>
                  </a:cxn>
                  <a:cxn ang="0">
                    <a:pos x="443" y="112"/>
                  </a:cxn>
                  <a:cxn ang="0">
                    <a:pos x="459" y="87"/>
                  </a:cxn>
                  <a:cxn ang="0">
                    <a:pos x="462" y="79"/>
                  </a:cxn>
                  <a:cxn ang="0">
                    <a:pos x="491" y="57"/>
                  </a:cxn>
                  <a:cxn ang="0">
                    <a:pos x="487" y="28"/>
                  </a:cxn>
                  <a:cxn ang="0">
                    <a:pos x="492" y="11"/>
                  </a:cxn>
                  <a:cxn ang="0">
                    <a:pos x="235" y="0"/>
                  </a:cxn>
                  <a:cxn ang="0">
                    <a:pos x="228" y="11"/>
                  </a:cxn>
                  <a:cxn ang="0">
                    <a:pos x="67" y="0"/>
                  </a:cxn>
                  <a:cxn ang="0">
                    <a:pos x="35" y="0"/>
                  </a:cxn>
                </a:cxnLst>
                <a:rect l="0" t="0" r="r" b="b"/>
                <a:pathLst>
                  <a:path w="496" h="260">
                    <a:moveTo>
                      <a:pt x="32" y="12"/>
                    </a:moveTo>
                    <a:lnTo>
                      <a:pt x="30" y="17"/>
                    </a:lnTo>
                    <a:lnTo>
                      <a:pt x="20" y="11"/>
                    </a:lnTo>
                    <a:lnTo>
                      <a:pt x="18" y="12"/>
                    </a:lnTo>
                    <a:lnTo>
                      <a:pt x="23" y="18"/>
                    </a:lnTo>
                    <a:lnTo>
                      <a:pt x="23" y="22"/>
                    </a:lnTo>
                    <a:lnTo>
                      <a:pt x="13" y="22"/>
                    </a:lnTo>
                    <a:lnTo>
                      <a:pt x="0" y="36"/>
                    </a:lnTo>
                    <a:lnTo>
                      <a:pt x="2" y="41"/>
                    </a:lnTo>
                    <a:lnTo>
                      <a:pt x="9" y="43"/>
                    </a:lnTo>
                    <a:lnTo>
                      <a:pt x="8" y="54"/>
                    </a:lnTo>
                    <a:lnTo>
                      <a:pt x="15" y="61"/>
                    </a:lnTo>
                    <a:lnTo>
                      <a:pt x="15" y="68"/>
                    </a:lnTo>
                    <a:lnTo>
                      <a:pt x="21" y="80"/>
                    </a:lnTo>
                    <a:lnTo>
                      <a:pt x="23" y="72"/>
                    </a:lnTo>
                    <a:lnTo>
                      <a:pt x="29" y="68"/>
                    </a:lnTo>
                    <a:lnTo>
                      <a:pt x="27" y="72"/>
                    </a:lnTo>
                    <a:lnTo>
                      <a:pt x="29" y="76"/>
                    </a:lnTo>
                    <a:lnTo>
                      <a:pt x="32" y="77"/>
                    </a:lnTo>
                    <a:lnTo>
                      <a:pt x="29" y="85"/>
                    </a:lnTo>
                    <a:lnTo>
                      <a:pt x="36" y="91"/>
                    </a:lnTo>
                    <a:lnTo>
                      <a:pt x="67" y="88"/>
                    </a:lnTo>
                    <a:lnTo>
                      <a:pt x="70" y="91"/>
                    </a:lnTo>
                    <a:lnTo>
                      <a:pt x="70" y="97"/>
                    </a:lnTo>
                    <a:lnTo>
                      <a:pt x="75" y="98"/>
                    </a:lnTo>
                    <a:lnTo>
                      <a:pt x="85" y="90"/>
                    </a:lnTo>
                    <a:lnTo>
                      <a:pt x="85" y="86"/>
                    </a:lnTo>
                    <a:lnTo>
                      <a:pt x="102" y="86"/>
                    </a:lnTo>
                    <a:lnTo>
                      <a:pt x="107" y="79"/>
                    </a:lnTo>
                    <a:lnTo>
                      <a:pt x="121" y="79"/>
                    </a:lnTo>
                    <a:lnTo>
                      <a:pt x="122" y="74"/>
                    </a:lnTo>
                    <a:lnTo>
                      <a:pt x="142" y="76"/>
                    </a:lnTo>
                    <a:lnTo>
                      <a:pt x="144" y="69"/>
                    </a:lnTo>
                    <a:lnTo>
                      <a:pt x="187" y="70"/>
                    </a:lnTo>
                    <a:lnTo>
                      <a:pt x="192" y="63"/>
                    </a:lnTo>
                    <a:lnTo>
                      <a:pt x="202" y="66"/>
                    </a:lnTo>
                    <a:lnTo>
                      <a:pt x="207" y="60"/>
                    </a:lnTo>
                    <a:lnTo>
                      <a:pt x="207" y="71"/>
                    </a:lnTo>
                    <a:lnTo>
                      <a:pt x="199" y="76"/>
                    </a:lnTo>
                    <a:lnTo>
                      <a:pt x="211" y="77"/>
                    </a:lnTo>
                    <a:lnTo>
                      <a:pt x="209" y="81"/>
                    </a:lnTo>
                    <a:lnTo>
                      <a:pt x="209" y="88"/>
                    </a:lnTo>
                    <a:lnTo>
                      <a:pt x="201" y="91"/>
                    </a:lnTo>
                    <a:lnTo>
                      <a:pt x="201" y="95"/>
                    </a:lnTo>
                    <a:lnTo>
                      <a:pt x="202" y="96"/>
                    </a:lnTo>
                    <a:lnTo>
                      <a:pt x="201" y="99"/>
                    </a:lnTo>
                    <a:lnTo>
                      <a:pt x="156" y="98"/>
                    </a:lnTo>
                    <a:lnTo>
                      <a:pt x="153" y="106"/>
                    </a:lnTo>
                    <a:lnTo>
                      <a:pt x="149" y="104"/>
                    </a:lnTo>
                    <a:lnTo>
                      <a:pt x="149" y="98"/>
                    </a:lnTo>
                    <a:lnTo>
                      <a:pt x="133" y="106"/>
                    </a:lnTo>
                    <a:lnTo>
                      <a:pt x="136" y="112"/>
                    </a:lnTo>
                    <a:lnTo>
                      <a:pt x="132" y="118"/>
                    </a:lnTo>
                    <a:lnTo>
                      <a:pt x="145" y="123"/>
                    </a:lnTo>
                    <a:lnTo>
                      <a:pt x="147" y="128"/>
                    </a:lnTo>
                    <a:lnTo>
                      <a:pt x="156" y="127"/>
                    </a:lnTo>
                    <a:lnTo>
                      <a:pt x="158" y="130"/>
                    </a:lnTo>
                    <a:lnTo>
                      <a:pt x="158" y="135"/>
                    </a:lnTo>
                    <a:lnTo>
                      <a:pt x="161" y="140"/>
                    </a:lnTo>
                    <a:lnTo>
                      <a:pt x="153" y="144"/>
                    </a:lnTo>
                    <a:lnTo>
                      <a:pt x="144" y="135"/>
                    </a:lnTo>
                    <a:lnTo>
                      <a:pt x="118" y="138"/>
                    </a:lnTo>
                    <a:lnTo>
                      <a:pt x="117" y="131"/>
                    </a:lnTo>
                    <a:lnTo>
                      <a:pt x="112" y="130"/>
                    </a:lnTo>
                    <a:lnTo>
                      <a:pt x="112" y="124"/>
                    </a:lnTo>
                    <a:lnTo>
                      <a:pt x="98" y="119"/>
                    </a:lnTo>
                    <a:lnTo>
                      <a:pt x="85" y="128"/>
                    </a:lnTo>
                    <a:lnTo>
                      <a:pt x="84" y="131"/>
                    </a:lnTo>
                    <a:lnTo>
                      <a:pt x="86" y="138"/>
                    </a:lnTo>
                    <a:lnTo>
                      <a:pt x="94" y="145"/>
                    </a:lnTo>
                    <a:lnTo>
                      <a:pt x="96" y="154"/>
                    </a:lnTo>
                    <a:lnTo>
                      <a:pt x="106" y="158"/>
                    </a:lnTo>
                    <a:lnTo>
                      <a:pt x="115" y="172"/>
                    </a:lnTo>
                    <a:lnTo>
                      <a:pt x="139" y="174"/>
                    </a:lnTo>
                    <a:lnTo>
                      <a:pt x="142" y="183"/>
                    </a:lnTo>
                    <a:lnTo>
                      <a:pt x="142" y="194"/>
                    </a:lnTo>
                    <a:lnTo>
                      <a:pt x="150" y="203"/>
                    </a:lnTo>
                    <a:lnTo>
                      <a:pt x="160" y="199"/>
                    </a:lnTo>
                    <a:lnTo>
                      <a:pt x="161" y="199"/>
                    </a:lnTo>
                    <a:lnTo>
                      <a:pt x="161" y="194"/>
                    </a:lnTo>
                    <a:lnTo>
                      <a:pt x="175" y="188"/>
                    </a:lnTo>
                    <a:lnTo>
                      <a:pt x="181" y="195"/>
                    </a:lnTo>
                    <a:lnTo>
                      <a:pt x="182" y="183"/>
                    </a:lnTo>
                    <a:lnTo>
                      <a:pt x="186" y="183"/>
                    </a:lnTo>
                    <a:lnTo>
                      <a:pt x="187" y="190"/>
                    </a:lnTo>
                    <a:lnTo>
                      <a:pt x="203" y="199"/>
                    </a:lnTo>
                    <a:lnTo>
                      <a:pt x="218" y="187"/>
                    </a:lnTo>
                    <a:lnTo>
                      <a:pt x="241" y="195"/>
                    </a:lnTo>
                    <a:lnTo>
                      <a:pt x="246" y="192"/>
                    </a:lnTo>
                    <a:lnTo>
                      <a:pt x="249" y="187"/>
                    </a:lnTo>
                    <a:lnTo>
                      <a:pt x="250" y="188"/>
                    </a:lnTo>
                    <a:lnTo>
                      <a:pt x="249" y="198"/>
                    </a:lnTo>
                    <a:lnTo>
                      <a:pt x="244" y="206"/>
                    </a:lnTo>
                    <a:lnTo>
                      <a:pt x="246" y="224"/>
                    </a:lnTo>
                    <a:lnTo>
                      <a:pt x="254" y="232"/>
                    </a:lnTo>
                    <a:lnTo>
                      <a:pt x="257" y="228"/>
                    </a:lnTo>
                    <a:lnTo>
                      <a:pt x="255" y="236"/>
                    </a:lnTo>
                    <a:lnTo>
                      <a:pt x="263" y="243"/>
                    </a:lnTo>
                    <a:lnTo>
                      <a:pt x="261" y="246"/>
                    </a:lnTo>
                    <a:lnTo>
                      <a:pt x="262" y="249"/>
                    </a:lnTo>
                    <a:lnTo>
                      <a:pt x="278" y="253"/>
                    </a:lnTo>
                    <a:lnTo>
                      <a:pt x="279" y="259"/>
                    </a:lnTo>
                    <a:lnTo>
                      <a:pt x="283" y="260"/>
                    </a:lnTo>
                    <a:lnTo>
                      <a:pt x="287" y="254"/>
                    </a:lnTo>
                    <a:lnTo>
                      <a:pt x="287" y="259"/>
                    </a:lnTo>
                    <a:lnTo>
                      <a:pt x="315" y="255"/>
                    </a:lnTo>
                    <a:lnTo>
                      <a:pt x="328" y="247"/>
                    </a:lnTo>
                    <a:lnTo>
                      <a:pt x="332" y="236"/>
                    </a:lnTo>
                    <a:lnTo>
                      <a:pt x="333" y="221"/>
                    </a:lnTo>
                    <a:lnTo>
                      <a:pt x="337" y="217"/>
                    </a:lnTo>
                    <a:lnTo>
                      <a:pt x="354" y="211"/>
                    </a:lnTo>
                    <a:lnTo>
                      <a:pt x="367" y="199"/>
                    </a:lnTo>
                    <a:lnTo>
                      <a:pt x="376" y="204"/>
                    </a:lnTo>
                    <a:lnTo>
                      <a:pt x="376" y="209"/>
                    </a:lnTo>
                    <a:lnTo>
                      <a:pt x="379" y="211"/>
                    </a:lnTo>
                    <a:lnTo>
                      <a:pt x="385" y="204"/>
                    </a:lnTo>
                    <a:lnTo>
                      <a:pt x="391" y="208"/>
                    </a:lnTo>
                    <a:lnTo>
                      <a:pt x="405" y="194"/>
                    </a:lnTo>
                    <a:lnTo>
                      <a:pt x="414" y="188"/>
                    </a:lnTo>
                    <a:lnTo>
                      <a:pt x="413" y="182"/>
                    </a:lnTo>
                    <a:lnTo>
                      <a:pt x="418" y="174"/>
                    </a:lnTo>
                    <a:lnTo>
                      <a:pt x="417" y="166"/>
                    </a:lnTo>
                    <a:lnTo>
                      <a:pt x="424" y="163"/>
                    </a:lnTo>
                    <a:lnTo>
                      <a:pt x="425" y="156"/>
                    </a:lnTo>
                    <a:lnTo>
                      <a:pt x="425" y="150"/>
                    </a:lnTo>
                    <a:lnTo>
                      <a:pt x="428" y="150"/>
                    </a:lnTo>
                    <a:lnTo>
                      <a:pt x="427" y="142"/>
                    </a:lnTo>
                    <a:lnTo>
                      <a:pt x="422" y="140"/>
                    </a:lnTo>
                    <a:lnTo>
                      <a:pt x="421" y="124"/>
                    </a:lnTo>
                    <a:lnTo>
                      <a:pt x="433" y="114"/>
                    </a:lnTo>
                    <a:lnTo>
                      <a:pt x="434" y="109"/>
                    </a:lnTo>
                    <a:lnTo>
                      <a:pt x="443" y="112"/>
                    </a:lnTo>
                    <a:lnTo>
                      <a:pt x="448" y="98"/>
                    </a:lnTo>
                    <a:lnTo>
                      <a:pt x="455" y="99"/>
                    </a:lnTo>
                    <a:lnTo>
                      <a:pt x="459" y="87"/>
                    </a:lnTo>
                    <a:lnTo>
                      <a:pt x="465" y="86"/>
                    </a:lnTo>
                    <a:lnTo>
                      <a:pt x="462" y="84"/>
                    </a:lnTo>
                    <a:lnTo>
                      <a:pt x="462" y="79"/>
                    </a:lnTo>
                    <a:lnTo>
                      <a:pt x="472" y="66"/>
                    </a:lnTo>
                    <a:lnTo>
                      <a:pt x="473" y="60"/>
                    </a:lnTo>
                    <a:lnTo>
                      <a:pt x="491" y="57"/>
                    </a:lnTo>
                    <a:lnTo>
                      <a:pt x="494" y="44"/>
                    </a:lnTo>
                    <a:lnTo>
                      <a:pt x="496" y="37"/>
                    </a:lnTo>
                    <a:lnTo>
                      <a:pt x="487" y="28"/>
                    </a:lnTo>
                    <a:lnTo>
                      <a:pt x="488" y="26"/>
                    </a:lnTo>
                    <a:lnTo>
                      <a:pt x="487" y="21"/>
                    </a:lnTo>
                    <a:lnTo>
                      <a:pt x="492" y="11"/>
                    </a:lnTo>
                    <a:lnTo>
                      <a:pt x="491" y="4"/>
                    </a:lnTo>
                    <a:lnTo>
                      <a:pt x="492" y="0"/>
                    </a:lnTo>
                    <a:lnTo>
                      <a:pt x="235" y="0"/>
                    </a:lnTo>
                    <a:lnTo>
                      <a:pt x="235" y="4"/>
                    </a:lnTo>
                    <a:lnTo>
                      <a:pt x="230" y="2"/>
                    </a:lnTo>
                    <a:lnTo>
                      <a:pt x="228" y="11"/>
                    </a:lnTo>
                    <a:lnTo>
                      <a:pt x="222" y="5"/>
                    </a:lnTo>
                    <a:lnTo>
                      <a:pt x="219" y="0"/>
                    </a:lnTo>
                    <a:lnTo>
                      <a:pt x="67" y="0"/>
                    </a:lnTo>
                    <a:lnTo>
                      <a:pt x="67" y="0"/>
                    </a:lnTo>
                    <a:lnTo>
                      <a:pt x="66" y="0"/>
                    </a:lnTo>
                    <a:lnTo>
                      <a:pt x="35" y="0"/>
                    </a:lnTo>
                    <a:lnTo>
                      <a:pt x="31" y="6"/>
                    </a:lnTo>
                    <a:lnTo>
                      <a:pt x="32" y="1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60" name="Freeform 229"/>
            <p:cNvSpPr>
              <a:spLocks noChangeAspect="1"/>
            </p:cNvSpPr>
            <p:nvPr/>
          </p:nvSpPr>
          <p:spPr bwMode="gray">
            <a:xfrm>
              <a:off x="3993356" y="2386359"/>
              <a:ext cx="6350" cy="6350"/>
            </a:xfrm>
            <a:custGeom>
              <a:avLst/>
              <a:gdLst/>
              <a:ahLst/>
              <a:cxnLst>
                <a:cxn ang="0">
                  <a:pos x="3" y="0"/>
                </a:cxn>
                <a:cxn ang="0">
                  <a:pos x="3" y="22"/>
                </a:cxn>
                <a:cxn ang="0">
                  <a:pos x="2" y="0"/>
                </a:cxn>
                <a:cxn ang="0">
                  <a:pos x="0" y="10"/>
                </a:cxn>
                <a:cxn ang="0">
                  <a:pos x="0" y="13"/>
                </a:cxn>
                <a:cxn ang="0">
                  <a:pos x="1" y="15"/>
                </a:cxn>
                <a:cxn ang="0">
                  <a:pos x="13" y="13"/>
                </a:cxn>
                <a:cxn ang="0">
                  <a:pos x="19" y="10"/>
                </a:cxn>
                <a:cxn ang="0">
                  <a:pos x="19" y="6"/>
                </a:cxn>
                <a:cxn ang="0">
                  <a:pos x="8" y="0"/>
                </a:cxn>
                <a:cxn ang="0">
                  <a:pos x="3" y="0"/>
                </a:cxn>
              </a:cxnLst>
              <a:rect l="0" t="0" r="r" b="b"/>
              <a:pathLst>
                <a:path w="19" h="22">
                  <a:moveTo>
                    <a:pt x="3" y="0"/>
                  </a:moveTo>
                  <a:lnTo>
                    <a:pt x="3" y="22"/>
                  </a:lnTo>
                  <a:lnTo>
                    <a:pt x="2" y="0"/>
                  </a:lnTo>
                  <a:lnTo>
                    <a:pt x="0" y="10"/>
                  </a:lnTo>
                  <a:lnTo>
                    <a:pt x="0" y="13"/>
                  </a:lnTo>
                  <a:lnTo>
                    <a:pt x="1" y="15"/>
                  </a:lnTo>
                  <a:lnTo>
                    <a:pt x="13" y="13"/>
                  </a:lnTo>
                  <a:lnTo>
                    <a:pt x="19" y="10"/>
                  </a:lnTo>
                  <a:lnTo>
                    <a:pt x="19" y="6"/>
                  </a:lnTo>
                  <a:lnTo>
                    <a:pt x="8" y="0"/>
                  </a:lnTo>
                  <a:lnTo>
                    <a:pt x="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1" name="Freeform 230"/>
            <p:cNvSpPr>
              <a:spLocks noChangeAspect="1"/>
            </p:cNvSpPr>
            <p:nvPr/>
          </p:nvSpPr>
          <p:spPr bwMode="gray">
            <a:xfrm>
              <a:off x="4331493" y="1810097"/>
              <a:ext cx="46038" cy="44450"/>
            </a:xfrm>
            <a:custGeom>
              <a:avLst/>
              <a:gdLst/>
              <a:ahLst/>
              <a:cxnLst>
                <a:cxn ang="0">
                  <a:pos x="82" y="27"/>
                </a:cxn>
                <a:cxn ang="0">
                  <a:pos x="96" y="46"/>
                </a:cxn>
                <a:cxn ang="0">
                  <a:pos x="118" y="55"/>
                </a:cxn>
                <a:cxn ang="0">
                  <a:pos x="128" y="70"/>
                </a:cxn>
                <a:cxn ang="0">
                  <a:pos x="137" y="68"/>
                </a:cxn>
                <a:cxn ang="0">
                  <a:pos x="141" y="90"/>
                </a:cxn>
                <a:cxn ang="0">
                  <a:pos x="130" y="87"/>
                </a:cxn>
                <a:cxn ang="0">
                  <a:pos x="123" y="82"/>
                </a:cxn>
                <a:cxn ang="0">
                  <a:pos x="107" y="81"/>
                </a:cxn>
                <a:cxn ang="0">
                  <a:pos x="97" y="92"/>
                </a:cxn>
                <a:cxn ang="0">
                  <a:pos x="110" y="101"/>
                </a:cxn>
                <a:cxn ang="0">
                  <a:pos x="118" y="112"/>
                </a:cxn>
                <a:cxn ang="0">
                  <a:pos x="129" y="113"/>
                </a:cxn>
                <a:cxn ang="0">
                  <a:pos x="128" y="138"/>
                </a:cxn>
                <a:cxn ang="0">
                  <a:pos x="121" y="140"/>
                </a:cxn>
                <a:cxn ang="0">
                  <a:pos x="110" y="133"/>
                </a:cxn>
                <a:cxn ang="0">
                  <a:pos x="110" y="122"/>
                </a:cxn>
                <a:cxn ang="0">
                  <a:pos x="97" y="128"/>
                </a:cxn>
                <a:cxn ang="0">
                  <a:pos x="75" y="98"/>
                </a:cxn>
                <a:cxn ang="0">
                  <a:pos x="31" y="76"/>
                </a:cxn>
                <a:cxn ang="0">
                  <a:pos x="24" y="62"/>
                </a:cxn>
                <a:cxn ang="0">
                  <a:pos x="10" y="50"/>
                </a:cxn>
                <a:cxn ang="0">
                  <a:pos x="8" y="39"/>
                </a:cxn>
                <a:cxn ang="0">
                  <a:pos x="4" y="33"/>
                </a:cxn>
                <a:cxn ang="0">
                  <a:pos x="4" y="26"/>
                </a:cxn>
                <a:cxn ang="0">
                  <a:pos x="1" y="11"/>
                </a:cxn>
                <a:cxn ang="0">
                  <a:pos x="0" y="7"/>
                </a:cxn>
                <a:cxn ang="0">
                  <a:pos x="15" y="0"/>
                </a:cxn>
                <a:cxn ang="0">
                  <a:pos x="49" y="9"/>
                </a:cxn>
                <a:cxn ang="0">
                  <a:pos x="58" y="5"/>
                </a:cxn>
                <a:cxn ang="0">
                  <a:pos x="75" y="15"/>
                </a:cxn>
                <a:cxn ang="0">
                  <a:pos x="82" y="27"/>
                </a:cxn>
              </a:cxnLst>
              <a:rect l="0" t="0" r="r" b="b"/>
              <a:pathLst>
                <a:path w="141" h="140">
                  <a:moveTo>
                    <a:pt x="82" y="27"/>
                  </a:moveTo>
                  <a:lnTo>
                    <a:pt x="96" y="46"/>
                  </a:lnTo>
                  <a:lnTo>
                    <a:pt x="118" y="55"/>
                  </a:lnTo>
                  <a:lnTo>
                    <a:pt x="128" y="70"/>
                  </a:lnTo>
                  <a:lnTo>
                    <a:pt x="137" y="68"/>
                  </a:lnTo>
                  <a:lnTo>
                    <a:pt x="141" y="90"/>
                  </a:lnTo>
                  <a:lnTo>
                    <a:pt x="130" y="87"/>
                  </a:lnTo>
                  <a:lnTo>
                    <a:pt x="123" y="82"/>
                  </a:lnTo>
                  <a:lnTo>
                    <a:pt x="107" y="81"/>
                  </a:lnTo>
                  <a:lnTo>
                    <a:pt x="97" y="92"/>
                  </a:lnTo>
                  <a:lnTo>
                    <a:pt x="110" y="101"/>
                  </a:lnTo>
                  <a:lnTo>
                    <a:pt x="118" y="112"/>
                  </a:lnTo>
                  <a:lnTo>
                    <a:pt x="129" y="113"/>
                  </a:lnTo>
                  <a:lnTo>
                    <a:pt x="128" y="138"/>
                  </a:lnTo>
                  <a:lnTo>
                    <a:pt x="121" y="140"/>
                  </a:lnTo>
                  <a:lnTo>
                    <a:pt x="110" y="133"/>
                  </a:lnTo>
                  <a:lnTo>
                    <a:pt x="110" y="122"/>
                  </a:lnTo>
                  <a:lnTo>
                    <a:pt x="97" y="128"/>
                  </a:lnTo>
                  <a:lnTo>
                    <a:pt x="75" y="98"/>
                  </a:lnTo>
                  <a:lnTo>
                    <a:pt x="31" y="76"/>
                  </a:lnTo>
                  <a:lnTo>
                    <a:pt x="24" y="62"/>
                  </a:lnTo>
                  <a:lnTo>
                    <a:pt x="10" y="50"/>
                  </a:lnTo>
                  <a:lnTo>
                    <a:pt x="8" y="39"/>
                  </a:lnTo>
                  <a:lnTo>
                    <a:pt x="4" y="33"/>
                  </a:lnTo>
                  <a:lnTo>
                    <a:pt x="4" y="26"/>
                  </a:lnTo>
                  <a:lnTo>
                    <a:pt x="1" y="11"/>
                  </a:lnTo>
                  <a:lnTo>
                    <a:pt x="0" y="7"/>
                  </a:lnTo>
                  <a:lnTo>
                    <a:pt x="15" y="0"/>
                  </a:lnTo>
                  <a:lnTo>
                    <a:pt x="49" y="9"/>
                  </a:lnTo>
                  <a:lnTo>
                    <a:pt x="58" y="5"/>
                  </a:lnTo>
                  <a:lnTo>
                    <a:pt x="75" y="15"/>
                  </a:lnTo>
                  <a:lnTo>
                    <a:pt x="82" y="2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2" name="Freeform 231"/>
            <p:cNvSpPr>
              <a:spLocks noChangeAspect="1"/>
            </p:cNvSpPr>
            <p:nvPr/>
          </p:nvSpPr>
          <p:spPr bwMode="gray">
            <a:xfrm>
              <a:off x="4271168" y="1913284"/>
              <a:ext cx="46038" cy="31750"/>
            </a:xfrm>
            <a:custGeom>
              <a:avLst/>
              <a:gdLst/>
              <a:ahLst/>
              <a:cxnLst>
                <a:cxn ang="0">
                  <a:pos x="144" y="31"/>
                </a:cxn>
                <a:cxn ang="0">
                  <a:pos x="144" y="51"/>
                </a:cxn>
                <a:cxn ang="0">
                  <a:pos x="146" y="69"/>
                </a:cxn>
                <a:cxn ang="0">
                  <a:pos x="134" y="78"/>
                </a:cxn>
                <a:cxn ang="0">
                  <a:pos x="123" y="79"/>
                </a:cxn>
                <a:cxn ang="0">
                  <a:pos x="116" y="76"/>
                </a:cxn>
                <a:cxn ang="0">
                  <a:pos x="112" y="86"/>
                </a:cxn>
                <a:cxn ang="0">
                  <a:pos x="94" y="80"/>
                </a:cxn>
                <a:cxn ang="0">
                  <a:pos x="76" y="87"/>
                </a:cxn>
                <a:cxn ang="0">
                  <a:pos x="32" y="98"/>
                </a:cxn>
                <a:cxn ang="0">
                  <a:pos x="10" y="102"/>
                </a:cxn>
                <a:cxn ang="0">
                  <a:pos x="0" y="100"/>
                </a:cxn>
                <a:cxn ang="0">
                  <a:pos x="1" y="82"/>
                </a:cxn>
                <a:cxn ang="0">
                  <a:pos x="4" y="70"/>
                </a:cxn>
                <a:cxn ang="0">
                  <a:pos x="25" y="58"/>
                </a:cxn>
                <a:cxn ang="0">
                  <a:pos x="46" y="39"/>
                </a:cxn>
                <a:cxn ang="0">
                  <a:pos x="51" y="33"/>
                </a:cxn>
                <a:cxn ang="0">
                  <a:pos x="91" y="22"/>
                </a:cxn>
                <a:cxn ang="0">
                  <a:pos x="105" y="9"/>
                </a:cxn>
                <a:cxn ang="0">
                  <a:pos x="118" y="0"/>
                </a:cxn>
                <a:cxn ang="0">
                  <a:pos x="123" y="8"/>
                </a:cxn>
                <a:cxn ang="0">
                  <a:pos x="140" y="22"/>
                </a:cxn>
                <a:cxn ang="0">
                  <a:pos x="144" y="31"/>
                </a:cxn>
              </a:cxnLst>
              <a:rect l="0" t="0" r="r" b="b"/>
              <a:pathLst>
                <a:path w="146" h="102">
                  <a:moveTo>
                    <a:pt x="144" y="31"/>
                  </a:moveTo>
                  <a:lnTo>
                    <a:pt x="144" y="51"/>
                  </a:lnTo>
                  <a:lnTo>
                    <a:pt x="146" y="69"/>
                  </a:lnTo>
                  <a:lnTo>
                    <a:pt x="134" y="78"/>
                  </a:lnTo>
                  <a:lnTo>
                    <a:pt x="123" y="79"/>
                  </a:lnTo>
                  <a:lnTo>
                    <a:pt x="116" y="76"/>
                  </a:lnTo>
                  <a:lnTo>
                    <a:pt x="112" y="86"/>
                  </a:lnTo>
                  <a:lnTo>
                    <a:pt x="94" y="80"/>
                  </a:lnTo>
                  <a:lnTo>
                    <a:pt x="76" y="87"/>
                  </a:lnTo>
                  <a:lnTo>
                    <a:pt x="32" y="98"/>
                  </a:lnTo>
                  <a:lnTo>
                    <a:pt x="10" y="102"/>
                  </a:lnTo>
                  <a:lnTo>
                    <a:pt x="0" y="100"/>
                  </a:lnTo>
                  <a:lnTo>
                    <a:pt x="1" y="82"/>
                  </a:lnTo>
                  <a:lnTo>
                    <a:pt x="4" y="70"/>
                  </a:lnTo>
                  <a:lnTo>
                    <a:pt x="25" y="58"/>
                  </a:lnTo>
                  <a:lnTo>
                    <a:pt x="46" y="39"/>
                  </a:lnTo>
                  <a:lnTo>
                    <a:pt x="51" y="33"/>
                  </a:lnTo>
                  <a:lnTo>
                    <a:pt x="91" y="22"/>
                  </a:lnTo>
                  <a:lnTo>
                    <a:pt x="105" y="9"/>
                  </a:lnTo>
                  <a:lnTo>
                    <a:pt x="118" y="0"/>
                  </a:lnTo>
                  <a:lnTo>
                    <a:pt x="123" y="8"/>
                  </a:lnTo>
                  <a:lnTo>
                    <a:pt x="140" y="22"/>
                  </a:lnTo>
                  <a:lnTo>
                    <a:pt x="144" y="3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3" name="Freeform 232"/>
            <p:cNvSpPr>
              <a:spLocks noChangeAspect="1"/>
            </p:cNvSpPr>
            <p:nvPr/>
          </p:nvSpPr>
          <p:spPr bwMode="gray">
            <a:xfrm>
              <a:off x="3994943" y="2381597"/>
              <a:ext cx="14288" cy="4763"/>
            </a:xfrm>
            <a:custGeom>
              <a:avLst/>
              <a:gdLst/>
              <a:ahLst/>
              <a:cxnLst>
                <a:cxn ang="0">
                  <a:pos x="44" y="4"/>
                </a:cxn>
                <a:cxn ang="0">
                  <a:pos x="41" y="6"/>
                </a:cxn>
                <a:cxn ang="0">
                  <a:pos x="14" y="0"/>
                </a:cxn>
                <a:cxn ang="0">
                  <a:pos x="5" y="0"/>
                </a:cxn>
                <a:cxn ang="0">
                  <a:pos x="0" y="3"/>
                </a:cxn>
                <a:cxn ang="0">
                  <a:pos x="1" y="9"/>
                </a:cxn>
                <a:cxn ang="0">
                  <a:pos x="6" y="15"/>
                </a:cxn>
                <a:cxn ang="0">
                  <a:pos x="15" y="15"/>
                </a:cxn>
                <a:cxn ang="0">
                  <a:pos x="25" y="15"/>
                </a:cxn>
                <a:cxn ang="0">
                  <a:pos x="25" y="10"/>
                </a:cxn>
                <a:cxn ang="0">
                  <a:pos x="27" y="6"/>
                </a:cxn>
                <a:cxn ang="0">
                  <a:pos x="41" y="7"/>
                </a:cxn>
                <a:cxn ang="0">
                  <a:pos x="44" y="4"/>
                </a:cxn>
              </a:cxnLst>
              <a:rect l="0" t="0" r="r" b="b"/>
              <a:pathLst>
                <a:path w="44" h="15">
                  <a:moveTo>
                    <a:pt x="44" y="4"/>
                  </a:moveTo>
                  <a:lnTo>
                    <a:pt x="41" y="6"/>
                  </a:lnTo>
                  <a:lnTo>
                    <a:pt x="14" y="0"/>
                  </a:lnTo>
                  <a:lnTo>
                    <a:pt x="5" y="0"/>
                  </a:lnTo>
                  <a:lnTo>
                    <a:pt x="0" y="3"/>
                  </a:lnTo>
                  <a:lnTo>
                    <a:pt x="1" y="9"/>
                  </a:lnTo>
                  <a:lnTo>
                    <a:pt x="6" y="15"/>
                  </a:lnTo>
                  <a:lnTo>
                    <a:pt x="15" y="15"/>
                  </a:lnTo>
                  <a:lnTo>
                    <a:pt x="25" y="15"/>
                  </a:lnTo>
                  <a:lnTo>
                    <a:pt x="25" y="10"/>
                  </a:lnTo>
                  <a:lnTo>
                    <a:pt x="27" y="6"/>
                  </a:lnTo>
                  <a:lnTo>
                    <a:pt x="41" y="7"/>
                  </a:lnTo>
                  <a:lnTo>
                    <a:pt x="44"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4" name="Freeform 233"/>
            <p:cNvSpPr>
              <a:spLocks noChangeAspect="1"/>
            </p:cNvSpPr>
            <p:nvPr/>
          </p:nvSpPr>
          <p:spPr bwMode="gray">
            <a:xfrm>
              <a:off x="3490118" y="1268759"/>
              <a:ext cx="963613" cy="1114425"/>
            </a:xfrm>
            <a:custGeom>
              <a:avLst/>
              <a:gdLst/>
              <a:ahLst/>
              <a:cxnLst>
                <a:cxn ang="0">
                  <a:pos x="334" y="269"/>
                </a:cxn>
                <a:cxn ang="0">
                  <a:pos x="56" y="423"/>
                </a:cxn>
                <a:cxn ang="0">
                  <a:pos x="87" y="620"/>
                </a:cxn>
                <a:cxn ang="0">
                  <a:pos x="345" y="649"/>
                </a:cxn>
                <a:cxn ang="0">
                  <a:pos x="370" y="802"/>
                </a:cxn>
                <a:cxn ang="0">
                  <a:pos x="203" y="910"/>
                </a:cxn>
                <a:cxn ang="0">
                  <a:pos x="382" y="1005"/>
                </a:cxn>
                <a:cxn ang="0">
                  <a:pos x="663" y="1060"/>
                </a:cxn>
                <a:cxn ang="0">
                  <a:pos x="789" y="1212"/>
                </a:cxn>
                <a:cxn ang="0">
                  <a:pos x="914" y="1457"/>
                </a:cxn>
                <a:cxn ang="0">
                  <a:pos x="957" y="1666"/>
                </a:cxn>
                <a:cxn ang="0">
                  <a:pos x="946" y="1937"/>
                </a:cxn>
                <a:cxn ang="0">
                  <a:pos x="1155" y="1924"/>
                </a:cxn>
                <a:cxn ang="0">
                  <a:pos x="1212" y="2100"/>
                </a:cxn>
                <a:cxn ang="0">
                  <a:pos x="1198" y="2196"/>
                </a:cxn>
                <a:cxn ang="0">
                  <a:pos x="1193" y="2371"/>
                </a:cxn>
                <a:cxn ang="0">
                  <a:pos x="1189" y="2458"/>
                </a:cxn>
                <a:cxn ang="0">
                  <a:pos x="1066" y="2539"/>
                </a:cxn>
                <a:cxn ang="0">
                  <a:pos x="1064" y="2750"/>
                </a:cxn>
                <a:cxn ang="0">
                  <a:pos x="1125" y="2895"/>
                </a:cxn>
                <a:cxn ang="0">
                  <a:pos x="1211" y="2960"/>
                </a:cxn>
                <a:cxn ang="0">
                  <a:pos x="1195" y="3116"/>
                </a:cxn>
                <a:cxn ang="0">
                  <a:pos x="1279" y="3272"/>
                </a:cxn>
                <a:cxn ang="0">
                  <a:pos x="1338" y="3337"/>
                </a:cxn>
                <a:cxn ang="0">
                  <a:pos x="1363" y="3416"/>
                </a:cxn>
                <a:cxn ang="0">
                  <a:pos x="1470" y="3433"/>
                </a:cxn>
                <a:cxn ang="0">
                  <a:pos x="1537" y="3452"/>
                </a:cxn>
                <a:cxn ang="0">
                  <a:pos x="1629" y="3467"/>
                </a:cxn>
                <a:cxn ang="0">
                  <a:pos x="1687" y="3305"/>
                </a:cxn>
                <a:cxn ang="0">
                  <a:pos x="1689" y="3152"/>
                </a:cxn>
                <a:cxn ang="0">
                  <a:pos x="1764" y="3101"/>
                </a:cxn>
                <a:cxn ang="0">
                  <a:pos x="1753" y="2943"/>
                </a:cxn>
                <a:cxn ang="0">
                  <a:pos x="1812" y="2852"/>
                </a:cxn>
                <a:cxn ang="0">
                  <a:pos x="1901" y="2792"/>
                </a:cxn>
                <a:cxn ang="0">
                  <a:pos x="1930" y="2799"/>
                </a:cxn>
                <a:cxn ang="0">
                  <a:pos x="2028" y="2774"/>
                </a:cxn>
                <a:cxn ang="0">
                  <a:pos x="2118" y="2690"/>
                </a:cxn>
                <a:cxn ang="0">
                  <a:pos x="2174" y="2551"/>
                </a:cxn>
                <a:cxn ang="0">
                  <a:pos x="2221" y="2438"/>
                </a:cxn>
                <a:cxn ang="0">
                  <a:pos x="2324" y="2497"/>
                </a:cxn>
                <a:cxn ang="0">
                  <a:pos x="2398" y="2454"/>
                </a:cxn>
                <a:cxn ang="0">
                  <a:pos x="2533" y="2404"/>
                </a:cxn>
                <a:cxn ang="0">
                  <a:pos x="2608" y="2324"/>
                </a:cxn>
                <a:cxn ang="0">
                  <a:pos x="2693" y="2260"/>
                </a:cxn>
                <a:cxn ang="0">
                  <a:pos x="2744" y="2191"/>
                </a:cxn>
                <a:cxn ang="0">
                  <a:pos x="2518" y="2132"/>
                </a:cxn>
                <a:cxn ang="0">
                  <a:pos x="2535" y="1960"/>
                </a:cxn>
                <a:cxn ang="0">
                  <a:pos x="2675" y="2082"/>
                </a:cxn>
                <a:cxn ang="0">
                  <a:pos x="2798" y="2021"/>
                </a:cxn>
                <a:cxn ang="0">
                  <a:pos x="2734" y="1919"/>
                </a:cxn>
                <a:cxn ang="0">
                  <a:pos x="2637" y="1764"/>
                </a:cxn>
                <a:cxn ang="0">
                  <a:pos x="2526" y="1666"/>
                </a:cxn>
                <a:cxn ang="0">
                  <a:pos x="2780" y="1635"/>
                </a:cxn>
                <a:cxn ang="0">
                  <a:pos x="2761" y="1433"/>
                </a:cxn>
                <a:cxn ang="0">
                  <a:pos x="2855" y="1350"/>
                </a:cxn>
                <a:cxn ang="0">
                  <a:pos x="2914" y="1260"/>
                </a:cxn>
                <a:cxn ang="0">
                  <a:pos x="2866" y="1034"/>
                </a:cxn>
                <a:cxn ang="0">
                  <a:pos x="2763" y="931"/>
                </a:cxn>
                <a:cxn ang="0">
                  <a:pos x="3000" y="845"/>
                </a:cxn>
                <a:cxn ang="0">
                  <a:pos x="2868" y="650"/>
                </a:cxn>
                <a:cxn ang="0">
                  <a:pos x="2831" y="472"/>
                </a:cxn>
                <a:cxn ang="0">
                  <a:pos x="2931" y="232"/>
                </a:cxn>
                <a:cxn ang="0">
                  <a:pos x="3035" y="0"/>
                </a:cxn>
              </a:cxnLst>
              <a:rect l="0" t="0" r="r" b="b"/>
              <a:pathLst>
                <a:path w="3035" h="3510">
                  <a:moveTo>
                    <a:pt x="430" y="18"/>
                  </a:moveTo>
                  <a:lnTo>
                    <a:pt x="443" y="28"/>
                  </a:lnTo>
                  <a:lnTo>
                    <a:pt x="454" y="26"/>
                  </a:lnTo>
                  <a:lnTo>
                    <a:pt x="467" y="50"/>
                  </a:lnTo>
                  <a:lnTo>
                    <a:pt x="458" y="63"/>
                  </a:lnTo>
                  <a:lnTo>
                    <a:pt x="442" y="66"/>
                  </a:lnTo>
                  <a:lnTo>
                    <a:pt x="427" y="63"/>
                  </a:lnTo>
                  <a:lnTo>
                    <a:pt x="420" y="93"/>
                  </a:lnTo>
                  <a:lnTo>
                    <a:pt x="430" y="101"/>
                  </a:lnTo>
                  <a:lnTo>
                    <a:pt x="438" y="117"/>
                  </a:lnTo>
                  <a:lnTo>
                    <a:pt x="442" y="131"/>
                  </a:lnTo>
                  <a:lnTo>
                    <a:pt x="442" y="147"/>
                  </a:lnTo>
                  <a:lnTo>
                    <a:pt x="443" y="157"/>
                  </a:lnTo>
                  <a:lnTo>
                    <a:pt x="424" y="183"/>
                  </a:lnTo>
                  <a:lnTo>
                    <a:pt x="416" y="204"/>
                  </a:lnTo>
                  <a:lnTo>
                    <a:pt x="406" y="212"/>
                  </a:lnTo>
                  <a:lnTo>
                    <a:pt x="382" y="255"/>
                  </a:lnTo>
                  <a:lnTo>
                    <a:pt x="377" y="276"/>
                  </a:lnTo>
                  <a:lnTo>
                    <a:pt x="368" y="283"/>
                  </a:lnTo>
                  <a:lnTo>
                    <a:pt x="363" y="278"/>
                  </a:lnTo>
                  <a:lnTo>
                    <a:pt x="351" y="278"/>
                  </a:lnTo>
                  <a:lnTo>
                    <a:pt x="334" y="269"/>
                  </a:lnTo>
                  <a:lnTo>
                    <a:pt x="322" y="278"/>
                  </a:lnTo>
                  <a:lnTo>
                    <a:pt x="311" y="258"/>
                  </a:lnTo>
                  <a:lnTo>
                    <a:pt x="275" y="274"/>
                  </a:lnTo>
                  <a:lnTo>
                    <a:pt x="274" y="284"/>
                  </a:lnTo>
                  <a:lnTo>
                    <a:pt x="263" y="278"/>
                  </a:lnTo>
                  <a:lnTo>
                    <a:pt x="231" y="285"/>
                  </a:lnTo>
                  <a:lnTo>
                    <a:pt x="204" y="305"/>
                  </a:lnTo>
                  <a:lnTo>
                    <a:pt x="195" y="314"/>
                  </a:lnTo>
                  <a:lnTo>
                    <a:pt x="201" y="325"/>
                  </a:lnTo>
                  <a:lnTo>
                    <a:pt x="217" y="330"/>
                  </a:lnTo>
                  <a:lnTo>
                    <a:pt x="216" y="343"/>
                  </a:lnTo>
                  <a:lnTo>
                    <a:pt x="199" y="337"/>
                  </a:lnTo>
                  <a:lnTo>
                    <a:pt x="191" y="341"/>
                  </a:lnTo>
                  <a:lnTo>
                    <a:pt x="189" y="350"/>
                  </a:lnTo>
                  <a:lnTo>
                    <a:pt x="183" y="355"/>
                  </a:lnTo>
                  <a:lnTo>
                    <a:pt x="153" y="357"/>
                  </a:lnTo>
                  <a:lnTo>
                    <a:pt x="140" y="370"/>
                  </a:lnTo>
                  <a:lnTo>
                    <a:pt x="114" y="378"/>
                  </a:lnTo>
                  <a:lnTo>
                    <a:pt x="106" y="411"/>
                  </a:lnTo>
                  <a:lnTo>
                    <a:pt x="87" y="402"/>
                  </a:lnTo>
                  <a:lnTo>
                    <a:pt x="65" y="409"/>
                  </a:lnTo>
                  <a:lnTo>
                    <a:pt x="56" y="423"/>
                  </a:lnTo>
                  <a:lnTo>
                    <a:pt x="32" y="432"/>
                  </a:lnTo>
                  <a:lnTo>
                    <a:pt x="18" y="443"/>
                  </a:lnTo>
                  <a:lnTo>
                    <a:pt x="15" y="458"/>
                  </a:lnTo>
                  <a:lnTo>
                    <a:pt x="16" y="464"/>
                  </a:lnTo>
                  <a:lnTo>
                    <a:pt x="5" y="485"/>
                  </a:lnTo>
                  <a:lnTo>
                    <a:pt x="6" y="494"/>
                  </a:lnTo>
                  <a:lnTo>
                    <a:pt x="26" y="499"/>
                  </a:lnTo>
                  <a:lnTo>
                    <a:pt x="13" y="504"/>
                  </a:lnTo>
                  <a:lnTo>
                    <a:pt x="13" y="510"/>
                  </a:lnTo>
                  <a:lnTo>
                    <a:pt x="10" y="526"/>
                  </a:lnTo>
                  <a:lnTo>
                    <a:pt x="0" y="529"/>
                  </a:lnTo>
                  <a:lnTo>
                    <a:pt x="4" y="540"/>
                  </a:lnTo>
                  <a:lnTo>
                    <a:pt x="18" y="555"/>
                  </a:lnTo>
                  <a:lnTo>
                    <a:pt x="33" y="563"/>
                  </a:lnTo>
                  <a:lnTo>
                    <a:pt x="37" y="572"/>
                  </a:lnTo>
                  <a:lnTo>
                    <a:pt x="37" y="586"/>
                  </a:lnTo>
                  <a:lnTo>
                    <a:pt x="39" y="591"/>
                  </a:lnTo>
                  <a:lnTo>
                    <a:pt x="58" y="601"/>
                  </a:lnTo>
                  <a:lnTo>
                    <a:pt x="65" y="598"/>
                  </a:lnTo>
                  <a:lnTo>
                    <a:pt x="76" y="607"/>
                  </a:lnTo>
                  <a:lnTo>
                    <a:pt x="91" y="608"/>
                  </a:lnTo>
                  <a:lnTo>
                    <a:pt x="87" y="620"/>
                  </a:lnTo>
                  <a:lnTo>
                    <a:pt x="92" y="634"/>
                  </a:lnTo>
                  <a:lnTo>
                    <a:pt x="114" y="630"/>
                  </a:lnTo>
                  <a:lnTo>
                    <a:pt x="155" y="614"/>
                  </a:lnTo>
                  <a:lnTo>
                    <a:pt x="134" y="641"/>
                  </a:lnTo>
                  <a:lnTo>
                    <a:pt x="128" y="660"/>
                  </a:lnTo>
                  <a:lnTo>
                    <a:pt x="160" y="660"/>
                  </a:lnTo>
                  <a:lnTo>
                    <a:pt x="180" y="649"/>
                  </a:lnTo>
                  <a:lnTo>
                    <a:pt x="180" y="657"/>
                  </a:lnTo>
                  <a:lnTo>
                    <a:pt x="153" y="678"/>
                  </a:lnTo>
                  <a:lnTo>
                    <a:pt x="158" y="693"/>
                  </a:lnTo>
                  <a:lnTo>
                    <a:pt x="196" y="709"/>
                  </a:lnTo>
                  <a:lnTo>
                    <a:pt x="214" y="711"/>
                  </a:lnTo>
                  <a:lnTo>
                    <a:pt x="236" y="700"/>
                  </a:lnTo>
                  <a:lnTo>
                    <a:pt x="237" y="685"/>
                  </a:lnTo>
                  <a:lnTo>
                    <a:pt x="230" y="663"/>
                  </a:lnTo>
                  <a:lnTo>
                    <a:pt x="239" y="660"/>
                  </a:lnTo>
                  <a:lnTo>
                    <a:pt x="253" y="678"/>
                  </a:lnTo>
                  <a:lnTo>
                    <a:pt x="258" y="694"/>
                  </a:lnTo>
                  <a:lnTo>
                    <a:pt x="289" y="694"/>
                  </a:lnTo>
                  <a:lnTo>
                    <a:pt x="314" y="688"/>
                  </a:lnTo>
                  <a:lnTo>
                    <a:pt x="329" y="663"/>
                  </a:lnTo>
                  <a:lnTo>
                    <a:pt x="345" y="649"/>
                  </a:lnTo>
                  <a:lnTo>
                    <a:pt x="356" y="646"/>
                  </a:lnTo>
                  <a:lnTo>
                    <a:pt x="354" y="658"/>
                  </a:lnTo>
                  <a:lnTo>
                    <a:pt x="340" y="666"/>
                  </a:lnTo>
                  <a:lnTo>
                    <a:pt x="345" y="673"/>
                  </a:lnTo>
                  <a:lnTo>
                    <a:pt x="352" y="671"/>
                  </a:lnTo>
                  <a:lnTo>
                    <a:pt x="360" y="658"/>
                  </a:lnTo>
                  <a:lnTo>
                    <a:pt x="375" y="655"/>
                  </a:lnTo>
                  <a:lnTo>
                    <a:pt x="379" y="665"/>
                  </a:lnTo>
                  <a:lnTo>
                    <a:pt x="381" y="678"/>
                  </a:lnTo>
                  <a:lnTo>
                    <a:pt x="393" y="688"/>
                  </a:lnTo>
                  <a:lnTo>
                    <a:pt x="389" y="706"/>
                  </a:lnTo>
                  <a:lnTo>
                    <a:pt x="381" y="716"/>
                  </a:lnTo>
                  <a:lnTo>
                    <a:pt x="365" y="714"/>
                  </a:lnTo>
                  <a:lnTo>
                    <a:pt x="356" y="725"/>
                  </a:lnTo>
                  <a:lnTo>
                    <a:pt x="359" y="736"/>
                  </a:lnTo>
                  <a:lnTo>
                    <a:pt x="365" y="747"/>
                  </a:lnTo>
                  <a:lnTo>
                    <a:pt x="395" y="763"/>
                  </a:lnTo>
                  <a:lnTo>
                    <a:pt x="398" y="769"/>
                  </a:lnTo>
                  <a:lnTo>
                    <a:pt x="397" y="776"/>
                  </a:lnTo>
                  <a:lnTo>
                    <a:pt x="391" y="785"/>
                  </a:lnTo>
                  <a:lnTo>
                    <a:pt x="373" y="791"/>
                  </a:lnTo>
                  <a:lnTo>
                    <a:pt x="370" y="802"/>
                  </a:lnTo>
                  <a:lnTo>
                    <a:pt x="360" y="803"/>
                  </a:lnTo>
                  <a:lnTo>
                    <a:pt x="346" y="796"/>
                  </a:lnTo>
                  <a:lnTo>
                    <a:pt x="289" y="781"/>
                  </a:lnTo>
                  <a:lnTo>
                    <a:pt x="258" y="789"/>
                  </a:lnTo>
                  <a:lnTo>
                    <a:pt x="203" y="776"/>
                  </a:lnTo>
                  <a:lnTo>
                    <a:pt x="146" y="774"/>
                  </a:lnTo>
                  <a:lnTo>
                    <a:pt x="117" y="787"/>
                  </a:lnTo>
                  <a:lnTo>
                    <a:pt x="119" y="797"/>
                  </a:lnTo>
                  <a:lnTo>
                    <a:pt x="106" y="800"/>
                  </a:lnTo>
                  <a:lnTo>
                    <a:pt x="88" y="829"/>
                  </a:lnTo>
                  <a:lnTo>
                    <a:pt x="81" y="840"/>
                  </a:lnTo>
                  <a:lnTo>
                    <a:pt x="87" y="838"/>
                  </a:lnTo>
                  <a:lnTo>
                    <a:pt x="110" y="851"/>
                  </a:lnTo>
                  <a:lnTo>
                    <a:pt x="114" y="860"/>
                  </a:lnTo>
                  <a:lnTo>
                    <a:pt x="113" y="872"/>
                  </a:lnTo>
                  <a:lnTo>
                    <a:pt x="129" y="884"/>
                  </a:lnTo>
                  <a:lnTo>
                    <a:pt x="149" y="881"/>
                  </a:lnTo>
                  <a:lnTo>
                    <a:pt x="173" y="828"/>
                  </a:lnTo>
                  <a:lnTo>
                    <a:pt x="179" y="833"/>
                  </a:lnTo>
                  <a:lnTo>
                    <a:pt x="160" y="870"/>
                  </a:lnTo>
                  <a:lnTo>
                    <a:pt x="166" y="894"/>
                  </a:lnTo>
                  <a:lnTo>
                    <a:pt x="203" y="910"/>
                  </a:lnTo>
                  <a:lnTo>
                    <a:pt x="233" y="915"/>
                  </a:lnTo>
                  <a:lnTo>
                    <a:pt x="262" y="909"/>
                  </a:lnTo>
                  <a:lnTo>
                    <a:pt x="260" y="924"/>
                  </a:lnTo>
                  <a:lnTo>
                    <a:pt x="243" y="937"/>
                  </a:lnTo>
                  <a:lnTo>
                    <a:pt x="222" y="937"/>
                  </a:lnTo>
                  <a:lnTo>
                    <a:pt x="185" y="976"/>
                  </a:lnTo>
                  <a:lnTo>
                    <a:pt x="198" y="996"/>
                  </a:lnTo>
                  <a:lnTo>
                    <a:pt x="214" y="1012"/>
                  </a:lnTo>
                  <a:lnTo>
                    <a:pt x="225" y="1031"/>
                  </a:lnTo>
                  <a:lnTo>
                    <a:pt x="262" y="1061"/>
                  </a:lnTo>
                  <a:lnTo>
                    <a:pt x="292" y="1070"/>
                  </a:lnTo>
                  <a:lnTo>
                    <a:pt x="309" y="1081"/>
                  </a:lnTo>
                  <a:lnTo>
                    <a:pt x="336" y="1087"/>
                  </a:lnTo>
                  <a:lnTo>
                    <a:pt x="362" y="1099"/>
                  </a:lnTo>
                  <a:lnTo>
                    <a:pt x="329" y="1048"/>
                  </a:lnTo>
                  <a:lnTo>
                    <a:pt x="313" y="1037"/>
                  </a:lnTo>
                  <a:lnTo>
                    <a:pt x="328" y="1016"/>
                  </a:lnTo>
                  <a:lnTo>
                    <a:pt x="340" y="1016"/>
                  </a:lnTo>
                  <a:lnTo>
                    <a:pt x="357" y="1043"/>
                  </a:lnTo>
                  <a:lnTo>
                    <a:pt x="368" y="1044"/>
                  </a:lnTo>
                  <a:lnTo>
                    <a:pt x="372" y="1024"/>
                  </a:lnTo>
                  <a:lnTo>
                    <a:pt x="382" y="1005"/>
                  </a:lnTo>
                  <a:lnTo>
                    <a:pt x="410" y="1015"/>
                  </a:lnTo>
                  <a:lnTo>
                    <a:pt x="404" y="1028"/>
                  </a:lnTo>
                  <a:lnTo>
                    <a:pt x="402" y="1054"/>
                  </a:lnTo>
                  <a:lnTo>
                    <a:pt x="419" y="1071"/>
                  </a:lnTo>
                  <a:lnTo>
                    <a:pt x="430" y="1062"/>
                  </a:lnTo>
                  <a:lnTo>
                    <a:pt x="440" y="1042"/>
                  </a:lnTo>
                  <a:lnTo>
                    <a:pt x="453" y="1034"/>
                  </a:lnTo>
                  <a:lnTo>
                    <a:pt x="462" y="1038"/>
                  </a:lnTo>
                  <a:lnTo>
                    <a:pt x="465" y="1023"/>
                  </a:lnTo>
                  <a:lnTo>
                    <a:pt x="476" y="1010"/>
                  </a:lnTo>
                  <a:lnTo>
                    <a:pt x="491" y="1001"/>
                  </a:lnTo>
                  <a:lnTo>
                    <a:pt x="491" y="1021"/>
                  </a:lnTo>
                  <a:lnTo>
                    <a:pt x="502" y="1039"/>
                  </a:lnTo>
                  <a:lnTo>
                    <a:pt x="521" y="1022"/>
                  </a:lnTo>
                  <a:lnTo>
                    <a:pt x="534" y="992"/>
                  </a:lnTo>
                  <a:lnTo>
                    <a:pt x="554" y="997"/>
                  </a:lnTo>
                  <a:lnTo>
                    <a:pt x="562" y="1018"/>
                  </a:lnTo>
                  <a:lnTo>
                    <a:pt x="575" y="1024"/>
                  </a:lnTo>
                  <a:lnTo>
                    <a:pt x="581" y="1019"/>
                  </a:lnTo>
                  <a:lnTo>
                    <a:pt x="593" y="1021"/>
                  </a:lnTo>
                  <a:lnTo>
                    <a:pt x="657" y="1040"/>
                  </a:lnTo>
                  <a:lnTo>
                    <a:pt x="663" y="1060"/>
                  </a:lnTo>
                  <a:lnTo>
                    <a:pt x="671" y="1066"/>
                  </a:lnTo>
                  <a:lnTo>
                    <a:pt x="672" y="1075"/>
                  </a:lnTo>
                  <a:lnTo>
                    <a:pt x="672" y="1054"/>
                  </a:lnTo>
                  <a:lnTo>
                    <a:pt x="673" y="1054"/>
                  </a:lnTo>
                  <a:lnTo>
                    <a:pt x="698" y="1075"/>
                  </a:lnTo>
                  <a:lnTo>
                    <a:pt x="715" y="1085"/>
                  </a:lnTo>
                  <a:lnTo>
                    <a:pt x="723" y="1082"/>
                  </a:lnTo>
                  <a:lnTo>
                    <a:pt x="727" y="1092"/>
                  </a:lnTo>
                  <a:lnTo>
                    <a:pt x="725" y="1118"/>
                  </a:lnTo>
                  <a:lnTo>
                    <a:pt x="737" y="1115"/>
                  </a:lnTo>
                  <a:lnTo>
                    <a:pt x="750" y="1099"/>
                  </a:lnTo>
                  <a:lnTo>
                    <a:pt x="758" y="1121"/>
                  </a:lnTo>
                  <a:lnTo>
                    <a:pt x="763" y="1123"/>
                  </a:lnTo>
                  <a:lnTo>
                    <a:pt x="771" y="1132"/>
                  </a:lnTo>
                  <a:lnTo>
                    <a:pt x="787" y="1128"/>
                  </a:lnTo>
                  <a:lnTo>
                    <a:pt x="791" y="1140"/>
                  </a:lnTo>
                  <a:lnTo>
                    <a:pt x="798" y="1153"/>
                  </a:lnTo>
                  <a:lnTo>
                    <a:pt x="800" y="1166"/>
                  </a:lnTo>
                  <a:lnTo>
                    <a:pt x="803" y="1169"/>
                  </a:lnTo>
                  <a:lnTo>
                    <a:pt x="802" y="1180"/>
                  </a:lnTo>
                  <a:lnTo>
                    <a:pt x="792" y="1199"/>
                  </a:lnTo>
                  <a:lnTo>
                    <a:pt x="789" y="1212"/>
                  </a:lnTo>
                  <a:lnTo>
                    <a:pt x="800" y="1200"/>
                  </a:lnTo>
                  <a:lnTo>
                    <a:pt x="802" y="1215"/>
                  </a:lnTo>
                  <a:lnTo>
                    <a:pt x="801" y="1221"/>
                  </a:lnTo>
                  <a:lnTo>
                    <a:pt x="812" y="1241"/>
                  </a:lnTo>
                  <a:lnTo>
                    <a:pt x="814" y="1261"/>
                  </a:lnTo>
                  <a:lnTo>
                    <a:pt x="823" y="1275"/>
                  </a:lnTo>
                  <a:lnTo>
                    <a:pt x="877" y="1314"/>
                  </a:lnTo>
                  <a:lnTo>
                    <a:pt x="878" y="1322"/>
                  </a:lnTo>
                  <a:lnTo>
                    <a:pt x="871" y="1329"/>
                  </a:lnTo>
                  <a:lnTo>
                    <a:pt x="867" y="1336"/>
                  </a:lnTo>
                  <a:lnTo>
                    <a:pt x="872" y="1349"/>
                  </a:lnTo>
                  <a:lnTo>
                    <a:pt x="886" y="1352"/>
                  </a:lnTo>
                  <a:lnTo>
                    <a:pt x="914" y="1392"/>
                  </a:lnTo>
                  <a:lnTo>
                    <a:pt x="906" y="1397"/>
                  </a:lnTo>
                  <a:lnTo>
                    <a:pt x="882" y="1404"/>
                  </a:lnTo>
                  <a:lnTo>
                    <a:pt x="900" y="1409"/>
                  </a:lnTo>
                  <a:lnTo>
                    <a:pt x="913" y="1406"/>
                  </a:lnTo>
                  <a:lnTo>
                    <a:pt x="915" y="1422"/>
                  </a:lnTo>
                  <a:lnTo>
                    <a:pt x="892" y="1422"/>
                  </a:lnTo>
                  <a:lnTo>
                    <a:pt x="915" y="1433"/>
                  </a:lnTo>
                  <a:lnTo>
                    <a:pt x="918" y="1440"/>
                  </a:lnTo>
                  <a:lnTo>
                    <a:pt x="914" y="1457"/>
                  </a:lnTo>
                  <a:lnTo>
                    <a:pt x="911" y="1483"/>
                  </a:lnTo>
                  <a:lnTo>
                    <a:pt x="922" y="1480"/>
                  </a:lnTo>
                  <a:lnTo>
                    <a:pt x="930" y="1489"/>
                  </a:lnTo>
                  <a:lnTo>
                    <a:pt x="921" y="1501"/>
                  </a:lnTo>
                  <a:lnTo>
                    <a:pt x="941" y="1521"/>
                  </a:lnTo>
                  <a:lnTo>
                    <a:pt x="937" y="1542"/>
                  </a:lnTo>
                  <a:lnTo>
                    <a:pt x="938" y="1549"/>
                  </a:lnTo>
                  <a:lnTo>
                    <a:pt x="929" y="1544"/>
                  </a:lnTo>
                  <a:lnTo>
                    <a:pt x="927" y="1555"/>
                  </a:lnTo>
                  <a:lnTo>
                    <a:pt x="929" y="1564"/>
                  </a:lnTo>
                  <a:lnTo>
                    <a:pt x="952" y="1581"/>
                  </a:lnTo>
                  <a:lnTo>
                    <a:pt x="954" y="1587"/>
                  </a:lnTo>
                  <a:lnTo>
                    <a:pt x="956" y="1597"/>
                  </a:lnTo>
                  <a:lnTo>
                    <a:pt x="949" y="1618"/>
                  </a:lnTo>
                  <a:lnTo>
                    <a:pt x="958" y="1616"/>
                  </a:lnTo>
                  <a:lnTo>
                    <a:pt x="975" y="1607"/>
                  </a:lnTo>
                  <a:lnTo>
                    <a:pt x="967" y="1615"/>
                  </a:lnTo>
                  <a:lnTo>
                    <a:pt x="963" y="1624"/>
                  </a:lnTo>
                  <a:lnTo>
                    <a:pt x="960" y="1636"/>
                  </a:lnTo>
                  <a:lnTo>
                    <a:pt x="972" y="1646"/>
                  </a:lnTo>
                  <a:lnTo>
                    <a:pt x="962" y="1652"/>
                  </a:lnTo>
                  <a:lnTo>
                    <a:pt x="957" y="1666"/>
                  </a:lnTo>
                  <a:lnTo>
                    <a:pt x="947" y="1673"/>
                  </a:lnTo>
                  <a:lnTo>
                    <a:pt x="980" y="1683"/>
                  </a:lnTo>
                  <a:lnTo>
                    <a:pt x="999" y="1693"/>
                  </a:lnTo>
                  <a:lnTo>
                    <a:pt x="1006" y="1710"/>
                  </a:lnTo>
                  <a:lnTo>
                    <a:pt x="1005" y="1728"/>
                  </a:lnTo>
                  <a:lnTo>
                    <a:pt x="1000" y="1733"/>
                  </a:lnTo>
                  <a:lnTo>
                    <a:pt x="999" y="1748"/>
                  </a:lnTo>
                  <a:lnTo>
                    <a:pt x="1000" y="1765"/>
                  </a:lnTo>
                  <a:lnTo>
                    <a:pt x="1001" y="1781"/>
                  </a:lnTo>
                  <a:lnTo>
                    <a:pt x="992" y="1785"/>
                  </a:lnTo>
                  <a:lnTo>
                    <a:pt x="996" y="1801"/>
                  </a:lnTo>
                  <a:lnTo>
                    <a:pt x="990" y="1808"/>
                  </a:lnTo>
                  <a:lnTo>
                    <a:pt x="986" y="1825"/>
                  </a:lnTo>
                  <a:lnTo>
                    <a:pt x="981" y="1834"/>
                  </a:lnTo>
                  <a:lnTo>
                    <a:pt x="967" y="1854"/>
                  </a:lnTo>
                  <a:lnTo>
                    <a:pt x="953" y="1860"/>
                  </a:lnTo>
                  <a:lnTo>
                    <a:pt x="969" y="1878"/>
                  </a:lnTo>
                  <a:lnTo>
                    <a:pt x="992" y="1869"/>
                  </a:lnTo>
                  <a:lnTo>
                    <a:pt x="968" y="1898"/>
                  </a:lnTo>
                  <a:lnTo>
                    <a:pt x="951" y="1906"/>
                  </a:lnTo>
                  <a:lnTo>
                    <a:pt x="941" y="1921"/>
                  </a:lnTo>
                  <a:lnTo>
                    <a:pt x="946" y="1937"/>
                  </a:lnTo>
                  <a:lnTo>
                    <a:pt x="963" y="1968"/>
                  </a:lnTo>
                  <a:lnTo>
                    <a:pt x="973" y="1954"/>
                  </a:lnTo>
                  <a:lnTo>
                    <a:pt x="988" y="1970"/>
                  </a:lnTo>
                  <a:lnTo>
                    <a:pt x="1007" y="1976"/>
                  </a:lnTo>
                  <a:lnTo>
                    <a:pt x="1037" y="1960"/>
                  </a:lnTo>
                  <a:lnTo>
                    <a:pt x="1038" y="1943"/>
                  </a:lnTo>
                  <a:lnTo>
                    <a:pt x="1028" y="1931"/>
                  </a:lnTo>
                  <a:lnTo>
                    <a:pt x="1032" y="1919"/>
                  </a:lnTo>
                  <a:lnTo>
                    <a:pt x="1039" y="1926"/>
                  </a:lnTo>
                  <a:lnTo>
                    <a:pt x="1046" y="1917"/>
                  </a:lnTo>
                  <a:lnTo>
                    <a:pt x="1044" y="1908"/>
                  </a:lnTo>
                  <a:lnTo>
                    <a:pt x="1061" y="1895"/>
                  </a:lnTo>
                  <a:lnTo>
                    <a:pt x="1062" y="1865"/>
                  </a:lnTo>
                  <a:lnTo>
                    <a:pt x="1069" y="1882"/>
                  </a:lnTo>
                  <a:lnTo>
                    <a:pt x="1078" y="1899"/>
                  </a:lnTo>
                  <a:lnTo>
                    <a:pt x="1096" y="1883"/>
                  </a:lnTo>
                  <a:lnTo>
                    <a:pt x="1087" y="1904"/>
                  </a:lnTo>
                  <a:lnTo>
                    <a:pt x="1086" y="1919"/>
                  </a:lnTo>
                  <a:lnTo>
                    <a:pt x="1105" y="1926"/>
                  </a:lnTo>
                  <a:lnTo>
                    <a:pt x="1104" y="1930"/>
                  </a:lnTo>
                  <a:lnTo>
                    <a:pt x="1114" y="1930"/>
                  </a:lnTo>
                  <a:lnTo>
                    <a:pt x="1155" y="1924"/>
                  </a:lnTo>
                  <a:lnTo>
                    <a:pt x="1141" y="1941"/>
                  </a:lnTo>
                  <a:lnTo>
                    <a:pt x="1104" y="1953"/>
                  </a:lnTo>
                  <a:lnTo>
                    <a:pt x="1092" y="1969"/>
                  </a:lnTo>
                  <a:lnTo>
                    <a:pt x="1120" y="1973"/>
                  </a:lnTo>
                  <a:lnTo>
                    <a:pt x="1152" y="1962"/>
                  </a:lnTo>
                  <a:lnTo>
                    <a:pt x="1132" y="1975"/>
                  </a:lnTo>
                  <a:lnTo>
                    <a:pt x="1128" y="1994"/>
                  </a:lnTo>
                  <a:lnTo>
                    <a:pt x="1118" y="2011"/>
                  </a:lnTo>
                  <a:lnTo>
                    <a:pt x="1164" y="1981"/>
                  </a:lnTo>
                  <a:lnTo>
                    <a:pt x="1136" y="2017"/>
                  </a:lnTo>
                  <a:lnTo>
                    <a:pt x="1180" y="2012"/>
                  </a:lnTo>
                  <a:lnTo>
                    <a:pt x="1175" y="2025"/>
                  </a:lnTo>
                  <a:lnTo>
                    <a:pt x="1183" y="2033"/>
                  </a:lnTo>
                  <a:lnTo>
                    <a:pt x="1180" y="2041"/>
                  </a:lnTo>
                  <a:lnTo>
                    <a:pt x="1152" y="2029"/>
                  </a:lnTo>
                  <a:lnTo>
                    <a:pt x="1167" y="2045"/>
                  </a:lnTo>
                  <a:lnTo>
                    <a:pt x="1199" y="2059"/>
                  </a:lnTo>
                  <a:lnTo>
                    <a:pt x="1212" y="2075"/>
                  </a:lnTo>
                  <a:lnTo>
                    <a:pt x="1218" y="2091"/>
                  </a:lnTo>
                  <a:lnTo>
                    <a:pt x="1196" y="2082"/>
                  </a:lnTo>
                  <a:lnTo>
                    <a:pt x="1212" y="2092"/>
                  </a:lnTo>
                  <a:lnTo>
                    <a:pt x="1212" y="2100"/>
                  </a:lnTo>
                  <a:lnTo>
                    <a:pt x="1200" y="2103"/>
                  </a:lnTo>
                  <a:lnTo>
                    <a:pt x="1204" y="2111"/>
                  </a:lnTo>
                  <a:lnTo>
                    <a:pt x="1188" y="2105"/>
                  </a:lnTo>
                  <a:lnTo>
                    <a:pt x="1190" y="2121"/>
                  </a:lnTo>
                  <a:lnTo>
                    <a:pt x="1199" y="2132"/>
                  </a:lnTo>
                  <a:lnTo>
                    <a:pt x="1218" y="2124"/>
                  </a:lnTo>
                  <a:lnTo>
                    <a:pt x="1223" y="2136"/>
                  </a:lnTo>
                  <a:lnTo>
                    <a:pt x="1221" y="2148"/>
                  </a:lnTo>
                  <a:lnTo>
                    <a:pt x="1191" y="2142"/>
                  </a:lnTo>
                  <a:lnTo>
                    <a:pt x="1164" y="2131"/>
                  </a:lnTo>
                  <a:lnTo>
                    <a:pt x="1124" y="2094"/>
                  </a:lnTo>
                  <a:lnTo>
                    <a:pt x="1102" y="2080"/>
                  </a:lnTo>
                  <a:lnTo>
                    <a:pt x="1039" y="2071"/>
                  </a:lnTo>
                  <a:lnTo>
                    <a:pt x="1023" y="2073"/>
                  </a:lnTo>
                  <a:lnTo>
                    <a:pt x="1010" y="2091"/>
                  </a:lnTo>
                  <a:lnTo>
                    <a:pt x="1042" y="2138"/>
                  </a:lnTo>
                  <a:lnTo>
                    <a:pt x="1070" y="2147"/>
                  </a:lnTo>
                  <a:lnTo>
                    <a:pt x="1102" y="2162"/>
                  </a:lnTo>
                  <a:lnTo>
                    <a:pt x="1125" y="2190"/>
                  </a:lnTo>
                  <a:lnTo>
                    <a:pt x="1174" y="2201"/>
                  </a:lnTo>
                  <a:lnTo>
                    <a:pt x="1183" y="2194"/>
                  </a:lnTo>
                  <a:lnTo>
                    <a:pt x="1198" y="2196"/>
                  </a:lnTo>
                  <a:lnTo>
                    <a:pt x="1204" y="2202"/>
                  </a:lnTo>
                  <a:lnTo>
                    <a:pt x="1234" y="2200"/>
                  </a:lnTo>
                  <a:lnTo>
                    <a:pt x="1232" y="2216"/>
                  </a:lnTo>
                  <a:lnTo>
                    <a:pt x="1238" y="2232"/>
                  </a:lnTo>
                  <a:lnTo>
                    <a:pt x="1221" y="2238"/>
                  </a:lnTo>
                  <a:lnTo>
                    <a:pt x="1225" y="2255"/>
                  </a:lnTo>
                  <a:lnTo>
                    <a:pt x="1211" y="2261"/>
                  </a:lnTo>
                  <a:lnTo>
                    <a:pt x="1215" y="2276"/>
                  </a:lnTo>
                  <a:lnTo>
                    <a:pt x="1217" y="2281"/>
                  </a:lnTo>
                  <a:lnTo>
                    <a:pt x="1204" y="2288"/>
                  </a:lnTo>
                  <a:lnTo>
                    <a:pt x="1202" y="2313"/>
                  </a:lnTo>
                  <a:lnTo>
                    <a:pt x="1217" y="2324"/>
                  </a:lnTo>
                  <a:lnTo>
                    <a:pt x="1234" y="2312"/>
                  </a:lnTo>
                  <a:lnTo>
                    <a:pt x="1242" y="2326"/>
                  </a:lnTo>
                  <a:lnTo>
                    <a:pt x="1226" y="2337"/>
                  </a:lnTo>
                  <a:lnTo>
                    <a:pt x="1234" y="2349"/>
                  </a:lnTo>
                  <a:lnTo>
                    <a:pt x="1221" y="2350"/>
                  </a:lnTo>
                  <a:lnTo>
                    <a:pt x="1215" y="2337"/>
                  </a:lnTo>
                  <a:lnTo>
                    <a:pt x="1201" y="2334"/>
                  </a:lnTo>
                  <a:lnTo>
                    <a:pt x="1194" y="2341"/>
                  </a:lnTo>
                  <a:lnTo>
                    <a:pt x="1193" y="2356"/>
                  </a:lnTo>
                  <a:lnTo>
                    <a:pt x="1193" y="2371"/>
                  </a:lnTo>
                  <a:lnTo>
                    <a:pt x="1199" y="2378"/>
                  </a:lnTo>
                  <a:lnTo>
                    <a:pt x="1188" y="2392"/>
                  </a:lnTo>
                  <a:lnTo>
                    <a:pt x="1191" y="2398"/>
                  </a:lnTo>
                  <a:lnTo>
                    <a:pt x="1204" y="2395"/>
                  </a:lnTo>
                  <a:lnTo>
                    <a:pt x="1199" y="2404"/>
                  </a:lnTo>
                  <a:lnTo>
                    <a:pt x="1193" y="2421"/>
                  </a:lnTo>
                  <a:lnTo>
                    <a:pt x="1171" y="2428"/>
                  </a:lnTo>
                  <a:lnTo>
                    <a:pt x="1155" y="2421"/>
                  </a:lnTo>
                  <a:lnTo>
                    <a:pt x="1140" y="2420"/>
                  </a:lnTo>
                  <a:lnTo>
                    <a:pt x="1118" y="2426"/>
                  </a:lnTo>
                  <a:lnTo>
                    <a:pt x="1114" y="2436"/>
                  </a:lnTo>
                  <a:lnTo>
                    <a:pt x="1098" y="2452"/>
                  </a:lnTo>
                  <a:lnTo>
                    <a:pt x="1102" y="2462"/>
                  </a:lnTo>
                  <a:lnTo>
                    <a:pt x="1099" y="2463"/>
                  </a:lnTo>
                  <a:lnTo>
                    <a:pt x="1103" y="2474"/>
                  </a:lnTo>
                  <a:lnTo>
                    <a:pt x="1115" y="2468"/>
                  </a:lnTo>
                  <a:lnTo>
                    <a:pt x="1128" y="2476"/>
                  </a:lnTo>
                  <a:lnTo>
                    <a:pt x="1182" y="2459"/>
                  </a:lnTo>
                  <a:lnTo>
                    <a:pt x="1172" y="2442"/>
                  </a:lnTo>
                  <a:lnTo>
                    <a:pt x="1191" y="2443"/>
                  </a:lnTo>
                  <a:lnTo>
                    <a:pt x="1194" y="2447"/>
                  </a:lnTo>
                  <a:lnTo>
                    <a:pt x="1189" y="2458"/>
                  </a:lnTo>
                  <a:lnTo>
                    <a:pt x="1174" y="2466"/>
                  </a:lnTo>
                  <a:lnTo>
                    <a:pt x="1198" y="2479"/>
                  </a:lnTo>
                  <a:lnTo>
                    <a:pt x="1184" y="2476"/>
                  </a:lnTo>
                  <a:lnTo>
                    <a:pt x="1188" y="2485"/>
                  </a:lnTo>
                  <a:lnTo>
                    <a:pt x="1205" y="2493"/>
                  </a:lnTo>
                  <a:lnTo>
                    <a:pt x="1199" y="2498"/>
                  </a:lnTo>
                  <a:lnTo>
                    <a:pt x="1188" y="2493"/>
                  </a:lnTo>
                  <a:lnTo>
                    <a:pt x="1171" y="2500"/>
                  </a:lnTo>
                  <a:lnTo>
                    <a:pt x="1155" y="2502"/>
                  </a:lnTo>
                  <a:lnTo>
                    <a:pt x="1114" y="2481"/>
                  </a:lnTo>
                  <a:lnTo>
                    <a:pt x="1101" y="2487"/>
                  </a:lnTo>
                  <a:lnTo>
                    <a:pt x="1101" y="2492"/>
                  </a:lnTo>
                  <a:lnTo>
                    <a:pt x="1078" y="2485"/>
                  </a:lnTo>
                  <a:lnTo>
                    <a:pt x="1071" y="2491"/>
                  </a:lnTo>
                  <a:lnTo>
                    <a:pt x="1088" y="2491"/>
                  </a:lnTo>
                  <a:lnTo>
                    <a:pt x="1104" y="2508"/>
                  </a:lnTo>
                  <a:lnTo>
                    <a:pt x="1098" y="2513"/>
                  </a:lnTo>
                  <a:lnTo>
                    <a:pt x="1081" y="2503"/>
                  </a:lnTo>
                  <a:lnTo>
                    <a:pt x="1091" y="2516"/>
                  </a:lnTo>
                  <a:lnTo>
                    <a:pt x="1078" y="2516"/>
                  </a:lnTo>
                  <a:lnTo>
                    <a:pt x="1064" y="2525"/>
                  </a:lnTo>
                  <a:lnTo>
                    <a:pt x="1066" y="2539"/>
                  </a:lnTo>
                  <a:lnTo>
                    <a:pt x="1065" y="2555"/>
                  </a:lnTo>
                  <a:lnTo>
                    <a:pt x="1067" y="2556"/>
                  </a:lnTo>
                  <a:lnTo>
                    <a:pt x="1056" y="2570"/>
                  </a:lnTo>
                  <a:lnTo>
                    <a:pt x="1067" y="2578"/>
                  </a:lnTo>
                  <a:lnTo>
                    <a:pt x="1072" y="2575"/>
                  </a:lnTo>
                  <a:lnTo>
                    <a:pt x="1051" y="2590"/>
                  </a:lnTo>
                  <a:lnTo>
                    <a:pt x="1055" y="2600"/>
                  </a:lnTo>
                  <a:lnTo>
                    <a:pt x="1049" y="2605"/>
                  </a:lnTo>
                  <a:lnTo>
                    <a:pt x="1044" y="2615"/>
                  </a:lnTo>
                  <a:lnTo>
                    <a:pt x="1043" y="2640"/>
                  </a:lnTo>
                  <a:lnTo>
                    <a:pt x="1061" y="2653"/>
                  </a:lnTo>
                  <a:lnTo>
                    <a:pt x="1059" y="2667"/>
                  </a:lnTo>
                  <a:lnTo>
                    <a:pt x="1074" y="2664"/>
                  </a:lnTo>
                  <a:lnTo>
                    <a:pt x="1091" y="2665"/>
                  </a:lnTo>
                  <a:lnTo>
                    <a:pt x="1089" y="2685"/>
                  </a:lnTo>
                  <a:lnTo>
                    <a:pt x="1082" y="2690"/>
                  </a:lnTo>
                  <a:lnTo>
                    <a:pt x="1071" y="2705"/>
                  </a:lnTo>
                  <a:lnTo>
                    <a:pt x="1085" y="2719"/>
                  </a:lnTo>
                  <a:lnTo>
                    <a:pt x="1065" y="2716"/>
                  </a:lnTo>
                  <a:lnTo>
                    <a:pt x="1060" y="2728"/>
                  </a:lnTo>
                  <a:lnTo>
                    <a:pt x="1061" y="2742"/>
                  </a:lnTo>
                  <a:lnTo>
                    <a:pt x="1064" y="2750"/>
                  </a:lnTo>
                  <a:lnTo>
                    <a:pt x="1076" y="2750"/>
                  </a:lnTo>
                  <a:lnTo>
                    <a:pt x="1065" y="2764"/>
                  </a:lnTo>
                  <a:lnTo>
                    <a:pt x="1072" y="2767"/>
                  </a:lnTo>
                  <a:lnTo>
                    <a:pt x="1086" y="2767"/>
                  </a:lnTo>
                  <a:lnTo>
                    <a:pt x="1097" y="2764"/>
                  </a:lnTo>
                  <a:lnTo>
                    <a:pt x="1071" y="2787"/>
                  </a:lnTo>
                  <a:lnTo>
                    <a:pt x="1071" y="2797"/>
                  </a:lnTo>
                  <a:lnTo>
                    <a:pt x="1085" y="2802"/>
                  </a:lnTo>
                  <a:lnTo>
                    <a:pt x="1086" y="2810"/>
                  </a:lnTo>
                  <a:lnTo>
                    <a:pt x="1102" y="2802"/>
                  </a:lnTo>
                  <a:lnTo>
                    <a:pt x="1096" y="2805"/>
                  </a:lnTo>
                  <a:lnTo>
                    <a:pt x="1089" y="2815"/>
                  </a:lnTo>
                  <a:lnTo>
                    <a:pt x="1092" y="2823"/>
                  </a:lnTo>
                  <a:lnTo>
                    <a:pt x="1086" y="2834"/>
                  </a:lnTo>
                  <a:lnTo>
                    <a:pt x="1099" y="2830"/>
                  </a:lnTo>
                  <a:lnTo>
                    <a:pt x="1108" y="2825"/>
                  </a:lnTo>
                  <a:lnTo>
                    <a:pt x="1110" y="2856"/>
                  </a:lnTo>
                  <a:lnTo>
                    <a:pt x="1125" y="2855"/>
                  </a:lnTo>
                  <a:lnTo>
                    <a:pt x="1125" y="2864"/>
                  </a:lnTo>
                  <a:lnTo>
                    <a:pt x="1137" y="2864"/>
                  </a:lnTo>
                  <a:lnTo>
                    <a:pt x="1120" y="2882"/>
                  </a:lnTo>
                  <a:lnTo>
                    <a:pt x="1125" y="2895"/>
                  </a:lnTo>
                  <a:lnTo>
                    <a:pt x="1135" y="2880"/>
                  </a:lnTo>
                  <a:lnTo>
                    <a:pt x="1137" y="2896"/>
                  </a:lnTo>
                  <a:lnTo>
                    <a:pt x="1134" y="2900"/>
                  </a:lnTo>
                  <a:lnTo>
                    <a:pt x="1131" y="2916"/>
                  </a:lnTo>
                  <a:lnTo>
                    <a:pt x="1140" y="2920"/>
                  </a:lnTo>
                  <a:lnTo>
                    <a:pt x="1141" y="2932"/>
                  </a:lnTo>
                  <a:lnTo>
                    <a:pt x="1144" y="2945"/>
                  </a:lnTo>
                  <a:lnTo>
                    <a:pt x="1151" y="2937"/>
                  </a:lnTo>
                  <a:lnTo>
                    <a:pt x="1151" y="2941"/>
                  </a:lnTo>
                  <a:lnTo>
                    <a:pt x="1157" y="2943"/>
                  </a:lnTo>
                  <a:lnTo>
                    <a:pt x="1145" y="2957"/>
                  </a:lnTo>
                  <a:lnTo>
                    <a:pt x="1142" y="2965"/>
                  </a:lnTo>
                  <a:lnTo>
                    <a:pt x="1142" y="2979"/>
                  </a:lnTo>
                  <a:lnTo>
                    <a:pt x="1141" y="2990"/>
                  </a:lnTo>
                  <a:lnTo>
                    <a:pt x="1141" y="3002"/>
                  </a:lnTo>
                  <a:lnTo>
                    <a:pt x="1145" y="3017"/>
                  </a:lnTo>
                  <a:lnTo>
                    <a:pt x="1151" y="3013"/>
                  </a:lnTo>
                  <a:lnTo>
                    <a:pt x="1164" y="3013"/>
                  </a:lnTo>
                  <a:lnTo>
                    <a:pt x="1175" y="2990"/>
                  </a:lnTo>
                  <a:lnTo>
                    <a:pt x="1190" y="2961"/>
                  </a:lnTo>
                  <a:lnTo>
                    <a:pt x="1198" y="2965"/>
                  </a:lnTo>
                  <a:lnTo>
                    <a:pt x="1211" y="2960"/>
                  </a:lnTo>
                  <a:lnTo>
                    <a:pt x="1218" y="2944"/>
                  </a:lnTo>
                  <a:lnTo>
                    <a:pt x="1237" y="2954"/>
                  </a:lnTo>
                  <a:lnTo>
                    <a:pt x="1248" y="2952"/>
                  </a:lnTo>
                  <a:lnTo>
                    <a:pt x="1255" y="2968"/>
                  </a:lnTo>
                  <a:lnTo>
                    <a:pt x="1226" y="2960"/>
                  </a:lnTo>
                  <a:lnTo>
                    <a:pt x="1216" y="2970"/>
                  </a:lnTo>
                  <a:lnTo>
                    <a:pt x="1215" y="2977"/>
                  </a:lnTo>
                  <a:lnTo>
                    <a:pt x="1228" y="2988"/>
                  </a:lnTo>
                  <a:lnTo>
                    <a:pt x="1247" y="2988"/>
                  </a:lnTo>
                  <a:lnTo>
                    <a:pt x="1218" y="3000"/>
                  </a:lnTo>
                  <a:lnTo>
                    <a:pt x="1206" y="3002"/>
                  </a:lnTo>
                  <a:lnTo>
                    <a:pt x="1202" y="3018"/>
                  </a:lnTo>
                  <a:lnTo>
                    <a:pt x="1191" y="3025"/>
                  </a:lnTo>
                  <a:lnTo>
                    <a:pt x="1175" y="3027"/>
                  </a:lnTo>
                  <a:lnTo>
                    <a:pt x="1173" y="3036"/>
                  </a:lnTo>
                  <a:lnTo>
                    <a:pt x="1179" y="3057"/>
                  </a:lnTo>
                  <a:lnTo>
                    <a:pt x="1177" y="3082"/>
                  </a:lnTo>
                  <a:lnTo>
                    <a:pt x="1187" y="3078"/>
                  </a:lnTo>
                  <a:lnTo>
                    <a:pt x="1177" y="3093"/>
                  </a:lnTo>
                  <a:lnTo>
                    <a:pt x="1187" y="3110"/>
                  </a:lnTo>
                  <a:lnTo>
                    <a:pt x="1190" y="3119"/>
                  </a:lnTo>
                  <a:lnTo>
                    <a:pt x="1195" y="3116"/>
                  </a:lnTo>
                  <a:lnTo>
                    <a:pt x="1198" y="3136"/>
                  </a:lnTo>
                  <a:lnTo>
                    <a:pt x="1212" y="3160"/>
                  </a:lnTo>
                  <a:lnTo>
                    <a:pt x="1217" y="3162"/>
                  </a:lnTo>
                  <a:lnTo>
                    <a:pt x="1217" y="3165"/>
                  </a:lnTo>
                  <a:lnTo>
                    <a:pt x="1218" y="3170"/>
                  </a:lnTo>
                  <a:lnTo>
                    <a:pt x="1234" y="3173"/>
                  </a:lnTo>
                  <a:lnTo>
                    <a:pt x="1236" y="3186"/>
                  </a:lnTo>
                  <a:lnTo>
                    <a:pt x="1241" y="3195"/>
                  </a:lnTo>
                  <a:lnTo>
                    <a:pt x="1242" y="3203"/>
                  </a:lnTo>
                  <a:lnTo>
                    <a:pt x="1249" y="3196"/>
                  </a:lnTo>
                  <a:lnTo>
                    <a:pt x="1254" y="3195"/>
                  </a:lnTo>
                  <a:lnTo>
                    <a:pt x="1247" y="3212"/>
                  </a:lnTo>
                  <a:lnTo>
                    <a:pt x="1247" y="3226"/>
                  </a:lnTo>
                  <a:lnTo>
                    <a:pt x="1250" y="3232"/>
                  </a:lnTo>
                  <a:lnTo>
                    <a:pt x="1260" y="3233"/>
                  </a:lnTo>
                  <a:lnTo>
                    <a:pt x="1269" y="3238"/>
                  </a:lnTo>
                  <a:lnTo>
                    <a:pt x="1265" y="3246"/>
                  </a:lnTo>
                  <a:lnTo>
                    <a:pt x="1265" y="3255"/>
                  </a:lnTo>
                  <a:lnTo>
                    <a:pt x="1276" y="3260"/>
                  </a:lnTo>
                  <a:lnTo>
                    <a:pt x="1285" y="3260"/>
                  </a:lnTo>
                  <a:lnTo>
                    <a:pt x="1275" y="3265"/>
                  </a:lnTo>
                  <a:lnTo>
                    <a:pt x="1279" y="3272"/>
                  </a:lnTo>
                  <a:lnTo>
                    <a:pt x="1288" y="3270"/>
                  </a:lnTo>
                  <a:lnTo>
                    <a:pt x="1281" y="3275"/>
                  </a:lnTo>
                  <a:lnTo>
                    <a:pt x="1273" y="3277"/>
                  </a:lnTo>
                  <a:lnTo>
                    <a:pt x="1276" y="3282"/>
                  </a:lnTo>
                  <a:lnTo>
                    <a:pt x="1277" y="3288"/>
                  </a:lnTo>
                  <a:lnTo>
                    <a:pt x="1291" y="3286"/>
                  </a:lnTo>
                  <a:lnTo>
                    <a:pt x="1308" y="3272"/>
                  </a:lnTo>
                  <a:lnTo>
                    <a:pt x="1313" y="3276"/>
                  </a:lnTo>
                  <a:lnTo>
                    <a:pt x="1314" y="3283"/>
                  </a:lnTo>
                  <a:lnTo>
                    <a:pt x="1300" y="3292"/>
                  </a:lnTo>
                  <a:lnTo>
                    <a:pt x="1291" y="3298"/>
                  </a:lnTo>
                  <a:lnTo>
                    <a:pt x="1293" y="3304"/>
                  </a:lnTo>
                  <a:lnTo>
                    <a:pt x="1300" y="3313"/>
                  </a:lnTo>
                  <a:lnTo>
                    <a:pt x="1308" y="3319"/>
                  </a:lnTo>
                  <a:lnTo>
                    <a:pt x="1308" y="3324"/>
                  </a:lnTo>
                  <a:lnTo>
                    <a:pt x="1316" y="3325"/>
                  </a:lnTo>
                  <a:lnTo>
                    <a:pt x="1311" y="3332"/>
                  </a:lnTo>
                  <a:lnTo>
                    <a:pt x="1297" y="3339"/>
                  </a:lnTo>
                  <a:lnTo>
                    <a:pt x="1300" y="3343"/>
                  </a:lnTo>
                  <a:lnTo>
                    <a:pt x="1312" y="3350"/>
                  </a:lnTo>
                  <a:lnTo>
                    <a:pt x="1320" y="3347"/>
                  </a:lnTo>
                  <a:lnTo>
                    <a:pt x="1338" y="3337"/>
                  </a:lnTo>
                  <a:lnTo>
                    <a:pt x="1344" y="3337"/>
                  </a:lnTo>
                  <a:lnTo>
                    <a:pt x="1355" y="3342"/>
                  </a:lnTo>
                  <a:lnTo>
                    <a:pt x="1311" y="3358"/>
                  </a:lnTo>
                  <a:lnTo>
                    <a:pt x="1314" y="3361"/>
                  </a:lnTo>
                  <a:lnTo>
                    <a:pt x="1322" y="3358"/>
                  </a:lnTo>
                  <a:lnTo>
                    <a:pt x="1334" y="3358"/>
                  </a:lnTo>
                  <a:lnTo>
                    <a:pt x="1336" y="3361"/>
                  </a:lnTo>
                  <a:lnTo>
                    <a:pt x="1335" y="3364"/>
                  </a:lnTo>
                  <a:lnTo>
                    <a:pt x="1334" y="3373"/>
                  </a:lnTo>
                  <a:lnTo>
                    <a:pt x="1340" y="3378"/>
                  </a:lnTo>
                  <a:lnTo>
                    <a:pt x="1344" y="3379"/>
                  </a:lnTo>
                  <a:lnTo>
                    <a:pt x="1356" y="3374"/>
                  </a:lnTo>
                  <a:lnTo>
                    <a:pt x="1360" y="3379"/>
                  </a:lnTo>
                  <a:lnTo>
                    <a:pt x="1362" y="3386"/>
                  </a:lnTo>
                  <a:lnTo>
                    <a:pt x="1363" y="3388"/>
                  </a:lnTo>
                  <a:lnTo>
                    <a:pt x="1373" y="3390"/>
                  </a:lnTo>
                  <a:lnTo>
                    <a:pt x="1382" y="3395"/>
                  </a:lnTo>
                  <a:lnTo>
                    <a:pt x="1386" y="3394"/>
                  </a:lnTo>
                  <a:lnTo>
                    <a:pt x="1389" y="3397"/>
                  </a:lnTo>
                  <a:lnTo>
                    <a:pt x="1388" y="3400"/>
                  </a:lnTo>
                  <a:lnTo>
                    <a:pt x="1373" y="3411"/>
                  </a:lnTo>
                  <a:lnTo>
                    <a:pt x="1363" y="3416"/>
                  </a:lnTo>
                  <a:lnTo>
                    <a:pt x="1359" y="3422"/>
                  </a:lnTo>
                  <a:lnTo>
                    <a:pt x="1370" y="3420"/>
                  </a:lnTo>
                  <a:lnTo>
                    <a:pt x="1377" y="3421"/>
                  </a:lnTo>
                  <a:lnTo>
                    <a:pt x="1400" y="3420"/>
                  </a:lnTo>
                  <a:lnTo>
                    <a:pt x="1397" y="3410"/>
                  </a:lnTo>
                  <a:lnTo>
                    <a:pt x="1397" y="3407"/>
                  </a:lnTo>
                  <a:lnTo>
                    <a:pt x="1399" y="3406"/>
                  </a:lnTo>
                  <a:lnTo>
                    <a:pt x="1410" y="3410"/>
                  </a:lnTo>
                  <a:lnTo>
                    <a:pt x="1419" y="3407"/>
                  </a:lnTo>
                  <a:lnTo>
                    <a:pt x="1442" y="3410"/>
                  </a:lnTo>
                  <a:lnTo>
                    <a:pt x="1462" y="3397"/>
                  </a:lnTo>
                  <a:lnTo>
                    <a:pt x="1464" y="3401"/>
                  </a:lnTo>
                  <a:lnTo>
                    <a:pt x="1480" y="3394"/>
                  </a:lnTo>
                  <a:lnTo>
                    <a:pt x="1478" y="3401"/>
                  </a:lnTo>
                  <a:lnTo>
                    <a:pt x="1476" y="3407"/>
                  </a:lnTo>
                  <a:lnTo>
                    <a:pt x="1483" y="3410"/>
                  </a:lnTo>
                  <a:lnTo>
                    <a:pt x="1499" y="3404"/>
                  </a:lnTo>
                  <a:lnTo>
                    <a:pt x="1495" y="3409"/>
                  </a:lnTo>
                  <a:lnTo>
                    <a:pt x="1470" y="3422"/>
                  </a:lnTo>
                  <a:lnTo>
                    <a:pt x="1478" y="3422"/>
                  </a:lnTo>
                  <a:lnTo>
                    <a:pt x="1465" y="3431"/>
                  </a:lnTo>
                  <a:lnTo>
                    <a:pt x="1470" y="3433"/>
                  </a:lnTo>
                  <a:lnTo>
                    <a:pt x="1474" y="3432"/>
                  </a:lnTo>
                  <a:lnTo>
                    <a:pt x="1483" y="3426"/>
                  </a:lnTo>
                  <a:lnTo>
                    <a:pt x="1491" y="3427"/>
                  </a:lnTo>
                  <a:lnTo>
                    <a:pt x="1501" y="3418"/>
                  </a:lnTo>
                  <a:lnTo>
                    <a:pt x="1508" y="3407"/>
                  </a:lnTo>
                  <a:lnTo>
                    <a:pt x="1512" y="3410"/>
                  </a:lnTo>
                  <a:lnTo>
                    <a:pt x="1508" y="3421"/>
                  </a:lnTo>
                  <a:lnTo>
                    <a:pt x="1496" y="3429"/>
                  </a:lnTo>
                  <a:lnTo>
                    <a:pt x="1491" y="3437"/>
                  </a:lnTo>
                  <a:lnTo>
                    <a:pt x="1495" y="3442"/>
                  </a:lnTo>
                  <a:lnTo>
                    <a:pt x="1497" y="3450"/>
                  </a:lnTo>
                  <a:lnTo>
                    <a:pt x="1500" y="3455"/>
                  </a:lnTo>
                  <a:lnTo>
                    <a:pt x="1502" y="3461"/>
                  </a:lnTo>
                  <a:lnTo>
                    <a:pt x="1506" y="3455"/>
                  </a:lnTo>
                  <a:lnTo>
                    <a:pt x="1511" y="3444"/>
                  </a:lnTo>
                  <a:lnTo>
                    <a:pt x="1516" y="3440"/>
                  </a:lnTo>
                  <a:lnTo>
                    <a:pt x="1521" y="3440"/>
                  </a:lnTo>
                  <a:lnTo>
                    <a:pt x="1519" y="3448"/>
                  </a:lnTo>
                  <a:lnTo>
                    <a:pt x="1516" y="3461"/>
                  </a:lnTo>
                  <a:lnTo>
                    <a:pt x="1518" y="3465"/>
                  </a:lnTo>
                  <a:lnTo>
                    <a:pt x="1528" y="3461"/>
                  </a:lnTo>
                  <a:lnTo>
                    <a:pt x="1537" y="3452"/>
                  </a:lnTo>
                  <a:lnTo>
                    <a:pt x="1537" y="3458"/>
                  </a:lnTo>
                  <a:lnTo>
                    <a:pt x="1534" y="3474"/>
                  </a:lnTo>
                  <a:lnTo>
                    <a:pt x="1529" y="3477"/>
                  </a:lnTo>
                  <a:lnTo>
                    <a:pt x="1522" y="3487"/>
                  </a:lnTo>
                  <a:lnTo>
                    <a:pt x="1522" y="3493"/>
                  </a:lnTo>
                  <a:lnTo>
                    <a:pt x="1524" y="3493"/>
                  </a:lnTo>
                  <a:lnTo>
                    <a:pt x="1527" y="3501"/>
                  </a:lnTo>
                  <a:lnTo>
                    <a:pt x="1530" y="3502"/>
                  </a:lnTo>
                  <a:lnTo>
                    <a:pt x="1542" y="3501"/>
                  </a:lnTo>
                  <a:lnTo>
                    <a:pt x="1550" y="3510"/>
                  </a:lnTo>
                  <a:lnTo>
                    <a:pt x="1564" y="3507"/>
                  </a:lnTo>
                  <a:lnTo>
                    <a:pt x="1577" y="3492"/>
                  </a:lnTo>
                  <a:lnTo>
                    <a:pt x="1583" y="3482"/>
                  </a:lnTo>
                  <a:lnTo>
                    <a:pt x="1583" y="3487"/>
                  </a:lnTo>
                  <a:lnTo>
                    <a:pt x="1586" y="3497"/>
                  </a:lnTo>
                  <a:lnTo>
                    <a:pt x="1618" y="3499"/>
                  </a:lnTo>
                  <a:lnTo>
                    <a:pt x="1636" y="3498"/>
                  </a:lnTo>
                  <a:lnTo>
                    <a:pt x="1636" y="3497"/>
                  </a:lnTo>
                  <a:lnTo>
                    <a:pt x="1634" y="3490"/>
                  </a:lnTo>
                  <a:lnTo>
                    <a:pt x="1635" y="3485"/>
                  </a:lnTo>
                  <a:lnTo>
                    <a:pt x="1632" y="3476"/>
                  </a:lnTo>
                  <a:lnTo>
                    <a:pt x="1629" y="3467"/>
                  </a:lnTo>
                  <a:lnTo>
                    <a:pt x="1624" y="3466"/>
                  </a:lnTo>
                  <a:lnTo>
                    <a:pt x="1605" y="3454"/>
                  </a:lnTo>
                  <a:lnTo>
                    <a:pt x="1624" y="3458"/>
                  </a:lnTo>
                  <a:lnTo>
                    <a:pt x="1632" y="3458"/>
                  </a:lnTo>
                  <a:lnTo>
                    <a:pt x="1636" y="3453"/>
                  </a:lnTo>
                  <a:lnTo>
                    <a:pt x="1645" y="3454"/>
                  </a:lnTo>
                  <a:lnTo>
                    <a:pt x="1650" y="3449"/>
                  </a:lnTo>
                  <a:lnTo>
                    <a:pt x="1648" y="3432"/>
                  </a:lnTo>
                  <a:lnTo>
                    <a:pt x="1650" y="3420"/>
                  </a:lnTo>
                  <a:lnTo>
                    <a:pt x="1651" y="3412"/>
                  </a:lnTo>
                  <a:lnTo>
                    <a:pt x="1656" y="3405"/>
                  </a:lnTo>
                  <a:lnTo>
                    <a:pt x="1661" y="3379"/>
                  </a:lnTo>
                  <a:lnTo>
                    <a:pt x="1661" y="3373"/>
                  </a:lnTo>
                  <a:lnTo>
                    <a:pt x="1658" y="3372"/>
                  </a:lnTo>
                  <a:lnTo>
                    <a:pt x="1661" y="3367"/>
                  </a:lnTo>
                  <a:lnTo>
                    <a:pt x="1669" y="3358"/>
                  </a:lnTo>
                  <a:lnTo>
                    <a:pt x="1674" y="3348"/>
                  </a:lnTo>
                  <a:lnTo>
                    <a:pt x="1669" y="3348"/>
                  </a:lnTo>
                  <a:lnTo>
                    <a:pt x="1672" y="3340"/>
                  </a:lnTo>
                  <a:lnTo>
                    <a:pt x="1684" y="3318"/>
                  </a:lnTo>
                  <a:lnTo>
                    <a:pt x="1690" y="3311"/>
                  </a:lnTo>
                  <a:lnTo>
                    <a:pt x="1687" y="3305"/>
                  </a:lnTo>
                  <a:lnTo>
                    <a:pt x="1690" y="3296"/>
                  </a:lnTo>
                  <a:lnTo>
                    <a:pt x="1689" y="3287"/>
                  </a:lnTo>
                  <a:lnTo>
                    <a:pt x="1682" y="3282"/>
                  </a:lnTo>
                  <a:lnTo>
                    <a:pt x="1679" y="3239"/>
                  </a:lnTo>
                  <a:lnTo>
                    <a:pt x="1673" y="3235"/>
                  </a:lnTo>
                  <a:lnTo>
                    <a:pt x="1674" y="3230"/>
                  </a:lnTo>
                  <a:lnTo>
                    <a:pt x="1669" y="3216"/>
                  </a:lnTo>
                  <a:lnTo>
                    <a:pt x="1651" y="3210"/>
                  </a:lnTo>
                  <a:lnTo>
                    <a:pt x="1667" y="3205"/>
                  </a:lnTo>
                  <a:lnTo>
                    <a:pt x="1669" y="3201"/>
                  </a:lnTo>
                  <a:lnTo>
                    <a:pt x="1669" y="3195"/>
                  </a:lnTo>
                  <a:lnTo>
                    <a:pt x="1673" y="3191"/>
                  </a:lnTo>
                  <a:lnTo>
                    <a:pt x="1680" y="3190"/>
                  </a:lnTo>
                  <a:lnTo>
                    <a:pt x="1684" y="3192"/>
                  </a:lnTo>
                  <a:lnTo>
                    <a:pt x="1691" y="3192"/>
                  </a:lnTo>
                  <a:lnTo>
                    <a:pt x="1711" y="3189"/>
                  </a:lnTo>
                  <a:lnTo>
                    <a:pt x="1715" y="3180"/>
                  </a:lnTo>
                  <a:lnTo>
                    <a:pt x="1723" y="3179"/>
                  </a:lnTo>
                  <a:lnTo>
                    <a:pt x="1723" y="3169"/>
                  </a:lnTo>
                  <a:lnTo>
                    <a:pt x="1714" y="3170"/>
                  </a:lnTo>
                  <a:lnTo>
                    <a:pt x="1700" y="3160"/>
                  </a:lnTo>
                  <a:lnTo>
                    <a:pt x="1689" y="3152"/>
                  </a:lnTo>
                  <a:lnTo>
                    <a:pt x="1696" y="3152"/>
                  </a:lnTo>
                  <a:lnTo>
                    <a:pt x="1702" y="3158"/>
                  </a:lnTo>
                  <a:lnTo>
                    <a:pt x="1709" y="3160"/>
                  </a:lnTo>
                  <a:lnTo>
                    <a:pt x="1729" y="3162"/>
                  </a:lnTo>
                  <a:lnTo>
                    <a:pt x="1729" y="3156"/>
                  </a:lnTo>
                  <a:lnTo>
                    <a:pt x="1716" y="3154"/>
                  </a:lnTo>
                  <a:lnTo>
                    <a:pt x="1714" y="3146"/>
                  </a:lnTo>
                  <a:lnTo>
                    <a:pt x="1720" y="3144"/>
                  </a:lnTo>
                  <a:lnTo>
                    <a:pt x="1722" y="3140"/>
                  </a:lnTo>
                  <a:lnTo>
                    <a:pt x="1716" y="3133"/>
                  </a:lnTo>
                  <a:lnTo>
                    <a:pt x="1717" y="3130"/>
                  </a:lnTo>
                  <a:lnTo>
                    <a:pt x="1728" y="3138"/>
                  </a:lnTo>
                  <a:lnTo>
                    <a:pt x="1739" y="3141"/>
                  </a:lnTo>
                  <a:lnTo>
                    <a:pt x="1737" y="3131"/>
                  </a:lnTo>
                  <a:lnTo>
                    <a:pt x="1745" y="3130"/>
                  </a:lnTo>
                  <a:lnTo>
                    <a:pt x="1742" y="3124"/>
                  </a:lnTo>
                  <a:lnTo>
                    <a:pt x="1741" y="3117"/>
                  </a:lnTo>
                  <a:lnTo>
                    <a:pt x="1748" y="3121"/>
                  </a:lnTo>
                  <a:lnTo>
                    <a:pt x="1755" y="3119"/>
                  </a:lnTo>
                  <a:lnTo>
                    <a:pt x="1757" y="3115"/>
                  </a:lnTo>
                  <a:lnTo>
                    <a:pt x="1758" y="3103"/>
                  </a:lnTo>
                  <a:lnTo>
                    <a:pt x="1764" y="3101"/>
                  </a:lnTo>
                  <a:lnTo>
                    <a:pt x="1764" y="3090"/>
                  </a:lnTo>
                  <a:lnTo>
                    <a:pt x="1760" y="3085"/>
                  </a:lnTo>
                  <a:lnTo>
                    <a:pt x="1727" y="3077"/>
                  </a:lnTo>
                  <a:lnTo>
                    <a:pt x="1728" y="3071"/>
                  </a:lnTo>
                  <a:lnTo>
                    <a:pt x="1759" y="3079"/>
                  </a:lnTo>
                  <a:lnTo>
                    <a:pt x="1774" y="3077"/>
                  </a:lnTo>
                  <a:lnTo>
                    <a:pt x="1763" y="3045"/>
                  </a:lnTo>
                  <a:lnTo>
                    <a:pt x="1768" y="3041"/>
                  </a:lnTo>
                  <a:lnTo>
                    <a:pt x="1770" y="3036"/>
                  </a:lnTo>
                  <a:lnTo>
                    <a:pt x="1764" y="3027"/>
                  </a:lnTo>
                  <a:lnTo>
                    <a:pt x="1726" y="3022"/>
                  </a:lnTo>
                  <a:lnTo>
                    <a:pt x="1722" y="3008"/>
                  </a:lnTo>
                  <a:lnTo>
                    <a:pt x="1732" y="3011"/>
                  </a:lnTo>
                  <a:lnTo>
                    <a:pt x="1755" y="2997"/>
                  </a:lnTo>
                  <a:lnTo>
                    <a:pt x="1772" y="2997"/>
                  </a:lnTo>
                  <a:lnTo>
                    <a:pt x="1784" y="3002"/>
                  </a:lnTo>
                  <a:lnTo>
                    <a:pt x="1786" y="2998"/>
                  </a:lnTo>
                  <a:lnTo>
                    <a:pt x="1777" y="2995"/>
                  </a:lnTo>
                  <a:lnTo>
                    <a:pt x="1770" y="2987"/>
                  </a:lnTo>
                  <a:lnTo>
                    <a:pt x="1766" y="2966"/>
                  </a:lnTo>
                  <a:lnTo>
                    <a:pt x="1758" y="2958"/>
                  </a:lnTo>
                  <a:lnTo>
                    <a:pt x="1753" y="2943"/>
                  </a:lnTo>
                  <a:lnTo>
                    <a:pt x="1747" y="2938"/>
                  </a:lnTo>
                  <a:lnTo>
                    <a:pt x="1744" y="2928"/>
                  </a:lnTo>
                  <a:lnTo>
                    <a:pt x="1733" y="2931"/>
                  </a:lnTo>
                  <a:lnTo>
                    <a:pt x="1743" y="2906"/>
                  </a:lnTo>
                  <a:lnTo>
                    <a:pt x="1749" y="2912"/>
                  </a:lnTo>
                  <a:lnTo>
                    <a:pt x="1760" y="2911"/>
                  </a:lnTo>
                  <a:lnTo>
                    <a:pt x="1768" y="2916"/>
                  </a:lnTo>
                  <a:lnTo>
                    <a:pt x="1768" y="2905"/>
                  </a:lnTo>
                  <a:lnTo>
                    <a:pt x="1776" y="2907"/>
                  </a:lnTo>
                  <a:lnTo>
                    <a:pt x="1782" y="2915"/>
                  </a:lnTo>
                  <a:lnTo>
                    <a:pt x="1786" y="2909"/>
                  </a:lnTo>
                  <a:lnTo>
                    <a:pt x="1793" y="2917"/>
                  </a:lnTo>
                  <a:lnTo>
                    <a:pt x="1801" y="2909"/>
                  </a:lnTo>
                  <a:lnTo>
                    <a:pt x="1801" y="2901"/>
                  </a:lnTo>
                  <a:lnTo>
                    <a:pt x="1813" y="2885"/>
                  </a:lnTo>
                  <a:lnTo>
                    <a:pt x="1808" y="2877"/>
                  </a:lnTo>
                  <a:lnTo>
                    <a:pt x="1809" y="2871"/>
                  </a:lnTo>
                  <a:lnTo>
                    <a:pt x="1807" y="2863"/>
                  </a:lnTo>
                  <a:lnTo>
                    <a:pt x="1793" y="2855"/>
                  </a:lnTo>
                  <a:lnTo>
                    <a:pt x="1801" y="2852"/>
                  </a:lnTo>
                  <a:lnTo>
                    <a:pt x="1804" y="2848"/>
                  </a:lnTo>
                  <a:lnTo>
                    <a:pt x="1812" y="2852"/>
                  </a:lnTo>
                  <a:lnTo>
                    <a:pt x="1819" y="2832"/>
                  </a:lnTo>
                  <a:lnTo>
                    <a:pt x="1827" y="2836"/>
                  </a:lnTo>
                  <a:lnTo>
                    <a:pt x="1829" y="2845"/>
                  </a:lnTo>
                  <a:lnTo>
                    <a:pt x="1836" y="2846"/>
                  </a:lnTo>
                  <a:lnTo>
                    <a:pt x="1841" y="2830"/>
                  </a:lnTo>
                  <a:lnTo>
                    <a:pt x="1851" y="2839"/>
                  </a:lnTo>
                  <a:lnTo>
                    <a:pt x="1854" y="2845"/>
                  </a:lnTo>
                  <a:lnTo>
                    <a:pt x="1862" y="2842"/>
                  </a:lnTo>
                  <a:lnTo>
                    <a:pt x="1878" y="2841"/>
                  </a:lnTo>
                  <a:lnTo>
                    <a:pt x="1871" y="2831"/>
                  </a:lnTo>
                  <a:lnTo>
                    <a:pt x="1886" y="2831"/>
                  </a:lnTo>
                  <a:lnTo>
                    <a:pt x="1898" y="2837"/>
                  </a:lnTo>
                  <a:lnTo>
                    <a:pt x="1899" y="2828"/>
                  </a:lnTo>
                  <a:lnTo>
                    <a:pt x="1904" y="2828"/>
                  </a:lnTo>
                  <a:lnTo>
                    <a:pt x="1901" y="2818"/>
                  </a:lnTo>
                  <a:lnTo>
                    <a:pt x="1904" y="2815"/>
                  </a:lnTo>
                  <a:lnTo>
                    <a:pt x="1900" y="2812"/>
                  </a:lnTo>
                  <a:lnTo>
                    <a:pt x="1895" y="2812"/>
                  </a:lnTo>
                  <a:lnTo>
                    <a:pt x="1888" y="2803"/>
                  </a:lnTo>
                  <a:lnTo>
                    <a:pt x="1890" y="2788"/>
                  </a:lnTo>
                  <a:lnTo>
                    <a:pt x="1900" y="2801"/>
                  </a:lnTo>
                  <a:lnTo>
                    <a:pt x="1901" y="2792"/>
                  </a:lnTo>
                  <a:lnTo>
                    <a:pt x="1906" y="2796"/>
                  </a:lnTo>
                  <a:lnTo>
                    <a:pt x="1911" y="2796"/>
                  </a:lnTo>
                  <a:lnTo>
                    <a:pt x="1914" y="2782"/>
                  </a:lnTo>
                  <a:lnTo>
                    <a:pt x="1904" y="2774"/>
                  </a:lnTo>
                  <a:lnTo>
                    <a:pt x="1916" y="2767"/>
                  </a:lnTo>
                  <a:lnTo>
                    <a:pt x="1914" y="2761"/>
                  </a:lnTo>
                  <a:lnTo>
                    <a:pt x="1919" y="2755"/>
                  </a:lnTo>
                  <a:lnTo>
                    <a:pt x="1925" y="2756"/>
                  </a:lnTo>
                  <a:lnTo>
                    <a:pt x="1911" y="2745"/>
                  </a:lnTo>
                  <a:lnTo>
                    <a:pt x="1910" y="2739"/>
                  </a:lnTo>
                  <a:lnTo>
                    <a:pt x="1919" y="2744"/>
                  </a:lnTo>
                  <a:lnTo>
                    <a:pt x="1922" y="2731"/>
                  </a:lnTo>
                  <a:lnTo>
                    <a:pt x="1933" y="2746"/>
                  </a:lnTo>
                  <a:lnTo>
                    <a:pt x="1941" y="2744"/>
                  </a:lnTo>
                  <a:lnTo>
                    <a:pt x="1947" y="2746"/>
                  </a:lnTo>
                  <a:lnTo>
                    <a:pt x="1960" y="2745"/>
                  </a:lnTo>
                  <a:lnTo>
                    <a:pt x="1936" y="2765"/>
                  </a:lnTo>
                  <a:lnTo>
                    <a:pt x="1935" y="2777"/>
                  </a:lnTo>
                  <a:lnTo>
                    <a:pt x="1925" y="2787"/>
                  </a:lnTo>
                  <a:lnTo>
                    <a:pt x="1927" y="2793"/>
                  </a:lnTo>
                  <a:lnTo>
                    <a:pt x="1927" y="2797"/>
                  </a:lnTo>
                  <a:lnTo>
                    <a:pt x="1930" y="2799"/>
                  </a:lnTo>
                  <a:lnTo>
                    <a:pt x="1936" y="2799"/>
                  </a:lnTo>
                  <a:lnTo>
                    <a:pt x="1943" y="2803"/>
                  </a:lnTo>
                  <a:lnTo>
                    <a:pt x="1954" y="2812"/>
                  </a:lnTo>
                  <a:lnTo>
                    <a:pt x="1956" y="2804"/>
                  </a:lnTo>
                  <a:lnTo>
                    <a:pt x="1947" y="2796"/>
                  </a:lnTo>
                  <a:lnTo>
                    <a:pt x="1957" y="2801"/>
                  </a:lnTo>
                  <a:lnTo>
                    <a:pt x="1956" y="2788"/>
                  </a:lnTo>
                  <a:lnTo>
                    <a:pt x="1957" y="2775"/>
                  </a:lnTo>
                  <a:lnTo>
                    <a:pt x="1967" y="2785"/>
                  </a:lnTo>
                  <a:lnTo>
                    <a:pt x="1973" y="2802"/>
                  </a:lnTo>
                  <a:lnTo>
                    <a:pt x="1983" y="2801"/>
                  </a:lnTo>
                  <a:lnTo>
                    <a:pt x="1987" y="2810"/>
                  </a:lnTo>
                  <a:lnTo>
                    <a:pt x="1992" y="2794"/>
                  </a:lnTo>
                  <a:lnTo>
                    <a:pt x="1997" y="2782"/>
                  </a:lnTo>
                  <a:lnTo>
                    <a:pt x="2005" y="2781"/>
                  </a:lnTo>
                  <a:lnTo>
                    <a:pt x="2002" y="2797"/>
                  </a:lnTo>
                  <a:lnTo>
                    <a:pt x="2007" y="2793"/>
                  </a:lnTo>
                  <a:lnTo>
                    <a:pt x="2012" y="2797"/>
                  </a:lnTo>
                  <a:lnTo>
                    <a:pt x="2014" y="2793"/>
                  </a:lnTo>
                  <a:lnTo>
                    <a:pt x="2022" y="2801"/>
                  </a:lnTo>
                  <a:lnTo>
                    <a:pt x="2023" y="2788"/>
                  </a:lnTo>
                  <a:lnTo>
                    <a:pt x="2028" y="2774"/>
                  </a:lnTo>
                  <a:lnTo>
                    <a:pt x="2038" y="2778"/>
                  </a:lnTo>
                  <a:lnTo>
                    <a:pt x="2038" y="2767"/>
                  </a:lnTo>
                  <a:lnTo>
                    <a:pt x="2042" y="2758"/>
                  </a:lnTo>
                  <a:lnTo>
                    <a:pt x="2034" y="2746"/>
                  </a:lnTo>
                  <a:lnTo>
                    <a:pt x="2030" y="2740"/>
                  </a:lnTo>
                  <a:lnTo>
                    <a:pt x="2033" y="2731"/>
                  </a:lnTo>
                  <a:lnTo>
                    <a:pt x="2044" y="2744"/>
                  </a:lnTo>
                  <a:lnTo>
                    <a:pt x="2065" y="2753"/>
                  </a:lnTo>
                  <a:lnTo>
                    <a:pt x="2072" y="2753"/>
                  </a:lnTo>
                  <a:lnTo>
                    <a:pt x="2065" y="2740"/>
                  </a:lnTo>
                  <a:lnTo>
                    <a:pt x="2073" y="2728"/>
                  </a:lnTo>
                  <a:lnTo>
                    <a:pt x="2076" y="2740"/>
                  </a:lnTo>
                  <a:lnTo>
                    <a:pt x="2081" y="2744"/>
                  </a:lnTo>
                  <a:lnTo>
                    <a:pt x="2086" y="2739"/>
                  </a:lnTo>
                  <a:lnTo>
                    <a:pt x="2093" y="2739"/>
                  </a:lnTo>
                  <a:lnTo>
                    <a:pt x="2097" y="2734"/>
                  </a:lnTo>
                  <a:lnTo>
                    <a:pt x="2098" y="2724"/>
                  </a:lnTo>
                  <a:lnTo>
                    <a:pt x="2102" y="2717"/>
                  </a:lnTo>
                  <a:lnTo>
                    <a:pt x="2105" y="2700"/>
                  </a:lnTo>
                  <a:lnTo>
                    <a:pt x="2110" y="2685"/>
                  </a:lnTo>
                  <a:lnTo>
                    <a:pt x="2114" y="2700"/>
                  </a:lnTo>
                  <a:lnTo>
                    <a:pt x="2118" y="2690"/>
                  </a:lnTo>
                  <a:lnTo>
                    <a:pt x="2120" y="2702"/>
                  </a:lnTo>
                  <a:lnTo>
                    <a:pt x="2123" y="2691"/>
                  </a:lnTo>
                  <a:lnTo>
                    <a:pt x="2126" y="2683"/>
                  </a:lnTo>
                  <a:lnTo>
                    <a:pt x="2126" y="2679"/>
                  </a:lnTo>
                  <a:lnTo>
                    <a:pt x="2131" y="2680"/>
                  </a:lnTo>
                  <a:lnTo>
                    <a:pt x="2130" y="2672"/>
                  </a:lnTo>
                  <a:lnTo>
                    <a:pt x="2137" y="2678"/>
                  </a:lnTo>
                  <a:lnTo>
                    <a:pt x="2132" y="2664"/>
                  </a:lnTo>
                  <a:lnTo>
                    <a:pt x="2134" y="2660"/>
                  </a:lnTo>
                  <a:lnTo>
                    <a:pt x="2140" y="2656"/>
                  </a:lnTo>
                  <a:lnTo>
                    <a:pt x="2142" y="2649"/>
                  </a:lnTo>
                  <a:lnTo>
                    <a:pt x="2156" y="2642"/>
                  </a:lnTo>
                  <a:lnTo>
                    <a:pt x="2158" y="2619"/>
                  </a:lnTo>
                  <a:lnTo>
                    <a:pt x="2161" y="2615"/>
                  </a:lnTo>
                  <a:lnTo>
                    <a:pt x="2159" y="2604"/>
                  </a:lnTo>
                  <a:lnTo>
                    <a:pt x="2156" y="2599"/>
                  </a:lnTo>
                  <a:lnTo>
                    <a:pt x="2164" y="2599"/>
                  </a:lnTo>
                  <a:lnTo>
                    <a:pt x="2163" y="2590"/>
                  </a:lnTo>
                  <a:lnTo>
                    <a:pt x="2168" y="2573"/>
                  </a:lnTo>
                  <a:lnTo>
                    <a:pt x="2175" y="2571"/>
                  </a:lnTo>
                  <a:lnTo>
                    <a:pt x="2177" y="2560"/>
                  </a:lnTo>
                  <a:lnTo>
                    <a:pt x="2174" y="2551"/>
                  </a:lnTo>
                  <a:lnTo>
                    <a:pt x="2184" y="2555"/>
                  </a:lnTo>
                  <a:lnTo>
                    <a:pt x="2196" y="2547"/>
                  </a:lnTo>
                  <a:lnTo>
                    <a:pt x="2209" y="2534"/>
                  </a:lnTo>
                  <a:lnTo>
                    <a:pt x="2207" y="2528"/>
                  </a:lnTo>
                  <a:lnTo>
                    <a:pt x="2215" y="2519"/>
                  </a:lnTo>
                  <a:lnTo>
                    <a:pt x="2220" y="2528"/>
                  </a:lnTo>
                  <a:lnTo>
                    <a:pt x="2226" y="2522"/>
                  </a:lnTo>
                  <a:lnTo>
                    <a:pt x="2229" y="2525"/>
                  </a:lnTo>
                  <a:lnTo>
                    <a:pt x="2231" y="2518"/>
                  </a:lnTo>
                  <a:lnTo>
                    <a:pt x="2234" y="2514"/>
                  </a:lnTo>
                  <a:lnTo>
                    <a:pt x="2233" y="2501"/>
                  </a:lnTo>
                  <a:lnTo>
                    <a:pt x="2242" y="2498"/>
                  </a:lnTo>
                  <a:lnTo>
                    <a:pt x="2237" y="2489"/>
                  </a:lnTo>
                  <a:lnTo>
                    <a:pt x="2217" y="2477"/>
                  </a:lnTo>
                  <a:lnTo>
                    <a:pt x="2225" y="2475"/>
                  </a:lnTo>
                  <a:lnTo>
                    <a:pt x="2216" y="2454"/>
                  </a:lnTo>
                  <a:lnTo>
                    <a:pt x="2202" y="2436"/>
                  </a:lnTo>
                  <a:lnTo>
                    <a:pt x="2201" y="2428"/>
                  </a:lnTo>
                  <a:lnTo>
                    <a:pt x="2214" y="2427"/>
                  </a:lnTo>
                  <a:lnTo>
                    <a:pt x="2211" y="2415"/>
                  </a:lnTo>
                  <a:lnTo>
                    <a:pt x="2221" y="2425"/>
                  </a:lnTo>
                  <a:lnTo>
                    <a:pt x="2221" y="2438"/>
                  </a:lnTo>
                  <a:lnTo>
                    <a:pt x="2223" y="2448"/>
                  </a:lnTo>
                  <a:lnTo>
                    <a:pt x="2229" y="2436"/>
                  </a:lnTo>
                  <a:lnTo>
                    <a:pt x="2232" y="2439"/>
                  </a:lnTo>
                  <a:lnTo>
                    <a:pt x="2233" y="2449"/>
                  </a:lnTo>
                  <a:lnTo>
                    <a:pt x="2239" y="2458"/>
                  </a:lnTo>
                  <a:lnTo>
                    <a:pt x="2241" y="2465"/>
                  </a:lnTo>
                  <a:lnTo>
                    <a:pt x="2260" y="2471"/>
                  </a:lnTo>
                  <a:lnTo>
                    <a:pt x="2256" y="2480"/>
                  </a:lnTo>
                  <a:lnTo>
                    <a:pt x="2248" y="2476"/>
                  </a:lnTo>
                  <a:lnTo>
                    <a:pt x="2250" y="2489"/>
                  </a:lnTo>
                  <a:lnTo>
                    <a:pt x="2261" y="2495"/>
                  </a:lnTo>
                  <a:lnTo>
                    <a:pt x="2260" y="2501"/>
                  </a:lnTo>
                  <a:lnTo>
                    <a:pt x="2270" y="2493"/>
                  </a:lnTo>
                  <a:lnTo>
                    <a:pt x="2280" y="2493"/>
                  </a:lnTo>
                  <a:lnTo>
                    <a:pt x="2297" y="2501"/>
                  </a:lnTo>
                  <a:lnTo>
                    <a:pt x="2288" y="2490"/>
                  </a:lnTo>
                  <a:lnTo>
                    <a:pt x="2291" y="2486"/>
                  </a:lnTo>
                  <a:lnTo>
                    <a:pt x="2290" y="2481"/>
                  </a:lnTo>
                  <a:lnTo>
                    <a:pt x="2295" y="2481"/>
                  </a:lnTo>
                  <a:lnTo>
                    <a:pt x="2296" y="2485"/>
                  </a:lnTo>
                  <a:lnTo>
                    <a:pt x="2314" y="2497"/>
                  </a:lnTo>
                  <a:lnTo>
                    <a:pt x="2324" y="2497"/>
                  </a:lnTo>
                  <a:lnTo>
                    <a:pt x="2322" y="2486"/>
                  </a:lnTo>
                  <a:lnTo>
                    <a:pt x="2311" y="2481"/>
                  </a:lnTo>
                  <a:lnTo>
                    <a:pt x="2311" y="2468"/>
                  </a:lnTo>
                  <a:lnTo>
                    <a:pt x="2317" y="2473"/>
                  </a:lnTo>
                  <a:lnTo>
                    <a:pt x="2330" y="2474"/>
                  </a:lnTo>
                  <a:lnTo>
                    <a:pt x="2330" y="2484"/>
                  </a:lnTo>
                  <a:lnTo>
                    <a:pt x="2339" y="2493"/>
                  </a:lnTo>
                  <a:lnTo>
                    <a:pt x="2346" y="2484"/>
                  </a:lnTo>
                  <a:lnTo>
                    <a:pt x="2338" y="2475"/>
                  </a:lnTo>
                  <a:lnTo>
                    <a:pt x="2341" y="2469"/>
                  </a:lnTo>
                  <a:lnTo>
                    <a:pt x="2351" y="2474"/>
                  </a:lnTo>
                  <a:lnTo>
                    <a:pt x="2349" y="2460"/>
                  </a:lnTo>
                  <a:lnTo>
                    <a:pt x="2350" y="2452"/>
                  </a:lnTo>
                  <a:lnTo>
                    <a:pt x="2357" y="2448"/>
                  </a:lnTo>
                  <a:lnTo>
                    <a:pt x="2360" y="2448"/>
                  </a:lnTo>
                  <a:lnTo>
                    <a:pt x="2366" y="2460"/>
                  </a:lnTo>
                  <a:lnTo>
                    <a:pt x="2378" y="2473"/>
                  </a:lnTo>
                  <a:lnTo>
                    <a:pt x="2381" y="2471"/>
                  </a:lnTo>
                  <a:lnTo>
                    <a:pt x="2384" y="2466"/>
                  </a:lnTo>
                  <a:lnTo>
                    <a:pt x="2387" y="2459"/>
                  </a:lnTo>
                  <a:lnTo>
                    <a:pt x="2395" y="2465"/>
                  </a:lnTo>
                  <a:lnTo>
                    <a:pt x="2398" y="2454"/>
                  </a:lnTo>
                  <a:lnTo>
                    <a:pt x="2424" y="2450"/>
                  </a:lnTo>
                  <a:lnTo>
                    <a:pt x="2435" y="2441"/>
                  </a:lnTo>
                  <a:lnTo>
                    <a:pt x="2443" y="2446"/>
                  </a:lnTo>
                  <a:lnTo>
                    <a:pt x="2443" y="2436"/>
                  </a:lnTo>
                  <a:lnTo>
                    <a:pt x="2452" y="2441"/>
                  </a:lnTo>
                  <a:lnTo>
                    <a:pt x="2458" y="2438"/>
                  </a:lnTo>
                  <a:lnTo>
                    <a:pt x="2460" y="2426"/>
                  </a:lnTo>
                  <a:lnTo>
                    <a:pt x="2468" y="2430"/>
                  </a:lnTo>
                  <a:lnTo>
                    <a:pt x="2473" y="2439"/>
                  </a:lnTo>
                  <a:lnTo>
                    <a:pt x="2478" y="2438"/>
                  </a:lnTo>
                  <a:lnTo>
                    <a:pt x="2476" y="2428"/>
                  </a:lnTo>
                  <a:lnTo>
                    <a:pt x="2483" y="2426"/>
                  </a:lnTo>
                  <a:lnTo>
                    <a:pt x="2489" y="2425"/>
                  </a:lnTo>
                  <a:lnTo>
                    <a:pt x="2494" y="2431"/>
                  </a:lnTo>
                  <a:lnTo>
                    <a:pt x="2499" y="2428"/>
                  </a:lnTo>
                  <a:lnTo>
                    <a:pt x="2499" y="2422"/>
                  </a:lnTo>
                  <a:lnTo>
                    <a:pt x="2501" y="2420"/>
                  </a:lnTo>
                  <a:lnTo>
                    <a:pt x="2510" y="2419"/>
                  </a:lnTo>
                  <a:lnTo>
                    <a:pt x="2514" y="2423"/>
                  </a:lnTo>
                  <a:lnTo>
                    <a:pt x="2517" y="2411"/>
                  </a:lnTo>
                  <a:lnTo>
                    <a:pt x="2521" y="2407"/>
                  </a:lnTo>
                  <a:lnTo>
                    <a:pt x="2533" y="2404"/>
                  </a:lnTo>
                  <a:lnTo>
                    <a:pt x="2537" y="2411"/>
                  </a:lnTo>
                  <a:lnTo>
                    <a:pt x="2539" y="2406"/>
                  </a:lnTo>
                  <a:lnTo>
                    <a:pt x="2554" y="2406"/>
                  </a:lnTo>
                  <a:lnTo>
                    <a:pt x="2551" y="2400"/>
                  </a:lnTo>
                  <a:lnTo>
                    <a:pt x="2555" y="2393"/>
                  </a:lnTo>
                  <a:lnTo>
                    <a:pt x="2573" y="2389"/>
                  </a:lnTo>
                  <a:lnTo>
                    <a:pt x="2577" y="2383"/>
                  </a:lnTo>
                  <a:lnTo>
                    <a:pt x="2577" y="2378"/>
                  </a:lnTo>
                  <a:lnTo>
                    <a:pt x="2586" y="2378"/>
                  </a:lnTo>
                  <a:lnTo>
                    <a:pt x="2591" y="2363"/>
                  </a:lnTo>
                  <a:lnTo>
                    <a:pt x="2600" y="2363"/>
                  </a:lnTo>
                  <a:lnTo>
                    <a:pt x="2593" y="2360"/>
                  </a:lnTo>
                  <a:lnTo>
                    <a:pt x="2591" y="2353"/>
                  </a:lnTo>
                  <a:lnTo>
                    <a:pt x="2591" y="2345"/>
                  </a:lnTo>
                  <a:lnTo>
                    <a:pt x="2608" y="2353"/>
                  </a:lnTo>
                  <a:lnTo>
                    <a:pt x="2607" y="2342"/>
                  </a:lnTo>
                  <a:lnTo>
                    <a:pt x="2613" y="2340"/>
                  </a:lnTo>
                  <a:lnTo>
                    <a:pt x="2623" y="2345"/>
                  </a:lnTo>
                  <a:lnTo>
                    <a:pt x="2620" y="2337"/>
                  </a:lnTo>
                  <a:lnTo>
                    <a:pt x="2621" y="2334"/>
                  </a:lnTo>
                  <a:lnTo>
                    <a:pt x="2621" y="2329"/>
                  </a:lnTo>
                  <a:lnTo>
                    <a:pt x="2608" y="2324"/>
                  </a:lnTo>
                  <a:lnTo>
                    <a:pt x="2619" y="2314"/>
                  </a:lnTo>
                  <a:lnTo>
                    <a:pt x="2627" y="2318"/>
                  </a:lnTo>
                  <a:lnTo>
                    <a:pt x="2635" y="2324"/>
                  </a:lnTo>
                  <a:lnTo>
                    <a:pt x="2639" y="2320"/>
                  </a:lnTo>
                  <a:lnTo>
                    <a:pt x="2634" y="2319"/>
                  </a:lnTo>
                  <a:lnTo>
                    <a:pt x="2635" y="2314"/>
                  </a:lnTo>
                  <a:lnTo>
                    <a:pt x="2646" y="2310"/>
                  </a:lnTo>
                  <a:lnTo>
                    <a:pt x="2646" y="2301"/>
                  </a:lnTo>
                  <a:lnTo>
                    <a:pt x="2661" y="2296"/>
                  </a:lnTo>
                  <a:lnTo>
                    <a:pt x="2658" y="2288"/>
                  </a:lnTo>
                  <a:lnTo>
                    <a:pt x="2673" y="2294"/>
                  </a:lnTo>
                  <a:lnTo>
                    <a:pt x="2666" y="2283"/>
                  </a:lnTo>
                  <a:lnTo>
                    <a:pt x="2674" y="2286"/>
                  </a:lnTo>
                  <a:lnTo>
                    <a:pt x="2669" y="2276"/>
                  </a:lnTo>
                  <a:lnTo>
                    <a:pt x="2661" y="2272"/>
                  </a:lnTo>
                  <a:lnTo>
                    <a:pt x="2666" y="2267"/>
                  </a:lnTo>
                  <a:lnTo>
                    <a:pt x="2675" y="2269"/>
                  </a:lnTo>
                  <a:lnTo>
                    <a:pt x="2679" y="2264"/>
                  </a:lnTo>
                  <a:lnTo>
                    <a:pt x="2684" y="2271"/>
                  </a:lnTo>
                  <a:lnTo>
                    <a:pt x="2693" y="2276"/>
                  </a:lnTo>
                  <a:lnTo>
                    <a:pt x="2698" y="2265"/>
                  </a:lnTo>
                  <a:lnTo>
                    <a:pt x="2693" y="2260"/>
                  </a:lnTo>
                  <a:lnTo>
                    <a:pt x="2698" y="2259"/>
                  </a:lnTo>
                  <a:lnTo>
                    <a:pt x="2686" y="2245"/>
                  </a:lnTo>
                  <a:lnTo>
                    <a:pt x="2699" y="2239"/>
                  </a:lnTo>
                  <a:lnTo>
                    <a:pt x="2717" y="2236"/>
                  </a:lnTo>
                  <a:lnTo>
                    <a:pt x="2720" y="2226"/>
                  </a:lnTo>
                  <a:lnTo>
                    <a:pt x="2736" y="2236"/>
                  </a:lnTo>
                  <a:lnTo>
                    <a:pt x="2732" y="2229"/>
                  </a:lnTo>
                  <a:lnTo>
                    <a:pt x="2726" y="2228"/>
                  </a:lnTo>
                  <a:lnTo>
                    <a:pt x="2722" y="2223"/>
                  </a:lnTo>
                  <a:lnTo>
                    <a:pt x="2728" y="2222"/>
                  </a:lnTo>
                  <a:lnTo>
                    <a:pt x="2729" y="2212"/>
                  </a:lnTo>
                  <a:lnTo>
                    <a:pt x="2738" y="2216"/>
                  </a:lnTo>
                  <a:lnTo>
                    <a:pt x="2744" y="2208"/>
                  </a:lnTo>
                  <a:lnTo>
                    <a:pt x="2750" y="2212"/>
                  </a:lnTo>
                  <a:lnTo>
                    <a:pt x="2758" y="2212"/>
                  </a:lnTo>
                  <a:lnTo>
                    <a:pt x="2763" y="2205"/>
                  </a:lnTo>
                  <a:lnTo>
                    <a:pt x="2769" y="2212"/>
                  </a:lnTo>
                  <a:lnTo>
                    <a:pt x="2781" y="2193"/>
                  </a:lnTo>
                  <a:lnTo>
                    <a:pt x="2786" y="2178"/>
                  </a:lnTo>
                  <a:lnTo>
                    <a:pt x="2783" y="2178"/>
                  </a:lnTo>
                  <a:lnTo>
                    <a:pt x="2760" y="2190"/>
                  </a:lnTo>
                  <a:lnTo>
                    <a:pt x="2744" y="2191"/>
                  </a:lnTo>
                  <a:lnTo>
                    <a:pt x="2693" y="2184"/>
                  </a:lnTo>
                  <a:lnTo>
                    <a:pt x="2634" y="2154"/>
                  </a:lnTo>
                  <a:lnTo>
                    <a:pt x="2627" y="2157"/>
                  </a:lnTo>
                  <a:lnTo>
                    <a:pt x="2627" y="2145"/>
                  </a:lnTo>
                  <a:lnTo>
                    <a:pt x="2618" y="2148"/>
                  </a:lnTo>
                  <a:lnTo>
                    <a:pt x="2607" y="2154"/>
                  </a:lnTo>
                  <a:lnTo>
                    <a:pt x="2602" y="2142"/>
                  </a:lnTo>
                  <a:lnTo>
                    <a:pt x="2564" y="2161"/>
                  </a:lnTo>
                  <a:lnTo>
                    <a:pt x="2549" y="2173"/>
                  </a:lnTo>
                  <a:lnTo>
                    <a:pt x="2529" y="2164"/>
                  </a:lnTo>
                  <a:lnTo>
                    <a:pt x="2507" y="2174"/>
                  </a:lnTo>
                  <a:lnTo>
                    <a:pt x="2497" y="2201"/>
                  </a:lnTo>
                  <a:lnTo>
                    <a:pt x="2463" y="2200"/>
                  </a:lnTo>
                  <a:lnTo>
                    <a:pt x="2427" y="2195"/>
                  </a:lnTo>
                  <a:lnTo>
                    <a:pt x="2446" y="2179"/>
                  </a:lnTo>
                  <a:lnTo>
                    <a:pt x="2463" y="2186"/>
                  </a:lnTo>
                  <a:lnTo>
                    <a:pt x="2479" y="2180"/>
                  </a:lnTo>
                  <a:lnTo>
                    <a:pt x="2508" y="2156"/>
                  </a:lnTo>
                  <a:lnTo>
                    <a:pt x="2528" y="2154"/>
                  </a:lnTo>
                  <a:lnTo>
                    <a:pt x="2541" y="2147"/>
                  </a:lnTo>
                  <a:lnTo>
                    <a:pt x="2534" y="2135"/>
                  </a:lnTo>
                  <a:lnTo>
                    <a:pt x="2518" y="2132"/>
                  </a:lnTo>
                  <a:lnTo>
                    <a:pt x="2465" y="2141"/>
                  </a:lnTo>
                  <a:lnTo>
                    <a:pt x="2437" y="2138"/>
                  </a:lnTo>
                  <a:lnTo>
                    <a:pt x="2425" y="2127"/>
                  </a:lnTo>
                  <a:lnTo>
                    <a:pt x="2409" y="2126"/>
                  </a:lnTo>
                  <a:lnTo>
                    <a:pt x="2441" y="2111"/>
                  </a:lnTo>
                  <a:lnTo>
                    <a:pt x="2449" y="2099"/>
                  </a:lnTo>
                  <a:lnTo>
                    <a:pt x="2458" y="2073"/>
                  </a:lnTo>
                  <a:lnTo>
                    <a:pt x="2444" y="2055"/>
                  </a:lnTo>
                  <a:lnTo>
                    <a:pt x="2448" y="2046"/>
                  </a:lnTo>
                  <a:lnTo>
                    <a:pt x="2465" y="2044"/>
                  </a:lnTo>
                  <a:lnTo>
                    <a:pt x="2476" y="2050"/>
                  </a:lnTo>
                  <a:lnTo>
                    <a:pt x="2478" y="2029"/>
                  </a:lnTo>
                  <a:lnTo>
                    <a:pt x="2494" y="2045"/>
                  </a:lnTo>
                  <a:lnTo>
                    <a:pt x="2535" y="2045"/>
                  </a:lnTo>
                  <a:lnTo>
                    <a:pt x="2571" y="2024"/>
                  </a:lnTo>
                  <a:lnTo>
                    <a:pt x="2584" y="2008"/>
                  </a:lnTo>
                  <a:lnTo>
                    <a:pt x="2578" y="1991"/>
                  </a:lnTo>
                  <a:lnTo>
                    <a:pt x="2594" y="2001"/>
                  </a:lnTo>
                  <a:lnTo>
                    <a:pt x="2592" y="1975"/>
                  </a:lnTo>
                  <a:lnTo>
                    <a:pt x="2577" y="1959"/>
                  </a:lnTo>
                  <a:lnTo>
                    <a:pt x="2553" y="1955"/>
                  </a:lnTo>
                  <a:lnTo>
                    <a:pt x="2535" y="1960"/>
                  </a:lnTo>
                  <a:lnTo>
                    <a:pt x="2516" y="1949"/>
                  </a:lnTo>
                  <a:lnTo>
                    <a:pt x="2499" y="1958"/>
                  </a:lnTo>
                  <a:lnTo>
                    <a:pt x="2501" y="1944"/>
                  </a:lnTo>
                  <a:lnTo>
                    <a:pt x="2490" y="1938"/>
                  </a:lnTo>
                  <a:lnTo>
                    <a:pt x="2471" y="1931"/>
                  </a:lnTo>
                  <a:lnTo>
                    <a:pt x="2487" y="1927"/>
                  </a:lnTo>
                  <a:lnTo>
                    <a:pt x="2483" y="1912"/>
                  </a:lnTo>
                  <a:lnTo>
                    <a:pt x="2480" y="1898"/>
                  </a:lnTo>
                  <a:lnTo>
                    <a:pt x="2505" y="1915"/>
                  </a:lnTo>
                  <a:lnTo>
                    <a:pt x="2521" y="1938"/>
                  </a:lnTo>
                  <a:lnTo>
                    <a:pt x="2538" y="1942"/>
                  </a:lnTo>
                  <a:lnTo>
                    <a:pt x="2550" y="1932"/>
                  </a:lnTo>
                  <a:lnTo>
                    <a:pt x="2565" y="1941"/>
                  </a:lnTo>
                  <a:lnTo>
                    <a:pt x="2583" y="1944"/>
                  </a:lnTo>
                  <a:lnTo>
                    <a:pt x="2604" y="1964"/>
                  </a:lnTo>
                  <a:lnTo>
                    <a:pt x="2620" y="1984"/>
                  </a:lnTo>
                  <a:lnTo>
                    <a:pt x="2640" y="1982"/>
                  </a:lnTo>
                  <a:lnTo>
                    <a:pt x="2646" y="1990"/>
                  </a:lnTo>
                  <a:lnTo>
                    <a:pt x="2651" y="2008"/>
                  </a:lnTo>
                  <a:lnTo>
                    <a:pt x="2667" y="2027"/>
                  </a:lnTo>
                  <a:lnTo>
                    <a:pt x="2669" y="2049"/>
                  </a:lnTo>
                  <a:lnTo>
                    <a:pt x="2675" y="2082"/>
                  </a:lnTo>
                  <a:lnTo>
                    <a:pt x="2689" y="2107"/>
                  </a:lnTo>
                  <a:lnTo>
                    <a:pt x="2710" y="2124"/>
                  </a:lnTo>
                  <a:lnTo>
                    <a:pt x="2734" y="2134"/>
                  </a:lnTo>
                  <a:lnTo>
                    <a:pt x="2755" y="2130"/>
                  </a:lnTo>
                  <a:lnTo>
                    <a:pt x="2756" y="2087"/>
                  </a:lnTo>
                  <a:lnTo>
                    <a:pt x="2759" y="2068"/>
                  </a:lnTo>
                  <a:lnTo>
                    <a:pt x="2765" y="2070"/>
                  </a:lnTo>
                  <a:lnTo>
                    <a:pt x="2768" y="2099"/>
                  </a:lnTo>
                  <a:lnTo>
                    <a:pt x="2772" y="2123"/>
                  </a:lnTo>
                  <a:lnTo>
                    <a:pt x="2788" y="2119"/>
                  </a:lnTo>
                  <a:lnTo>
                    <a:pt x="2796" y="2132"/>
                  </a:lnTo>
                  <a:lnTo>
                    <a:pt x="2811" y="2126"/>
                  </a:lnTo>
                  <a:lnTo>
                    <a:pt x="2812" y="2108"/>
                  </a:lnTo>
                  <a:lnTo>
                    <a:pt x="2803" y="2104"/>
                  </a:lnTo>
                  <a:lnTo>
                    <a:pt x="2804" y="2087"/>
                  </a:lnTo>
                  <a:lnTo>
                    <a:pt x="2797" y="2070"/>
                  </a:lnTo>
                  <a:lnTo>
                    <a:pt x="2802" y="2064"/>
                  </a:lnTo>
                  <a:lnTo>
                    <a:pt x="2799" y="2045"/>
                  </a:lnTo>
                  <a:lnTo>
                    <a:pt x="2802" y="2038"/>
                  </a:lnTo>
                  <a:lnTo>
                    <a:pt x="2797" y="2027"/>
                  </a:lnTo>
                  <a:lnTo>
                    <a:pt x="2785" y="2029"/>
                  </a:lnTo>
                  <a:lnTo>
                    <a:pt x="2798" y="2021"/>
                  </a:lnTo>
                  <a:lnTo>
                    <a:pt x="2799" y="2003"/>
                  </a:lnTo>
                  <a:lnTo>
                    <a:pt x="2797" y="1991"/>
                  </a:lnTo>
                  <a:lnTo>
                    <a:pt x="2801" y="1984"/>
                  </a:lnTo>
                  <a:lnTo>
                    <a:pt x="2802" y="1955"/>
                  </a:lnTo>
                  <a:lnTo>
                    <a:pt x="2795" y="1952"/>
                  </a:lnTo>
                  <a:lnTo>
                    <a:pt x="2781" y="1965"/>
                  </a:lnTo>
                  <a:lnTo>
                    <a:pt x="2774" y="1963"/>
                  </a:lnTo>
                  <a:lnTo>
                    <a:pt x="2766" y="1989"/>
                  </a:lnTo>
                  <a:lnTo>
                    <a:pt x="2759" y="1991"/>
                  </a:lnTo>
                  <a:lnTo>
                    <a:pt x="2759" y="1962"/>
                  </a:lnTo>
                  <a:lnTo>
                    <a:pt x="2781" y="1930"/>
                  </a:lnTo>
                  <a:lnTo>
                    <a:pt x="2786" y="1915"/>
                  </a:lnTo>
                  <a:lnTo>
                    <a:pt x="2776" y="1915"/>
                  </a:lnTo>
                  <a:lnTo>
                    <a:pt x="2769" y="1922"/>
                  </a:lnTo>
                  <a:lnTo>
                    <a:pt x="2760" y="1936"/>
                  </a:lnTo>
                  <a:lnTo>
                    <a:pt x="2754" y="1939"/>
                  </a:lnTo>
                  <a:lnTo>
                    <a:pt x="2761" y="1920"/>
                  </a:lnTo>
                  <a:lnTo>
                    <a:pt x="2763" y="1905"/>
                  </a:lnTo>
                  <a:lnTo>
                    <a:pt x="2742" y="1920"/>
                  </a:lnTo>
                  <a:lnTo>
                    <a:pt x="2732" y="1936"/>
                  </a:lnTo>
                  <a:lnTo>
                    <a:pt x="2726" y="1939"/>
                  </a:lnTo>
                  <a:lnTo>
                    <a:pt x="2734" y="1919"/>
                  </a:lnTo>
                  <a:lnTo>
                    <a:pt x="2747" y="1904"/>
                  </a:lnTo>
                  <a:lnTo>
                    <a:pt x="2749" y="1894"/>
                  </a:lnTo>
                  <a:lnTo>
                    <a:pt x="2758" y="1882"/>
                  </a:lnTo>
                  <a:lnTo>
                    <a:pt x="2723" y="1867"/>
                  </a:lnTo>
                  <a:lnTo>
                    <a:pt x="2720" y="1855"/>
                  </a:lnTo>
                  <a:lnTo>
                    <a:pt x="2691" y="1844"/>
                  </a:lnTo>
                  <a:lnTo>
                    <a:pt x="2689" y="1834"/>
                  </a:lnTo>
                  <a:lnTo>
                    <a:pt x="2680" y="1822"/>
                  </a:lnTo>
                  <a:lnTo>
                    <a:pt x="2643" y="1792"/>
                  </a:lnTo>
                  <a:lnTo>
                    <a:pt x="2632" y="1790"/>
                  </a:lnTo>
                  <a:lnTo>
                    <a:pt x="2616" y="1799"/>
                  </a:lnTo>
                  <a:lnTo>
                    <a:pt x="2609" y="1813"/>
                  </a:lnTo>
                  <a:lnTo>
                    <a:pt x="2605" y="1834"/>
                  </a:lnTo>
                  <a:lnTo>
                    <a:pt x="2597" y="1850"/>
                  </a:lnTo>
                  <a:lnTo>
                    <a:pt x="2597" y="1835"/>
                  </a:lnTo>
                  <a:lnTo>
                    <a:pt x="2602" y="1819"/>
                  </a:lnTo>
                  <a:lnTo>
                    <a:pt x="2605" y="1801"/>
                  </a:lnTo>
                  <a:lnTo>
                    <a:pt x="2593" y="1797"/>
                  </a:lnTo>
                  <a:lnTo>
                    <a:pt x="2594" y="1790"/>
                  </a:lnTo>
                  <a:lnTo>
                    <a:pt x="2621" y="1785"/>
                  </a:lnTo>
                  <a:lnTo>
                    <a:pt x="2637" y="1779"/>
                  </a:lnTo>
                  <a:lnTo>
                    <a:pt x="2637" y="1764"/>
                  </a:lnTo>
                  <a:lnTo>
                    <a:pt x="2634" y="1743"/>
                  </a:lnTo>
                  <a:lnTo>
                    <a:pt x="2599" y="1721"/>
                  </a:lnTo>
                  <a:lnTo>
                    <a:pt x="2583" y="1725"/>
                  </a:lnTo>
                  <a:lnTo>
                    <a:pt x="2564" y="1739"/>
                  </a:lnTo>
                  <a:lnTo>
                    <a:pt x="2549" y="1755"/>
                  </a:lnTo>
                  <a:lnTo>
                    <a:pt x="2546" y="1755"/>
                  </a:lnTo>
                  <a:lnTo>
                    <a:pt x="2546" y="1736"/>
                  </a:lnTo>
                  <a:lnTo>
                    <a:pt x="2526" y="1741"/>
                  </a:lnTo>
                  <a:lnTo>
                    <a:pt x="2533" y="1732"/>
                  </a:lnTo>
                  <a:lnTo>
                    <a:pt x="2540" y="1729"/>
                  </a:lnTo>
                  <a:lnTo>
                    <a:pt x="2530" y="1720"/>
                  </a:lnTo>
                  <a:lnTo>
                    <a:pt x="2561" y="1723"/>
                  </a:lnTo>
                  <a:lnTo>
                    <a:pt x="2580" y="1717"/>
                  </a:lnTo>
                  <a:lnTo>
                    <a:pt x="2593" y="1706"/>
                  </a:lnTo>
                  <a:lnTo>
                    <a:pt x="2612" y="1701"/>
                  </a:lnTo>
                  <a:lnTo>
                    <a:pt x="2624" y="1678"/>
                  </a:lnTo>
                  <a:lnTo>
                    <a:pt x="2613" y="1672"/>
                  </a:lnTo>
                  <a:lnTo>
                    <a:pt x="2592" y="1669"/>
                  </a:lnTo>
                  <a:lnTo>
                    <a:pt x="2580" y="1657"/>
                  </a:lnTo>
                  <a:lnTo>
                    <a:pt x="2564" y="1648"/>
                  </a:lnTo>
                  <a:lnTo>
                    <a:pt x="2539" y="1655"/>
                  </a:lnTo>
                  <a:lnTo>
                    <a:pt x="2526" y="1666"/>
                  </a:lnTo>
                  <a:lnTo>
                    <a:pt x="2517" y="1656"/>
                  </a:lnTo>
                  <a:lnTo>
                    <a:pt x="2534" y="1648"/>
                  </a:lnTo>
                  <a:lnTo>
                    <a:pt x="2544" y="1639"/>
                  </a:lnTo>
                  <a:lnTo>
                    <a:pt x="2521" y="1627"/>
                  </a:lnTo>
                  <a:lnTo>
                    <a:pt x="2543" y="1623"/>
                  </a:lnTo>
                  <a:lnTo>
                    <a:pt x="2557" y="1639"/>
                  </a:lnTo>
                  <a:lnTo>
                    <a:pt x="2577" y="1640"/>
                  </a:lnTo>
                  <a:lnTo>
                    <a:pt x="2598" y="1619"/>
                  </a:lnTo>
                  <a:lnTo>
                    <a:pt x="2605" y="1607"/>
                  </a:lnTo>
                  <a:lnTo>
                    <a:pt x="2634" y="1592"/>
                  </a:lnTo>
                  <a:lnTo>
                    <a:pt x="2630" y="1582"/>
                  </a:lnTo>
                  <a:lnTo>
                    <a:pt x="2625" y="1561"/>
                  </a:lnTo>
                  <a:lnTo>
                    <a:pt x="2643" y="1575"/>
                  </a:lnTo>
                  <a:lnTo>
                    <a:pt x="2655" y="1577"/>
                  </a:lnTo>
                  <a:lnTo>
                    <a:pt x="2658" y="1540"/>
                  </a:lnTo>
                  <a:lnTo>
                    <a:pt x="2668" y="1535"/>
                  </a:lnTo>
                  <a:lnTo>
                    <a:pt x="2677" y="1537"/>
                  </a:lnTo>
                  <a:lnTo>
                    <a:pt x="2680" y="1564"/>
                  </a:lnTo>
                  <a:lnTo>
                    <a:pt x="2696" y="1587"/>
                  </a:lnTo>
                  <a:lnTo>
                    <a:pt x="2732" y="1620"/>
                  </a:lnTo>
                  <a:lnTo>
                    <a:pt x="2766" y="1636"/>
                  </a:lnTo>
                  <a:lnTo>
                    <a:pt x="2780" y="1635"/>
                  </a:lnTo>
                  <a:lnTo>
                    <a:pt x="2786" y="1619"/>
                  </a:lnTo>
                  <a:lnTo>
                    <a:pt x="2802" y="1612"/>
                  </a:lnTo>
                  <a:lnTo>
                    <a:pt x="2820" y="1591"/>
                  </a:lnTo>
                  <a:lnTo>
                    <a:pt x="2840" y="1598"/>
                  </a:lnTo>
                  <a:lnTo>
                    <a:pt x="2863" y="1597"/>
                  </a:lnTo>
                  <a:lnTo>
                    <a:pt x="2872" y="1588"/>
                  </a:lnTo>
                  <a:lnTo>
                    <a:pt x="2869" y="1577"/>
                  </a:lnTo>
                  <a:lnTo>
                    <a:pt x="2871" y="1546"/>
                  </a:lnTo>
                  <a:lnTo>
                    <a:pt x="2878" y="1530"/>
                  </a:lnTo>
                  <a:lnTo>
                    <a:pt x="2879" y="1522"/>
                  </a:lnTo>
                  <a:lnTo>
                    <a:pt x="2867" y="1514"/>
                  </a:lnTo>
                  <a:lnTo>
                    <a:pt x="2835" y="1503"/>
                  </a:lnTo>
                  <a:lnTo>
                    <a:pt x="2819" y="1496"/>
                  </a:lnTo>
                  <a:lnTo>
                    <a:pt x="2808" y="1484"/>
                  </a:lnTo>
                  <a:lnTo>
                    <a:pt x="2785" y="1490"/>
                  </a:lnTo>
                  <a:lnTo>
                    <a:pt x="2766" y="1484"/>
                  </a:lnTo>
                  <a:lnTo>
                    <a:pt x="2768" y="1475"/>
                  </a:lnTo>
                  <a:lnTo>
                    <a:pt x="2774" y="1474"/>
                  </a:lnTo>
                  <a:lnTo>
                    <a:pt x="2771" y="1460"/>
                  </a:lnTo>
                  <a:lnTo>
                    <a:pt x="2782" y="1448"/>
                  </a:lnTo>
                  <a:lnTo>
                    <a:pt x="2781" y="1436"/>
                  </a:lnTo>
                  <a:lnTo>
                    <a:pt x="2761" y="1433"/>
                  </a:lnTo>
                  <a:lnTo>
                    <a:pt x="2792" y="1420"/>
                  </a:lnTo>
                  <a:lnTo>
                    <a:pt x="2791" y="1404"/>
                  </a:lnTo>
                  <a:lnTo>
                    <a:pt x="2786" y="1383"/>
                  </a:lnTo>
                  <a:lnTo>
                    <a:pt x="2797" y="1387"/>
                  </a:lnTo>
                  <a:lnTo>
                    <a:pt x="2806" y="1398"/>
                  </a:lnTo>
                  <a:lnTo>
                    <a:pt x="2833" y="1395"/>
                  </a:lnTo>
                  <a:lnTo>
                    <a:pt x="2852" y="1400"/>
                  </a:lnTo>
                  <a:lnTo>
                    <a:pt x="2868" y="1398"/>
                  </a:lnTo>
                  <a:lnTo>
                    <a:pt x="2881" y="1404"/>
                  </a:lnTo>
                  <a:lnTo>
                    <a:pt x="2887" y="1425"/>
                  </a:lnTo>
                  <a:lnTo>
                    <a:pt x="2897" y="1440"/>
                  </a:lnTo>
                  <a:lnTo>
                    <a:pt x="2922" y="1446"/>
                  </a:lnTo>
                  <a:lnTo>
                    <a:pt x="2949" y="1408"/>
                  </a:lnTo>
                  <a:lnTo>
                    <a:pt x="2946" y="1392"/>
                  </a:lnTo>
                  <a:lnTo>
                    <a:pt x="2935" y="1379"/>
                  </a:lnTo>
                  <a:lnTo>
                    <a:pt x="2927" y="1358"/>
                  </a:lnTo>
                  <a:lnTo>
                    <a:pt x="2905" y="1371"/>
                  </a:lnTo>
                  <a:lnTo>
                    <a:pt x="2890" y="1361"/>
                  </a:lnTo>
                  <a:lnTo>
                    <a:pt x="2862" y="1356"/>
                  </a:lnTo>
                  <a:lnTo>
                    <a:pt x="2844" y="1358"/>
                  </a:lnTo>
                  <a:lnTo>
                    <a:pt x="2842" y="1355"/>
                  </a:lnTo>
                  <a:lnTo>
                    <a:pt x="2855" y="1350"/>
                  </a:lnTo>
                  <a:lnTo>
                    <a:pt x="2857" y="1334"/>
                  </a:lnTo>
                  <a:lnTo>
                    <a:pt x="2856" y="1318"/>
                  </a:lnTo>
                  <a:lnTo>
                    <a:pt x="2858" y="1298"/>
                  </a:lnTo>
                  <a:lnTo>
                    <a:pt x="2860" y="1284"/>
                  </a:lnTo>
                  <a:lnTo>
                    <a:pt x="2852" y="1276"/>
                  </a:lnTo>
                  <a:lnTo>
                    <a:pt x="2840" y="1274"/>
                  </a:lnTo>
                  <a:lnTo>
                    <a:pt x="2825" y="1285"/>
                  </a:lnTo>
                  <a:lnTo>
                    <a:pt x="2812" y="1288"/>
                  </a:lnTo>
                  <a:lnTo>
                    <a:pt x="2826" y="1269"/>
                  </a:lnTo>
                  <a:lnTo>
                    <a:pt x="2852" y="1258"/>
                  </a:lnTo>
                  <a:lnTo>
                    <a:pt x="2866" y="1260"/>
                  </a:lnTo>
                  <a:lnTo>
                    <a:pt x="2863" y="1243"/>
                  </a:lnTo>
                  <a:lnTo>
                    <a:pt x="2833" y="1215"/>
                  </a:lnTo>
                  <a:lnTo>
                    <a:pt x="2818" y="1196"/>
                  </a:lnTo>
                  <a:lnTo>
                    <a:pt x="2796" y="1195"/>
                  </a:lnTo>
                  <a:lnTo>
                    <a:pt x="2782" y="1184"/>
                  </a:lnTo>
                  <a:lnTo>
                    <a:pt x="2817" y="1187"/>
                  </a:lnTo>
                  <a:lnTo>
                    <a:pt x="2797" y="1166"/>
                  </a:lnTo>
                  <a:lnTo>
                    <a:pt x="2889" y="1216"/>
                  </a:lnTo>
                  <a:lnTo>
                    <a:pt x="2898" y="1231"/>
                  </a:lnTo>
                  <a:lnTo>
                    <a:pt x="2900" y="1252"/>
                  </a:lnTo>
                  <a:lnTo>
                    <a:pt x="2914" y="1260"/>
                  </a:lnTo>
                  <a:lnTo>
                    <a:pt x="2922" y="1257"/>
                  </a:lnTo>
                  <a:lnTo>
                    <a:pt x="2930" y="1225"/>
                  </a:lnTo>
                  <a:lnTo>
                    <a:pt x="2930" y="1194"/>
                  </a:lnTo>
                  <a:lnTo>
                    <a:pt x="2925" y="1160"/>
                  </a:lnTo>
                  <a:lnTo>
                    <a:pt x="2925" y="1130"/>
                  </a:lnTo>
                  <a:lnTo>
                    <a:pt x="2910" y="1105"/>
                  </a:lnTo>
                  <a:lnTo>
                    <a:pt x="2897" y="1090"/>
                  </a:lnTo>
                  <a:lnTo>
                    <a:pt x="2883" y="1093"/>
                  </a:lnTo>
                  <a:lnTo>
                    <a:pt x="2873" y="1090"/>
                  </a:lnTo>
                  <a:lnTo>
                    <a:pt x="2862" y="1081"/>
                  </a:lnTo>
                  <a:lnTo>
                    <a:pt x="2842" y="1078"/>
                  </a:lnTo>
                  <a:lnTo>
                    <a:pt x="2842" y="1070"/>
                  </a:lnTo>
                  <a:lnTo>
                    <a:pt x="2868" y="1070"/>
                  </a:lnTo>
                  <a:lnTo>
                    <a:pt x="2885" y="1066"/>
                  </a:lnTo>
                  <a:lnTo>
                    <a:pt x="2898" y="1059"/>
                  </a:lnTo>
                  <a:lnTo>
                    <a:pt x="2911" y="1056"/>
                  </a:lnTo>
                  <a:lnTo>
                    <a:pt x="2912" y="1045"/>
                  </a:lnTo>
                  <a:lnTo>
                    <a:pt x="2904" y="1019"/>
                  </a:lnTo>
                  <a:lnTo>
                    <a:pt x="2889" y="1016"/>
                  </a:lnTo>
                  <a:lnTo>
                    <a:pt x="2869" y="1021"/>
                  </a:lnTo>
                  <a:lnTo>
                    <a:pt x="2844" y="1001"/>
                  </a:lnTo>
                  <a:lnTo>
                    <a:pt x="2866" y="1034"/>
                  </a:lnTo>
                  <a:lnTo>
                    <a:pt x="2854" y="1033"/>
                  </a:lnTo>
                  <a:lnTo>
                    <a:pt x="2841" y="1016"/>
                  </a:lnTo>
                  <a:lnTo>
                    <a:pt x="2833" y="1010"/>
                  </a:lnTo>
                  <a:lnTo>
                    <a:pt x="2839" y="1029"/>
                  </a:lnTo>
                  <a:lnTo>
                    <a:pt x="2824" y="1024"/>
                  </a:lnTo>
                  <a:lnTo>
                    <a:pt x="2820" y="1016"/>
                  </a:lnTo>
                  <a:lnTo>
                    <a:pt x="2808" y="1015"/>
                  </a:lnTo>
                  <a:lnTo>
                    <a:pt x="2809" y="1004"/>
                  </a:lnTo>
                  <a:lnTo>
                    <a:pt x="2809" y="990"/>
                  </a:lnTo>
                  <a:lnTo>
                    <a:pt x="2811" y="985"/>
                  </a:lnTo>
                  <a:lnTo>
                    <a:pt x="2808" y="973"/>
                  </a:lnTo>
                  <a:lnTo>
                    <a:pt x="2775" y="976"/>
                  </a:lnTo>
                  <a:lnTo>
                    <a:pt x="2759" y="968"/>
                  </a:lnTo>
                  <a:lnTo>
                    <a:pt x="2766" y="962"/>
                  </a:lnTo>
                  <a:lnTo>
                    <a:pt x="2801" y="968"/>
                  </a:lnTo>
                  <a:lnTo>
                    <a:pt x="2792" y="961"/>
                  </a:lnTo>
                  <a:lnTo>
                    <a:pt x="2799" y="951"/>
                  </a:lnTo>
                  <a:lnTo>
                    <a:pt x="2783" y="947"/>
                  </a:lnTo>
                  <a:lnTo>
                    <a:pt x="2779" y="934"/>
                  </a:lnTo>
                  <a:lnTo>
                    <a:pt x="2771" y="931"/>
                  </a:lnTo>
                  <a:lnTo>
                    <a:pt x="2763" y="946"/>
                  </a:lnTo>
                  <a:lnTo>
                    <a:pt x="2763" y="931"/>
                  </a:lnTo>
                  <a:lnTo>
                    <a:pt x="2753" y="906"/>
                  </a:lnTo>
                  <a:lnTo>
                    <a:pt x="2766" y="897"/>
                  </a:lnTo>
                  <a:lnTo>
                    <a:pt x="2768" y="884"/>
                  </a:lnTo>
                  <a:lnTo>
                    <a:pt x="2785" y="881"/>
                  </a:lnTo>
                  <a:lnTo>
                    <a:pt x="2797" y="898"/>
                  </a:lnTo>
                  <a:lnTo>
                    <a:pt x="2806" y="916"/>
                  </a:lnTo>
                  <a:lnTo>
                    <a:pt x="2823" y="903"/>
                  </a:lnTo>
                  <a:lnTo>
                    <a:pt x="2831" y="888"/>
                  </a:lnTo>
                  <a:lnTo>
                    <a:pt x="2855" y="881"/>
                  </a:lnTo>
                  <a:lnTo>
                    <a:pt x="2809" y="868"/>
                  </a:lnTo>
                  <a:lnTo>
                    <a:pt x="2815" y="862"/>
                  </a:lnTo>
                  <a:lnTo>
                    <a:pt x="2852" y="866"/>
                  </a:lnTo>
                  <a:lnTo>
                    <a:pt x="2863" y="859"/>
                  </a:lnTo>
                  <a:lnTo>
                    <a:pt x="2860" y="855"/>
                  </a:lnTo>
                  <a:lnTo>
                    <a:pt x="2807" y="841"/>
                  </a:lnTo>
                  <a:lnTo>
                    <a:pt x="2874" y="844"/>
                  </a:lnTo>
                  <a:lnTo>
                    <a:pt x="2915" y="854"/>
                  </a:lnTo>
                  <a:lnTo>
                    <a:pt x="2943" y="870"/>
                  </a:lnTo>
                  <a:lnTo>
                    <a:pt x="2985" y="884"/>
                  </a:lnTo>
                  <a:lnTo>
                    <a:pt x="2997" y="865"/>
                  </a:lnTo>
                  <a:lnTo>
                    <a:pt x="2997" y="856"/>
                  </a:lnTo>
                  <a:lnTo>
                    <a:pt x="3000" y="845"/>
                  </a:lnTo>
                  <a:lnTo>
                    <a:pt x="3000" y="833"/>
                  </a:lnTo>
                  <a:lnTo>
                    <a:pt x="3000" y="805"/>
                  </a:lnTo>
                  <a:lnTo>
                    <a:pt x="2995" y="757"/>
                  </a:lnTo>
                  <a:lnTo>
                    <a:pt x="2992" y="754"/>
                  </a:lnTo>
                  <a:lnTo>
                    <a:pt x="2986" y="758"/>
                  </a:lnTo>
                  <a:lnTo>
                    <a:pt x="2963" y="741"/>
                  </a:lnTo>
                  <a:lnTo>
                    <a:pt x="2954" y="752"/>
                  </a:lnTo>
                  <a:lnTo>
                    <a:pt x="2955" y="773"/>
                  </a:lnTo>
                  <a:lnTo>
                    <a:pt x="2949" y="775"/>
                  </a:lnTo>
                  <a:lnTo>
                    <a:pt x="2936" y="771"/>
                  </a:lnTo>
                  <a:lnTo>
                    <a:pt x="2935" y="754"/>
                  </a:lnTo>
                  <a:lnTo>
                    <a:pt x="2915" y="738"/>
                  </a:lnTo>
                  <a:lnTo>
                    <a:pt x="2868" y="733"/>
                  </a:lnTo>
                  <a:lnTo>
                    <a:pt x="2889" y="730"/>
                  </a:lnTo>
                  <a:lnTo>
                    <a:pt x="2887" y="720"/>
                  </a:lnTo>
                  <a:lnTo>
                    <a:pt x="2863" y="709"/>
                  </a:lnTo>
                  <a:lnTo>
                    <a:pt x="2873" y="706"/>
                  </a:lnTo>
                  <a:lnTo>
                    <a:pt x="2873" y="695"/>
                  </a:lnTo>
                  <a:lnTo>
                    <a:pt x="2889" y="696"/>
                  </a:lnTo>
                  <a:lnTo>
                    <a:pt x="2862" y="676"/>
                  </a:lnTo>
                  <a:lnTo>
                    <a:pt x="2858" y="667"/>
                  </a:lnTo>
                  <a:lnTo>
                    <a:pt x="2868" y="650"/>
                  </a:lnTo>
                  <a:lnTo>
                    <a:pt x="2884" y="657"/>
                  </a:lnTo>
                  <a:lnTo>
                    <a:pt x="2910" y="657"/>
                  </a:lnTo>
                  <a:lnTo>
                    <a:pt x="2941" y="689"/>
                  </a:lnTo>
                  <a:lnTo>
                    <a:pt x="2955" y="680"/>
                  </a:lnTo>
                  <a:lnTo>
                    <a:pt x="2953" y="660"/>
                  </a:lnTo>
                  <a:lnTo>
                    <a:pt x="2943" y="646"/>
                  </a:lnTo>
                  <a:lnTo>
                    <a:pt x="2884" y="618"/>
                  </a:lnTo>
                  <a:lnTo>
                    <a:pt x="2869" y="607"/>
                  </a:lnTo>
                  <a:lnTo>
                    <a:pt x="2867" y="592"/>
                  </a:lnTo>
                  <a:lnTo>
                    <a:pt x="2857" y="585"/>
                  </a:lnTo>
                  <a:lnTo>
                    <a:pt x="2846" y="593"/>
                  </a:lnTo>
                  <a:lnTo>
                    <a:pt x="2820" y="663"/>
                  </a:lnTo>
                  <a:lnTo>
                    <a:pt x="2807" y="666"/>
                  </a:lnTo>
                  <a:lnTo>
                    <a:pt x="2798" y="646"/>
                  </a:lnTo>
                  <a:lnTo>
                    <a:pt x="2808" y="619"/>
                  </a:lnTo>
                  <a:lnTo>
                    <a:pt x="2811" y="594"/>
                  </a:lnTo>
                  <a:lnTo>
                    <a:pt x="2813" y="579"/>
                  </a:lnTo>
                  <a:lnTo>
                    <a:pt x="2826" y="561"/>
                  </a:lnTo>
                  <a:lnTo>
                    <a:pt x="2829" y="550"/>
                  </a:lnTo>
                  <a:lnTo>
                    <a:pt x="2824" y="537"/>
                  </a:lnTo>
                  <a:lnTo>
                    <a:pt x="2829" y="505"/>
                  </a:lnTo>
                  <a:lnTo>
                    <a:pt x="2831" y="472"/>
                  </a:lnTo>
                  <a:lnTo>
                    <a:pt x="2844" y="425"/>
                  </a:lnTo>
                  <a:lnTo>
                    <a:pt x="2849" y="411"/>
                  </a:lnTo>
                  <a:lnTo>
                    <a:pt x="2833" y="413"/>
                  </a:lnTo>
                  <a:lnTo>
                    <a:pt x="2829" y="404"/>
                  </a:lnTo>
                  <a:lnTo>
                    <a:pt x="2841" y="403"/>
                  </a:lnTo>
                  <a:lnTo>
                    <a:pt x="2842" y="391"/>
                  </a:lnTo>
                  <a:lnTo>
                    <a:pt x="2842" y="376"/>
                  </a:lnTo>
                  <a:lnTo>
                    <a:pt x="2839" y="366"/>
                  </a:lnTo>
                  <a:lnTo>
                    <a:pt x="2842" y="359"/>
                  </a:lnTo>
                  <a:lnTo>
                    <a:pt x="2852" y="362"/>
                  </a:lnTo>
                  <a:lnTo>
                    <a:pt x="2872" y="345"/>
                  </a:lnTo>
                  <a:lnTo>
                    <a:pt x="2890" y="353"/>
                  </a:lnTo>
                  <a:lnTo>
                    <a:pt x="2908" y="333"/>
                  </a:lnTo>
                  <a:lnTo>
                    <a:pt x="2908" y="314"/>
                  </a:lnTo>
                  <a:lnTo>
                    <a:pt x="2904" y="297"/>
                  </a:lnTo>
                  <a:lnTo>
                    <a:pt x="2904" y="270"/>
                  </a:lnTo>
                  <a:lnTo>
                    <a:pt x="2908" y="274"/>
                  </a:lnTo>
                  <a:lnTo>
                    <a:pt x="2919" y="265"/>
                  </a:lnTo>
                  <a:lnTo>
                    <a:pt x="2920" y="273"/>
                  </a:lnTo>
                  <a:lnTo>
                    <a:pt x="2924" y="270"/>
                  </a:lnTo>
                  <a:lnTo>
                    <a:pt x="2924" y="248"/>
                  </a:lnTo>
                  <a:lnTo>
                    <a:pt x="2931" y="232"/>
                  </a:lnTo>
                  <a:lnTo>
                    <a:pt x="2941" y="228"/>
                  </a:lnTo>
                  <a:lnTo>
                    <a:pt x="2941" y="248"/>
                  </a:lnTo>
                  <a:lnTo>
                    <a:pt x="2944" y="240"/>
                  </a:lnTo>
                  <a:lnTo>
                    <a:pt x="2951" y="215"/>
                  </a:lnTo>
                  <a:lnTo>
                    <a:pt x="2924" y="211"/>
                  </a:lnTo>
                  <a:lnTo>
                    <a:pt x="2920" y="235"/>
                  </a:lnTo>
                  <a:lnTo>
                    <a:pt x="2910" y="260"/>
                  </a:lnTo>
                  <a:lnTo>
                    <a:pt x="2909" y="237"/>
                  </a:lnTo>
                  <a:lnTo>
                    <a:pt x="2919" y="211"/>
                  </a:lnTo>
                  <a:lnTo>
                    <a:pt x="2921" y="182"/>
                  </a:lnTo>
                  <a:lnTo>
                    <a:pt x="2916" y="173"/>
                  </a:lnTo>
                  <a:lnTo>
                    <a:pt x="2921" y="154"/>
                  </a:lnTo>
                  <a:lnTo>
                    <a:pt x="2925" y="104"/>
                  </a:lnTo>
                  <a:lnTo>
                    <a:pt x="2936" y="81"/>
                  </a:lnTo>
                  <a:lnTo>
                    <a:pt x="2944" y="74"/>
                  </a:lnTo>
                  <a:lnTo>
                    <a:pt x="2979" y="86"/>
                  </a:lnTo>
                  <a:lnTo>
                    <a:pt x="3005" y="77"/>
                  </a:lnTo>
                  <a:lnTo>
                    <a:pt x="3018" y="54"/>
                  </a:lnTo>
                  <a:lnTo>
                    <a:pt x="3021" y="39"/>
                  </a:lnTo>
                  <a:lnTo>
                    <a:pt x="3030" y="21"/>
                  </a:lnTo>
                  <a:lnTo>
                    <a:pt x="3033" y="5"/>
                  </a:lnTo>
                  <a:lnTo>
                    <a:pt x="3035" y="0"/>
                  </a:lnTo>
                  <a:lnTo>
                    <a:pt x="2920" y="0"/>
                  </a:lnTo>
                  <a:lnTo>
                    <a:pt x="2901" y="25"/>
                  </a:lnTo>
                  <a:lnTo>
                    <a:pt x="2894" y="47"/>
                  </a:lnTo>
                  <a:lnTo>
                    <a:pt x="2894" y="63"/>
                  </a:lnTo>
                  <a:lnTo>
                    <a:pt x="2906" y="65"/>
                  </a:lnTo>
                  <a:lnTo>
                    <a:pt x="2887" y="79"/>
                  </a:lnTo>
                  <a:lnTo>
                    <a:pt x="2877" y="52"/>
                  </a:lnTo>
                  <a:lnTo>
                    <a:pt x="2868" y="48"/>
                  </a:lnTo>
                  <a:lnTo>
                    <a:pt x="2877" y="20"/>
                  </a:lnTo>
                  <a:lnTo>
                    <a:pt x="2877" y="7"/>
                  </a:lnTo>
                  <a:lnTo>
                    <a:pt x="2874" y="0"/>
                  </a:lnTo>
                  <a:lnTo>
                    <a:pt x="451" y="0"/>
                  </a:lnTo>
                  <a:lnTo>
                    <a:pt x="430" y="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5" name="Freeform 234"/>
            <p:cNvSpPr>
              <a:spLocks noChangeAspect="1"/>
            </p:cNvSpPr>
            <p:nvPr/>
          </p:nvSpPr>
          <p:spPr bwMode="gray">
            <a:xfrm>
              <a:off x="3804443" y="1951384"/>
              <a:ext cx="52388" cy="52388"/>
            </a:xfrm>
            <a:custGeom>
              <a:avLst/>
              <a:gdLst/>
              <a:ahLst/>
              <a:cxnLst>
                <a:cxn ang="0">
                  <a:pos x="29" y="0"/>
                </a:cxn>
                <a:cxn ang="0">
                  <a:pos x="49" y="10"/>
                </a:cxn>
                <a:cxn ang="0">
                  <a:pos x="67" y="13"/>
                </a:cxn>
                <a:cxn ang="0">
                  <a:pos x="92" y="25"/>
                </a:cxn>
                <a:cxn ang="0">
                  <a:pos x="128" y="80"/>
                </a:cxn>
                <a:cxn ang="0">
                  <a:pos x="150" y="86"/>
                </a:cxn>
                <a:cxn ang="0">
                  <a:pos x="163" y="99"/>
                </a:cxn>
                <a:cxn ang="0">
                  <a:pos x="163" y="116"/>
                </a:cxn>
                <a:cxn ang="0">
                  <a:pos x="161" y="126"/>
                </a:cxn>
                <a:cxn ang="0">
                  <a:pos x="146" y="143"/>
                </a:cxn>
                <a:cxn ang="0">
                  <a:pos x="87" y="162"/>
                </a:cxn>
                <a:cxn ang="0">
                  <a:pos x="70" y="166"/>
                </a:cxn>
                <a:cxn ang="0">
                  <a:pos x="60" y="165"/>
                </a:cxn>
                <a:cxn ang="0">
                  <a:pos x="40" y="150"/>
                </a:cxn>
                <a:cxn ang="0">
                  <a:pos x="40" y="142"/>
                </a:cxn>
                <a:cxn ang="0">
                  <a:pos x="53" y="139"/>
                </a:cxn>
                <a:cxn ang="0">
                  <a:pos x="66" y="143"/>
                </a:cxn>
                <a:cxn ang="0">
                  <a:pos x="77" y="139"/>
                </a:cxn>
                <a:cxn ang="0">
                  <a:pos x="77" y="130"/>
                </a:cxn>
                <a:cxn ang="0">
                  <a:pos x="69" y="138"/>
                </a:cxn>
                <a:cxn ang="0">
                  <a:pos x="67" y="130"/>
                </a:cxn>
                <a:cxn ang="0">
                  <a:pos x="55" y="129"/>
                </a:cxn>
                <a:cxn ang="0">
                  <a:pos x="55" y="117"/>
                </a:cxn>
                <a:cxn ang="0">
                  <a:pos x="45" y="126"/>
                </a:cxn>
                <a:cxn ang="0">
                  <a:pos x="22" y="126"/>
                </a:cxn>
                <a:cxn ang="0">
                  <a:pos x="2" y="117"/>
                </a:cxn>
                <a:cxn ang="0">
                  <a:pos x="1" y="103"/>
                </a:cxn>
                <a:cxn ang="0">
                  <a:pos x="11" y="100"/>
                </a:cxn>
                <a:cxn ang="0">
                  <a:pos x="28" y="106"/>
                </a:cxn>
                <a:cxn ang="0">
                  <a:pos x="16" y="91"/>
                </a:cxn>
                <a:cxn ang="0">
                  <a:pos x="0" y="79"/>
                </a:cxn>
                <a:cxn ang="0">
                  <a:pos x="5" y="72"/>
                </a:cxn>
                <a:cxn ang="0">
                  <a:pos x="34" y="69"/>
                </a:cxn>
                <a:cxn ang="0">
                  <a:pos x="19" y="58"/>
                </a:cxn>
                <a:cxn ang="0">
                  <a:pos x="7" y="35"/>
                </a:cxn>
                <a:cxn ang="0">
                  <a:pos x="7" y="15"/>
                </a:cxn>
                <a:cxn ang="0">
                  <a:pos x="29" y="0"/>
                </a:cxn>
              </a:cxnLst>
              <a:rect l="0" t="0" r="r" b="b"/>
              <a:pathLst>
                <a:path w="163" h="166">
                  <a:moveTo>
                    <a:pt x="29" y="0"/>
                  </a:moveTo>
                  <a:lnTo>
                    <a:pt x="49" y="10"/>
                  </a:lnTo>
                  <a:lnTo>
                    <a:pt x="67" y="13"/>
                  </a:lnTo>
                  <a:lnTo>
                    <a:pt x="92" y="25"/>
                  </a:lnTo>
                  <a:lnTo>
                    <a:pt x="128" y="80"/>
                  </a:lnTo>
                  <a:lnTo>
                    <a:pt x="150" y="86"/>
                  </a:lnTo>
                  <a:lnTo>
                    <a:pt x="163" y="99"/>
                  </a:lnTo>
                  <a:lnTo>
                    <a:pt x="163" y="116"/>
                  </a:lnTo>
                  <a:lnTo>
                    <a:pt x="161" y="126"/>
                  </a:lnTo>
                  <a:lnTo>
                    <a:pt x="146" y="143"/>
                  </a:lnTo>
                  <a:lnTo>
                    <a:pt x="87" y="162"/>
                  </a:lnTo>
                  <a:lnTo>
                    <a:pt x="70" y="166"/>
                  </a:lnTo>
                  <a:lnTo>
                    <a:pt x="60" y="165"/>
                  </a:lnTo>
                  <a:lnTo>
                    <a:pt x="40" y="150"/>
                  </a:lnTo>
                  <a:lnTo>
                    <a:pt x="40" y="142"/>
                  </a:lnTo>
                  <a:lnTo>
                    <a:pt x="53" y="139"/>
                  </a:lnTo>
                  <a:lnTo>
                    <a:pt x="66" y="143"/>
                  </a:lnTo>
                  <a:lnTo>
                    <a:pt x="77" y="139"/>
                  </a:lnTo>
                  <a:lnTo>
                    <a:pt x="77" y="130"/>
                  </a:lnTo>
                  <a:lnTo>
                    <a:pt x="69" y="138"/>
                  </a:lnTo>
                  <a:lnTo>
                    <a:pt x="67" y="130"/>
                  </a:lnTo>
                  <a:lnTo>
                    <a:pt x="55" y="129"/>
                  </a:lnTo>
                  <a:lnTo>
                    <a:pt x="55" y="117"/>
                  </a:lnTo>
                  <a:lnTo>
                    <a:pt x="45" y="126"/>
                  </a:lnTo>
                  <a:lnTo>
                    <a:pt x="22" y="126"/>
                  </a:lnTo>
                  <a:lnTo>
                    <a:pt x="2" y="117"/>
                  </a:lnTo>
                  <a:lnTo>
                    <a:pt x="1" y="103"/>
                  </a:lnTo>
                  <a:lnTo>
                    <a:pt x="11" y="100"/>
                  </a:lnTo>
                  <a:lnTo>
                    <a:pt x="28" y="106"/>
                  </a:lnTo>
                  <a:lnTo>
                    <a:pt x="16" y="91"/>
                  </a:lnTo>
                  <a:lnTo>
                    <a:pt x="0" y="79"/>
                  </a:lnTo>
                  <a:lnTo>
                    <a:pt x="5" y="72"/>
                  </a:lnTo>
                  <a:lnTo>
                    <a:pt x="34" y="69"/>
                  </a:lnTo>
                  <a:lnTo>
                    <a:pt x="19" y="58"/>
                  </a:lnTo>
                  <a:lnTo>
                    <a:pt x="7" y="35"/>
                  </a:lnTo>
                  <a:lnTo>
                    <a:pt x="7" y="15"/>
                  </a:lnTo>
                  <a:lnTo>
                    <a:pt x="2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6" name="Freeform 235"/>
            <p:cNvSpPr>
              <a:spLocks noChangeAspect="1"/>
            </p:cNvSpPr>
            <p:nvPr/>
          </p:nvSpPr>
          <p:spPr bwMode="gray">
            <a:xfrm>
              <a:off x="3559968" y="1500534"/>
              <a:ext cx="52388" cy="19050"/>
            </a:xfrm>
            <a:custGeom>
              <a:avLst/>
              <a:gdLst/>
              <a:ahLst/>
              <a:cxnLst>
                <a:cxn ang="0">
                  <a:pos x="0" y="35"/>
                </a:cxn>
                <a:cxn ang="0">
                  <a:pos x="0" y="30"/>
                </a:cxn>
                <a:cxn ang="0">
                  <a:pos x="17" y="20"/>
                </a:cxn>
                <a:cxn ang="0">
                  <a:pos x="31" y="5"/>
                </a:cxn>
                <a:cxn ang="0">
                  <a:pos x="94" y="0"/>
                </a:cxn>
                <a:cxn ang="0">
                  <a:pos x="119" y="6"/>
                </a:cxn>
                <a:cxn ang="0">
                  <a:pos x="131" y="14"/>
                </a:cxn>
                <a:cxn ang="0">
                  <a:pos x="137" y="25"/>
                </a:cxn>
                <a:cxn ang="0">
                  <a:pos x="165" y="38"/>
                </a:cxn>
                <a:cxn ang="0">
                  <a:pos x="167" y="44"/>
                </a:cxn>
                <a:cxn ang="0">
                  <a:pos x="153" y="55"/>
                </a:cxn>
                <a:cxn ang="0">
                  <a:pos x="124" y="61"/>
                </a:cxn>
                <a:cxn ang="0">
                  <a:pos x="67" y="43"/>
                </a:cxn>
                <a:cxn ang="0">
                  <a:pos x="47" y="48"/>
                </a:cxn>
                <a:cxn ang="0">
                  <a:pos x="30" y="46"/>
                </a:cxn>
                <a:cxn ang="0">
                  <a:pos x="0" y="35"/>
                </a:cxn>
              </a:cxnLst>
              <a:rect l="0" t="0" r="r" b="b"/>
              <a:pathLst>
                <a:path w="167" h="61">
                  <a:moveTo>
                    <a:pt x="0" y="35"/>
                  </a:moveTo>
                  <a:lnTo>
                    <a:pt x="0" y="30"/>
                  </a:lnTo>
                  <a:lnTo>
                    <a:pt x="17" y="20"/>
                  </a:lnTo>
                  <a:lnTo>
                    <a:pt x="31" y="5"/>
                  </a:lnTo>
                  <a:lnTo>
                    <a:pt x="94" y="0"/>
                  </a:lnTo>
                  <a:lnTo>
                    <a:pt x="119" y="6"/>
                  </a:lnTo>
                  <a:lnTo>
                    <a:pt x="131" y="14"/>
                  </a:lnTo>
                  <a:lnTo>
                    <a:pt x="137" y="25"/>
                  </a:lnTo>
                  <a:lnTo>
                    <a:pt x="165" y="38"/>
                  </a:lnTo>
                  <a:lnTo>
                    <a:pt x="167" y="44"/>
                  </a:lnTo>
                  <a:lnTo>
                    <a:pt x="153" y="55"/>
                  </a:lnTo>
                  <a:lnTo>
                    <a:pt x="124" y="61"/>
                  </a:lnTo>
                  <a:lnTo>
                    <a:pt x="67" y="43"/>
                  </a:lnTo>
                  <a:lnTo>
                    <a:pt x="47" y="48"/>
                  </a:lnTo>
                  <a:lnTo>
                    <a:pt x="30" y="46"/>
                  </a:lnTo>
                  <a:lnTo>
                    <a:pt x="0" y="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67" name="Group 236"/>
            <p:cNvGrpSpPr>
              <a:grpSpLocks noChangeAspect="1"/>
            </p:cNvGrpSpPr>
            <p:nvPr/>
          </p:nvGrpSpPr>
          <p:grpSpPr bwMode="gray">
            <a:xfrm>
              <a:off x="3344068" y="3475384"/>
              <a:ext cx="808038" cy="1365250"/>
              <a:chOff x="1624" y="2350"/>
              <a:chExt cx="509" cy="860"/>
            </a:xfrm>
            <a:grpFill/>
          </p:grpSpPr>
          <p:sp>
            <p:nvSpPr>
              <p:cNvPr id="263" name="Freeform 237"/>
              <p:cNvSpPr>
                <a:spLocks noChangeAspect="1"/>
              </p:cNvSpPr>
              <p:nvPr/>
            </p:nvSpPr>
            <p:spPr bwMode="gray">
              <a:xfrm>
                <a:off x="1709" y="3154"/>
                <a:ext cx="23" cy="27"/>
              </a:xfrm>
              <a:custGeom>
                <a:avLst/>
                <a:gdLst/>
                <a:ahLst/>
                <a:cxnLst>
                  <a:cxn ang="0">
                    <a:pos x="4" y="17"/>
                  </a:cxn>
                  <a:cxn ang="0">
                    <a:pos x="7" y="12"/>
                  </a:cxn>
                  <a:cxn ang="0">
                    <a:pos x="17" y="17"/>
                  </a:cxn>
                  <a:cxn ang="0">
                    <a:pos x="28" y="10"/>
                  </a:cxn>
                  <a:cxn ang="0">
                    <a:pos x="33" y="23"/>
                  </a:cxn>
                  <a:cxn ang="0">
                    <a:pos x="41" y="23"/>
                  </a:cxn>
                  <a:cxn ang="0">
                    <a:pos x="41" y="7"/>
                  </a:cxn>
                  <a:cxn ang="0">
                    <a:pos x="43" y="1"/>
                  </a:cxn>
                  <a:cxn ang="0">
                    <a:pos x="53" y="15"/>
                  </a:cxn>
                  <a:cxn ang="0">
                    <a:pos x="43" y="39"/>
                  </a:cxn>
                  <a:cxn ang="0">
                    <a:pos x="45" y="60"/>
                  </a:cxn>
                  <a:cxn ang="0">
                    <a:pos x="53" y="72"/>
                  </a:cxn>
                  <a:cxn ang="0">
                    <a:pos x="80" y="61"/>
                  </a:cxn>
                  <a:cxn ang="0">
                    <a:pos x="100" y="64"/>
                  </a:cxn>
                  <a:cxn ang="0">
                    <a:pos x="115" y="70"/>
                  </a:cxn>
                  <a:cxn ang="0">
                    <a:pos x="92" y="97"/>
                  </a:cxn>
                  <a:cxn ang="0">
                    <a:pos x="77" y="99"/>
                  </a:cxn>
                  <a:cxn ang="0">
                    <a:pos x="74" y="107"/>
                  </a:cxn>
                  <a:cxn ang="0">
                    <a:pos x="66" y="107"/>
                  </a:cxn>
                  <a:cxn ang="0">
                    <a:pos x="63" y="117"/>
                  </a:cxn>
                  <a:cxn ang="0">
                    <a:pos x="59" y="128"/>
                  </a:cxn>
                  <a:cxn ang="0">
                    <a:pos x="53" y="131"/>
                  </a:cxn>
                  <a:cxn ang="0">
                    <a:pos x="26" y="106"/>
                  </a:cxn>
                  <a:cxn ang="0">
                    <a:pos x="43" y="108"/>
                  </a:cxn>
                  <a:cxn ang="0">
                    <a:pos x="49" y="99"/>
                  </a:cxn>
                  <a:cxn ang="0">
                    <a:pos x="39" y="83"/>
                  </a:cxn>
                  <a:cxn ang="0">
                    <a:pos x="33" y="93"/>
                  </a:cxn>
                  <a:cxn ang="0">
                    <a:pos x="20" y="86"/>
                  </a:cxn>
                  <a:cxn ang="0">
                    <a:pos x="10" y="77"/>
                  </a:cxn>
                  <a:cxn ang="0">
                    <a:pos x="7" y="66"/>
                  </a:cxn>
                  <a:cxn ang="0">
                    <a:pos x="0" y="66"/>
                  </a:cxn>
                  <a:cxn ang="0">
                    <a:pos x="1" y="50"/>
                  </a:cxn>
                  <a:cxn ang="0">
                    <a:pos x="1" y="31"/>
                  </a:cxn>
                </a:cxnLst>
                <a:rect l="0" t="0" r="r" b="b"/>
                <a:pathLst>
                  <a:path w="115" h="134">
                    <a:moveTo>
                      <a:pt x="2" y="17"/>
                    </a:moveTo>
                    <a:lnTo>
                      <a:pt x="4" y="17"/>
                    </a:lnTo>
                    <a:lnTo>
                      <a:pt x="5" y="13"/>
                    </a:lnTo>
                    <a:lnTo>
                      <a:pt x="7" y="12"/>
                    </a:lnTo>
                    <a:lnTo>
                      <a:pt x="12" y="16"/>
                    </a:lnTo>
                    <a:lnTo>
                      <a:pt x="17" y="17"/>
                    </a:lnTo>
                    <a:lnTo>
                      <a:pt x="22" y="12"/>
                    </a:lnTo>
                    <a:lnTo>
                      <a:pt x="28" y="10"/>
                    </a:lnTo>
                    <a:lnTo>
                      <a:pt x="32" y="13"/>
                    </a:lnTo>
                    <a:lnTo>
                      <a:pt x="33" y="23"/>
                    </a:lnTo>
                    <a:lnTo>
                      <a:pt x="36" y="27"/>
                    </a:lnTo>
                    <a:lnTo>
                      <a:pt x="41" y="23"/>
                    </a:lnTo>
                    <a:lnTo>
                      <a:pt x="44" y="11"/>
                    </a:lnTo>
                    <a:lnTo>
                      <a:pt x="41" y="7"/>
                    </a:lnTo>
                    <a:lnTo>
                      <a:pt x="41" y="0"/>
                    </a:lnTo>
                    <a:lnTo>
                      <a:pt x="43" y="1"/>
                    </a:lnTo>
                    <a:lnTo>
                      <a:pt x="50" y="6"/>
                    </a:lnTo>
                    <a:lnTo>
                      <a:pt x="53" y="15"/>
                    </a:lnTo>
                    <a:lnTo>
                      <a:pt x="54" y="27"/>
                    </a:lnTo>
                    <a:lnTo>
                      <a:pt x="43" y="39"/>
                    </a:lnTo>
                    <a:lnTo>
                      <a:pt x="37" y="55"/>
                    </a:lnTo>
                    <a:lnTo>
                      <a:pt x="45" y="60"/>
                    </a:lnTo>
                    <a:lnTo>
                      <a:pt x="52" y="66"/>
                    </a:lnTo>
                    <a:lnTo>
                      <a:pt x="53" y="72"/>
                    </a:lnTo>
                    <a:lnTo>
                      <a:pt x="63" y="80"/>
                    </a:lnTo>
                    <a:lnTo>
                      <a:pt x="80" y="61"/>
                    </a:lnTo>
                    <a:lnTo>
                      <a:pt x="87" y="61"/>
                    </a:lnTo>
                    <a:lnTo>
                      <a:pt x="100" y="64"/>
                    </a:lnTo>
                    <a:lnTo>
                      <a:pt x="112" y="63"/>
                    </a:lnTo>
                    <a:lnTo>
                      <a:pt x="115" y="70"/>
                    </a:lnTo>
                    <a:lnTo>
                      <a:pt x="115" y="79"/>
                    </a:lnTo>
                    <a:lnTo>
                      <a:pt x="92" y="97"/>
                    </a:lnTo>
                    <a:lnTo>
                      <a:pt x="85" y="102"/>
                    </a:lnTo>
                    <a:lnTo>
                      <a:pt x="77" y="99"/>
                    </a:lnTo>
                    <a:lnTo>
                      <a:pt x="74" y="101"/>
                    </a:lnTo>
                    <a:lnTo>
                      <a:pt x="74" y="107"/>
                    </a:lnTo>
                    <a:lnTo>
                      <a:pt x="71" y="109"/>
                    </a:lnTo>
                    <a:lnTo>
                      <a:pt x="66" y="107"/>
                    </a:lnTo>
                    <a:lnTo>
                      <a:pt x="60" y="110"/>
                    </a:lnTo>
                    <a:lnTo>
                      <a:pt x="63" y="117"/>
                    </a:lnTo>
                    <a:lnTo>
                      <a:pt x="59" y="120"/>
                    </a:lnTo>
                    <a:lnTo>
                      <a:pt x="59" y="128"/>
                    </a:lnTo>
                    <a:lnTo>
                      <a:pt x="61" y="134"/>
                    </a:lnTo>
                    <a:lnTo>
                      <a:pt x="53" y="131"/>
                    </a:lnTo>
                    <a:lnTo>
                      <a:pt x="28" y="108"/>
                    </a:lnTo>
                    <a:lnTo>
                      <a:pt x="26" y="106"/>
                    </a:lnTo>
                    <a:lnTo>
                      <a:pt x="34" y="104"/>
                    </a:lnTo>
                    <a:lnTo>
                      <a:pt x="43" y="108"/>
                    </a:lnTo>
                    <a:lnTo>
                      <a:pt x="49" y="106"/>
                    </a:lnTo>
                    <a:lnTo>
                      <a:pt x="49" y="99"/>
                    </a:lnTo>
                    <a:lnTo>
                      <a:pt x="44" y="95"/>
                    </a:lnTo>
                    <a:lnTo>
                      <a:pt x="39" y="83"/>
                    </a:lnTo>
                    <a:lnTo>
                      <a:pt x="37" y="88"/>
                    </a:lnTo>
                    <a:lnTo>
                      <a:pt x="33" y="93"/>
                    </a:lnTo>
                    <a:lnTo>
                      <a:pt x="17" y="92"/>
                    </a:lnTo>
                    <a:lnTo>
                      <a:pt x="20" y="86"/>
                    </a:lnTo>
                    <a:lnTo>
                      <a:pt x="20" y="81"/>
                    </a:lnTo>
                    <a:lnTo>
                      <a:pt x="10" y="77"/>
                    </a:lnTo>
                    <a:lnTo>
                      <a:pt x="7" y="74"/>
                    </a:lnTo>
                    <a:lnTo>
                      <a:pt x="7" y="66"/>
                    </a:lnTo>
                    <a:lnTo>
                      <a:pt x="6" y="65"/>
                    </a:lnTo>
                    <a:lnTo>
                      <a:pt x="0" y="66"/>
                    </a:lnTo>
                    <a:lnTo>
                      <a:pt x="1" y="60"/>
                    </a:lnTo>
                    <a:lnTo>
                      <a:pt x="1" y="50"/>
                    </a:lnTo>
                    <a:lnTo>
                      <a:pt x="2" y="40"/>
                    </a:lnTo>
                    <a:lnTo>
                      <a:pt x="1" y="31"/>
                    </a:lnTo>
                    <a:lnTo>
                      <a:pt x="2" y="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4" name="Freeform 238"/>
              <p:cNvSpPr>
                <a:spLocks noChangeAspect="1"/>
              </p:cNvSpPr>
              <p:nvPr/>
            </p:nvSpPr>
            <p:spPr bwMode="gray">
              <a:xfrm>
                <a:off x="1712" y="2353"/>
                <a:ext cx="148" cy="126"/>
              </a:xfrm>
              <a:custGeom>
                <a:avLst/>
                <a:gdLst/>
                <a:ahLst/>
                <a:cxnLst>
                  <a:cxn ang="0">
                    <a:pos x="84" y="47"/>
                  </a:cxn>
                  <a:cxn ang="0">
                    <a:pos x="97" y="77"/>
                  </a:cxn>
                  <a:cxn ang="0">
                    <a:pos x="73" y="133"/>
                  </a:cxn>
                  <a:cxn ang="0">
                    <a:pos x="98" y="176"/>
                  </a:cxn>
                  <a:cxn ang="0">
                    <a:pos x="126" y="148"/>
                  </a:cxn>
                  <a:cxn ang="0">
                    <a:pos x="108" y="74"/>
                  </a:cxn>
                  <a:cxn ang="0">
                    <a:pos x="196" y="42"/>
                  </a:cxn>
                  <a:cxn ang="0">
                    <a:pos x="169" y="27"/>
                  </a:cxn>
                  <a:cxn ang="0">
                    <a:pos x="191" y="2"/>
                  </a:cxn>
                  <a:cxn ang="0">
                    <a:pos x="243" y="46"/>
                  </a:cxn>
                  <a:cxn ang="0">
                    <a:pos x="285" y="88"/>
                  </a:cxn>
                  <a:cxn ang="0">
                    <a:pos x="366" y="88"/>
                  </a:cxn>
                  <a:cxn ang="0">
                    <a:pos x="411" y="106"/>
                  </a:cxn>
                  <a:cxn ang="0">
                    <a:pos x="495" y="99"/>
                  </a:cxn>
                  <a:cxn ang="0">
                    <a:pos x="499" y="88"/>
                  </a:cxn>
                  <a:cxn ang="0">
                    <a:pos x="621" y="86"/>
                  </a:cxn>
                  <a:cxn ang="0">
                    <a:pos x="573" y="95"/>
                  </a:cxn>
                  <a:cxn ang="0">
                    <a:pos x="593" y="117"/>
                  </a:cxn>
                  <a:cxn ang="0">
                    <a:pos x="663" y="150"/>
                  </a:cxn>
                  <a:cxn ang="0">
                    <a:pos x="689" y="197"/>
                  </a:cxn>
                  <a:cxn ang="0">
                    <a:pos x="695" y="211"/>
                  </a:cxn>
                  <a:cxn ang="0">
                    <a:pos x="737" y="209"/>
                  </a:cxn>
                  <a:cxn ang="0">
                    <a:pos x="728" y="231"/>
                  </a:cxn>
                  <a:cxn ang="0">
                    <a:pos x="689" y="252"/>
                  </a:cxn>
                  <a:cxn ang="0">
                    <a:pos x="702" y="279"/>
                  </a:cxn>
                  <a:cxn ang="0">
                    <a:pos x="673" y="321"/>
                  </a:cxn>
                  <a:cxn ang="0">
                    <a:pos x="674" y="359"/>
                  </a:cxn>
                  <a:cxn ang="0">
                    <a:pos x="699" y="401"/>
                  </a:cxn>
                  <a:cxn ang="0">
                    <a:pos x="646" y="432"/>
                  </a:cxn>
                  <a:cxn ang="0">
                    <a:pos x="568" y="459"/>
                  </a:cxn>
                  <a:cxn ang="0">
                    <a:pos x="474" y="437"/>
                  </a:cxn>
                  <a:cxn ang="0">
                    <a:pos x="497" y="467"/>
                  </a:cxn>
                  <a:cxn ang="0">
                    <a:pos x="501" y="524"/>
                  </a:cxn>
                  <a:cxn ang="0">
                    <a:pos x="546" y="550"/>
                  </a:cxn>
                  <a:cxn ang="0">
                    <a:pos x="518" y="565"/>
                  </a:cxn>
                  <a:cxn ang="0">
                    <a:pos x="486" y="593"/>
                  </a:cxn>
                  <a:cxn ang="0">
                    <a:pos x="452" y="607"/>
                  </a:cxn>
                  <a:cxn ang="0">
                    <a:pos x="402" y="631"/>
                  </a:cxn>
                  <a:cxn ang="0">
                    <a:pos x="361" y="612"/>
                  </a:cxn>
                  <a:cxn ang="0">
                    <a:pos x="321" y="532"/>
                  </a:cxn>
                  <a:cxn ang="0">
                    <a:pos x="328" y="492"/>
                  </a:cxn>
                  <a:cxn ang="0">
                    <a:pos x="315" y="459"/>
                  </a:cxn>
                  <a:cxn ang="0">
                    <a:pos x="299" y="419"/>
                  </a:cxn>
                  <a:cxn ang="0">
                    <a:pos x="314" y="357"/>
                  </a:cxn>
                  <a:cxn ang="0">
                    <a:pos x="314" y="330"/>
                  </a:cxn>
                  <a:cxn ang="0">
                    <a:pos x="253" y="337"/>
                  </a:cxn>
                  <a:cxn ang="0">
                    <a:pos x="217" y="338"/>
                  </a:cxn>
                  <a:cxn ang="0">
                    <a:pos x="169" y="289"/>
                  </a:cxn>
                  <a:cxn ang="0">
                    <a:pos x="90" y="287"/>
                  </a:cxn>
                  <a:cxn ang="0">
                    <a:pos x="52" y="229"/>
                  </a:cxn>
                  <a:cxn ang="0">
                    <a:pos x="31" y="196"/>
                  </a:cxn>
                  <a:cxn ang="0">
                    <a:pos x="14" y="140"/>
                  </a:cxn>
                  <a:cxn ang="0">
                    <a:pos x="79" y="29"/>
                  </a:cxn>
                </a:cxnLst>
                <a:rect l="0" t="0" r="r" b="b"/>
                <a:pathLst>
                  <a:path w="743" h="631">
                    <a:moveTo>
                      <a:pt x="109" y="21"/>
                    </a:moveTo>
                    <a:lnTo>
                      <a:pt x="99" y="29"/>
                    </a:lnTo>
                    <a:lnTo>
                      <a:pt x="88" y="31"/>
                    </a:lnTo>
                    <a:lnTo>
                      <a:pt x="82" y="35"/>
                    </a:lnTo>
                    <a:lnTo>
                      <a:pt x="82" y="39"/>
                    </a:lnTo>
                    <a:lnTo>
                      <a:pt x="84" y="47"/>
                    </a:lnTo>
                    <a:lnTo>
                      <a:pt x="87" y="56"/>
                    </a:lnTo>
                    <a:lnTo>
                      <a:pt x="94" y="66"/>
                    </a:lnTo>
                    <a:lnTo>
                      <a:pt x="95" y="69"/>
                    </a:lnTo>
                    <a:lnTo>
                      <a:pt x="93" y="72"/>
                    </a:lnTo>
                    <a:lnTo>
                      <a:pt x="93" y="73"/>
                    </a:lnTo>
                    <a:lnTo>
                      <a:pt x="97" y="77"/>
                    </a:lnTo>
                    <a:lnTo>
                      <a:pt x="97" y="83"/>
                    </a:lnTo>
                    <a:lnTo>
                      <a:pt x="93" y="95"/>
                    </a:lnTo>
                    <a:lnTo>
                      <a:pt x="78" y="109"/>
                    </a:lnTo>
                    <a:lnTo>
                      <a:pt x="76" y="111"/>
                    </a:lnTo>
                    <a:lnTo>
                      <a:pt x="73" y="118"/>
                    </a:lnTo>
                    <a:lnTo>
                      <a:pt x="73" y="133"/>
                    </a:lnTo>
                    <a:lnTo>
                      <a:pt x="74" y="140"/>
                    </a:lnTo>
                    <a:lnTo>
                      <a:pt x="78" y="145"/>
                    </a:lnTo>
                    <a:lnTo>
                      <a:pt x="87" y="152"/>
                    </a:lnTo>
                    <a:lnTo>
                      <a:pt x="93" y="165"/>
                    </a:lnTo>
                    <a:lnTo>
                      <a:pt x="95" y="174"/>
                    </a:lnTo>
                    <a:lnTo>
                      <a:pt x="98" y="176"/>
                    </a:lnTo>
                    <a:lnTo>
                      <a:pt x="105" y="176"/>
                    </a:lnTo>
                    <a:lnTo>
                      <a:pt x="113" y="174"/>
                    </a:lnTo>
                    <a:lnTo>
                      <a:pt x="119" y="169"/>
                    </a:lnTo>
                    <a:lnTo>
                      <a:pt x="125" y="161"/>
                    </a:lnTo>
                    <a:lnTo>
                      <a:pt x="126" y="159"/>
                    </a:lnTo>
                    <a:lnTo>
                      <a:pt x="126" y="148"/>
                    </a:lnTo>
                    <a:lnTo>
                      <a:pt x="125" y="134"/>
                    </a:lnTo>
                    <a:lnTo>
                      <a:pt x="115" y="117"/>
                    </a:lnTo>
                    <a:lnTo>
                      <a:pt x="109" y="110"/>
                    </a:lnTo>
                    <a:lnTo>
                      <a:pt x="104" y="101"/>
                    </a:lnTo>
                    <a:lnTo>
                      <a:pt x="104" y="77"/>
                    </a:lnTo>
                    <a:lnTo>
                      <a:pt x="108" y="74"/>
                    </a:lnTo>
                    <a:lnTo>
                      <a:pt x="110" y="70"/>
                    </a:lnTo>
                    <a:lnTo>
                      <a:pt x="111" y="68"/>
                    </a:lnTo>
                    <a:lnTo>
                      <a:pt x="120" y="66"/>
                    </a:lnTo>
                    <a:lnTo>
                      <a:pt x="140" y="53"/>
                    </a:lnTo>
                    <a:lnTo>
                      <a:pt x="173" y="43"/>
                    </a:lnTo>
                    <a:lnTo>
                      <a:pt x="196" y="42"/>
                    </a:lnTo>
                    <a:lnTo>
                      <a:pt x="196" y="36"/>
                    </a:lnTo>
                    <a:lnTo>
                      <a:pt x="195" y="32"/>
                    </a:lnTo>
                    <a:lnTo>
                      <a:pt x="190" y="30"/>
                    </a:lnTo>
                    <a:lnTo>
                      <a:pt x="174" y="29"/>
                    </a:lnTo>
                    <a:lnTo>
                      <a:pt x="172" y="27"/>
                    </a:lnTo>
                    <a:lnTo>
                      <a:pt x="169" y="27"/>
                    </a:lnTo>
                    <a:lnTo>
                      <a:pt x="168" y="25"/>
                    </a:lnTo>
                    <a:lnTo>
                      <a:pt x="169" y="18"/>
                    </a:lnTo>
                    <a:lnTo>
                      <a:pt x="175" y="5"/>
                    </a:lnTo>
                    <a:lnTo>
                      <a:pt x="181" y="0"/>
                    </a:lnTo>
                    <a:lnTo>
                      <a:pt x="186" y="0"/>
                    </a:lnTo>
                    <a:lnTo>
                      <a:pt x="191" y="2"/>
                    </a:lnTo>
                    <a:lnTo>
                      <a:pt x="192" y="4"/>
                    </a:lnTo>
                    <a:lnTo>
                      <a:pt x="201" y="29"/>
                    </a:lnTo>
                    <a:lnTo>
                      <a:pt x="201" y="29"/>
                    </a:lnTo>
                    <a:lnTo>
                      <a:pt x="207" y="40"/>
                    </a:lnTo>
                    <a:lnTo>
                      <a:pt x="223" y="42"/>
                    </a:lnTo>
                    <a:lnTo>
                      <a:pt x="243" y="46"/>
                    </a:lnTo>
                    <a:lnTo>
                      <a:pt x="246" y="46"/>
                    </a:lnTo>
                    <a:lnTo>
                      <a:pt x="260" y="50"/>
                    </a:lnTo>
                    <a:lnTo>
                      <a:pt x="271" y="56"/>
                    </a:lnTo>
                    <a:lnTo>
                      <a:pt x="276" y="61"/>
                    </a:lnTo>
                    <a:lnTo>
                      <a:pt x="280" y="77"/>
                    </a:lnTo>
                    <a:lnTo>
                      <a:pt x="285" y="88"/>
                    </a:lnTo>
                    <a:lnTo>
                      <a:pt x="286" y="90"/>
                    </a:lnTo>
                    <a:lnTo>
                      <a:pt x="292" y="95"/>
                    </a:lnTo>
                    <a:lnTo>
                      <a:pt x="303" y="95"/>
                    </a:lnTo>
                    <a:lnTo>
                      <a:pt x="329" y="90"/>
                    </a:lnTo>
                    <a:lnTo>
                      <a:pt x="340" y="91"/>
                    </a:lnTo>
                    <a:lnTo>
                      <a:pt x="366" y="88"/>
                    </a:lnTo>
                    <a:lnTo>
                      <a:pt x="395" y="88"/>
                    </a:lnTo>
                    <a:lnTo>
                      <a:pt x="398" y="89"/>
                    </a:lnTo>
                    <a:lnTo>
                      <a:pt x="401" y="91"/>
                    </a:lnTo>
                    <a:lnTo>
                      <a:pt x="405" y="97"/>
                    </a:lnTo>
                    <a:lnTo>
                      <a:pt x="405" y="101"/>
                    </a:lnTo>
                    <a:lnTo>
                      <a:pt x="411" y="106"/>
                    </a:lnTo>
                    <a:lnTo>
                      <a:pt x="422" y="112"/>
                    </a:lnTo>
                    <a:lnTo>
                      <a:pt x="432" y="115"/>
                    </a:lnTo>
                    <a:lnTo>
                      <a:pt x="450" y="115"/>
                    </a:lnTo>
                    <a:lnTo>
                      <a:pt x="476" y="110"/>
                    </a:lnTo>
                    <a:lnTo>
                      <a:pt x="484" y="106"/>
                    </a:lnTo>
                    <a:lnTo>
                      <a:pt x="495" y="99"/>
                    </a:lnTo>
                    <a:lnTo>
                      <a:pt x="512" y="99"/>
                    </a:lnTo>
                    <a:lnTo>
                      <a:pt x="523" y="96"/>
                    </a:lnTo>
                    <a:lnTo>
                      <a:pt x="527" y="94"/>
                    </a:lnTo>
                    <a:lnTo>
                      <a:pt x="525" y="91"/>
                    </a:lnTo>
                    <a:lnTo>
                      <a:pt x="506" y="90"/>
                    </a:lnTo>
                    <a:lnTo>
                      <a:pt x="499" y="88"/>
                    </a:lnTo>
                    <a:lnTo>
                      <a:pt x="499" y="88"/>
                    </a:lnTo>
                    <a:lnTo>
                      <a:pt x="506" y="84"/>
                    </a:lnTo>
                    <a:lnTo>
                      <a:pt x="520" y="83"/>
                    </a:lnTo>
                    <a:lnTo>
                      <a:pt x="608" y="83"/>
                    </a:lnTo>
                    <a:lnTo>
                      <a:pt x="620" y="86"/>
                    </a:lnTo>
                    <a:lnTo>
                      <a:pt x="621" y="86"/>
                    </a:lnTo>
                    <a:lnTo>
                      <a:pt x="619" y="88"/>
                    </a:lnTo>
                    <a:lnTo>
                      <a:pt x="606" y="90"/>
                    </a:lnTo>
                    <a:lnTo>
                      <a:pt x="605" y="93"/>
                    </a:lnTo>
                    <a:lnTo>
                      <a:pt x="600" y="95"/>
                    </a:lnTo>
                    <a:lnTo>
                      <a:pt x="587" y="93"/>
                    </a:lnTo>
                    <a:lnTo>
                      <a:pt x="573" y="95"/>
                    </a:lnTo>
                    <a:lnTo>
                      <a:pt x="570" y="99"/>
                    </a:lnTo>
                    <a:lnTo>
                      <a:pt x="571" y="102"/>
                    </a:lnTo>
                    <a:lnTo>
                      <a:pt x="579" y="106"/>
                    </a:lnTo>
                    <a:lnTo>
                      <a:pt x="583" y="107"/>
                    </a:lnTo>
                    <a:lnTo>
                      <a:pt x="590" y="111"/>
                    </a:lnTo>
                    <a:lnTo>
                      <a:pt x="593" y="117"/>
                    </a:lnTo>
                    <a:lnTo>
                      <a:pt x="599" y="122"/>
                    </a:lnTo>
                    <a:lnTo>
                      <a:pt x="600" y="129"/>
                    </a:lnTo>
                    <a:lnTo>
                      <a:pt x="604" y="134"/>
                    </a:lnTo>
                    <a:lnTo>
                      <a:pt x="621" y="132"/>
                    </a:lnTo>
                    <a:lnTo>
                      <a:pt x="638" y="136"/>
                    </a:lnTo>
                    <a:lnTo>
                      <a:pt x="663" y="150"/>
                    </a:lnTo>
                    <a:lnTo>
                      <a:pt x="670" y="152"/>
                    </a:lnTo>
                    <a:lnTo>
                      <a:pt x="678" y="159"/>
                    </a:lnTo>
                    <a:lnTo>
                      <a:pt x="686" y="172"/>
                    </a:lnTo>
                    <a:lnTo>
                      <a:pt x="687" y="177"/>
                    </a:lnTo>
                    <a:lnTo>
                      <a:pt x="689" y="193"/>
                    </a:lnTo>
                    <a:lnTo>
                      <a:pt x="689" y="197"/>
                    </a:lnTo>
                    <a:lnTo>
                      <a:pt x="686" y="199"/>
                    </a:lnTo>
                    <a:lnTo>
                      <a:pt x="676" y="203"/>
                    </a:lnTo>
                    <a:lnTo>
                      <a:pt x="676" y="206"/>
                    </a:lnTo>
                    <a:lnTo>
                      <a:pt x="679" y="207"/>
                    </a:lnTo>
                    <a:lnTo>
                      <a:pt x="689" y="208"/>
                    </a:lnTo>
                    <a:lnTo>
                      <a:pt x="695" y="211"/>
                    </a:lnTo>
                    <a:lnTo>
                      <a:pt x="701" y="211"/>
                    </a:lnTo>
                    <a:lnTo>
                      <a:pt x="705" y="209"/>
                    </a:lnTo>
                    <a:lnTo>
                      <a:pt x="712" y="202"/>
                    </a:lnTo>
                    <a:lnTo>
                      <a:pt x="721" y="201"/>
                    </a:lnTo>
                    <a:lnTo>
                      <a:pt x="727" y="203"/>
                    </a:lnTo>
                    <a:lnTo>
                      <a:pt x="737" y="209"/>
                    </a:lnTo>
                    <a:lnTo>
                      <a:pt x="741" y="214"/>
                    </a:lnTo>
                    <a:lnTo>
                      <a:pt x="743" y="217"/>
                    </a:lnTo>
                    <a:lnTo>
                      <a:pt x="743" y="225"/>
                    </a:lnTo>
                    <a:lnTo>
                      <a:pt x="739" y="228"/>
                    </a:lnTo>
                    <a:lnTo>
                      <a:pt x="734" y="228"/>
                    </a:lnTo>
                    <a:lnTo>
                      <a:pt x="728" y="231"/>
                    </a:lnTo>
                    <a:lnTo>
                      <a:pt x="724" y="234"/>
                    </a:lnTo>
                    <a:lnTo>
                      <a:pt x="708" y="241"/>
                    </a:lnTo>
                    <a:lnTo>
                      <a:pt x="705" y="245"/>
                    </a:lnTo>
                    <a:lnTo>
                      <a:pt x="702" y="247"/>
                    </a:lnTo>
                    <a:lnTo>
                      <a:pt x="691" y="250"/>
                    </a:lnTo>
                    <a:lnTo>
                      <a:pt x="689" y="252"/>
                    </a:lnTo>
                    <a:lnTo>
                      <a:pt x="686" y="258"/>
                    </a:lnTo>
                    <a:lnTo>
                      <a:pt x="686" y="267"/>
                    </a:lnTo>
                    <a:lnTo>
                      <a:pt x="689" y="279"/>
                    </a:lnTo>
                    <a:lnTo>
                      <a:pt x="694" y="281"/>
                    </a:lnTo>
                    <a:lnTo>
                      <a:pt x="700" y="279"/>
                    </a:lnTo>
                    <a:lnTo>
                      <a:pt x="702" y="279"/>
                    </a:lnTo>
                    <a:lnTo>
                      <a:pt x="707" y="284"/>
                    </a:lnTo>
                    <a:lnTo>
                      <a:pt x="702" y="290"/>
                    </a:lnTo>
                    <a:lnTo>
                      <a:pt x="691" y="298"/>
                    </a:lnTo>
                    <a:lnTo>
                      <a:pt x="674" y="304"/>
                    </a:lnTo>
                    <a:lnTo>
                      <a:pt x="673" y="306"/>
                    </a:lnTo>
                    <a:lnTo>
                      <a:pt x="673" y="321"/>
                    </a:lnTo>
                    <a:lnTo>
                      <a:pt x="669" y="327"/>
                    </a:lnTo>
                    <a:lnTo>
                      <a:pt x="663" y="336"/>
                    </a:lnTo>
                    <a:lnTo>
                      <a:pt x="662" y="337"/>
                    </a:lnTo>
                    <a:lnTo>
                      <a:pt x="662" y="341"/>
                    </a:lnTo>
                    <a:lnTo>
                      <a:pt x="662" y="343"/>
                    </a:lnTo>
                    <a:lnTo>
                      <a:pt x="674" y="359"/>
                    </a:lnTo>
                    <a:lnTo>
                      <a:pt x="685" y="370"/>
                    </a:lnTo>
                    <a:lnTo>
                      <a:pt x="689" y="378"/>
                    </a:lnTo>
                    <a:lnTo>
                      <a:pt x="695" y="384"/>
                    </a:lnTo>
                    <a:lnTo>
                      <a:pt x="699" y="386"/>
                    </a:lnTo>
                    <a:lnTo>
                      <a:pt x="699" y="389"/>
                    </a:lnTo>
                    <a:lnTo>
                      <a:pt x="699" y="401"/>
                    </a:lnTo>
                    <a:lnTo>
                      <a:pt x="687" y="414"/>
                    </a:lnTo>
                    <a:lnTo>
                      <a:pt x="680" y="421"/>
                    </a:lnTo>
                    <a:lnTo>
                      <a:pt x="676" y="423"/>
                    </a:lnTo>
                    <a:lnTo>
                      <a:pt x="660" y="424"/>
                    </a:lnTo>
                    <a:lnTo>
                      <a:pt x="654" y="428"/>
                    </a:lnTo>
                    <a:lnTo>
                      <a:pt x="646" y="432"/>
                    </a:lnTo>
                    <a:lnTo>
                      <a:pt x="640" y="440"/>
                    </a:lnTo>
                    <a:lnTo>
                      <a:pt x="635" y="443"/>
                    </a:lnTo>
                    <a:lnTo>
                      <a:pt x="606" y="445"/>
                    </a:lnTo>
                    <a:lnTo>
                      <a:pt x="590" y="449"/>
                    </a:lnTo>
                    <a:lnTo>
                      <a:pt x="572" y="455"/>
                    </a:lnTo>
                    <a:lnTo>
                      <a:pt x="568" y="459"/>
                    </a:lnTo>
                    <a:lnTo>
                      <a:pt x="567" y="460"/>
                    </a:lnTo>
                    <a:lnTo>
                      <a:pt x="542" y="459"/>
                    </a:lnTo>
                    <a:lnTo>
                      <a:pt x="524" y="454"/>
                    </a:lnTo>
                    <a:lnTo>
                      <a:pt x="503" y="441"/>
                    </a:lnTo>
                    <a:lnTo>
                      <a:pt x="481" y="439"/>
                    </a:lnTo>
                    <a:lnTo>
                      <a:pt x="474" y="437"/>
                    </a:lnTo>
                    <a:lnTo>
                      <a:pt x="470" y="437"/>
                    </a:lnTo>
                    <a:lnTo>
                      <a:pt x="469" y="437"/>
                    </a:lnTo>
                    <a:lnTo>
                      <a:pt x="470" y="446"/>
                    </a:lnTo>
                    <a:lnTo>
                      <a:pt x="474" y="455"/>
                    </a:lnTo>
                    <a:lnTo>
                      <a:pt x="485" y="460"/>
                    </a:lnTo>
                    <a:lnTo>
                      <a:pt x="497" y="467"/>
                    </a:lnTo>
                    <a:lnTo>
                      <a:pt x="499" y="470"/>
                    </a:lnTo>
                    <a:lnTo>
                      <a:pt x="498" y="482"/>
                    </a:lnTo>
                    <a:lnTo>
                      <a:pt x="495" y="495"/>
                    </a:lnTo>
                    <a:lnTo>
                      <a:pt x="495" y="502"/>
                    </a:lnTo>
                    <a:lnTo>
                      <a:pt x="496" y="507"/>
                    </a:lnTo>
                    <a:lnTo>
                      <a:pt x="501" y="524"/>
                    </a:lnTo>
                    <a:lnTo>
                      <a:pt x="502" y="532"/>
                    </a:lnTo>
                    <a:lnTo>
                      <a:pt x="503" y="538"/>
                    </a:lnTo>
                    <a:lnTo>
                      <a:pt x="518" y="541"/>
                    </a:lnTo>
                    <a:lnTo>
                      <a:pt x="522" y="542"/>
                    </a:lnTo>
                    <a:lnTo>
                      <a:pt x="546" y="541"/>
                    </a:lnTo>
                    <a:lnTo>
                      <a:pt x="546" y="550"/>
                    </a:lnTo>
                    <a:lnTo>
                      <a:pt x="546" y="551"/>
                    </a:lnTo>
                    <a:lnTo>
                      <a:pt x="544" y="554"/>
                    </a:lnTo>
                    <a:lnTo>
                      <a:pt x="533" y="556"/>
                    </a:lnTo>
                    <a:lnTo>
                      <a:pt x="525" y="559"/>
                    </a:lnTo>
                    <a:lnTo>
                      <a:pt x="524" y="562"/>
                    </a:lnTo>
                    <a:lnTo>
                      <a:pt x="518" y="565"/>
                    </a:lnTo>
                    <a:lnTo>
                      <a:pt x="511" y="565"/>
                    </a:lnTo>
                    <a:lnTo>
                      <a:pt x="506" y="573"/>
                    </a:lnTo>
                    <a:lnTo>
                      <a:pt x="499" y="588"/>
                    </a:lnTo>
                    <a:lnTo>
                      <a:pt x="496" y="591"/>
                    </a:lnTo>
                    <a:lnTo>
                      <a:pt x="491" y="593"/>
                    </a:lnTo>
                    <a:lnTo>
                      <a:pt x="486" y="593"/>
                    </a:lnTo>
                    <a:lnTo>
                      <a:pt x="480" y="596"/>
                    </a:lnTo>
                    <a:lnTo>
                      <a:pt x="477" y="597"/>
                    </a:lnTo>
                    <a:lnTo>
                      <a:pt x="475" y="602"/>
                    </a:lnTo>
                    <a:lnTo>
                      <a:pt x="466" y="602"/>
                    </a:lnTo>
                    <a:lnTo>
                      <a:pt x="454" y="607"/>
                    </a:lnTo>
                    <a:lnTo>
                      <a:pt x="452" y="607"/>
                    </a:lnTo>
                    <a:lnTo>
                      <a:pt x="444" y="611"/>
                    </a:lnTo>
                    <a:lnTo>
                      <a:pt x="436" y="615"/>
                    </a:lnTo>
                    <a:lnTo>
                      <a:pt x="431" y="618"/>
                    </a:lnTo>
                    <a:lnTo>
                      <a:pt x="423" y="626"/>
                    </a:lnTo>
                    <a:lnTo>
                      <a:pt x="421" y="627"/>
                    </a:lnTo>
                    <a:lnTo>
                      <a:pt x="402" y="631"/>
                    </a:lnTo>
                    <a:lnTo>
                      <a:pt x="385" y="631"/>
                    </a:lnTo>
                    <a:lnTo>
                      <a:pt x="383" y="629"/>
                    </a:lnTo>
                    <a:lnTo>
                      <a:pt x="380" y="629"/>
                    </a:lnTo>
                    <a:lnTo>
                      <a:pt x="368" y="621"/>
                    </a:lnTo>
                    <a:lnTo>
                      <a:pt x="364" y="617"/>
                    </a:lnTo>
                    <a:lnTo>
                      <a:pt x="361" y="612"/>
                    </a:lnTo>
                    <a:lnTo>
                      <a:pt x="358" y="607"/>
                    </a:lnTo>
                    <a:lnTo>
                      <a:pt x="353" y="600"/>
                    </a:lnTo>
                    <a:lnTo>
                      <a:pt x="348" y="591"/>
                    </a:lnTo>
                    <a:lnTo>
                      <a:pt x="346" y="580"/>
                    </a:lnTo>
                    <a:lnTo>
                      <a:pt x="330" y="543"/>
                    </a:lnTo>
                    <a:lnTo>
                      <a:pt x="321" y="532"/>
                    </a:lnTo>
                    <a:lnTo>
                      <a:pt x="304" y="519"/>
                    </a:lnTo>
                    <a:lnTo>
                      <a:pt x="304" y="515"/>
                    </a:lnTo>
                    <a:lnTo>
                      <a:pt x="316" y="504"/>
                    </a:lnTo>
                    <a:lnTo>
                      <a:pt x="321" y="497"/>
                    </a:lnTo>
                    <a:lnTo>
                      <a:pt x="324" y="495"/>
                    </a:lnTo>
                    <a:lnTo>
                      <a:pt x="328" y="492"/>
                    </a:lnTo>
                    <a:lnTo>
                      <a:pt x="330" y="491"/>
                    </a:lnTo>
                    <a:lnTo>
                      <a:pt x="331" y="488"/>
                    </a:lnTo>
                    <a:lnTo>
                      <a:pt x="330" y="481"/>
                    </a:lnTo>
                    <a:lnTo>
                      <a:pt x="328" y="476"/>
                    </a:lnTo>
                    <a:lnTo>
                      <a:pt x="323" y="467"/>
                    </a:lnTo>
                    <a:lnTo>
                      <a:pt x="315" y="459"/>
                    </a:lnTo>
                    <a:lnTo>
                      <a:pt x="308" y="454"/>
                    </a:lnTo>
                    <a:lnTo>
                      <a:pt x="307" y="451"/>
                    </a:lnTo>
                    <a:lnTo>
                      <a:pt x="305" y="441"/>
                    </a:lnTo>
                    <a:lnTo>
                      <a:pt x="303" y="435"/>
                    </a:lnTo>
                    <a:lnTo>
                      <a:pt x="303" y="427"/>
                    </a:lnTo>
                    <a:lnTo>
                      <a:pt x="299" y="419"/>
                    </a:lnTo>
                    <a:lnTo>
                      <a:pt x="299" y="407"/>
                    </a:lnTo>
                    <a:lnTo>
                      <a:pt x="303" y="401"/>
                    </a:lnTo>
                    <a:lnTo>
                      <a:pt x="305" y="391"/>
                    </a:lnTo>
                    <a:lnTo>
                      <a:pt x="305" y="380"/>
                    </a:lnTo>
                    <a:lnTo>
                      <a:pt x="314" y="370"/>
                    </a:lnTo>
                    <a:lnTo>
                      <a:pt x="314" y="357"/>
                    </a:lnTo>
                    <a:lnTo>
                      <a:pt x="316" y="352"/>
                    </a:lnTo>
                    <a:lnTo>
                      <a:pt x="323" y="346"/>
                    </a:lnTo>
                    <a:lnTo>
                      <a:pt x="323" y="341"/>
                    </a:lnTo>
                    <a:lnTo>
                      <a:pt x="320" y="332"/>
                    </a:lnTo>
                    <a:lnTo>
                      <a:pt x="318" y="330"/>
                    </a:lnTo>
                    <a:lnTo>
                      <a:pt x="314" y="330"/>
                    </a:lnTo>
                    <a:lnTo>
                      <a:pt x="304" y="330"/>
                    </a:lnTo>
                    <a:lnTo>
                      <a:pt x="285" y="338"/>
                    </a:lnTo>
                    <a:lnTo>
                      <a:pt x="273" y="341"/>
                    </a:lnTo>
                    <a:lnTo>
                      <a:pt x="266" y="341"/>
                    </a:lnTo>
                    <a:lnTo>
                      <a:pt x="257" y="338"/>
                    </a:lnTo>
                    <a:lnTo>
                      <a:pt x="253" y="337"/>
                    </a:lnTo>
                    <a:lnTo>
                      <a:pt x="248" y="335"/>
                    </a:lnTo>
                    <a:lnTo>
                      <a:pt x="242" y="333"/>
                    </a:lnTo>
                    <a:lnTo>
                      <a:pt x="234" y="336"/>
                    </a:lnTo>
                    <a:lnTo>
                      <a:pt x="232" y="338"/>
                    </a:lnTo>
                    <a:lnTo>
                      <a:pt x="226" y="338"/>
                    </a:lnTo>
                    <a:lnTo>
                      <a:pt x="217" y="338"/>
                    </a:lnTo>
                    <a:lnTo>
                      <a:pt x="213" y="336"/>
                    </a:lnTo>
                    <a:lnTo>
                      <a:pt x="212" y="336"/>
                    </a:lnTo>
                    <a:lnTo>
                      <a:pt x="184" y="295"/>
                    </a:lnTo>
                    <a:lnTo>
                      <a:pt x="183" y="293"/>
                    </a:lnTo>
                    <a:lnTo>
                      <a:pt x="180" y="290"/>
                    </a:lnTo>
                    <a:lnTo>
                      <a:pt x="169" y="289"/>
                    </a:lnTo>
                    <a:lnTo>
                      <a:pt x="163" y="285"/>
                    </a:lnTo>
                    <a:lnTo>
                      <a:pt x="151" y="281"/>
                    </a:lnTo>
                    <a:lnTo>
                      <a:pt x="133" y="282"/>
                    </a:lnTo>
                    <a:lnTo>
                      <a:pt x="115" y="287"/>
                    </a:lnTo>
                    <a:lnTo>
                      <a:pt x="105" y="288"/>
                    </a:lnTo>
                    <a:lnTo>
                      <a:pt x="90" y="287"/>
                    </a:lnTo>
                    <a:lnTo>
                      <a:pt x="73" y="279"/>
                    </a:lnTo>
                    <a:lnTo>
                      <a:pt x="70" y="272"/>
                    </a:lnTo>
                    <a:lnTo>
                      <a:pt x="66" y="271"/>
                    </a:lnTo>
                    <a:lnTo>
                      <a:pt x="54" y="265"/>
                    </a:lnTo>
                    <a:lnTo>
                      <a:pt x="52" y="262"/>
                    </a:lnTo>
                    <a:lnTo>
                      <a:pt x="52" y="229"/>
                    </a:lnTo>
                    <a:lnTo>
                      <a:pt x="50" y="220"/>
                    </a:lnTo>
                    <a:lnTo>
                      <a:pt x="47" y="214"/>
                    </a:lnTo>
                    <a:lnTo>
                      <a:pt x="43" y="211"/>
                    </a:lnTo>
                    <a:lnTo>
                      <a:pt x="41" y="208"/>
                    </a:lnTo>
                    <a:lnTo>
                      <a:pt x="34" y="199"/>
                    </a:lnTo>
                    <a:lnTo>
                      <a:pt x="31" y="196"/>
                    </a:lnTo>
                    <a:lnTo>
                      <a:pt x="28" y="176"/>
                    </a:lnTo>
                    <a:lnTo>
                      <a:pt x="25" y="170"/>
                    </a:lnTo>
                    <a:lnTo>
                      <a:pt x="24" y="168"/>
                    </a:lnTo>
                    <a:lnTo>
                      <a:pt x="0" y="169"/>
                    </a:lnTo>
                    <a:lnTo>
                      <a:pt x="6" y="155"/>
                    </a:lnTo>
                    <a:lnTo>
                      <a:pt x="14" y="140"/>
                    </a:lnTo>
                    <a:lnTo>
                      <a:pt x="27" y="95"/>
                    </a:lnTo>
                    <a:lnTo>
                      <a:pt x="40" y="73"/>
                    </a:lnTo>
                    <a:lnTo>
                      <a:pt x="65" y="50"/>
                    </a:lnTo>
                    <a:lnTo>
                      <a:pt x="68" y="45"/>
                    </a:lnTo>
                    <a:lnTo>
                      <a:pt x="73" y="35"/>
                    </a:lnTo>
                    <a:lnTo>
                      <a:pt x="79" y="29"/>
                    </a:lnTo>
                    <a:lnTo>
                      <a:pt x="94" y="23"/>
                    </a:lnTo>
                    <a:lnTo>
                      <a:pt x="109" y="2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5" name="Freeform 239"/>
              <p:cNvSpPr>
                <a:spLocks noChangeAspect="1"/>
              </p:cNvSpPr>
              <p:nvPr/>
            </p:nvSpPr>
            <p:spPr bwMode="gray">
              <a:xfrm>
                <a:off x="1629" y="2473"/>
                <a:ext cx="62" cy="69"/>
              </a:xfrm>
              <a:custGeom>
                <a:avLst/>
                <a:gdLst/>
                <a:ahLst/>
                <a:cxnLst>
                  <a:cxn ang="0">
                    <a:pos x="112" y="2"/>
                  </a:cxn>
                  <a:cxn ang="0">
                    <a:pos x="147" y="18"/>
                  </a:cxn>
                  <a:cxn ang="0">
                    <a:pos x="189" y="41"/>
                  </a:cxn>
                  <a:cxn ang="0">
                    <a:pos x="194" y="57"/>
                  </a:cxn>
                  <a:cxn ang="0">
                    <a:pos x="209" y="62"/>
                  </a:cxn>
                  <a:cxn ang="0">
                    <a:pos x="222" y="60"/>
                  </a:cxn>
                  <a:cxn ang="0">
                    <a:pos x="253" y="62"/>
                  </a:cxn>
                  <a:cxn ang="0">
                    <a:pos x="259" y="54"/>
                  </a:cxn>
                  <a:cxn ang="0">
                    <a:pos x="271" y="56"/>
                  </a:cxn>
                  <a:cxn ang="0">
                    <a:pos x="284" y="65"/>
                  </a:cxn>
                  <a:cxn ang="0">
                    <a:pos x="304" y="76"/>
                  </a:cxn>
                  <a:cxn ang="0">
                    <a:pos x="291" y="78"/>
                  </a:cxn>
                  <a:cxn ang="0">
                    <a:pos x="295" y="89"/>
                  </a:cxn>
                  <a:cxn ang="0">
                    <a:pos x="302" y="103"/>
                  </a:cxn>
                  <a:cxn ang="0">
                    <a:pos x="311" y="125"/>
                  </a:cxn>
                  <a:cxn ang="0">
                    <a:pos x="302" y="126"/>
                  </a:cxn>
                  <a:cxn ang="0">
                    <a:pos x="280" y="165"/>
                  </a:cxn>
                  <a:cxn ang="0">
                    <a:pos x="260" y="186"/>
                  </a:cxn>
                  <a:cxn ang="0">
                    <a:pos x="241" y="207"/>
                  </a:cxn>
                  <a:cxn ang="0">
                    <a:pos x="216" y="221"/>
                  </a:cxn>
                  <a:cxn ang="0">
                    <a:pos x="162" y="239"/>
                  </a:cxn>
                  <a:cxn ang="0">
                    <a:pos x="152" y="247"/>
                  </a:cxn>
                  <a:cxn ang="0">
                    <a:pos x="146" y="266"/>
                  </a:cxn>
                  <a:cxn ang="0">
                    <a:pos x="140" y="269"/>
                  </a:cxn>
                  <a:cxn ang="0">
                    <a:pos x="134" y="265"/>
                  </a:cxn>
                  <a:cxn ang="0">
                    <a:pos x="120" y="286"/>
                  </a:cxn>
                  <a:cxn ang="0">
                    <a:pos x="118" y="320"/>
                  </a:cxn>
                  <a:cxn ang="0">
                    <a:pos x="114" y="329"/>
                  </a:cxn>
                  <a:cxn ang="0">
                    <a:pos x="97" y="340"/>
                  </a:cxn>
                  <a:cxn ang="0">
                    <a:pos x="78" y="344"/>
                  </a:cxn>
                  <a:cxn ang="0">
                    <a:pos x="71" y="330"/>
                  </a:cxn>
                  <a:cxn ang="0">
                    <a:pos x="60" y="321"/>
                  </a:cxn>
                  <a:cxn ang="0">
                    <a:pos x="46" y="318"/>
                  </a:cxn>
                  <a:cxn ang="0">
                    <a:pos x="33" y="314"/>
                  </a:cxn>
                  <a:cxn ang="0">
                    <a:pos x="21" y="320"/>
                  </a:cxn>
                  <a:cxn ang="0">
                    <a:pos x="17" y="304"/>
                  </a:cxn>
                  <a:cxn ang="0">
                    <a:pos x="15" y="297"/>
                  </a:cxn>
                  <a:cxn ang="0">
                    <a:pos x="28" y="290"/>
                  </a:cxn>
                  <a:cxn ang="0">
                    <a:pos x="32" y="276"/>
                  </a:cxn>
                  <a:cxn ang="0">
                    <a:pos x="28" y="264"/>
                  </a:cxn>
                  <a:cxn ang="0">
                    <a:pos x="27" y="261"/>
                  </a:cxn>
                  <a:cxn ang="0">
                    <a:pos x="40" y="254"/>
                  </a:cxn>
                  <a:cxn ang="0">
                    <a:pos x="53" y="243"/>
                  </a:cxn>
                  <a:cxn ang="0">
                    <a:pos x="59" y="213"/>
                  </a:cxn>
                  <a:cxn ang="0">
                    <a:pos x="53" y="205"/>
                  </a:cxn>
                  <a:cxn ang="0">
                    <a:pos x="45" y="197"/>
                  </a:cxn>
                  <a:cxn ang="0">
                    <a:pos x="30" y="217"/>
                  </a:cxn>
                  <a:cxn ang="0">
                    <a:pos x="21" y="210"/>
                  </a:cxn>
                  <a:cxn ang="0">
                    <a:pos x="2" y="199"/>
                  </a:cxn>
                  <a:cxn ang="0">
                    <a:pos x="0" y="164"/>
                  </a:cxn>
                  <a:cxn ang="0">
                    <a:pos x="1" y="130"/>
                  </a:cxn>
                  <a:cxn ang="0">
                    <a:pos x="17" y="120"/>
                  </a:cxn>
                  <a:cxn ang="0">
                    <a:pos x="26" y="97"/>
                  </a:cxn>
                  <a:cxn ang="0">
                    <a:pos x="40" y="72"/>
                  </a:cxn>
                  <a:cxn ang="0">
                    <a:pos x="44" y="60"/>
                  </a:cxn>
                  <a:cxn ang="0">
                    <a:pos x="42" y="33"/>
                  </a:cxn>
                  <a:cxn ang="0">
                    <a:pos x="66" y="27"/>
                  </a:cxn>
                  <a:cxn ang="0">
                    <a:pos x="71" y="24"/>
                  </a:cxn>
                  <a:cxn ang="0">
                    <a:pos x="88" y="9"/>
                  </a:cxn>
                  <a:cxn ang="0">
                    <a:pos x="103" y="7"/>
                  </a:cxn>
                  <a:cxn ang="0">
                    <a:pos x="109" y="0"/>
                  </a:cxn>
                </a:cxnLst>
                <a:rect l="0" t="0" r="r" b="b"/>
                <a:pathLst>
                  <a:path w="311" h="345">
                    <a:moveTo>
                      <a:pt x="109" y="0"/>
                    </a:moveTo>
                    <a:lnTo>
                      <a:pt x="112" y="2"/>
                    </a:lnTo>
                    <a:lnTo>
                      <a:pt x="115" y="5"/>
                    </a:lnTo>
                    <a:lnTo>
                      <a:pt x="147" y="18"/>
                    </a:lnTo>
                    <a:lnTo>
                      <a:pt x="177" y="33"/>
                    </a:lnTo>
                    <a:lnTo>
                      <a:pt x="189" y="41"/>
                    </a:lnTo>
                    <a:lnTo>
                      <a:pt x="191" y="46"/>
                    </a:lnTo>
                    <a:lnTo>
                      <a:pt x="194" y="57"/>
                    </a:lnTo>
                    <a:lnTo>
                      <a:pt x="196" y="61"/>
                    </a:lnTo>
                    <a:lnTo>
                      <a:pt x="209" y="62"/>
                    </a:lnTo>
                    <a:lnTo>
                      <a:pt x="217" y="60"/>
                    </a:lnTo>
                    <a:lnTo>
                      <a:pt x="222" y="60"/>
                    </a:lnTo>
                    <a:lnTo>
                      <a:pt x="243" y="62"/>
                    </a:lnTo>
                    <a:lnTo>
                      <a:pt x="253" y="62"/>
                    </a:lnTo>
                    <a:lnTo>
                      <a:pt x="254" y="60"/>
                    </a:lnTo>
                    <a:lnTo>
                      <a:pt x="259" y="54"/>
                    </a:lnTo>
                    <a:lnTo>
                      <a:pt x="264" y="54"/>
                    </a:lnTo>
                    <a:lnTo>
                      <a:pt x="271" y="56"/>
                    </a:lnTo>
                    <a:lnTo>
                      <a:pt x="277" y="62"/>
                    </a:lnTo>
                    <a:lnTo>
                      <a:pt x="284" y="65"/>
                    </a:lnTo>
                    <a:lnTo>
                      <a:pt x="298" y="76"/>
                    </a:lnTo>
                    <a:lnTo>
                      <a:pt x="304" y="76"/>
                    </a:lnTo>
                    <a:lnTo>
                      <a:pt x="302" y="78"/>
                    </a:lnTo>
                    <a:lnTo>
                      <a:pt x="291" y="78"/>
                    </a:lnTo>
                    <a:lnTo>
                      <a:pt x="290" y="87"/>
                    </a:lnTo>
                    <a:lnTo>
                      <a:pt x="295" y="89"/>
                    </a:lnTo>
                    <a:lnTo>
                      <a:pt x="297" y="92"/>
                    </a:lnTo>
                    <a:lnTo>
                      <a:pt x="302" y="103"/>
                    </a:lnTo>
                    <a:lnTo>
                      <a:pt x="303" y="108"/>
                    </a:lnTo>
                    <a:lnTo>
                      <a:pt x="311" y="125"/>
                    </a:lnTo>
                    <a:lnTo>
                      <a:pt x="311" y="126"/>
                    </a:lnTo>
                    <a:lnTo>
                      <a:pt x="302" y="126"/>
                    </a:lnTo>
                    <a:lnTo>
                      <a:pt x="295" y="141"/>
                    </a:lnTo>
                    <a:lnTo>
                      <a:pt x="280" y="165"/>
                    </a:lnTo>
                    <a:lnTo>
                      <a:pt x="268" y="180"/>
                    </a:lnTo>
                    <a:lnTo>
                      <a:pt x="260" y="186"/>
                    </a:lnTo>
                    <a:lnTo>
                      <a:pt x="250" y="195"/>
                    </a:lnTo>
                    <a:lnTo>
                      <a:pt x="241" y="207"/>
                    </a:lnTo>
                    <a:lnTo>
                      <a:pt x="232" y="213"/>
                    </a:lnTo>
                    <a:lnTo>
                      <a:pt x="216" y="221"/>
                    </a:lnTo>
                    <a:lnTo>
                      <a:pt x="180" y="232"/>
                    </a:lnTo>
                    <a:lnTo>
                      <a:pt x="162" y="239"/>
                    </a:lnTo>
                    <a:lnTo>
                      <a:pt x="155" y="244"/>
                    </a:lnTo>
                    <a:lnTo>
                      <a:pt x="152" y="247"/>
                    </a:lnTo>
                    <a:lnTo>
                      <a:pt x="147" y="256"/>
                    </a:lnTo>
                    <a:lnTo>
                      <a:pt x="146" y="266"/>
                    </a:lnTo>
                    <a:lnTo>
                      <a:pt x="142" y="269"/>
                    </a:lnTo>
                    <a:lnTo>
                      <a:pt x="140" y="269"/>
                    </a:lnTo>
                    <a:lnTo>
                      <a:pt x="136" y="265"/>
                    </a:lnTo>
                    <a:lnTo>
                      <a:pt x="134" y="265"/>
                    </a:lnTo>
                    <a:lnTo>
                      <a:pt x="134" y="266"/>
                    </a:lnTo>
                    <a:lnTo>
                      <a:pt x="120" y="286"/>
                    </a:lnTo>
                    <a:lnTo>
                      <a:pt x="118" y="299"/>
                    </a:lnTo>
                    <a:lnTo>
                      <a:pt x="118" y="320"/>
                    </a:lnTo>
                    <a:lnTo>
                      <a:pt x="115" y="328"/>
                    </a:lnTo>
                    <a:lnTo>
                      <a:pt x="114" y="329"/>
                    </a:lnTo>
                    <a:lnTo>
                      <a:pt x="104" y="333"/>
                    </a:lnTo>
                    <a:lnTo>
                      <a:pt x="97" y="340"/>
                    </a:lnTo>
                    <a:lnTo>
                      <a:pt x="86" y="345"/>
                    </a:lnTo>
                    <a:lnTo>
                      <a:pt x="78" y="344"/>
                    </a:lnTo>
                    <a:lnTo>
                      <a:pt x="73" y="336"/>
                    </a:lnTo>
                    <a:lnTo>
                      <a:pt x="71" y="330"/>
                    </a:lnTo>
                    <a:lnTo>
                      <a:pt x="66" y="321"/>
                    </a:lnTo>
                    <a:lnTo>
                      <a:pt x="60" y="321"/>
                    </a:lnTo>
                    <a:lnTo>
                      <a:pt x="50" y="321"/>
                    </a:lnTo>
                    <a:lnTo>
                      <a:pt x="46" y="318"/>
                    </a:lnTo>
                    <a:lnTo>
                      <a:pt x="43" y="314"/>
                    </a:lnTo>
                    <a:lnTo>
                      <a:pt x="33" y="314"/>
                    </a:lnTo>
                    <a:lnTo>
                      <a:pt x="26" y="319"/>
                    </a:lnTo>
                    <a:lnTo>
                      <a:pt x="21" y="320"/>
                    </a:lnTo>
                    <a:lnTo>
                      <a:pt x="18" y="318"/>
                    </a:lnTo>
                    <a:lnTo>
                      <a:pt x="17" y="304"/>
                    </a:lnTo>
                    <a:lnTo>
                      <a:pt x="15" y="299"/>
                    </a:lnTo>
                    <a:lnTo>
                      <a:pt x="15" y="297"/>
                    </a:lnTo>
                    <a:lnTo>
                      <a:pt x="18" y="292"/>
                    </a:lnTo>
                    <a:lnTo>
                      <a:pt x="28" y="290"/>
                    </a:lnTo>
                    <a:lnTo>
                      <a:pt x="33" y="285"/>
                    </a:lnTo>
                    <a:lnTo>
                      <a:pt x="32" y="276"/>
                    </a:lnTo>
                    <a:lnTo>
                      <a:pt x="30" y="274"/>
                    </a:lnTo>
                    <a:lnTo>
                      <a:pt x="28" y="264"/>
                    </a:lnTo>
                    <a:lnTo>
                      <a:pt x="27" y="264"/>
                    </a:lnTo>
                    <a:lnTo>
                      <a:pt x="27" y="261"/>
                    </a:lnTo>
                    <a:lnTo>
                      <a:pt x="30" y="258"/>
                    </a:lnTo>
                    <a:lnTo>
                      <a:pt x="40" y="254"/>
                    </a:lnTo>
                    <a:lnTo>
                      <a:pt x="46" y="250"/>
                    </a:lnTo>
                    <a:lnTo>
                      <a:pt x="53" y="243"/>
                    </a:lnTo>
                    <a:lnTo>
                      <a:pt x="55" y="237"/>
                    </a:lnTo>
                    <a:lnTo>
                      <a:pt x="59" y="213"/>
                    </a:lnTo>
                    <a:lnTo>
                      <a:pt x="56" y="207"/>
                    </a:lnTo>
                    <a:lnTo>
                      <a:pt x="53" y="205"/>
                    </a:lnTo>
                    <a:lnTo>
                      <a:pt x="51" y="191"/>
                    </a:lnTo>
                    <a:lnTo>
                      <a:pt x="45" y="197"/>
                    </a:lnTo>
                    <a:lnTo>
                      <a:pt x="37" y="210"/>
                    </a:lnTo>
                    <a:lnTo>
                      <a:pt x="30" y="217"/>
                    </a:lnTo>
                    <a:lnTo>
                      <a:pt x="26" y="215"/>
                    </a:lnTo>
                    <a:lnTo>
                      <a:pt x="21" y="210"/>
                    </a:lnTo>
                    <a:lnTo>
                      <a:pt x="11" y="206"/>
                    </a:lnTo>
                    <a:lnTo>
                      <a:pt x="2" y="199"/>
                    </a:lnTo>
                    <a:lnTo>
                      <a:pt x="0" y="173"/>
                    </a:lnTo>
                    <a:lnTo>
                      <a:pt x="0" y="164"/>
                    </a:lnTo>
                    <a:lnTo>
                      <a:pt x="2" y="156"/>
                    </a:lnTo>
                    <a:lnTo>
                      <a:pt x="1" y="130"/>
                    </a:lnTo>
                    <a:lnTo>
                      <a:pt x="3" y="126"/>
                    </a:lnTo>
                    <a:lnTo>
                      <a:pt x="17" y="120"/>
                    </a:lnTo>
                    <a:lnTo>
                      <a:pt x="24" y="111"/>
                    </a:lnTo>
                    <a:lnTo>
                      <a:pt x="26" y="97"/>
                    </a:lnTo>
                    <a:lnTo>
                      <a:pt x="28" y="89"/>
                    </a:lnTo>
                    <a:lnTo>
                      <a:pt x="40" y="72"/>
                    </a:lnTo>
                    <a:lnTo>
                      <a:pt x="44" y="66"/>
                    </a:lnTo>
                    <a:lnTo>
                      <a:pt x="44" y="60"/>
                    </a:lnTo>
                    <a:lnTo>
                      <a:pt x="42" y="46"/>
                    </a:lnTo>
                    <a:lnTo>
                      <a:pt x="42" y="33"/>
                    </a:lnTo>
                    <a:lnTo>
                      <a:pt x="46" y="27"/>
                    </a:lnTo>
                    <a:lnTo>
                      <a:pt x="66" y="27"/>
                    </a:lnTo>
                    <a:lnTo>
                      <a:pt x="67" y="27"/>
                    </a:lnTo>
                    <a:lnTo>
                      <a:pt x="71" y="24"/>
                    </a:lnTo>
                    <a:lnTo>
                      <a:pt x="82" y="13"/>
                    </a:lnTo>
                    <a:lnTo>
                      <a:pt x="88" y="9"/>
                    </a:lnTo>
                    <a:lnTo>
                      <a:pt x="97" y="8"/>
                    </a:lnTo>
                    <a:lnTo>
                      <a:pt x="103" y="7"/>
                    </a:lnTo>
                    <a:lnTo>
                      <a:pt x="108" y="2"/>
                    </a:lnTo>
                    <a:lnTo>
                      <a:pt x="10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6" name="Freeform 240"/>
              <p:cNvSpPr>
                <a:spLocks noChangeAspect="1"/>
              </p:cNvSpPr>
              <p:nvPr/>
            </p:nvSpPr>
            <p:spPr bwMode="gray">
              <a:xfrm>
                <a:off x="1828" y="2701"/>
                <a:ext cx="92" cy="98"/>
              </a:xfrm>
              <a:custGeom>
                <a:avLst/>
                <a:gdLst/>
                <a:ahLst/>
                <a:cxnLst>
                  <a:cxn ang="0">
                    <a:pos x="8" y="164"/>
                  </a:cxn>
                  <a:cxn ang="0">
                    <a:pos x="19" y="117"/>
                  </a:cxn>
                  <a:cxn ang="0">
                    <a:pos x="18" y="87"/>
                  </a:cxn>
                  <a:cxn ang="0">
                    <a:pos x="29" y="66"/>
                  </a:cxn>
                  <a:cxn ang="0">
                    <a:pos x="43" y="35"/>
                  </a:cxn>
                  <a:cxn ang="0">
                    <a:pos x="64" y="25"/>
                  </a:cxn>
                  <a:cxn ang="0">
                    <a:pos x="121" y="8"/>
                  </a:cxn>
                  <a:cxn ang="0">
                    <a:pos x="156" y="0"/>
                  </a:cxn>
                  <a:cxn ang="0">
                    <a:pos x="212" y="3"/>
                  </a:cxn>
                  <a:cxn ang="0">
                    <a:pos x="232" y="19"/>
                  </a:cxn>
                  <a:cxn ang="0">
                    <a:pos x="248" y="44"/>
                  </a:cxn>
                  <a:cxn ang="0">
                    <a:pos x="252" y="55"/>
                  </a:cxn>
                  <a:cxn ang="0">
                    <a:pos x="260" y="71"/>
                  </a:cxn>
                  <a:cxn ang="0">
                    <a:pos x="261" y="121"/>
                  </a:cxn>
                  <a:cxn ang="0">
                    <a:pos x="265" y="163"/>
                  </a:cxn>
                  <a:cxn ang="0">
                    <a:pos x="286" y="169"/>
                  </a:cxn>
                  <a:cxn ang="0">
                    <a:pos x="311" y="175"/>
                  </a:cxn>
                  <a:cxn ang="0">
                    <a:pos x="335" y="174"/>
                  </a:cxn>
                  <a:cxn ang="0">
                    <a:pos x="349" y="168"/>
                  </a:cxn>
                  <a:cxn ang="0">
                    <a:pos x="378" y="180"/>
                  </a:cxn>
                  <a:cxn ang="0">
                    <a:pos x="386" y="195"/>
                  </a:cxn>
                  <a:cxn ang="0">
                    <a:pos x="392" y="230"/>
                  </a:cxn>
                  <a:cxn ang="0">
                    <a:pos x="392" y="260"/>
                  </a:cxn>
                  <a:cxn ang="0">
                    <a:pos x="404" y="272"/>
                  </a:cxn>
                  <a:cxn ang="0">
                    <a:pos x="421" y="275"/>
                  </a:cxn>
                  <a:cxn ang="0">
                    <a:pos x="440" y="272"/>
                  </a:cxn>
                  <a:cxn ang="0">
                    <a:pos x="454" y="275"/>
                  </a:cxn>
                  <a:cxn ang="0">
                    <a:pos x="459" y="308"/>
                  </a:cxn>
                  <a:cxn ang="0">
                    <a:pos x="454" y="327"/>
                  </a:cxn>
                  <a:cxn ang="0">
                    <a:pos x="449" y="374"/>
                  </a:cxn>
                  <a:cxn ang="0">
                    <a:pos x="443" y="420"/>
                  </a:cxn>
                  <a:cxn ang="0">
                    <a:pos x="433" y="438"/>
                  </a:cxn>
                  <a:cxn ang="0">
                    <a:pos x="411" y="458"/>
                  </a:cxn>
                  <a:cxn ang="0">
                    <a:pos x="404" y="463"/>
                  </a:cxn>
                  <a:cxn ang="0">
                    <a:pos x="388" y="479"/>
                  </a:cxn>
                  <a:cxn ang="0">
                    <a:pos x="378" y="482"/>
                  </a:cxn>
                  <a:cxn ang="0">
                    <a:pos x="356" y="483"/>
                  </a:cxn>
                  <a:cxn ang="0">
                    <a:pos x="345" y="491"/>
                  </a:cxn>
                  <a:cxn ang="0">
                    <a:pos x="333" y="488"/>
                  </a:cxn>
                  <a:cxn ang="0">
                    <a:pos x="313" y="487"/>
                  </a:cxn>
                  <a:cxn ang="0">
                    <a:pos x="290" y="474"/>
                  </a:cxn>
                  <a:cxn ang="0">
                    <a:pos x="236" y="469"/>
                  </a:cxn>
                  <a:cxn ang="0">
                    <a:pos x="233" y="459"/>
                  </a:cxn>
                  <a:cxn ang="0">
                    <a:pos x="238" y="442"/>
                  </a:cxn>
                  <a:cxn ang="0">
                    <a:pos x="264" y="395"/>
                  </a:cxn>
                  <a:cxn ang="0">
                    <a:pos x="273" y="372"/>
                  </a:cxn>
                  <a:cxn ang="0">
                    <a:pos x="269" y="358"/>
                  </a:cxn>
                  <a:cxn ang="0">
                    <a:pos x="260" y="348"/>
                  </a:cxn>
                  <a:cxn ang="0">
                    <a:pos x="238" y="339"/>
                  </a:cxn>
                  <a:cxn ang="0">
                    <a:pos x="214" y="319"/>
                  </a:cxn>
                  <a:cxn ang="0">
                    <a:pos x="173" y="293"/>
                  </a:cxn>
                  <a:cxn ang="0">
                    <a:pos x="155" y="287"/>
                  </a:cxn>
                  <a:cxn ang="0">
                    <a:pos x="118" y="283"/>
                  </a:cxn>
                  <a:cxn ang="0">
                    <a:pos x="102" y="276"/>
                  </a:cxn>
                  <a:cxn ang="0">
                    <a:pos x="89" y="256"/>
                  </a:cxn>
                  <a:cxn ang="0">
                    <a:pos x="74" y="246"/>
                  </a:cxn>
                  <a:cxn ang="0">
                    <a:pos x="46" y="223"/>
                  </a:cxn>
                  <a:cxn ang="0">
                    <a:pos x="22" y="189"/>
                  </a:cxn>
                  <a:cxn ang="0">
                    <a:pos x="0" y="179"/>
                  </a:cxn>
                </a:cxnLst>
                <a:rect l="0" t="0" r="r" b="b"/>
                <a:pathLst>
                  <a:path w="459" h="491">
                    <a:moveTo>
                      <a:pt x="0" y="179"/>
                    </a:moveTo>
                    <a:lnTo>
                      <a:pt x="8" y="164"/>
                    </a:lnTo>
                    <a:lnTo>
                      <a:pt x="19" y="124"/>
                    </a:lnTo>
                    <a:lnTo>
                      <a:pt x="19" y="117"/>
                    </a:lnTo>
                    <a:lnTo>
                      <a:pt x="18" y="113"/>
                    </a:lnTo>
                    <a:lnTo>
                      <a:pt x="18" y="87"/>
                    </a:lnTo>
                    <a:lnTo>
                      <a:pt x="18" y="84"/>
                    </a:lnTo>
                    <a:lnTo>
                      <a:pt x="29" y="66"/>
                    </a:lnTo>
                    <a:lnTo>
                      <a:pt x="40" y="50"/>
                    </a:lnTo>
                    <a:lnTo>
                      <a:pt x="43" y="35"/>
                    </a:lnTo>
                    <a:lnTo>
                      <a:pt x="45" y="29"/>
                    </a:lnTo>
                    <a:lnTo>
                      <a:pt x="64" y="25"/>
                    </a:lnTo>
                    <a:lnTo>
                      <a:pt x="118" y="8"/>
                    </a:lnTo>
                    <a:lnTo>
                      <a:pt x="121" y="8"/>
                    </a:lnTo>
                    <a:lnTo>
                      <a:pt x="152" y="0"/>
                    </a:lnTo>
                    <a:lnTo>
                      <a:pt x="156" y="0"/>
                    </a:lnTo>
                    <a:lnTo>
                      <a:pt x="199" y="0"/>
                    </a:lnTo>
                    <a:lnTo>
                      <a:pt x="212" y="3"/>
                    </a:lnTo>
                    <a:lnTo>
                      <a:pt x="222" y="11"/>
                    </a:lnTo>
                    <a:lnTo>
                      <a:pt x="232" y="19"/>
                    </a:lnTo>
                    <a:lnTo>
                      <a:pt x="247" y="40"/>
                    </a:lnTo>
                    <a:lnTo>
                      <a:pt x="248" y="44"/>
                    </a:lnTo>
                    <a:lnTo>
                      <a:pt x="254" y="50"/>
                    </a:lnTo>
                    <a:lnTo>
                      <a:pt x="252" y="55"/>
                    </a:lnTo>
                    <a:lnTo>
                      <a:pt x="252" y="57"/>
                    </a:lnTo>
                    <a:lnTo>
                      <a:pt x="260" y="71"/>
                    </a:lnTo>
                    <a:lnTo>
                      <a:pt x="261" y="73"/>
                    </a:lnTo>
                    <a:lnTo>
                      <a:pt x="261" y="121"/>
                    </a:lnTo>
                    <a:lnTo>
                      <a:pt x="261" y="154"/>
                    </a:lnTo>
                    <a:lnTo>
                      <a:pt x="265" y="163"/>
                    </a:lnTo>
                    <a:lnTo>
                      <a:pt x="271" y="165"/>
                    </a:lnTo>
                    <a:lnTo>
                      <a:pt x="286" y="169"/>
                    </a:lnTo>
                    <a:lnTo>
                      <a:pt x="293" y="173"/>
                    </a:lnTo>
                    <a:lnTo>
                      <a:pt x="311" y="175"/>
                    </a:lnTo>
                    <a:lnTo>
                      <a:pt x="323" y="175"/>
                    </a:lnTo>
                    <a:lnTo>
                      <a:pt x="335" y="174"/>
                    </a:lnTo>
                    <a:lnTo>
                      <a:pt x="340" y="171"/>
                    </a:lnTo>
                    <a:lnTo>
                      <a:pt x="349" y="168"/>
                    </a:lnTo>
                    <a:lnTo>
                      <a:pt x="355" y="173"/>
                    </a:lnTo>
                    <a:lnTo>
                      <a:pt x="378" y="180"/>
                    </a:lnTo>
                    <a:lnTo>
                      <a:pt x="384" y="189"/>
                    </a:lnTo>
                    <a:lnTo>
                      <a:pt x="386" y="195"/>
                    </a:lnTo>
                    <a:lnTo>
                      <a:pt x="388" y="218"/>
                    </a:lnTo>
                    <a:lnTo>
                      <a:pt x="392" y="230"/>
                    </a:lnTo>
                    <a:lnTo>
                      <a:pt x="390" y="255"/>
                    </a:lnTo>
                    <a:lnTo>
                      <a:pt x="392" y="260"/>
                    </a:lnTo>
                    <a:lnTo>
                      <a:pt x="397" y="267"/>
                    </a:lnTo>
                    <a:lnTo>
                      <a:pt x="404" y="272"/>
                    </a:lnTo>
                    <a:lnTo>
                      <a:pt x="411" y="275"/>
                    </a:lnTo>
                    <a:lnTo>
                      <a:pt x="421" y="275"/>
                    </a:lnTo>
                    <a:lnTo>
                      <a:pt x="426" y="272"/>
                    </a:lnTo>
                    <a:lnTo>
                      <a:pt x="440" y="272"/>
                    </a:lnTo>
                    <a:lnTo>
                      <a:pt x="449" y="270"/>
                    </a:lnTo>
                    <a:lnTo>
                      <a:pt x="454" y="275"/>
                    </a:lnTo>
                    <a:lnTo>
                      <a:pt x="459" y="283"/>
                    </a:lnTo>
                    <a:lnTo>
                      <a:pt x="459" y="308"/>
                    </a:lnTo>
                    <a:lnTo>
                      <a:pt x="458" y="311"/>
                    </a:lnTo>
                    <a:lnTo>
                      <a:pt x="454" y="327"/>
                    </a:lnTo>
                    <a:lnTo>
                      <a:pt x="451" y="353"/>
                    </a:lnTo>
                    <a:lnTo>
                      <a:pt x="449" y="374"/>
                    </a:lnTo>
                    <a:lnTo>
                      <a:pt x="446" y="404"/>
                    </a:lnTo>
                    <a:lnTo>
                      <a:pt x="443" y="420"/>
                    </a:lnTo>
                    <a:lnTo>
                      <a:pt x="440" y="428"/>
                    </a:lnTo>
                    <a:lnTo>
                      <a:pt x="433" y="438"/>
                    </a:lnTo>
                    <a:lnTo>
                      <a:pt x="425" y="447"/>
                    </a:lnTo>
                    <a:lnTo>
                      <a:pt x="411" y="458"/>
                    </a:lnTo>
                    <a:lnTo>
                      <a:pt x="409" y="461"/>
                    </a:lnTo>
                    <a:lnTo>
                      <a:pt x="404" y="463"/>
                    </a:lnTo>
                    <a:lnTo>
                      <a:pt x="390" y="475"/>
                    </a:lnTo>
                    <a:lnTo>
                      <a:pt x="388" y="479"/>
                    </a:lnTo>
                    <a:lnTo>
                      <a:pt x="386" y="480"/>
                    </a:lnTo>
                    <a:lnTo>
                      <a:pt x="378" y="482"/>
                    </a:lnTo>
                    <a:lnTo>
                      <a:pt x="363" y="480"/>
                    </a:lnTo>
                    <a:lnTo>
                      <a:pt x="356" y="483"/>
                    </a:lnTo>
                    <a:lnTo>
                      <a:pt x="352" y="488"/>
                    </a:lnTo>
                    <a:lnTo>
                      <a:pt x="345" y="491"/>
                    </a:lnTo>
                    <a:lnTo>
                      <a:pt x="338" y="491"/>
                    </a:lnTo>
                    <a:lnTo>
                      <a:pt x="333" y="488"/>
                    </a:lnTo>
                    <a:lnTo>
                      <a:pt x="323" y="490"/>
                    </a:lnTo>
                    <a:lnTo>
                      <a:pt x="313" y="487"/>
                    </a:lnTo>
                    <a:lnTo>
                      <a:pt x="296" y="476"/>
                    </a:lnTo>
                    <a:lnTo>
                      <a:pt x="290" y="474"/>
                    </a:lnTo>
                    <a:lnTo>
                      <a:pt x="258" y="469"/>
                    </a:lnTo>
                    <a:lnTo>
                      <a:pt x="236" y="469"/>
                    </a:lnTo>
                    <a:lnTo>
                      <a:pt x="233" y="465"/>
                    </a:lnTo>
                    <a:lnTo>
                      <a:pt x="233" y="459"/>
                    </a:lnTo>
                    <a:lnTo>
                      <a:pt x="236" y="450"/>
                    </a:lnTo>
                    <a:lnTo>
                      <a:pt x="238" y="442"/>
                    </a:lnTo>
                    <a:lnTo>
                      <a:pt x="249" y="417"/>
                    </a:lnTo>
                    <a:lnTo>
                      <a:pt x="264" y="395"/>
                    </a:lnTo>
                    <a:lnTo>
                      <a:pt x="273" y="382"/>
                    </a:lnTo>
                    <a:lnTo>
                      <a:pt x="273" y="372"/>
                    </a:lnTo>
                    <a:lnTo>
                      <a:pt x="271" y="363"/>
                    </a:lnTo>
                    <a:lnTo>
                      <a:pt x="269" y="358"/>
                    </a:lnTo>
                    <a:lnTo>
                      <a:pt x="265" y="357"/>
                    </a:lnTo>
                    <a:lnTo>
                      <a:pt x="260" y="348"/>
                    </a:lnTo>
                    <a:lnTo>
                      <a:pt x="252" y="342"/>
                    </a:lnTo>
                    <a:lnTo>
                      <a:pt x="238" y="339"/>
                    </a:lnTo>
                    <a:lnTo>
                      <a:pt x="230" y="327"/>
                    </a:lnTo>
                    <a:lnTo>
                      <a:pt x="214" y="319"/>
                    </a:lnTo>
                    <a:lnTo>
                      <a:pt x="199" y="311"/>
                    </a:lnTo>
                    <a:lnTo>
                      <a:pt x="173" y="293"/>
                    </a:lnTo>
                    <a:lnTo>
                      <a:pt x="167" y="291"/>
                    </a:lnTo>
                    <a:lnTo>
                      <a:pt x="155" y="287"/>
                    </a:lnTo>
                    <a:lnTo>
                      <a:pt x="126" y="286"/>
                    </a:lnTo>
                    <a:lnTo>
                      <a:pt x="118" y="283"/>
                    </a:lnTo>
                    <a:lnTo>
                      <a:pt x="107" y="280"/>
                    </a:lnTo>
                    <a:lnTo>
                      <a:pt x="102" y="276"/>
                    </a:lnTo>
                    <a:lnTo>
                      <a:pt x="101" y="275"/>
                    </a:lnTo>
                    <a:lnTo>
                      <a:pt x="89" y="256"/>
                    </a:lnTo>
                    <a:lnTo>
                      <a:pt x="85" y="253"/>
                    </a:lnTo>
                    <a:lnTo>
                      <a:pt x="74" y="246"/>
                    </a:lnTo>
                    <a:lnTo>
                      <a:pt x="49" y="228"/>
                    </a:lnTo>
                    <a:lnTo>
                      <a:pt x="46" y="223"/>
                    </a:lnTo>
                    <a:lnTo>
                      <a:pt x="33" y="210"/>
                    </a:lnTo>
                    <a:lnTo>
                      <a:pt x="22" y="189"/>
                    </a:lnTo>
                    <a:lnTo>
                      <a:pt x="16" y="184"/>
                    </a:lnTo>
                    <a:lnTo>
                      <a:pt x="0" y="17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7" name="Freeform 241"/>
              <p:cNvSpPr>
                <a:spLocks noChangeAspect="1"/>
              </p:cNvSpPr>
              <p:nvPr/>
            </p:nvSpPr>
            <p:spPr bwMode="gray">
              <a:xfrm>
                <a:off x="1687" y="2681"/>
                <a:ext cx="93" cy="506"/>
              </a:xfrm>
              <a:custGeom>
                <a:avLst/>
                <a:gdLst/>
                <a:ahLst/>
                <a:cxnLst>
                  <a:cxn ang="0">
                    <a:pos x="375" y="93"/>
                  </a:cxn>
                  <a:cxn ang="0">
                    <a:pos x="368" y="149"/>
                  </a:cxn>
                  <a:cxn ang="0">
                    <a:pos x="398" y="209"/>
                  </a:cxn>
                  <a:cxn ang="0">
                    <a:pos x="429" y="311"/>
                  </a:cxn>
                  <a:cxn ang="0">
                    <a:pos x="436" y="385"/>
                  </a:cxn>
                  <a:cxn ang="0">
                    <a:pos x="387" y="508"/>
                  </a:cxn>
                  <a:cxn ang="0">
                    <a:pos x="329" y="628"/>
                  </a:cxn>
                  <a:cxn ang="0">
                    <a:pos x="300" y="766"/>
                  </a:cxn>
                  <a:cxn ang="0">
                    <a:pos x="284" y="863"/>
                  </a:cxn>
                  <a:cxn ang="0">
                    <a:pos x="298" y="1032"/>
                  </a:cxn>
                  <a:cxn ang="0">
                    <a:pos x="269" y="1148"/>
                  </a:cxn>
                  <a:cxn ang="0">
                    <a:pos x="242" y="1290"/>
                  </a:cxn>
                  <a:cxn ang="0">
                    <a:pos x="208" y="1440"/>
                  </a:cxn>
                  <a:cxn ang="0">
                    <a:pos x="190" y="1597"/>
                  </a:cxn>
                  <a:cxn ang="0">
                    <a:pos x="201" y="1739"/>
                  </a:cxn>
                  <a:cxn ang="0">
                    <a:pos x="214" y="1785"/>
                  </a:cxn>
                  <a:cxn ang="0">
                    <a:pos x="212" y="1915"/>
                  </a:cxn>
                  <a:cxn ang="0">
                    <a:pos x="171" y="2027"/>
                  </a:cxn>
                  <a:cxn ang="0">
                    <a:pos x="137" y="2139"/>
                  </a:cxn>
                  <a:cxn ang="0">
                    <a:pos x="129" y="2264"/>
                  </a:cxn>
                  <a:cxn ang="0">
                    <a:pos x="179" y="2283"/>
                  </a:cxn>
                  <a:cxn ang="0">
                    <a:pos x="306" y="2367"/>
                  </a:cxn>
                  <a:cxn ang="0">
                    <a:pos x="355" y="2386"/>
                  </a:cxn>
                  <a:cxn ang="0">
                    <a:pos x="268" y="2429"/>
                  </a:cxn>
                  <a:cxn ang="0">
                    <a:pos x="214" y="2525"/>
                  </a:cxn>
                  <a:cxn ang="0">
                    <a:pos x="208" y="2477"/>
                  </a:cxn>
                  <a:cxn ang="0">
                    <a:pos x="189" y="2413"/>
                  </a:cxn>
                  <a:cxn ang="0">
                    <a:pos x="171" y="2376"/>
                  </a:cxn>
                  <a:cxn ang="0">
                    <a:pos x="160" y="2345"/>
                  </a:cxn>
                  <a:cxn ang="0">
                    <a:pos x="125" y="2343"/>
                  </a:cxn>
                  <a:cxn ang="0">
                    <a:pos x="81" y="2285"/>
                  </a:cxn>
                  <a:cxn ang="0">
                    <a:pos x="79" y="2240"/>
                  </a:cxn>
                  <a:cxn ang="0">
                    <a:pos x="70" y="2173"/>
                  </a:cxn>
                  <a:cxn ang="0">
                    <a:pos x="93" y="2117"/>
                  </a:cxn>
                  <a:cxn ang="0">
                    <a:pos x="70" y="2076"/>
                  </a:cxn>
                  <a:cxn ang="0">
                    <a:pos x="59" y="2042"/>
                  </a:cxn>
                  <a:cxn ang="0">
                    <a:pos x="109" y="2032"/>
                  </a:cxn>
                  <a:cxn ang="0">
                    <a:pos x="63" y="1979"/>
                  </a:cxn>
                  <a:cxn ang="0">
                    <a:pos x="66" y="1920"/>
                  </a:cxn>
                  <a:cxn ang="0">
                    <a:pos x="15" y="1930"/>
                  </a:cxn>
                  <a:cxn ang="0">
                    <a:pos x="44" y="1871"/>
                  </a:cxn>
                  <a:cxn ang="0">
                    <a:pos x="72" y="1856"/>
                  </a:cxn>
                  <a:cxn ang="0">
                    <a:pos x="91" y="1888"/>
                  </a:cxn>
                  <a:cxn ang="0">
                    <a:pos x="118" y="1879"/>
                  </a:cxn>
                  <a:cxn ang="0">
                    <a:pos x="114" y="1849"/>
                  </a:cxn>
                  <a:cxn ang="0">
                    <a:pos x="117" y="1818"/>
                  </a:cxn>
                  <a:cxn ang="0">
                    <a:pos x="120" y="1806"/>
                  </a:cxn>
                  <a:cxn ang="0">
                    <a:pos x="149" y="1740"/>
                  </a:cxn>
                  <a:cxn ang="0">
                    <a:pos x="146" y="1691"/>
                  </a:cxn>
                  <a:cxn ang="0">
                    <a:pos x="158" y="1601"/>
                  </a:cxn>
                  <a:cxn ang="0">
                    <a:pos x="153" y="1558"/>
                  </a:cxn>
                  <a:cxn ang="0">
                    <a:pos x="141" y="1525"/>
                  </a:cxn>
                  <a:cxn ang="0">
                    <a:pos x="92" y="1504"/>
                  </a:cxn>
                  <a:cxn ang="0">
                    <a:pos x="115" y="1329"/>
                  </a:cxn>
                  <a:cxn ang="0">
                    <a:pos x="122" y="1219"/>
                  </a:cxn>
                  <a:cxn ang="0">
                    <a:pos x="166" y="1105"/>
                  </a:cxn>
                  <a:cxn ang="0">
                    <a:pos x="221" y="928"/>
                  </a:cxn>
                  <a:cxn ang="0">
                    <a:pos x="226" y="719"/>
                  </a:cxn>
                  <a:cxn ang="0">
                    <a:pos x="253" y="565"/>
                  </a:cxn>
                  <a:cxn ang="0">
                    <a:pos x="275" y="461"/>
                  </a:cxn>
                  <a:cxn ang="0">
                    <a:pos x="279" y="317"/>
                  </a:cxn>
                  <a:cxn ang="0">
                    <a:pos x="292" y="142"/>
                  </a:cxn>
                  <a:cxn ang="0">
                    <a:pos x="312" y="25"/>
                  </a:cxn>
                </a:cxnLst>
                <a:rect l="0" t="0" r="r" b="b"/>
                <a:pathLst>
                  <a:path w="463" h="2531">
                    <a:moveTo>
                      <a:pt x="325" y="0"/>
                    </a:moveTo>
                    <a:lnTo>
                      <a:pt x="328" y="0"/>
                    </a:lnTo>
                    <a:lnTo>
                      <a:pt x="339" y="14"/>
                    </a:lnTo>
                    <a:lnTo>
                      <a:pt x="343" y="18"/>
                    </a:lnTo>
                    <a:lnTo>
                      <a:pt x="350" y="27"/>
                    </a:lnTo>
                    <a:lnTo>
                      <a:pt x="350" y="37"/>
                    </a:lnTo>
                    <a:lnTo>
                      <a:pt x="354" y="69"/>
                    </a:lnTo>
                    <a:lnTo>
                      <a:pt x="357" y="78"/>
                    </a:lnTo>
                    <a:lnTo>
                      <a:pt x="362" y="83"/>
                    </a:lnTo>
                    <a:lnTo>
                      <a:pt x="375" y="93"/>
                    </a:lnTo>
                    <a:lnTo>
                      <a:pt x="382" y="100"/>
                    </a:lnTo>
                    <a:lnTo>
                      <a:pt x="383" y="110"/>
                    </a:lnTo>
                    <a:lnTo>
                      <a:pt x="379" y="115"/>
                    </a:lnTo>
                    <a:lnTo>
                      <a:pt x="378" y="121"/>
                    </a:lnTo>
                    <a:lnTo>
                      <a:pt x="382" y="127"/>
                    </a:lnTo>
                    <a:lnTo>
                      <a:pt x="382" y="131"/>
                    </a:lnTo>
                    <a:lnTo>
                      <a:pt x="379" y="132"/>
                    </a:lnTo>
                    <a:lnTo>
                      <a:pt x="372" y="136"/>
                    </a:lnTo>
                    <a:lnTo>
                      <a:pt x="371" y="137"/>
                    </a:lnTo>
                    <a:lnTo>
                      <a:pt x="368" y="149"/>
                    </a:lnTo>
                    <a:lnTo>
                      <a:pt x="368" y="155"/>
                    </a:lnTo>
                    <a:lnTo>
                      <a:pt x="376" y="159"/>
                    </a:lnTo>
                    <a:lnTo>
                      <a:pt x="379" y="164"/>
                    </a:lnTo>
                    <a:lnTo>
                      <a:pt x="379" y="172"/>
                    </a:lnTo>
                    <a:lnTo>
                      <a:pt x="379" y="180"/>
                    </a:lnTo>
                    <a:lnTo>
                      <a:pt x="382" y="183"/>
                    </a:lnTo>
                    <a:lnTo>
                      <a:pt x="387" y="185"/>
                    </a:lnTo>
                    <a:lnTo>
                      <a:pt x="394" y="192"/>
                    </a:lnTo>
                    <a:lnTo>
                      <a:pt x="395" y="196"/>
                    </a:lnTo>
                    <a:lnTo>
                      <a:pt x="398" y="209"/>
                    </a:lnTo>
                    <a:lnTo>
                      <a:pt x="398" y="218"/>
                    </a:lnTo>
                    <a:lnTo>
                      <a:pt x="404" y="228"/>
                    </a:lnTo>
                    <a:lnTo>
                      <a:pt x="407" y="250"/>
                    </a:lnTo>
                    <a:lnTo>
                      <a:pt x="407" y="268"/>
                    </a:lnTo>
                    <a:lnTo>
                      <a:pt x="411" y="290"/>
                    </a:lnTo>
                    <a:lnTo>
                      <a:pt x="411" y="294"/>
                    </a:lnTo>
                    <a:lnTo>
                      <a:pt x="415" y="306"/>
                    </a:lnTo>
                    <a:lnTo>
                      <a:pt x="415" y="308"/>
                    </a:lnTo>
                    <a:lnTo>
                      <a:pt x="422" y="311"/>
                    </a:lnTo>
                    <a:lnTo>
                      <a:pt x="429" y="311"/>
                    </a:lnTo>
                    <a:lnTo>
                      <a:pt x="441" y="311"/>
                    </a:lnTo>
                    <a:lnTo>
                      <a:pt x="447" y="309"/>
                    </a:lnTo>
                    <a:lnTo>
                      <a:pt x="457" y="309"/>
                    </a:lnTo>
                    <a:lnTo>
                      <a:pt x="457" y="311"/>
                    </a:lnTo>
                    <a:lnTo>
                      <a:pt x="458" y="311"/>
                    </a:lnTo>
                    <a:lnTo>
                      <a:pt x="458" y="314"/>
                    </a:lnTo>
                    <a:lnTo>
                      <a:pt x="463" y="319"/>
                    </a:lnTo>
                    <a:lnTo>
                      <a:pt x="463" y="331"/>
                    </a:lnTo>
                    <a:lnTo>
                      <a:pt x="454" y="378"/>
                    </a:lnTo>
                    <a:lnTo>
                      <a:pt x="436" y="385"/>
                    </a:lnTo>
                    <a:lnTo>
                      <a:pt x="388" y="407"/>
                    </a:lnTo>
                    <a:lnTo>
                      <a:pt x="387" y="414"/>
                    </a:lnTo>
                    <a:lnTo>
                      <a:pt x="387" y="422"/>
                    </a:lnTo>
                    <a:lnTo>
                      <a:pt x="389" y="432"/>
                    </a:lnTo>
                    <a:lnTo>
                      <a:pt x="389" y="441"/>
                    </a:lnTo>
                    <a:lnTo>
                      <a:pt x="383" y="449"/>
                    </a:lnTo>
                    <a:lnTo>
                      <a:pt x="382" y="451"/>
                    </a:lnTo>
                    <a:lnTo>
                      <a:pt x="382" y="467"/>
                    </a:lnTo>
                    <a:lnTo>
                      <a:pt x="387" y="482"/>
                    </a:lnTo>
                    <a:lnTo>
                      <a:pt x="387" y="508"/>
                    </a:lnTo>
                    <a:lnTo>
                      <a:pt x="389" y="519"/>
                    </a:lnTo>
                    <a:lnTo>
                      <a:pt x="393" y="534"/>
                    </a:lnTo>
                    <a:lnTo>
                      <a:pt x="395" y="548"/>
                    </a:lnTo>
                    <a:lnTo>
                      <a:pt x="394" y="551"/>
                    </a:lnTo>
                    <a:lnTo>
                      <a:pt x="389" y="554"/>
                    </a:lnTo>
                    <a:lnTo>
                      <a:pt x="379" y="558"/>
                    </a:lnTo>
                    <a:lnTo>
                      <a:pt x="364" y="573"/>
                    </a:lnTo>
                    <a:lnTo>
                      <a:pt x="361" y="575"/>
                    </a:lnTo>
                    <a:lnTo>
                      <a:pt x="354" y="600"/>
                    </a:lnTo>
                    <a:lnTo>
                      <a:pt x="329" y="628"/>
                    </a:lnTo>
                    <a:lnTo>
                      <a:pt x="323" y="654"/>
                    </a:lnTo>
                    <a:lnTo>
                      <a:pt x="318" y="675"/>
                    </a:lnTo>
                    <a:lnTo>
                      <a:pt x="317" y="682"/>
                    </a:lnTo>
                    <a:lnTo>
                      <a:pt x="311" y="696"/>
                    </a:lnTo>
                    <a:lnTo>
                      <a:pt x="308" y="704"/>
                    </a:lnTo>
                    <a:lnTo>
                      <a:pt x="307" y="729"/>
                    </a:lnTo>
                    <a:lnTo>
                      <a:pt x="308" y="739"/>
                    </a:lnTo>
                    <a:lnTo>
                      <a:pt x="308" y="749"/>
                    </a:lnTo>
                    <a:lnTo>
                      <a:pt x="305" y="762"/>
                    </a:lnTo>
                    <a:lnTo>
                      <a:pt x="300" y="766"/>
                    </a:lnTo>
                    <a:lnTo>
                      <a:pt x="300" y="769"/>
                    </a:lnTo>
                    <a:lnTo>
                      <a:pt x="298" y="776"/>
                    </a:lnTo>
                    <a:lnTo>
                      <a:pt x="292" y="782"/>
                    </a:lnTo>
                    <a:lnTo>
                      <a:pt x="289" y="796"/>
                    </a:lnTo>
                    <a:lnTo>
                      <a:pt x="281" y="811"/>
                    </a:lnTo>
                    <a:lnTo>
                      <a:pt x="280" y="814"/>
                    </a:lnTo>
                    <a:lnTo>
                      <a:pt x="276" y="825"/>
                    </a:lnTo>
                    <a:lnTo>
                      <a:pt x="274" y="841"/>
                    </a:lnTo>
                    <a:lnTo>
                      <a:pt x="274" y="854"/>
                    </a:lnTo>
                    <a:lnTo>
                      <a:pt x="284" y="863"/>
                    </a:lnTo>
                    <a:lnTo>
                      <a:pt x="284" y="892"/>
                    </a:lnTo>
                    <a:lnTo>
                      <a:pt x="296" y="925"/>
                    </a:lnTo>
                    <a:lnTo>
                      <a:pt x="297" y="935"/>
                    </a:lnTo>
                    <a:lnTo>
                      <a:pt x="296" y="947"/>
                    </a:lnTo>
                    <a:lnTo>
                      <a:pt x="303" y="955"/>
                    </a:lnTo>
                    <a:lnTo>
                      <a:pt x="306" y="960"/>
                    </a:lnTo>
                    <a:lnTo>
                      <a:pt x="309" y="979"/>
                    </a:lnTo>
                    <a:lnTo>
                      <a:pt x="311" y="997"/>
                    </a:lnTo>
                    <a:lnTo>
                      <a:pt x="311" y="1013"/>
                    </a:lnTo>
                    <a:lnTo>
                      <a:pt x="298" y="1032"/>
                    </a:lnTo>
                    <a:lnTo>
                      <a:pt x="292" y="1045"/>
                    </a:lnTo>
                    <a:lnTo>
                      <a:pt x="290" y="1052"/>
                    </a:lnTo>
                    <a:lnTo>
                      <a:pt x="286" y="1075"/>
                    </a:lnTo>
                    <a:lnTo>
                      <a:pt x="285" y="1078"/>
                    </a:lnTo>
                    <a:lnTo>
                      <a:pt x="274" y="1088"/>
                    </a:lnTo>
                    <a:lnTo>
                      <a:pt x="275" y="1117"/>
                    </a:lnTo>
                    <a:lnTo>
                      <a:pt x="278" y="1134"/>
                    </a:lnTo>
                    <a:lnTo>
                      <a:pt x="278" y="1142"/>
                    </a:lnTo>
                    <a:lnTo>
                      <a:pt x="275" y="1144"/>
                    </a:lnTo>
                    <a:lnTo>
                      <a:pt x="269" y="1148"/>
                    </a:lnTo>
                    <a:lnTo>
                      <a:pt x="266" y="1151"/>
                    </a:lnTo>
                    <a:lnTo>
                      <a:pt x="265" y="1159"/>
                    </a:lnTo>
                    <a:lnTo>
                      <a:pt x="263" y="1161"/>
                    </a:lnTo>
                    <a:lnTo>
                      <a:pt x="257" y="1161"/>
                    </a:lnTo>
                    <a:lnTo>
                      <a:pt x="253" y="1164"/>
                    </a:lnTo>
                    <a:lnTo>
                      <a:pt x="247" y="1172"/>
                    </a:lnTo>
                    <a:lnTo>
                      <a:pt x="242" y="1186"/>
                    </a:lnTo>
                    <a:lnTo>
                      <a:pt x="238" y="1225"/>
                    </a:lnTo>
                    <a:lnTo>
                      <a:pt x="238" y="1262"/>
                    </a:lnTo>
                    <a:lnTo>
                      <a:pt x="242" y="1290"/>
                    </a:lnTo>
                    <a:lnTo>
                      <a:pt x="247" y="1301"/>
                    </a:lnTo>
                    <a:lnTo>
                      <a:pt x="247" y="1314"/>
                    </a:lnTo>
                    <a:lnTo>
                      <a:pt x="243" y="1323"/>
                    </a:lnTo>
                    <a:lnTo>
                      <a:pt x="235" y="1332"/>
                    </a:lnTo>
                    <a:lnTo>
                      <a:pt x="230" y="1337"/>
                    </a:lnTo>
                    <a:lnTo>
                      <a:pt x="227" y="1343"/>
                    </a:lnTo>
                    <a:lnTo>
                      <a:pt x="225" y="1358"/>
                    </a:lnTo>
                    <a:lnTo>
                      <a:pt x="208" y="1419"/>
                    </a:lnTo>
                    <a:lnTo>
                      <a:pt x="206" y="1424"/>
                    </a:lnTo>
                    <a:lnTo>
                      <a:pt x="208" y="1440"/>
                    </a:lnTo>
                    <a:lnTo>
                      <a:pt x="199" y="1481"/>
                    </a:lnTo>
                    <a:lnTo>
                      <a:pt x="196" y="1510"/>
                    </a:lnTo>
                    <a:lnTo>
                      <a:pt x="200" y="1525"/>
                    </a:lnTo>
                    <a:lnTo>
                      <a:pt x="209" y="1533"/>
                    </a:lnTo>
                    <a:lnTo>
                      <a:pt x="210" y="1537"/>
                    </a:lnTo>
                    <a:lnTo>
                      <a:pt x="210" y="1549"/>
                    </a:lnTo>
                    <a:lnTo>
                      <a:pt x="209" y="1554"/>
                    </a:lnTo>
                    <a:lnTo>
                      <a:pt x="205" y="1563"/>
                    </a:lnTo>
                    <a:lnTo>
                      <a:pt x="195" y="1576"/>
                    </a:lnTo>
                    <a:lnTo>
                      <a:pt x="190" y="1597"/>
                    </a:lnTo>
                    <a:lnTo>
                      <a:pt x="190" y="1633"/>
                    </a:lnTo>
                    <a:lnTo>
                      <a:pt x="193" y="1639"/>
                    </a:lnTo>
                    <a:lnTo>
                      <a:pt x="196" y="1641"/>
                    </a:lnTo>
                    <a:lnTo>
                      <a:pt x="198" y="1646"/>
                    </a:lnTo>
                    <a:lnTo>
                      <a:pt x="196" y="1673"/>
                    </a:lnTo>
                    <a:lnTo>
                      <a:pt x="198" y="1678"/>
                    </a:lnTo>
                    <a:lnTo>
                      <a:pt x="203" y="1688"/>
                    </a:lnTo>
                    <a:lnTo>
                      <a:pt x="205" y="1703"/>
                    </a:lnTo>
                    <a:lnTo>
                      <a:pt x="201" y="1732"/>
                    </a:lnTo>
                    <a:lnTo>
                      <a:pt x="201" y="1739"/>
                    </a:lnTo>
                    <a:lnTo>
                      <a:pt x="209" y="1739"/>
                    </a:lnTo>
                    <a:lnTo>
                      <a:pt x="223" y="1742"/>
                    </a:lnTo>
                    <a:lnTo>
                      <a:pt x="231" y="1751"/>
                    </a:lnTo>
                    <a:lnTo>
                      <a:pt x="232" y="1759"/>
                    </a:lnTo>
                    <a:lnTo>
                      <a:pt x="230" y="1768"/>
                    </a:lnTo>
                    <a:lnTo>
                      <a:pt x="216" y="1769"/>
                    </a:lnTo>
                    <a:lnTo>
                      <a:pt x="200" y="1767"/>
                    </a:lnTo>
                    <a:lnTo>
                      <a:pt x="196" y="1769"/>
                    </a:lnTo>
                    <a:lnTo>
                      <a:pt x="200" y="1779"/>
                    </a:lnTo>
                    <a:lnTo>
                      <a:pt x="214" y="1785"/>
                    </a:lnTo>
                    <a:lnTo>
                      <a:pt x="223" y="1797"/>
                    </a:lnTo>
                    <a:lnTo>
                      <a:pt x="223" y="1807"/>
                    </a:lnTo>
                    <a:lnTo>
                      <a:pt x="219" y="1812"/>
                    </a:lnTo>
                    <a:lnTo>
                      <a:pt x="215" y="1817"/>
                    </a:lnTo>
                    <a:lnTo>
                      <a:pt x="214" y="1827"/>
                    </a:lnTo>
                    <a:lnTo>
                      <a:pt x="214" y="1853"/>
                    </a:lnTo>
                    <a:lnTo>
                      <a:pt x="212" y="1858"/>
                    </a:lnTo>
                    <a:lnTo>
                      <a:pt x="212" y="1871"/>
                    </a:lnTo>
                    <a:lnTo>
                      <a:pt x="214" y="1879"/>
                    </a:lnTo>
                    <a:lnTo>
                      <a:pt x="212" y="1915"/>
                    </a:lnTo>
                    <a:lnTo>
                      <a:pt x="206" y="1930"/>
                    </a:lnTo>
                    <a:lnTo>
                      <a:pt x="200" y="1945"/>
                    </a:lnTo>
                    <a:lnTo>
                      <a:pt x="199" y="1955"/>
                    </a:lnTo>
                    <a:lnTo>
                      <a:pt x="189" y="1973"/>
                    </a:lnTo>
                    <a:lnTo>
                      <a:pt x="176" y="1992"/>
                    </a:lnTo>
                    <a:lnTo>
                      <a:pt x="172" y="1998"/>
                    </a:lnTo>
                    <a:lnTo>
                      <a:pt x="171" y="2004"/>
                    </a:lnTo>
                    <a:lnTo>
                      <a:pt x="169" y="2019"/>
                    </a:lnTo>
                    <a:lnTo>
                      <a:pt x="171" y="2019"/>
                    </a:lnTo>
                    <a:lnTo>
                      <a:pt x="171" y="2027"/>
                    </a:lnTo>
                    <a:lnTo>
                      <a:pt x="173" y="2033"/>
                    </a:lnTo>
                    <a:lnTo>
                      <a:pt x="176" y="2044"/>
                    </a:lnTo>
                    <a:lnTo>
                      <a:pt x="176" y="2053"/>
                    </a:lnTo>
                    <a:lnTo>
                      <a:pt x="172" y="2055"/>
                    </a:lnTo>
                    <a:lnTo>
                      <a:pt x="171" y="2059"/>
                    </a:lnTo>
                    <a:lnTo>
                      <a:pt x="168" y="2080"/>
                    </a:lnTo>
                    <a:lnTo>
                      <a:pt x="165" y="2093"/>
                    </a:lnTo>
                    <a:lnTo>
                      <a:pt x="162" y="2098"/>
                    </a:lnTo>
                    <a:lnTo>
                      <a:pt x="151" y="2112"/>
                    </a:lnTo>
                    <a:lnTo>
                      <a:pt x="137" y="2139"/>
                    </a:lnTo>
                    <a:lnTo>
                      <a:pt x="133" y="2143"/>
                    </a:lnTo>
                    <a:lnTo>
                      <a:pt x="128" y="2154"/>
                    </a:lnTo>
                    <a:lnTo>
                      <a:pt x="120" y="2186"/>
                    </a:lnTo>
                    <a:lnTo>
                      <a:pt x="120" y="2198"/>
                    </a:lnTo>
                    <a:lnTo>
                      <a:pt x="119" y="2208"/>
                    </a:lnTo>
                    <a:lnTo>
                      <a:pt x="119" y="2238"/>
                    </a:lnTo>
                    <a:lnTo>
                      <a:pt x="120" y="2241"/>
                    </a:lnTo>
                    <a:lnTo>
                      <a:pt x="123" y="2256"/>
                    </a:lnTo>
                    <a:lnTo>
                      <a:pt x="125" y="2263"/>
                    </a:lnTo>
                    <a:lnTo>
                      <a:pt x="129" y="2264"/>
                    </a:lnTo>
                    <a:lnTo>
                      <a:pt x="133" y="2261"/>
                    </a:lnTo>
                    <a:lnTo>
                      <a:pt x="136" y="2253"/>
                    </a:lnTo>
                    <a:lnTo>
                      <a:pt x="144" y="2248"/>
                    </a:lnTo>
                    <a:lnTo>
                      <a:pt x="163" y="2252"/>
                    </a:lnTo>
                    <a:lnTo>
                      <a:pt x="168" y="2246"/>
                    </a:lnTo>
                    <a:lnTo>
                      <a:pt x="169" y="2246"/>
                    </a:lnTo>
                    <a:lnTo>
                      <a:pt x="173" y="2247"/>
                    </a:lnTo>
                    <a:lnTo>
                      <a:pt x="176" y="2249"/>
                    </a:lnTo>
                    <a:lnTo>
                      <a:pt x="178" y="2268"/>
                    </a:lnTo>
                    <a:lnTo>
                      <a:pt x="179" y="2283"/>
                    </a:lnTo>
                    <a:lnTo>
                      <a:pt x="178" y="2340"/>
                    </a:lnTo>
                    <a:lnTo>
                      <a:pt x="179" y="2345"/>
                    </a:lnTo>
                    <a:lnTo>
                      <a:pt x="185" y="2359"/>
                    </a:lnTo>
                    <a:lnTo>
                      <a:pt x="190" y="2364"/>
                    </a:lnTo>
                    <a:lnTo>
                      <a:pt x="204" y="2370"/>
                    </a:lnTo>
                    <a:lnTo>
                      <a:pt x="259" y="2370"/>
                    </a:lnTo>
                    <a:lnTo>
                      <a:pt x="264" y="2371"/>
                    </a:lnTo>
                    <a:lnTo>
                      <a:pt x="269" y="2371"/>
                    </a:lnTo>
                    <a:lnTo>
                      <a:pt x="289" y="2371"/>
                    </a:lnTo>
                    <a:lnTo>
                      <a:pt x="306" y="2367"/>
                    </a:lnTo>
                    <a:lnTo>
                      <a:pt x="317" y="2369"/>
                    </a:lnTo>
                    <a:lnTo>
                      <a:pt x="343" y="2377"/>
                    </a:lnTo>
                    <a:lnTo>
                      <a:pt x="375" y="2383"/>
                    </a:lnTo>
                    <a:lnTo>
                      <a:pt x="389" y="2391"/>
                    </a:lnTo>
                    <a:lnTo>
                      <a:pt x="394" y="2392"/>
                    </a:lnTo>
                    <a:lnTo>
                      <a:pt x="394" y="2396"/>
                    </a:lnTo>
                    <a:lnTo>
                      <a:pt x="391" y="2397"/>
                    </a:lnTo>
                    <a:lnTo>
                      <a:pt x="379" y="2393"/>
                    </a:lnTo>
                    <a:lnTo>
                      <a:pt x="368" y="2393"/>
                    </a:lnTo>
                    <a:lnTo>
                      <a:pt x="355" y="2386"/>
                    </a:lnTo>
                    <a:lnTo>
                      <a:pt x="348" y="2385"/>
                    </a:lnTo>
                    <a:lnTo>
                      <a:pt x="333" y="2392"/>
                    </a:lnTo>
                    <a:lnTo>
                      <a:pt x="330" y="2399"/>
                    </a:lnTo>
                    <a:lnTo>
                      <a:pt x="327" y="2405"/>
                    </a:lnTo>
                    <a:lnTo>
                      <a:pt x="311" y="2409"/>
                    </a:lnTo>
                    <a:lnTo>
                      <a:pt x="294" y="2419"/>
                    </a:lnTo>
                    <a:lnTo>
                      <a:pt x="290" y="2424"/>
                    </a:lnTo>
                    <a:lnTo>
                      <a:pt x="281" y="2426"/>
                    </a:lnTo>
                    <a:lnTo>
                      <a:pt x="275" y="2425"/>
                    </a:lnTo>
                    <a:lnTo>
                      <a:pt x="268" y="2429"/>
                    </a:lnTo>
                    <a:lnTo>
                      <a:pt x="259" y="2431"/>
                    </a:lnTo>
                    <a:lnTo>
                      <a:pt x="259" y="2455"/>
                    </a:lnTo>
                    <a:lnTo>
                      <a:pt x="253" y="2479"/>
                    </a:lnTo>
                    <a:lnTo>
                      <a:pt x="251" y="2512"/>
                    </a:lnTo>
                    <a:lnTo>
                      <a:pt x="249" y="2521"/>
                    </a:lnTo>
                    <a:lnTo>
                      <a:pt x="246" y="2527"/>
                    </a:lnTo>
                    <a:lnTo>
                      <a:pt x="243" y="2531"/>
                    </a:lnTo>
                    <a:lnTo>
                      <a:pt x="237" y="2531"/>
                    </a:lnTo>
                    <a:lnTo>
                      <a:pt x="222" y="2526"/>
                    </a:lnTo>
                    <a:lnTo>
                      <a:pt x="214" y="2525"/>
                    </a:lnTo>
                    <a:lnTo>
                      <a:pt x="194" y="2515"/>
                    </a:lnTo>
                    <a:lnTo>
                      <a:pt x="183" y="2505"/>
                    </a:lnTo>
                    <a:lnTo>
                      <a:pt x="178" y="2495"/>
                    </a:lnTo>
                    <a:lnTo>
                      <a:pt x="179" y="2485"/>
                    </a:lnTo>
                    <a:lnTo>
                      <a:pt x="188" y="2480"/>
                    </a:lnTo>
                    <a:lnTo>
                      <a:pt x="190" y="2488"/>
                    </a:lnTo>
                    <a:lnTo>
                      <a:pt x="189" y="2494"/>
                    </a:lnTo>
                    <a:lnTo>
                      <a:pt x="198" y="2490"/>
                    </a:lnTo>
                    <a:lnTo>
                      <a:pt x="201" y="2483"/>
                    </a:lnTo>
                    <a:lnTo>
                      <a:pt x="208" y="2477"/>
                    </a:lnTo>
                    <a:lnTo>
                      <a:pt x="220" y="2475"/>
                    </a:lnTo>
                    <a:lnTo>
                      <a:pt x="231" y="2468"/>
                    </a:lnTo>
                    <a:lnTo>
                      <a:pt x="238" y="2461"/>
                    </a:lnTo>
                    <a:lnTo>
                      <a:pt x="243" y="2450"/>
                    </a:lnTo>
                    <a:lnTo>
                      <a:pt x="244" y="2442"/>
                    </a:lnTo>
                    <a:lnTo>
                      <a:pt x="233" y="2436"/>
                    </a:lnTo>
                    <a:lnTo>
                      <a:pt x="227" y="2428"/>
                    </a:lnTo>
                    <a:lnTo>
                      <a:pt x="222" y="2417"/>
                    </a:lnTo>
                    <a:lnTo>
                      <a:pt x="211" y="2414"/>
                    </a:lnTo>
                    <a:lnTo>
                      <a:pt x="189" y="2413"/>
                    </a:lnTo>
                    <a:lnTo>
                      <a:pt x="176" y="2418"/>
                    </a:lnTo>
                    <a:lnTo>
                      <a:pt x="171" y="2424"/>
                    </a:lnTo>
                    <a:lnTo>
                      <a:pt x="171" y="2417"/>
                    </a:lnTo>
                    <a:lnTo>
                      <a:pt x="168" y="2412"/>
                    </a:lnTo>
                    <a:lnTo>
                      <a:pt x="153" y="2414"/>
                    </a:lnTo>
                    <a:lnTo>
                      <a:pt x="153" y="2409"/>
                    </a:lnTo>
                    <a:lnTo>
                      <a:pt x="156" y="2404"/>
                    </a:lnTo>
                    <a:lnTo>
                      <a:pt x="168" y="2398"/>
                    </a:lnTo>
                    <a:lnTo>
                      <a:pt x="171" y="2388"/>
                    </a:lnTo>
                    <a:lnTo>
                      <a:pt x="171" y="2376"/>
                    </a:lnTo>
                    <a:lnTo>
                      <a:pt x="160" y="2364"/>
                    </a:lnTo>
                    <a:lnTo>
                      <a:pt x="168" y="2360"/>
                    </a:lnTo>
                    <a:lnTo>
                      <a:pt x="169" y="2354"/>
                    </a:lnTo>
                    <a:lnTo>
                      <a:pt x="168" y="2345"/>
                    </a:lnTo>
                    <a:lnTo>
                      <a:pt x="160" y="2335"/>
                    </a:lnTo>
                    <a:lnTo>
                      <a:pt x="145" y="2322"/>
                    </a:lnTo>
                    <a:lnTo>
                      <a:pt x="134" y="2316"/>
                    </a:lnTo>
                    <a:lnTo>
                      <a:pt x="129" y="2316"/>
                    </a:lnTo>
                    <a:lnTo>
                      <a:pt x="160" y="2338"/>
                    </a:lnTo>
                    <a:lnTo>
                      <a:pt x="160" y="2345"/>
                    </a:lnTo>
                    <a:lnTo>
                      <a:pt x="153" y="2348"/>
                    </a:lnTo>
                    <a:lnTo>
                      <a:pt x="146" y="2344"/>
                    </a:lnTo>
                    <a:lnTo>
                      <a:pt x="137" y="2335"/>
                    </a:lnTo>
                    <a:lnTo>
                      <a:pt x="135" y="2338"/>
                    </a:lnTo>
                    <a:lnTo>
                      <a:pt x="141" y="2351"/>
                    </a:lnTo>
                    <a:lnTo>
                      <a:pt x="137" y="2361"/>
                    </a:lnTo>
                    <a:lnTo>
                      <a:pt x="133" y="2365"/>
                    </a:lnTo>
                    <a:lnTo>
                      <a:pt x="130" y="2360"/>
                    </a:lnTo>
                    <a:lnTo>
                      <a:pt x="126" y="2353"/>
                    </a:lnTo>
                    <a:lnTo>
                      <a:pt x="125" y="2343"/>
                    </a:lnTo>
                    <a:lnTo>
                      <a:pt x="119" y="2329"/>
                    </a:lnTo>
                    <a:lnTo>
                      <a:pt x="125" y="2344"/>
                    </a:lnTo>
                    <a:lnTo>
                      <a:pt x="126" y="2359"/>
                    </a:lnTo>
                    <a:lnTo>
                      <a:pt x="125" y="2371"/>
                    </a:lnTo>
                    <a:lnTo>
                      <a:pt x="119" y="2370"/>
                    </a:lnTo>
                    <a:lnTo>
                      <a:pt x="114" y="2367"/>
                    </a:lnTo>
                    <a:lnTo>
                      <a:pt x="110" y="2355"/>
                    </a:lnTo>
                    <a:lnTo>
                      <a:pt x="113" y="2332"/>
                    </a:lnTo>
                    <a:lnTo>
                      <a:pt x="106" y="2312"/>
                    </a:lnTo>
                    <a:lnTo>
                      <a:pt x="81" y="2285"/>
                    </a:lnTo>
                    <a:lnTo>
                      <a:pt x="79" y="2274"/>
                    </a:lnTo>
                    <a:lnTo>
                      <a:pt x="81" y="2267"/>
                    </a:lnTo>
                    <a:lnTo>
                      <a:pt x="92" y="2267"/>
                    </a:lnTo>
                    <a:lnTo>
                      <a:pt x="102" y="2263"/>
                    </a:lnTo>
                    <a:lnTo>
                      <a:pt x="101" y="2252"/>
                    </a:lnTo>
                    <a:lnTo>
                      <a:pt x="97" y="2249"/>
                    </a:lnTo>
                    <a:lnTo>
                      <a:pt x="94" y="2256"/>
                    </a:lnTo>
                    <a:lnTo>
                      <a:pt x="90" y="2256"/>
                    </a:lnTo>
                    <a:lnTo>
                      <a:pt x="83" y="2251"/>
                    </a:lnTo>
                    <a:lnTo>
                      <a:pt x="79" y="2240"/>
                    </a:lnTo>
                    <a:lnTo>
                      <a:pt x="82" y="2234"/>
                    </a:lnTo>
                    <a:lnTo>
                      <a:pt x="93" y="2237"/>
                    </a:lnTo>
                    <a:lnTo>
                      <a:pt x="92" y="2234"/>
                    </a:lnTo>
                    <a:lnTo>
                      <a:pt x="86" y="2227"/>
                    </a:lnTo>
                    <a:lnTo>
                      <a:pt x="74" y="2225"/>
                    </a:lnTo>
                    <a:lnTo>
                      <a:pt x="66" y="2221"/>
                    </a:lnTo>
                    <a:lnTo>
                      <a:pt x="60" y="2214"/>
                    </a:lnTo>
                    <a:lnTo>
                      <a:pt x="55" y="2204"/>
                    </a:lnTo>
                    <a:lnTo>
                      <a:pt x="69" y="2189"/>
                    </a:lnTo>
                    <a:lnTo>
                      <a:pt x="70" y="2173"/>
                    </a:lnTo>
                    <a:lnTo>
                      <a:pt x="72" y="2170"/>
                    </a:lnTo>
                    <a:lnTo>
                      <a:pt x="72" y="2164"/>
                    </a:lnTo>
                    <a:lnTo>
                      <a:pt x="87" y="2154"/>
                    </a:lnTo>
                    <a:lnTo>
                      <a:pt x="93" y="2156"/>
                    </a:lnTo>
                    <a:lnTo>
                      <a:pt x="97" y="2156"/>
                    </a:lnTo>
                    <a:lnTo>
                      <a:pt x="97" y="2154"/>
                    </a:lnTo>
                    <a:lnTo>
                      <a:pt x="92" y="2150"/>
                    </a:lnTo>
                    <a:lnTo>
                      <a:pt x="90" y="2144"/>
                    </a:lnTo>
                    <a:lnTo>
                      <a:pt x="97" y="2116"/>
                    </a:lnTo>
                    <a:lnTo>
                      <a:pt x="93" y="2117"/>
                    </a:lnTo>
                    <a:lnTo>
                      <a:pt x="85" y="2125"/>
                    </a:lnTo>
                    <a:lnTo>
                      <a:pt x="82" y="2134"/>
                    </a:lnTo>
                    <a:lnTo>
                      <a:pt x="77" y="2144"/>
                    </a:lnTo>
                    <a:lnTo>
                      <a:pt x="72" y="2141"/>
                    </a:lnTo>
                    <a:lnTo>
                      <a:pt x="70" y="2134"/>
                    </a:lnTo>
                    <a:lnTo>
                      <a:pt x="69" y="2119"/>
                    </a:lnTo>
                    <a:lnTo>
                      <a:pt x="69" y="2089"/>
                    </a:lnTo>
                    <a:lnTo>
                      <a:pt x="72" y="2082"/>
                    </a:lnTo>
                    <a:lnTo>
                      <a:pt x="77" y="2084"/>
                    </a:lnTo>
                    <a:lnTo>
                      <a:pt x="70" y="2076"/>
                    </a:lnTo>
                    <a:lnTo>
                      <a:pt x="72" y="2065"/>
                    </a:lnTo>
                    <a:lnTo>
                      <a:pt x="88" y="2064"/>
                    </a:lnTo>
                    <a:lnTo>
                      <a:pt x="98" y="2073"/>
                    </a:lnTo>
                    <a:lnTo>
                      <a:pt x="96" y="2064"/>
                    </a:lnTo>
                    <a:lnTo>
                      <a:pt x="93" y="2052"/>
                    </a:lnTo>
                    <a:lnTo>
                      <a:pt x="90" y="2057"/>
                    </a:lnTo>
                    <a:lnTo>
                      <a:pt x="69" y="2062"/>
                    </a:lnTo>
                    <a:lnTo>
                      <a:pt x="65" y="2058"/>
                    </a:lnTo>
                    <a:lnTo>
                      <a:pt x="63" y="2048"/>
                    </a:lnTo>
                    <a:lnTo>
                      <a:pt x="59" y="2042"/>
                    </a:lnTo>
                    <a:lnTo>
                      <a:pt x="59" y="2021"/>
                    </a:lnTo>
                    <a:lnTo>
                      <a:pt x="66" y="2022"/>
                    </a:lnTo>
                    <a:lnTo>
                      <a:pt x="72" y="2032"/>
                    </a:lnTo>
                    <a:lnTo>
                      <a:pt x="76" y="2042"/>
                    </a:lnTo>
                    <a:lnTo>
                      <a:pt x="75" y="2027"/>
                    </a:lnTo>
                    <a:lnTo>
                      <a:pt x="79" y="2025"/>
                    </a:lnTo>
                    <a:lnTo>
                      <a:pt x="99" y="2028"/>
                    </a:lnTo>
                    <a:lnTo>
                      <a:pt x="115" y="2041"/>
                    </a:lnTo>
                    <a:lnTo>
                      <a:pt x="122" y="2041"/>
                    </a:lnTo>
                    <a:lnTo>
                      <a:pt x="109" y="2032"/>
                    </a:lnTo>
                    <a:lnTo>
                      <a:pt x="102" y="2019"/>
                    </a:lnTo>
                    <a:lnTo>
                      <a:pt x="99" y="2005"/>
                    </a:lnTo>
                    <a:lnTo>
                      <a:pt x="97" y="1999"/>
                    </a:lnTo>
                    <a:lnTo>
                      <a:pt x="94" y="2006"/>
                    </a:lnTo>
                    <a:lnTo>
                      <a:pt x="81" y="2005"/>
                    </a:lnTo>
                    <a:lnTo>
                      <a:pt x="76" y="2000"/>
                    </a:lnTo>
                    <a:lnTo>
                      <a:pt x="77" y="1995"/>
                    </a:lnTo>
                    <a:lnTo>
                      <a:pt x="85" y="1989"/>
                    </a:lnTo>
                    <a:lnTo>
                      <a:pt x="76" y="1987"/>
                    </a:lnTo>
                    <a:lnTo>
                      <a:pt x="63" y="1979"/>
                    </a:lnTo>
                    <a:lnTo>
                      <a:pt x="60" y="1976"/>
                    </a:lnTo>
                    <a:lnTo>
                      <a:pt x="65" y="1966"/>
                    </a:lnTo>
                    <a:lnTo>
                      <a:pt x="76" y="1961"/>
                    </a:lnTo>
                    <a:lnTo>
                      <a:pt x="85" y="1958"/>
                    </a:lnTo>
                    <a:lnTo>
                      <a:pt x="77" y="1951"/>
                    </a:lnTo>
                    <a:lnTo>
                      <a:pt x="87" y="1941"/>
                    </a:lnTo>
                    <a:lnTo>
                      <a:pt x="83" y="1939"/>
                    </a:lnTo>
                    <a:lnTo>
                      <a:pt x="81" y="1931"/>
                    </a:lnTo>
                    <a:lnTo>
                      <a:pt x="74" y="1925"/>
                    </a:lnTo>
                    <a:lnTo>
                      <a:pt x="66" y="1920"/>
                    </a:lnTo>
                    <a:lnTo>
                      <a:pt x="59" y="1920"/>
                    </a:lnTo>
                    <a:lnTo>
                      <a:pt x="54" y="1926"/>
                    </a:lnTo>
                    <a:lnTo>
                      <a:pt x="48" y="1929"/>
                    </a:lnTo>
                    <a:lnTo>
                      <a:pt x="33" y="1922"/>
                    </a:lnTo>
                    <a:lnTo>
                      <a:pt x="28" y="1914"/>
                    </a:lnTo>
                    <a:lnTo>
                      <a:pt x="22" y="1909"/>
                    </a:lnTo>
                    <a:lnTo>
                      <a:pt x="13" y="1914"/>
                    </a:lnTo>
                    <a:lnTo>
                      <a:pt x="7" y="1919"/>
                    </a:lnTo>
                    <a:lnTo>
                      <a:pt x="12" y="1923"/>
                    </a:lnTo>
                    <a:lnTo>
                      <a:pt x="15" y="1930"/>
                    </a:lnTo>
                    <a:lnTo>
                      <a:pt x="12" y="1939"/>
                    </a:lnTo>
                    <a:lnTo>
                      <a:pt x="1" y="1937"/>
                    </a:lnTo>
                    <a:lnTo>
                      <a:pt x="0" y="1929"/>
                    </a:lnTo>
                    <a:lnTo>
                      <a:pt x="4" y="1908"/>
                    </a:lnTo>
                    <a:lnTo>
                      <a:pt x="12" y="1903"/>
                    </a:lnTo>
                    <a:lnTo>
                      <a:pt x="20" y="1896"/>
                    </a:lnTo>
                    <a:lnTo>
                      <a:pt x="27" y="1885"/>
                    </a:lnTo>
                    <a:lnTo>
                      <a:pt x="36" y="1883"/>
                    </a:lnTo>
                    <a:lnTo>
                      <a:pt x="44" y="1879"/>
                    </a:lnTo>
                    <a:lnTo>
                      <a:pt x="44" y="1871"/>
                    </a:lnTo>
                    <a:lnTo>
                      <a:pt x="42" y="1870"/>
                    </a:lnTo>
                    <a:lnTo>
                      <a:pt x="36" y="1871"/>
                    </a:lnTo>
                    <a:lnTo>
                      <a:pt x="32" y="1869"/>
                    </a:lnTo>
                    <a:lnTo>
                      <a:pt x="29" y="1865"/>
                    </a:lnTo>
                    <a:lnTo>
                      <a:pt x="29" y="1856"/>
                    </a:lnTo>
                    <a:lnTo>
                      <a:pt x="47" y="1853"/>
                    </a:lnTo>
                    <a:lnTo>
                      <a:pt x="55" y="1855"/>
                    </a:lnTo>
                    <a:lnTo>
                      <a:pt x="59" y="1859"/>
                    </a:lnTo>
                    <a:lnTo>
                      <a:pt x="66" y="1853"/>
                    </a:lnTo>
                    <a:lnTo>
                      <a:pt x="72" y="1856"/>
                    </a:lnTo>
                    <a:lnTo>
                      <a:pt x="79" y="1860"/>
                    </a:lnTo>
                    <a:lnTo>
                      <a:pt x="76" y="1867"/>
                    </a:lnTo>
                    <a:lnTo>
                      <a:pt x="77" y="1874"/>
                    </a:lnTo>
                    <a:lnTo>
                      <a:pt x="82" y="1869"/>
                    </a:lnTo>
                    <a:lnTo>
                      <a:pt x="82" y="1876"/>
                    </a:lnTo>
                    <a:lnTo>
                      <a:pt x="76" y="1883"/>
                    </a:lnTo>
                    <a:lnTo>
                      <a:pt x="74" y="1890"/>
                    </a:lnTo>
                    <a:lnTo>
                      <a:pt x="79" y="1897"/>
                    </a:lnTo>
                    <a:lnTo>
                      <a:pt x="86" y="1898"/>
                    </a:lnTo>
                    <a:lnTo>
                      <a:pt x="91" y="1888"/>
                    </a:lnTo>
                    <a:lnTo>
                      <a:pt x="96" y="1882"/>
                    </a:lnTo>
                    <a:lnTo>
                      <a:pt x="97" y="1888"/>
                    </a:lnTo>
                    <a:lnTo>
                      <a:pt x="94" y="1899"/>
                    </a:lnTo>
                    <a:lnTo>
                      <a:pt x="94" y="1906"/>
                    </a:lnTo>
                    <a:lnTo>
                      <a:pt x="99" y="1903"/>
                    </a:lnTo>
                    <a:lnTo>
                      <a:pt x="101" y="1896"/>
                    </a:lnTo>
                    <a:lnTo>
                      <a:pt x="104" y="1892"/>
                    </a:lnTo>
                    <a:lnTo>
                      <a:pt x="112" y="1886"/>
                    </a:lnTo>
                    <a:lnTo>
                      <a:pt x="118" y="1882"/>
                    </a:lnTo>
                    <a:lnTo>
                      <a:pt x="118" y="1879"/>
                    </a:lnTo>
                    <a:lnTo>
                      <a:pt x="120" y="1870"/>
                    </a:lnTo>
                    <a:lnTo>
                      <a:pt x="125" y="1859"/>
                    </a:lnTo>
                    <a:lnTo>
                      <a:pt x="125" y="1852"/>
                    </a:lnTo>
                    <a:lnTo>
                      <a:pt x="120" y="1855"/>
                    </a:lnTo>
                    <a:lnTo>
                      <a:pt x="117" y="1860"/>
                    </a:lnTo>
                    <a:lnTo>
                      <a:pt x="115" y="1866"/>
                    </a:lnTo>
                    <a:lnTo>
                      <a:pt x="108" y="1880"/>
                    </a:lnTo>
                    <a:lnTo>
                      <a:pt x="110" y="1855"/>
                    </a:lnTo>
                    <a:lnTo>
                      <a:pt x="113" y="1850"/>
                    </a:lnTo>
                    <a:lnTo>
                      <a:pt x="114" y="1849"/>
                    </a:lnTo>
                    <a:lnTo>
                      <a:pt x="128" y="1847"/>
                    </a:lnTo>
                    <a:lnTo>
                      <a:pt x="119" y="1844"/>
                    </a:lnTo>
                    <a:lnTo>
                      <a:pt x="119" y="1839"/>
                    </a:lnTo>
                    <a:lnTo>
                      <a:pt x="124" y="1834"/>
                    </a:lnTo>
                    <a:lnTo>
                      <a:pt x="131" y="1831"/>
                    </a:lnTo>
                    <a:lnTo>
                      <a:pt x="131" y="1827"/>
                    </a:lnTo>
                    <a:lnTo>
                      <a:pt x="124" y="1828"/>
                    </a:lnTo>
                    <a:lnTo>
                      <a:pt x="112" y="1833"/>
                    </a:lnTo>
                    <a:lnTo>
                      <a:pt x="113" y="1823"/>
                    </a:lnTo>
                    <a:lnTo>
                      <a:pt x="117" y="1818"/>
                    </a:lnTo>
                    <a:lnTo>
                      <a:pt x="122" y="1813"/>
                    </a:lnTo>
                    <a:lnTo>
                      <a:pt x="126" y="1812"/>
                    </a:lnTo>
                    <a:lnTo>
                      <a:pt x="134" y="1818"/>
                    </a:lnTo>
                    <a:lnTo>
                      <a:pt x="140" y="1821"/>
                    </a:lnTo>
                    <a:lnTo>
                      <a:pt x="144" y="1824"/>
                    </a:lnTo>
                    <a:lnTo>
                      <a:pt x="150" y="1823"/>
                    </a:lnTo>
                    <a:lnTo>
                      <a:pt x="150" y="1816"/>
                    </a:lnTo>
                    <a:lnTo>
                      <a:pt x="142" y="1816"/>
                    </a:lnTo>
                    <a:lnTo>
                      <a:pt x="129" y="1807"/>
                    </a:lnTo>
                    <a:lnTo>
                      <a:pt x="120" y="1806"/>
                    </a:lnTo>
                    <a:lnTo>
                      <a:pt x="122" y="1795"/>
                    </a:lnTo>
                    <a:lnTo>
                      <a:pt x="122" y="1789"/>
                    </a:lnTo>
                    <a:lnTo>
                      <a:pt x="126" y="1786"/>
                    </a:lnTo>
                    <a:lnTo>
                      <a:pt x="136" y="1786"/>
                    </a:lnTo>
                    <a:lnTo>
                      <a:pt x="145" y="1784"/>
                    </a:lnTo>
                    <a:lnTo>
                      <a:pt x="156" y="1773"/>
                    </a:lnTo>
                    <a:lnTo>
                      <a:pt x="157" y="1767"/>
                    </a:lnTo>
                    <a:lnTo>
                      <a:pt x="157" y="1750"/>
                    </a:lnTo>
                    <a:lnTo>
                      <a:pt x="153" y="1742"/>
                    </a:lnTo>
                    <a:lnTo>
                      <a:pt x="149" y="1740"/>
                    </a:lnTo>
                    <a:lnTo>
                      <a:pt x="136" y="1729"/>
                    </a:lnTo>
                    <a:lnTo>
                      <a:pt x="130" y="1726"/>
                    </a:lnTo>
                    <a:lnTo>
                      <a:pt x="126" y="1723"/>
                    </a:lnTo>
                    <a:lnTo>
                      <a:pt x="126" y="1720"/>
                    </a:lnTo>
                    <a:lnTo>
                      <a:pt x="128" y="1720"/>
                    </a:lnTo>
                    <a:lnTo>
                      <a:pt x="129" y="1718"/>
                    </a:lnTo>
                    <a:lnTo>
                      <a:pt x="135" y="1711"/>
                    </a:lnTo>
                    <a:lnTo>
                      <a:pt x="137" y="1704"/>
                    </a:lnTo>
                    <a:lnTo>
                      <a:pt x="141" y="1697"/>
                    </a:lnTo>
                    <a:lnTo>
                      <a:pt x="146" y="1691"/>
                    </a:lnTo>
                    <a:lnTo>
                      <a:pt x="144" y="1686"/>
                    </a:lnTo>
                    <a:lnTo>
                      <a:pt x="146" y="1680"/>
                    </a:lnTo>
                    <a:lnTo>
                      <a:pt x="140" y="1675"/>
                    </a:lnTo>
                    <a:lnTo>
                      <a:pt x="139" y="1667"/>
                    </a:lnTo>
                    <a:lnTo>
                      <a:pt x="140" y="1661"/>
                    </a:lnTo>
                    <a:lnTo>
                      <a:pt x="142" y="1656"/>
                    </a:lnTo>
                    <a:lnTo>
                      <a:pt x="149" y="1651"/>
                    </a:lnTo>
                    <a:lnTo>
                      <a:pt x="153" y="1633"/>
                    </a:lnTo>
                    <a:lnTo>
                      <a:pt x="151" y="1612"/>
                    </a:lnTo>
                    <a:lnTo>
                      <a:pt x="158" y="1601"/>
                    </a:lnTo>
                    <a:lnTo>
                      <a:pt x="166" y="1603"/>
                    </a:lnTo>
                    <a:lnTo>
                      <a:pt x="161" y="1597"/>
                    </a:lnTo>
                    <a:lnTo>
                      <a:pt x="155" y="1587"/>
                    </a:lnTo>
                    <a:lnTo>
                      <a:pt x="160" y="1578"/>
                    </a:lnTo>
                    <a:lnTo>
                      <a:pt x="167" y="1580"/>
                    </a:lnTo>
                    <a:lnTo>
                      <a:pt x="172" y="1594"/>
                    </a:lnTo>
                    <a:lnTo>
                      <a:pt x="172" y="1583"/>
                    </a:lnTo>
                    <a:lnTo>
                      <a:pt x="171" y="1562"/>
                    </a:lnTo>
                    <a:lnTo>
                      <a:pt x="162" y="1562"/>
                    </a:lnTo>
                    <a:lnTo>
                      <a:pt x="153" y="1558"/>
                    </a:lnTo>
                    <a:lnTo>
                      <a:pt x="156" y="1548"/>
                    </a:lnTo>
                    <a:lnTo>
                      <a:pt x="166" y="1541"/>
                    </a:lnTo>
                    <a:lnTo>
                      <a:pt x="172" y="1540"/>
                    </a:lnTo>
                    <a:lnTo>
                      <a:pt x="178" y="1533"/>
                    </a:lnTo>
                    <a:lnTo>
                      <a:pt x="178" y="1532"/>
                    </a:lnTo>
                    <a:lnTo>
                      <a:pt x="169" y="1536"/>
                    </a:lnTo>
                    <a:lnTo>
                      <a:pt x="163" y="1536"/>
                    </a:lnTo>
                    <a:lnTo>
                      <a:pt x="157" y="1533"/>
                    </a:lnTo>
                    <a:lnTo>
                      <a:pt x="151" y="1525"/>
                    </a:lnTo>
                    <a:lnTo>
                      <a:pt x="141" y="1525"/>
                    </a:lnTo>
                    <a:lnTo>
                      <a:pt x="135" y="1528"/>
                    </a:lnTo>
                    <a:lnTo>
                      <a:pt x="134" y="1535"/>
                    </a:lnTo>
                    <a:lnTo>
                      <a:pt x="130" y="1540"/>
                    </a:lnTo>
                    <a:lnTo>
                      <a:pt x="117" y="1543"/>
                    </a:lnTo>
                    <a:lnTo>
                      <a:pt x="103" y="1537"/>
                    </a:lnTo>
                    <a:lnTo>
                      <a:pt x="104" y="1531"/>
                    </a:lnTo>
                    <a:lnTo>
                      <a:pt x="101" y="1525"/>
                    </a:lnTo>
                    <a:lnTo>
                      <a:pt x="97" y="1524"/>
                    </a:lnTo>
                    <a:lnTo>
                      <a:pt x="93" y="1516"/>
                    </a:lnTo>
                    <a:lnTo>
                      <a:pt x="92" y="1504"/>
                    </a:lnTo>
                    <a:lnTo>
                      <a:pt x="93" y="1489"/>
                    </a:lnTo>
                    <a:lnTo>
                      <a:pt x="96" y="1466"/>
                    </a:lnTo>
                    <a:lnTo>
                      <a:pt x="101" y="1454"/>
                    </a:lnTo>
                    <a:lnTo>
                      <a:pt x="102" y="1407"/>
                    </a:lnTo>
                    <a:lnTo>
                      <a:pt x="112" y="1402"/>
                    </a:lnTo>
                    <a:lnTo>
                      <a:pt x="113" y="1396"/>
                    </a:lnTo>
                    <a:lnTo>
                      <a:pt x="118" y="1390"/>
                    </a:lnTo>
                    <a:lnTo>
                      <a:pt x="122" y="1379"/>
                    </a:lnTo>
                    <a:lnTo>
                      <a:pt x="120" y="1349"/>
                    </a:lnTo>
                    <a:lnTo>
                      <a:pt x="115" y="1329"/>
                    </a:lnTo>
                    <a:lnTo>
                      <a:pt x="108" y="1314"/>
                    </a:lnTo>
                    <a:lnTo>
                      <a:pt x="108" y="1311"/>
                    </a:lnTo>
                    <a:lnTo>
                      <a:pt x="109" y="1311"/>
                    </a:lnTo>
                    <a:lnTo>
                      <a:pt x="112" y="1285"/>
                    </a:lnTo>
                    <a:lnTo>
                      <a:pt x="109" y="1274"/>
                    </a:lnTo>
                    <a:lnTo>
                      <a:pt x="104" y="1261"/>
                    </a:lnTo>
                    <a:lnTo>
                      <a:pt x="106" y="1244"/>
                    </a:lnTo>
                    <a:lnTo>
                      <a:pt x="106" y="1225"/>
                    </a:lnTo>
                    <a:lnTo>
                      <a:pt x="113" y="1215"/>
                    </a:lnTo>
                    <a:lnTo>
                      <a:pt x="122" y="1219"/>
                    </a:lnTo>
                    <a:lnTo>
                      <a:pt x="130" y="1215"/>
                    </a:lnTo>
                    <a:lnTo>
                      <a:pt x="129" y="1182"/>
                    </a:lnTo>
                    <a:lnTo>
                      <a:pt x="134" y="1178"/>
                    </a:lnTo>
                    <a:lnTo>
                      <a:pt x="137" y="1182"/>
                    </a:lnTo>
                    <a:lnTo>
                      <a:pt x="141" y="1180"/>
                    </a:lnTo>
                    <a:lnTo>
                      <a:pt x="149" y="1161"/>
                    </a:lnTo>
                    <a:lnTo>
                      <a:pt x="152" y="1139"/>
                    </a:lnTo>
                    <a:lnTo>
                      <a:pt x="158" y="1132"/>
                    </a:lnTo>
                    <a:lnTo>
                      <a:pt x="162" y="1116"/>
                    </a:lnTo>
                    <a:lnTo>
                      <a:pt x="166" y="1105"/>
                    </a:lnTo>
                    <a:lnTo>
                      <a:pt x="182" y="1076"/>
                    </a:lnTo>
                    <a:lnTo>
                      <a:pt x="183" y="1068"/>
                    </a:lnTo>
                    <a:lnTo>
                      <a:pt x="194" y="1037"/>
                    </a:lnTo>
                    <a:lnTo>
                      <a:pt x="195" y="1025"/>
                    </a:lnTo>
                    <a:lnTo>
                      <a:pt x="196" y="1024"/>
                    </a:lnTo>
                    <a:lnTo>
                      <a:pt x="204" y="994"/>
                    </a:lnTo>
                    <a:lnTo>
                      <a:pt x="210" y="987"/>
                    </a:lnTo>
                    <a:lnTo>
                      <a:pt x="210" y="950"/>
                    </a:lnTo>
                    <a:lnTo>
                      <a:pt x="217" y="939"/>
                    </a:lnTo>
                    <a:lnTo>
                      <a:pt x="221" y="928"/>
                    </a:lnTo>
                    <a:lnTo>
                      <a:pt x="221" y="903"/>
                    </a:lnTo>
                    <a:lnTo>
                      <a:pt x="216" y="882"/>
                    </a:lnTo>
                    <a:lnTo>
                      <a:pt x="215" y="855"/>
                    </a:lnTo>
                    <a:lnTo>
                      <a:pt x="210" y="821"/>
                    </a:lnTo>
                    <a:lnTo>
                      <a:pt x="209" y="789"/>
                    </a:lnTo>
                    <a:lnTo>
                      <a:pt x="211" y="763"/>
                    </a:lnTo>
                    <a:lnTo>
                      <a:pt x="223" y="756"/>
                    </a:lnTo>
                    <a:lnTo>
                      <a:pt x="228" y="737"/>
                    </a:lnTo>
                    <a:lnTo>
                      <a:pt x="226" y="731"/>
                    </a:lnTo>
                    <a:lnTo>
                      <a:pt x="226" y="719"/>
                    </a:lnTo>
                    <a:lnTo>
                      <a:pt x="219" y="698"/>
                    </a:lnTo>
                    <a:lnTo>
                      <a:pt x="216" y="694"/>
                    </a:lnTo>
                    <a:lnTo>
                      <a:pt x="217" y="685"/>
                    </a:lnTo>
                    <a:lnTo>
                      <a:pt x="220" y="678"/>
                    </a:lnTo>
                    <a:lnTo>
                      <a:pt x="231" y="664"/>
                    </a:lnTo>
                    <a:lnTo>
                      <a:pt x="236" y="643"/>
                    </a:lnTo>
                    <a:lnTo>
                      <a:pt x="242" y="606"/>
                    </a:lnTo>
                    <a:lnTo>
                      <a:pt x="251" y="591"/>
                    </a:lnTo>
                    <a:lnTo>
                      <a:pt x="251" y="572"/>
                    </a:lnTo>
                    <a:lnTo>
                      <a:pt x="253" y="565"/>
                    </a:lnTo>
                    <a:lnTo>
                      <a:pt x="257" y="562"/>
                    </a:lnTo>
                    <a:lnTo>
                      <a:pt x="262" y="548"/>
                    </a:lnTo>
                    <a:lnTo>
                      <a:pt x="263" y="530"/>
                    </a:lnTo>
                    <a:lnTo>
                      <a:pt x="265" y="521"/>
                    </a:lnTo>
                    <a:lnTo>
                      <a:pt x="265" y="511"/>
                    </a:lnTo>
                    <a:lnTo>
                      <a:pt x="262" y="497"/>
                    </a:lnTo>
                    <a:lnTo>
                      <a:pt x="262" y="483"/>
                    </a:lnTo>
                    <a:lnTo>
                      <a:pt x="264" y="475"/>
                    </a:lnTo>
                    <a:lnTo>
                      <a:pt x="268" y="467"/>
                    </a:lnTo>
                    <a:lnTo>
                      <a:pt x="275" y="461"/>
                    </a:lnTo>
                    <a:lnTo>
                      <a:pt x="275" y="452"/>
                    </a:lnTo>
                    <a:lnTo>
                      <a:pt x="275" y="438"/>
                    </a:lnTo>
                    <a:lnTo>
                      <a:pt x="274" y="423"/>
                    </a:lnTo>
                    <a:lnTo>
                      <a:pt x="274" y="375"/>
                    </a:lnTo>
                    <a:lnTo>
                      <a:pt x="276" y="363"/>
                    </a:lnTo>
                    <a:lnTo>
                      <a:pt x="276" y="351"/>
                    </a:lnTo>
                    <a:lnTo>
                      <a:pt x="270" y="343"/>
                    </a:lnTo>
                    <a:lnTo>
                      <a:pt x="270" y="337"/>
                    </a:lnTo>
                    <a:lnTo>
                      <a:pt x="274" y="324"/>
                    </a:lnTo>
                    <a:lnTo>
                      <a:pt x="279" y="317"/>
                    </a:lnTo>
                    <a:lnTo>
                      <a:pt x="284" y="317"/>
                    </a:lnTo>
                    <a:lnTo>
                      <a:pt x="286" y="310"/>
                    </a:lnTo>
                    <a:lnTo>
                      <a:pt x="289" y="268"/>
                    </a:lnTo>
                    <a:lnTo>
                      <a:pt x="292" y="256"/>
                    </a:lnTo>
                    <a:lnTo>
                      <a:pt x="292" y="244"/>
                    </a:lnTo>
                    <a:lnTo>
                      <a:pt x="296" y="233"/>
                    </a:lnTo>
                    <a:lnTo>
                      <a:pt x="297" y="224"/>
                    </a:lnTo>
                    <a:lnTo>
                      <a:pt x="296" y="222"/>
                    </a:lnTo>
                    <a:lnTo>
                      <a:pt x="290" y="195"/>
                    </a:lnTo>
                    <a:lnTo>
                      <a:pt x="292" y="142"/>
                    </a:lnTo>
                    <a:lnTo>
                      <a:pt x="290" y="132"/>
                    </a:lnTo>
                    <a:lnTo>
                      <a:pt x="287" y="122"/>
                    </a:lnTo>
                    <a:lnTo>
                      <a:pt x="285" y="95"/>
                    </a:lnTo>
                    <a:lnTo>
                      <a:pt x="279" y="57"/>
                    </a:lnTo>
                    <a:lnTo>
                      <a:pt x="274" y="39"/>
                    </a:lnTo>
                    <a:lnTo>
                      <a:pt x="284" y="30"/>
                    </a:lnTo>
                    <a:lnTo>
                      <a:pt x="286" y="30"/>
                    </a:lnTo>
                    <a:lnTo>
                      <a:pt x="303" y="29"/>
                    </a:lnTo>
                    <a:lnTo>
                      <a:pt x="311" y="26"/>
                    </a:lnTo>
                    <a:lnTo>
                      <a:pt x="312" y="25"/>
                    </a:lnTo>
                    <a:lnTo>
                      <a:pt x="313" y="16"/>
                    </a:lnTo>
                    <a:lnTo>
                      <a:pt x="318" y="7"/>
                    </a:lnTo>
                    <a:lnTo>
                      <a:pt x="323" y="2"/>
                    </a:lnTo>
                    <a:lnTo>
                      <a:pt x="32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8" name="Freeform 242"/>
              <p:cNvSpPr>
                <a:spLocks noChangeAspect="1"/>
              </p:cNvSpPr>
              <p:nvPr/>
            </p:nvSpPr>
            <p:spPr bwMode="gray">
              <a:xfrm>
                <a:off x="1733" y="3162"/>
                <a:ext cx="31" cy="47"/>
              </a:xfrm>
              <a:custGeom>
                <a:avLst/>
                <a:gdLst/>
                <a:ahLst/>
                <a:cxnLst>
                  <a:cxn ang="0">
                    <a:pos x="141" y="225"/>
                  </a:cxn>
                  <a:cxn ang="0">
                    <a:pos x="135" y="231"/>
                  </a:cxn>
                  <a:cxn ang="0">
                    <a:pos x="115" y="225"/>
                  </a:cxn>
                  <a:cxn ang="0">
                    <a:pos x="77" y="221"/>
                  </a:cxn>
                  <a:cxn ang="0">
                    <a:pos x="61" y="225"/>
                  </a:cxn>
                  <a:cxn ang="0">
                    <a:pos x="35" y="220"/>
                  </a:cxn>
                  <a:cxn ang="0">
                    <a:pos x="30" y="215"/>
                  </a:cxn>
                  <a:cxn ang="0">
                    <a:pos x="23" y="213"/>
                  </a:cxn>
                  <a:cxn ang="0">
                    <a:pos x="30" y="205"/>
                  </a:cxn>
                  <a:cxn ang="0">
                    <a:pos x="12" y="205"/>
                  </a:cxn>
                  <a:cxn ang="0">
                    <a:pos x="5" y="202"/>
                  </a:cxn>
                  <a:cxn ang="0">
                    <a:pos x="0" y="189"/>
                  </a:cxn>
                  <a:cxn ang="0">
                    <a:pos x="16" y="181"/>
                  </a:cxn>
                  <a:cxn ang="0">
                    <a:pos x="29" y="176"/>
                  </a:cxn>
                  <a:cxn ang="0">
                    <a:pos x="36" y="176"/>
                  </a:cxn>
                  <a:cxn ang="0">
                    <a:pos x="23" y="160"/>
                  </a:cxn>
                  <a:cxn ang="0">
                    <a:pos x="38" y="165"/>
                  </a:cxn>
                  <a:cxn ang="0">
                    <a:pos x="64" y="184"/>
                  </a:cxn>
                  <a:cxn ang="0">
                    <a:pos x="73" y="178"/>
                  </a:cxn>
                  <a:cxn ang="0">
                    <a:pos x="62" y="171"/>
                  </a:cxn>
                  <a:cxn ang="0">
                    <a:pos x="81" y="178"/>
                  </a:cxn>
                  <a:cxn ang="0">
                    <a:pos x="92" y="170"/>
                  </a:cxn>
                  <a:cxn ang="0">
                    <a:pos x="100" y="176"/>
                  </a:cxn>
                  <a:cxn ang="0">
                    <a:pos x="106" y="167"/>
                  </a:cxn>
                  <a:cxn ang="0">
                    <a:pos x="72" y="151"/>
                  </a:cxn>
                  <a:cxn ang="0">
                    <a:pos x="70" y="113"/>
                  </a:cxn>
                  <a:cxn ang="0">
                    <a:pos x="82" y="108"/>
                  </a:cxn>
                  <a:cxn ang="0">
                    <a:pos x="111" y="89"/>
                  </a:cxn>
                  <a:cxn ang="0">
                    <a:pos x="99" y="79"/>
                  </a:cxn>
                  <a:cxn ang="0">
                    <a:pos x="66" y="90"/>
                  </a:cxn>
                  <a:cxn ang="0">
                    <a:pos x="49" y="73"/>
                  </a:cxn>
                  <a:cxn ang="0">
                    <a:pos x="50" y="51"/>
                  </a:cxn>
                  <a:cxn ang="0">
                    <a:pos x="60" y="53"/>
                  </a:cxn>
                  <a:cxn ang="0">
                    <a:pos x="68" y="43"/>
                  </a:cxn>
                  <a:cxn ang="0">
                    <a:pos x="62" y="30"/>
                  </a:cxn>
                  <a:cxn ang="0">
                    <a:pos x="67" y="25"/>
                  </a:cxn>
                  <a:cxn ang="0">
                    <a:pos x="78" y="29"/>
                  </a:cxn>
                  <a:cxn ang="0">
                    <a:pos x="94" y="5"/>
                  </a:cxn>
                  <a:cxn ang="0">
                    <a:pos x="115" y="16"/>
                  </a:cxn>
                  <a:cxn ang="0">
                    <a:pos x="135" y="15"/>
                  </a:cxn>
                  <a:cxn ang="0">
                    <a:pos x="148" y="17"/>
                  </a:cxn>
                  <a:cxn ang="0">
                    <a:pos x="152" y="213"/>
                  </a:cxn>
                </a:cxnLst>
                <a:rect l="0" t="0" r="r" b="b"/>
                <a:pathLst>
                  <a:path w="152" h="235">
                    <a:moveTo>
                      <a:pt x="152" y="225"/>
                    </a:moveTo>
                    <a:lnTo>
                      <a:pt x="141" y="225"/>
                    </a:lnTo>
                    <a:lnTo>
                      <a:pt x="143" y="231"/>
                    </a:lnTo>
                    <a:lnTo>
                      <a:pt x="135" y="231"/>
                    </a:lnTo>
                    <a:lnTo>
                      <a:pt x="129" y="235"/>
                    </a:lnTo>
                    <a:lnTo>
                      <a:pt x="115" y="225"/>
                    </a:lnTo>
                    <a:lnTo>
                      <a:pt x="99" y="221"/>
                    </a:lnTo>
                    <a:lnTo>
                      <a:pt x="77" y="221"/>
                    </a:lnTo>
                    <a:lnTo>
                      <a:pt x="75" y="225"/>
                    </a:lnTo>
                    <a:lnTo>
                      <a:pt x="61" y="225"/>
                    </a:lnTo>
                    <a:lnTo>
                      <a:pt x="41" y="216"/>
                    </a:lnTo>
                    <a:lnTo>
                      <a:pt x="35" y="220"/>
                    </a:lnTo>
                    <a:lnTo>
                      <a:pt x="25" y="219"/>
                    </a:lnTo>
                    <a:lnTo>
                      <a:pt x="30" y="215"/>
                    </a:lnTo>
                    <a:lnTo>
                      <a:pt x="30" y="213"/>
                    </a:lnTo>
                    <a:lnTo>
                      <a:pt x="23" y="213"/>
                    </a:lnTo>
                    <a:lnTo>
                      <a:pt x="24" y="209"/>
                    </a:lnTo>
                    <a:lnTo>
                      <a:pt x="30" y="205"/>
                    </a:lnTo>
                    <a:lnTo>
                      <a:pt x="16" y="202"/>
                    </a:lnTo>
                    <a:lnTo>
                      <a:pt x="12" y="205"/>
                    </a:lnTo>
                    <a:lnTo>
                      <a:pt x="3" y="205"/>
                    </a:lnTo>
                    <a:lnTo>
                      <a:pt x="5" y="202"/>
                    </a:lnTo>
                    <a:lnTo>
                      <a:pt x="5" y="194"/>
                    </a:lnTo>
                    <a:lnTo>
                      <a:pt x="0" y="189"/>
                    </a:lnTo>
                    <a:lnTo>
                      <a:pt x="16" y="186"/>
                    </a:lnTo>
                    <a:lnTo>
                      <a:pt x="16" y="181"/>
                    </a:lnTo>
                    <a:lnTo>
                      <a:pt x="24" y="181"/>
                    </a:lnTo>
                    <a:lnTo>
                      <a:pt x="29" y="176"/>
                    </a:lnTo>
                    <a:lnTo>
                      <a:pt x="34" y="177"/>
                    </a:lnTo>
                    <a:lnTo>
                      <a:pt x="36" y="176"/>
                    </a:lnTo>
                    <a:lnTo>
                      <a:pt x="34" y="167"/>
                    </a:lnTo>
                    <a:lnTo>
                      <a:pt x="23" y="160"/>
                    </a:lnTo>
                    <a:lnTo>
                      <a:pt x="23" y="151"/>
                    </a:lnTo>
                    <a:lnTo>
                      <a:pt x="38" y="165"/>
                    </a:lnTo>
                    <a:lnTo>
                      <a:pt x="59" y="177"/>
                    </a:lnTo>
                    <a:lnTo>
                      <a:pt x="64" y="184"/>
                    </a:lnTo>
                    <a:lnTo>
                      <a:pt x="67" y="181"/>
                    </a:lnTo>
                    <a:lnTo>
                      <a:pt x="73" y="178"/>
                    </a:lnTo>
                    <a:lnTo>
                      <a:pt x="64" y="176"/>
                    </a:lnTo>
                    <a:lnTo>
                      <a:pt x="62" y="171"/>
                    </a:lnTo>
                    <a:lnTo>
                      <a:pt x="68" y="165"/>
                    </a:lnTo>
                    <a:lnTo>
                      <a:pt x="81" y="178"/>
                    </a:lnTo>
                    <a:lnTo>
                      <a:pt x="82" y="167"/>
                    </a:lnTo>
                    <a:lnTo>
                      <a:pt x="92" y="170"/>
                    </a:lnTo>
                    <a:lnTo>
                      <a:pt x="99" y="181"/>
                    </a:lnTo>
                    <a:lnTo>
                      <a:pt x="100" y="176"/>
                    </a:lnTo>
                    <a:lnTo>
                      <a:pt x="110" y="176"/>
                    </a:lnTo>
                    <a:lnTo>
                      <a:pt x="106" y="167"/>
                    </a:lnTo>
                    <a:lnTo>
                      <a:pt x="75" y="156"/>
                    </a:lnTo>
                    <a:lnTo>
                      <a:pt x="72" y="151"/>
                    </a:lnTo>
                    <a:lnTo>
                      <a:pt x="67" y="121"/>
                    </a:lnTo>
                    <a:lnTo>
                      <a:pt x="70" y="113"/>
                    </a:lnTo>
                    <a:lnTo>
                      <a:pt x="79" y="113"/>
                    </a:lnTo>
                    <a:lnTo>
                      <a:pt x="82" y="108"/>
                    </a:lnTo>
                    <a:lnTo>
                      <a:pt x="109" y="101"/>
                    </a:lnTo>
                    <a:lnTo>
                      <a:pt x="111" y="89"/>
                    </a:lnTo>
                    <a:lnTo>
                      <a:pt x="106" y="80"/>
                    </a:lnTo>
                    <a:lnTo>
                      <a:pt x="99" y="79"/>
                    </a:lnTo>
                    <a:lnTo>
                      <a:pt x="87" y="80"/>
                    </a:lnTo>
                    <a:lnTo>
                      <a:pt x="66" y="90"/>
                    </a:lnTo>
                    <a:lnTo>
                      <a:pt x="52" y="80"/>
                    </a:lnTo>
                    <a:lnTo>
                      <a:pt x="49" y="73"/>
                    </a:lnTo>
                    <a:lnTo>
                      <a:pt x="50" y="62"/>
                    </a:lnTo>
                    <a:lnTo>
                      <a:pt x="50" y="51"/>
                    </a:lnTo>
                    <a:lnTo>
                      <a:pt x="55" y="48"/>
                    </a:lnTo>
                    <a:lnTo>
                      <a:pt x="60" y="53"/>
                    </a:lnTo>
                    <a:lnTo>
                      <a:pt x="66" y="52"/>
                    </a:lnTo>
                    <a:lnTo>
                      <a:pt x="68" y="43"/>
                    </a:lnTo>
                    <a:lnTo>
                      <a:pt x="64" y="36"/>
                    </a:lnTo>
                    <a:lnTo>
                      <a:pt x="62" y="30"/>
                    </a:lnTo>
                    <a:lnTo>
                      <a:pt x="52" y="27"/>
                    </a:lnTo>
                    <a:lnTo>
                      <a:pt x="67" y="25"/>
                    </a:lnTo>
                    <a:lnTo>
                      <a:pt x="75" y="31"/>
                    </a:lnTo>
                    <a:lnTo>
                      <a:pt x="78" y="29"/>
                    </a:lnTo>
                    <a:lnTo>
                      <a:pt x="88" y="25"/>
                    </a:lnTo>
                    <a:lnTo>
                      <a:pt x="94" y="5"/>
                    </a:lnTo>
                    <a:lnTo>
                      <a:pt x="106" y="0"/>
                    </a:lnTo>
                    <a:lnTo>
                      <a:pt x="115" y="16"/>
                    </a:lnTo>
                    <a:lnTo>
                      <a:pt x="124" y="17"/>
                    </a:lnTo>
                    <a:lnTo>
                      <a:pt x="135" y="15"/>
                    </a:lnTo>
                    <a:lnTo>
                      <a:pt x="143" y="8"/>
                    </a:lnTo>
                    <a:lnTo>
                      <a:pt x="148" y="17"/>
                    </a:lnTo>
                    <a:lnTo>
                      <a:pt x="151" y="209"/>
                    </a:lnTo>
                    <a:lnTo>
                      <a:pt x="152" y="213"/>
                    </a:lnTo>
                    <a:lnTo>
                      <a:pt x="152" y="22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9" name="Freeform 243"/>
              <p:cNvSpPr>
                <a:spLocks noChangeAspect="1"/>
              </p:cNvSpPr>
              <p:nvPr/>
            </p:nvSpPr>
            <p:spPr bwMode="gray">
              <a:xfrm>
                <a:off x="1964" y="2482"/>
                <a:ext cx="6" cy="5"/>
              </a:xfrm>
              <a:custGeom>
                <a:avLst/>
                <a:gdLst/>
                <a:ahLst/>
                <a:cxnLst>
                  <a:cxn ang="0">
                    <a:pos x="7" y="0"/>
                  </a:cxn>
                  <a:cxn ang="0">
                    <a:pos x="0" y="9"/>
                  </a:cxn>
                  <a:cxn ang="0">
                    <a:pos x="0" y="15"/>
                  </a:cxn>
                  <a:cxn ang="0">
                    <a:pos x="6" y="22"/>
                  </a:cxn>
                  <a:cxn ang="0">
                    <a:pos x="16" y="23"/>
                  </a:cxn>
                  <a:cxn ang="0">
                    <a:pos x="23" y="27"/>
                  </a:cxn>
                  <a:cxn ang="0">
                    <a:pos x="31" y="26"/>
                  </a:cxn>
                  <a:cxn ang="0">
                    <a:pos x="32" y="19"/>
                  </a:cxn>
                  <a:cxn ang="0">
                    <a:pos x="26" y="14"/>
                  </a:cxn>
                  <a:cxn ang="0">
                    <a:pos x="19" y="12"/>
                  </a:cxn>
                  <a:cxn ang="0">
                    <a:pos x="11" y="7"/>
                  </a:cxn>
                  <a:cxn ang="0">
                    <a:pos x="7" y="0"/>
                  </a:cxn>
                </a:cxnLst>
                <a:rect l="0" t="0" r="r" b="b"/>
                <a:pathLst>
                  <a:path w="32" h="27">
                    <a:moveTo>
                      <a:pt x="7" y="0"/>
                    </a:moveTo>
                    <a:lnTo>
                      <a:pt x="0" y="9"/>
                    </a:lnTo>
                    <a:lnTo>
                      <a:pt x="0" y="15"/>
                    </a:lnTo>
                    <a:lnTo>
                      <a:pt x="6" y="22"/>
                    </a:lnTo>
                    <a:lnTo>
                      <a:pt x="16" y="23"/>
                    </a:lnTo>
                    <a:lnTo>
                      <a:pt x="23" y="27"/>
                    </a:lnTo>
                    <a:lnTo>
                      <a:pt x="31" y="26"/>
                    </a:lnTo>
                    <a:lnTo>
                      <a:pt x="32" y="19"/>
                    </a:lnTo>
                    <a:lnTo>
                      <a:pt x="26" y="14"/>
                    </a:lnTo>
                    <a:lnTo>
                      <a:pt x="19" y="12"/>
                    </a:lnTo>
                    <a:lnTo>
                      <a:pt x="11" y="7"/>
                    </a:lnTo>
                    <a:lnTo>
                      <a:pt x="7"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0" name="Freeform 244"/>
              <p:cNvSpPr>
                <a:spLocks noChangeAspect="1"/>
              </p:cNvSpPr>
              <p:nvPr/>
            </p:nvSpPr>
            <p:spPr bwMode="gray">
              <a:xfrm>
                <a:off x="1971" y="2487"/>
                <a:ext cx="4" cy="2"/>
              </a:xfrm>
              <a:custGeom>
                <a:avLst/>
                <a:gdLst/>
                <a:ahLst/>
                <a:cxnLst>
                  <a:cxn ang="0">
                    <a:pos x="17" y="8"/>
                  </a:cxn>
                  <a:cxn ang="0">
                    <a:pos x="11" y="12"/>
                  </a:cxn>
                  <a:cxn ang="0">
                    <a:pos x="1" y="12"/>
                  </a:cxn>
                  <a:cxn ang="0">
                    <a:pos x="0" y="11"/>
                  </a:cxn>
                  <a:cxn ang="0">
                    <a:pos x="0" y="8"/>
                  </a:cxn>
                  <a:cxn ang="0">
                    <a:pos x="1" y="6"/>
                  </a:cxn>
                  <a:cxn ang="0">
                    <a:pos x="2" y="6"/>
                  </a:cxn>
                  <a:cxn ang="0">
                    <a:pos x="8" y="1"/>
                  </a:cxn>
                  <a:cxn ang="0">
                    <a:pos x="11" y="0"/>
                  </a:cxn>
                  <a:cxn ang="0">
                    <a:pos x="14" y="0"/>
                  </a:cxn>
                  <a:cxn ang="0">
                    <a:pos x="18" y="1"/>
                  </a:cxn>
                  <a:cxn ang="0">
                    <a:pos x="18" y="6"/>
                  </a:cxn>
                  <a:cxn ang="0">
                    <a:pos x="17" y="8"/>
                  </a:cxn>
                </a:cxnLst>
                <a:rect l="0" t="0" r="r" b="b"/>
                <a:pathLst>
                  <a:path w="18" h="12">
                    <a:moveTo>
                      <a:pt x="17" y="8"/>
                    </a:moveTo>
                    <a:lnTo>
                      <a:pt x="11" y="12"/>
                    </a:lnTo>
                    <a:lnTo>
                      <a:pt x="1" y="12"/>
                    </a:lnTo>
                    <a:lnTo>
                      <a:pt x="0" y="11"/>
                    </a:lnTo>
                    <a:lnTo>
                      <a:pt x="0" y="8"/>
                    </a:lnTo>
                    <a:lnTo>
                      <a:pt x="1" y="6"/>
                    </a:lnTo>
                    <a:lnTo>
                      <a:pt x="2" y="6"/>
                    </a:lnTo>
                    <a:lnTo>
                      <a:pt x="8" y="1"/>
                    </a:lnTo>
                    <a:lnTo>
                      <a:pt x="11" y="0"/>
                    </a:lnTo>
                    <a:lnTo>
                      <a:pt x="14" y="0"/>
                    </a:lnTo>
                    <a:lnTo>
                      <a:pt x="18" y="1"/>
                    </a:lnTo>
                    <a:lnTo>
                      <a:pt x="18" y="6"/>
                    </a:lnTo>
                    <a:lnTo>
                      <a:pt x="17"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1" name="Freeform 245"/>
              <p:cNvSpPr>
                <a:spLocks noChangeAspect="1"/>
              </p:cNvSpPr>
              <p:nvPr/>
            </p:nvSpPr>
            <p:spPr bwMode="gray">
              <a:xfrm>
                <a:off x="1962" y="2489"/>
                <a:ext cx="23" cy="17"/>
              </a:xfrm>
              <a:custGeom>
                <a:avLst/>
                <a:gdLst/>
                <a:ahLst/>
                <a:cxnLst>
                  <a:cxn ang="0">
                    <a:pos x="116" y="9"/>
                  </a:cxn>
                  <a:cxn ang="0">
                    <a:pos x="116" y="33"/>
                  </a:cxn>
                  <a:cxn ang="0">
                    <a:pos x="116" y="38"/>
                  </a:cxn>
                  <a:cxn ang="0">
                    <a:pos x="96" y="64"/>
                  </a:cxn>
                  <a:cxn ang="0">
                    <a:pos x="82" y="75"/>
                  </a:cxn>
                  <a:cxn ang="0">
                    <a:pos x="70" y="80"/>
                  </a:cxn>
                  <a:cxn ang="0">
                    <a:pos x="42" y="87"/>
                  </a:cxn>
                  <a:cxn ang="0">
                    <a:pos x="37" y="86"/>
                  </a:cxn>
                  <a:cxn ang="0">
                    <a:pos x="16" y="86"/>
                  </a:cxn>
                  <a:cxn ang="0">
                    <a:pos x="7" y="82"/>
                  </a:cxn>
                  <a:cxn ang="0">
                    <a:pos x="4" y="77"/>
                  </a:cxn>
                  <a:cxn ang="0">
                    <a:pos x="4" y="64"/>
                  </a:cxn>
                  <a:cxn ang="0">
                    <a:pos x="3" y="54"/>
                  </a:cxn>
                  <a:cxn ang="0">
                    <a:pos x="3" y="48"/>
                  </a:cxn>
                  <a:cxn ang="0">
                    <a:pos x="0" y="39"/>
                  </a:cxn>
                  <a:cxn ang="0">
                    <a:pos x="0" y="16"/>
                  </a:cxn>
                  <a:cxn ang="0">
                    <a:pos x="4" y="11"/>
                  </a:cxn>
                  <a:cxn ang="0">
                    <a:pos x="14" y="7"/>
                  </a:cxn>
                  <a:cxn ang="0">
                    <a:pos x="15" y="4"/>
                  </a:cxn>
                  <a:cxn ang="0">
                    <a:pos x="25" y="1"/>
                  </a:cxn>
                  <a:cxn ang="0">
                    <a:pos x="37" y="1"/>
                  </a:cxn>
                  <a:cxn ang="0">
                    <a:pos x="43" y="1"/>
                  </a:cxn>
                  <a:cxn ang="0">
                    <a:pos x="55" y="5"/>
                  </a:cxn>
                  <a:cxn ang="0">
                    <a:pos x="63" y="5"/>
                  </a:cxn>
                  <a:cxn ang="0">
                    <a:pos x="76" y="1"/>
                  </a:cxn>
                  <a:cxn ang="0">
                    <a:pos x="95" y="0"/>
                  </a:cxn>
                  <a:cxn ang="0">
                    <a:pos x="107" y="1"/>
                  </a:cxn>
                  <a:cxn ang="0">
                    <a:pos x="111" y="4"/>
                  </a:cxn>
                  <a:cxn ang="0">
                    <a:pos x="114" y="7"/>
                  </a:cxn>
                  <a:cxn ang="0">
                    <a:pos x="114" y="9"/>
                  </a:cxn>
                  <a:cxn ang="0">
                    <a:pos x="116" y="9"/>
                  </a:cxn>
                </a:cxnLst>
                <a:rect l="0" t="0" r="r" b="b"/>
                <a:pathLst>
                  <a:path w="116" h="87">
                    <a:moveTo>
                      <a:pt x="116" y="9"/>
                    </a:moveTo>
                    <a:lnTo>
                      <a:pt x="116" y="33"/>
                    </a:lnTo>
                    <a:lnTo>
                      <a:pt x="116" y="38"/>
                    </a:lnTo>
                    <a:lnTo>
                      <a:pt x="96" y="64"/>
                    </a:lnTo>
                    <a:lnTo>
                      <a:pt x="82" y="75"/>
                    </a:lnTo>
                    <a:lnTo>
                      <a:pt x="70" y="80"/>
                    </a:lnTo>
                    <a:lnTo>
                      <a:pt x="42" y="87"/>
                    </a:lnTo>
                    <a:lnTo>
                      <a:pt x="37" y="86"/>
                    </a:lnTo>
                    <a:lnTo>
                      <a:pt x="16" y="86"/>
                    </a:lnTo>
                    <a:lnTo>
                      <a:pt x="7" y="82"/>
                    </a:lnTo>
                    <a:lnTo>
                      <a:pt x="4" y="77"/>
                    </a:lnTo>
                    <a:lnTo>
                      <a:pt x="4" y="64"/>
                    </a:lnTo>
                    <a:lnTo>
                      <a:pt x="3" y="54"/>
                    </a:lnTo>
                    <a:lnTo>
                      <a:pt x="3" y="48"/>
                    </a:lnTo>
                    <a:lnTo>
                      <a:pt x="0" y="39"/>
                    </a:lnTo>
                    <a:lnTo>
                      <a:pt x="0" y="16"/>
                    </a:lnTo>
                    <a:lnTo>
                      <a:pt x="4" y="11"/>
                    </a:lnTo>
                    <a:lnTo>
                      <a:pt x="14" y="7"/>
                    </a:lnTo>
                    <a:lnTo>
                      <a:pt x="15" y="4"/>
                    </a:lnTo>
                    <a:lnTo>
                      <a:pt x="25" y="1"/>
                    </a:lnTo>
                    <a:lnTo>
                      <a:pt x="37" y="1"/>
                    </a:lnTo>
                    <a:lnTo>
                      <a:pt x="43" y="1"/>
                    </a:lnTo>
                    <a:lnTo>
                      <a:pt x="55" y="5"/>
                    </a:lnTo>
                    <a:lnTo>
                      <a:pt x="63" y="5"/>
                    </a:lnTo>
                    <a:lnTo>
                      <a:pt x="76" y="1"/>
                    </a:lnTo>
                    <a:lnTo>
                      <a:pt x="95" y="0"/>
                    </a:lnTo>
                    <a:lnTo>
                      <a:pt x="107" y="1"/>
                    </a:lnTo>
                    <a:lnTo>
                      <a:pt x="111" y="4"/>
                    </a:lnTo>
                    <a:lnTo>
                      <a:pt x="114" y="7"/>
                    </a:lnTo>
                    <a:lnTo>
                      <a:pt x="114" y="9"/>
                    </a:lnTo>
                    <a:lnTo>
                      <a:pt x="116" y="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2" name="Freeform 246"/>
              <p:cNvSpPr>
                <a:spLocks noChangeAspect="1"/>
              </p:cNvSpPr>
              <p:nvPr/>
            </p:nvSpPr>
            <p:spPr bwMode="gray">
              <a:xfrm>
                <a:off x="1955" y="2487"/>
                <a:ext cx="7" cy="8"/>
              </a:xfrm>
              <a:custGeom>
                <a:avLst/>
                <a:gdLst/>
                <a:ahLst/>
                <a:cxnLst>
                  <a:cxn ang="0">
                    <a:pos x="31" y="16"/>
                  </a:cxn>
                  <a:cxn ang="0">
                    <a:pos x="31" y="18"/>
                  </a:cxn>
                  <a:cxn ang="0">
                    <a:pos x="24" y="25"/>
                  </a:cxn>
                  <a:cxn ang="0">
                    <a:pos x="24" y="27"/>
                  </a:cxn>
                  <a:cxn ang="0">
                    <a:pos x="13" y="38"/>
                  </a:cxn>
                  <a:cxn ang="0">
                    <a:pos x="5" y="38"/>
                  </a:cxn>
                  <a:cxn ang="0">
                    <a:pos x="5" y="34"/>
                  </a:cxn>
                  <a:cxn ang="0">
                    <a:pos x="0" y="30"/>
                  </a:cxn>
                  <a:cxn ang="0">
                    <a:pos x="0" y="27"/>
                  </a:cxn>
                  <a:cxn ang="0">
                    <a:pos x="2" y="22"/>
                  </a:cxn>
                  <a:cxn ang="0">
                    <a:pos x="9" y="15"/>
                  </a:cxn>
                  <a:cxn ang="0">
                    <a:pos x="10" y="10"/>
                  </a:cxn>
                  <a:cxn ang="0">
                    <a:pos x="11" y="6"/>
                  </a:cxn>
                  <a:cxn ang="0">
                    <a:pos x="15" y="5"/>
                  </a:cxn>
                  <a:cxn ang="0">
                    <a:pos x="24" y="3"/>
                  </a:cxn>
                  <a:cxn ang="0">
                    <a:pos x="24" y="2"/>
                  </a:cxn>
                  <a:cxn ang="0">
                    <a:pos x="31" y="0"/>
                  </a:cxn>
                  <a:cxn ang="0">
                    <a:pos x="31" y="3"/>
                  </a:cxn>
                  <a:cxn ang="0">
                    <a:pos x="24" y="6"/>
                  </a:cxn>
                  <a:cxn ang="0">
                    <a:pos x="20" y="10"/>
                  </a:cxn>
                  <a:cxn ang="0">
                    <a:pos x="20" y="13"/>
                  </a:cxn>
                  <a:cxn ang="0">
                    <a:pos x="30" y="11"/>
                  </a:cxn>
                  <a:cxn ang="0">
                    <a:pos x="30" y="15"/>
                  </a:cxn>
                  <a:cxn ang="0">
                    <a:pos x="31" y="16"/>
                  </a:cxn>
                </a:cxnLst>
                <a:rect l="0" t="0" r="r" b="b"/>
                <a:pathLst>
                  <a:path w="31" h="38">
                    <a:moveTo>
                      <a:pt x="31" y="16"/>
                    </a:moveTo>
                    <a:lnTo>
                      <a:pt x="31" y="18"/>
                    </a:lnTo>
                    <a:lnTo>
                      <a:pt x="24" y="25"/>
                    </a:lnTo>
                    <a:lnTo>
                      <a:pt x="24" y="27"/>
                    </a:lnTo>
                    <a:lnTo>
                      <a:pt x="13" y="38"/>
                    </a:lnTo>
                    <a:lnTo>
                      <a:pt x="5" y="38"/>
                    </a:lnTo>
                    <a:lnTo>
                      <a:pt x="5" y="34"/>
                    </a:lnTo>
                    <a:lnTo>
                      <a:pt x="0" y="30"/>
                    </a:lnTo>
                    <a:lnTo>
                      <a:pt x="0" y="27"/>
                    </a:lnTo>
                    <a:lnTo>
                      <a:pt x="2" y="22"/>
                    </a:lnTo>
                    <a:lnTo>
                      <a:pt x="9" y="15"/>
                    </a:lnTo>
                    <a:lnTo>
                      <a:pt x="10" y="10"/>
                    </a:lnTo>
                    <a:lnTo>
                      <a:pt x="11" y="6"/>
                    </a:lnTo>
                    <a:lnTo>
                      <a:pt x="15" y="5"/>
                    </a:lnTo>
                    <a:lnTo>
                      <a:pt x="24" y="3"/>
                    </a:lnTo>
                    <a:lnTo>
                      <a:pt x="24" y="2"/>
                    </a:lnTo>
                    <a:lnTo>
                      <a:pt x="31" y="0"/>
                    </a:lnTo>
                    <a:lnTo>
                      <a:pt x="31" y="3"/>
                    </a:lnTo>
                    <a:lnTo>
                      <a:pt x="24" y="6"/>
                    </a:lnTo>
                    <a:lnTo>
                      <a:pt x="20" y="10"/>
                    </a:lnTo>
                    <a:lnTo>
                      <a:pt x="20" y="13"/>
                    </a:lnTo>
                    <a:lnTo>
                      <a:pt x="30" y="11"/>
                    </a:lnTo>
                    <a:lnTo>
                      <a:pt x="30" y="15"/>
                    </a:lnTo>
                    <a:lnTo>
                      <a:pt x="31"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3" name="Freeform 247"/>
              <p:cNvSpPr>
                <a:spLocks noChangeAspect="1"/>
              </p:cNvSpPr>
              <p:nvPr/>
            </p:nvSpPr>
            <p:spPr bwMode="gray">
              <a:xfrm>
                <a:off x="1967" y="2482"/>
                <a:ext cx="1" cy="1"/>
              </a:xfrm>
              <a:custGeom>
                <a:avLst/>
                <a:gdLst/>
                <a:ahLst/>
                <a:cxnLst>
                  <a:cxn ang="0">
                    <a:pos x="5" y="0"/>
                  </a:cxn>
                  <a:cxn ang="0">
                    <a:pos x="6" y="5"/>
                  </a:cxn>
                  <a:cxn ang="0">
                    <a:pos x="5" y="7"/>
                  </a:cxn>
                  <a:cxn ang="0">
                    <a:pos x="3" y="7"/>
                  </a:cxn>
                  <a:cxn ang="0">
                    <a:pos x="0" y="7"/>
                  </a:cxn>
                  <a:cxn ang="0">
                    <a:pos x="0" y="3"/>
                  </a:cxn>
                  <a:cxn ang="0">
                    <a:pos x="1" y="1"/>
                  </a:cxn>
                  <a:cxn ang="0">
                    <a:pos x="5" y="0"/>
                  </a:cxn>
                </a:cxnLst>
                <a:rect l="0" t="0" r="r" b="b"/>
                <a:pathLst>
                  <a:path w="6" h="7">
                    <a:moveTo>
                      <a:pt x="5" y="0"/>
                    </a:moveTo>
                    <a:lnTo>
                      <a:pt x="6" y="5"/>
                    </a:lnTo>
                    <a:lnTo>
                      <a:pt x="5" y="7"/>
                    </a:lnTo>
                    <a:lnTo>
                      <a:pt x="3" y="7"/>
                    </a:lnTo>
                    <a:lnTo>
                      <a:pt x="0" y="7"/>
                    </a:lnTo>
                    <a:lnTo>
                      <a:pt x="0" y="3"/>
                    </a:lnTo>
                    <a:lnTo>
                      <a:pt x="1" y="1"/>
                    </a:lnTo>
                    <a:lnTo>
                      <a:pt x="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4" name="Freeform 248"/>
              <p:cNvSpPr>
                <a:spLocks noChangeAspect="1"/>
              </p:cNvSpPr>
              <p:nvPr/>
            </p:nvSpPr>
            <p:spPr bwMode="gray">
              <a:xfrm>
                <a:off x="1963" y="2487"/>
                <a:ext cx="2" cy="1"/>
              </a:xfrm>
              <a:custGeom>
                <a:avLst/>
                <a:gdLst/>
                <a:ahLst/>
                <a:cxnLst>
                  <a:cxn ang="0">
                    <a:pos x="7" y="0"/>
                  </a:cxn>
                  <a:cxn ang="0">
                    <a:pos x="8" y="2"/>
                  </a:cxn>
                  <a:cxn ang="0">
                    <a:pos x="8" y="6"/>
                  </a:cxn>
                  <a:cxn ang="0">
                    <a:pos x="3" y="6"/>
                  </a:cxn>
                  <a:cxn ang="0">
                    <a:pos x="0" y="1"/>
                  </a:cxn>
                  <a:cxn ang="0">
                    <a:pos x="7" y="0"/>
                  </a:cxn>
                </a:cxnLst>
                <a:rect l="0" t="0" r="r" b="b"/>
                <a:pathLst>
                  <a:path w="8" h="6">
                    <a:moveTo>
                      <a:pt x="7" y="0"/>
                    </a:moveTo>
                    <a:lnTo>
                      <a:pt x="8" y="2"/>
                    </a:lnTo>
                    <a:lnTo>
                      <a:pt x="8" y="6"/>
                    </a:lnTo>
                    <a:lnTo>
                      <a:pt x="3" y="6"/>
                    </a:lnTo>
                    <a:lnTo>
                      <a:pt x="0" y="1"/>
                    </a:lnTo>
                    <a:lnTo>
                      <a:pt x="7"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5" name="Freeform 249"/>
              <p:cNvSpPr>
                <a:spLocks noChangeAspect="1"/>
              </p:cNvSpPr>
              <p:nvPr/>
            </p:nvSpPr>
            <p:spPr bwMode="gray">
              <a:xfrm>
                <a:off x="1706" y="2430"/>
                <a:ext cx="427" cy="448"/>
              </a:xfrm>
              <a:custGeom>
                <a:avLst/>
                <a:gdLst/>
                <a:ahLst/>
                <a:cxnLst>
                  <a:cxn ang="0">
                    <a:pos x="598" y="69"/>
                  </a:cxn>
                  <a:cxn ang="0">
                    <a:pos x="523" y="81"/>
                  </a:cxn>
                  <a:cxn ang="0">
                    <a:pos x="572" y="165"/>
                  </a:cxn>
                  <a:cxn ang="0">
                    <a:pos x="503" y="211"/>
                  </a:cxn>
                  <a:cxn ang="0">
                    <a:pos x="408" y="243"/>
                  </a:cxn>
                  <a:cxn ang="0">
                    <a:pos x="317" y="186"/>
                  </a:cxn>
                  <a:cxn ang="0">
                    <a:pos x="225" y="231"/>
                  </a:cxn>
                  <a:cxn ang="0">
                    <a:pos x="210" y="254"/>
                  </a:cxn>
                  <a:cxn ang="0">
                    <a:pos x="220" y="460"/>
                  </a:cxn>
                  <a:cxn ang="0">
                    <a:pos x="83" y="554"/>
                  </a:cxn>
                  <a:cxn ang="0">
                    <a:pos x="0" y="698"/>
                  </a:cxn>
                  <a:cxn ang="0">
                    <a:pos x="82" y="806"/>
                  </a:cxn>
                  <a:cxn ang="0">
                    <a:pos x="180" y="853"/>
                  </a:cxn>
                  <a:cxn ang="0">
                    <a:pos x="303" y="883"/>
                  </a:cxn>
                  <a:cxn ang="0">
                    <a:pos x="468" y="840"/>
                  </a:cxn>
                  <a:cxn ang="0">
                    <a:pos x="573" y="973"/>
                  </a:cxn>
                  <a:cxn ang="0">
                    <a:pos x="720" y="1039"/>
                  </a:cxn>
                  <a:cxn ang="0">
                    <a:pos x="749" y="1181"/>
                  </a:cxn>
                  <a:cxn ang="0">
                    <a:pos x="863" y="1243"/>
                  </a:cxn>
                  <a:cxn ang="0">
                    <a:pos x="872" y="1398"/>
                  </a:cxn>
                  <a:cxn ang="0">
                    <a:pos x="901" y="1526"/>
                  </a:cxn>
                  <a:cxn ang="0">
                    <a:pos x="1000" y="1613"/>
                  </a:cxn>
                  <a:cxn ang="0">
                    <a:pos x="1059" y="1706"/>
                  </a:cxn>
                  <a:cxn ang="0">
                    <a:pos x="1054" y="1841"/>
                  </a:cxn>
                  <a:cxn ang="0">
                    <a:pos x="904" y="2000"/>
                  </a:cxn>
                  <a:cxn ang="0">
                    <a:pos x="973" y="2055"/>
                  </a:cxn>
                  <a:cxn ang="0">
                    <a:pos x="1052" y="2092"/>
                  </a:cxn>
                  <a:cxn ang="0">
                    <a:pos x="1126" y="2180"/>
                  </a:cxn>
                  <a:cxn ang="0">
                    <a:pos x="1156" y="2196"/>
                  </a:cxn>
                  <a:cxn ang="0">
                    <a:pos x="1275" y="2045"/>
                  </a:cxn>
                  <a:cxn ang="0">
                    <a:pos x="1377" y="1895"/>
                  </a:cxn>
                  <a:cxn ang="0">
                    <a:pos x="1376" y="1762"/>
                  </a:cxn>
                  <a:cxn ang="0">
                    <a:pos x="1474" y="1650"/>
                  </a:cxn>
                  <a:cxn ang="0">
                    <a:pos x="1598" y="1588"/>
                  </a:cxn>
                  <a:cxn ang="0">
                    <a:pos x="1657" y="1570"/>
                  </a:cxn>
                  <a:cxn ang="0">
                    <a:pos x="1787" y="1512"/>
                  </a:cxn>
                  <a:cxn ang="0">
                    <a:pos x="1868" y="1305"/>
                  </a:cxn>
                  <a:cxn ang="0">
                    <a:pos x="1901" y="1102"/>
                  </a:cxn>
                  <a:cxn ang="0">
                    <a:pos x="1975" y="947"/>
                  </a:cxn>
                  <a:cxn ang="0">
                    <a:pos x="2115" y="776"/>
                  </a:cxn>
                  <a:cxn ang="0">
                    <a:pos x="2040" y="565"/>
                  </a:cxn>
                  <a:cxn ang="0">
                    <a:pos x="1896" y="463"/>
                  </a:cxn>
                  <a:cxn ang="0">
                    <a:pos x="1659" y="413"/>
                  </a:cxn>
                  <a:cxn ang="0">
                    <a:pos x="1605" y="404"/>
                  </a:cxn>
                  <a:cxn ang="0">
                    <a:pos x="1561" y="364"/>
                  </a:cxn>
                  <a:cxn ang="0">
                    <a:pos x="1403" y="342"/>
                  </a:cxn>
                  <a:cxn ang="0">
                    <a:pos x="1344" y="419"/>
                  </a:cxn>
                  <a:cxn ang="0">
                    <a:pos x="1277" y="387"/>
                  </a:cxn>
                  <a:cxn ang="0">
                    <a:pos x="1238" y="381"/>
                  </a:cxn>
                  <a:cxn ang="0">
                    <a:pos x="1261" y="339"/>
                  </a:cxn>
                  <a:cxn ang="0">
                    <a:pos x="1231" y="308"/>
                  </a:cxn>
                  <a:cxn ang="0">
                    <a:pos x="1312" y="195"/>
                  </a:cxn>
                  <a:cxn ang="0">
                    <a:pos x="1247" y="69"/>
                  </a:cxn>
                  <a:cxn ang="0">
                    <a:pos x="1141" y="170"/>
                  </a:cxn>
                  <a:cxn ang="0">
                    <a:pos x="1034" y="149"/>
                  </a:cxn>
                  <a:cxn ang="0">
                    <a:pos x="921" y="177"/>
                  </a:cxn>
                  <a:cxn ang="0">
                    <a:pos x="812" y="213"/>
                  </a:cxn>
                  <a:cxn ang="0">
                    <a:pos x="774" y="96"/>
                  </a:cxn>
                  <a:cxn ang="0">
                    <a:pos x="755" y="0"/>
                  </a:cxn>
                </a:cxnLst>
                <a:rect l="0" t="0" r="r" b="b"/>
                <a:pathLst>
                  <a:path w="2135" h="2241">
                    <a:moveTo>
                      <a:pt x="725" y="3"/>
                    </a:moveTo>
                    <a:lnTo>
                      <a:pt x="725" y="15"/>
                    </a:lnTo>
                    <a:lnTo>
                      <a:pt x="713" y="28"/>
                    </a:lnTo>
                    <a:lnTo>
                      <a:pt x="706" y="35"/>
                    </a:lnTo>
                    <a:lnTo>
                      <a:pt x="702" y="37"/>
                    </a:lnTo>
                    <a:lnTo>
                      <a:pt x="686" y="38"/>
                    </a:lnTo>
                    <a:lnTo>
                      <a:pt x="680" y="42"/>
                    </a:lnTo>
                    <a:lnTo>
                      <a:pt x="672" y="46"/>
                    </a:lnTo>
                    <a:lnTo>
                      <a:pt x="666" y="54"/>
                    </a:lnTo>
                    <a:lnTo>
                      <a:pt x="661" y="57"/>
                    </a:lnTo>
                    <a:lnTo>
                      <a:pt x="632" y="59"/>
                    </a:lnTo>
                    <a:lnTo>
                      <a:pt x="616" y="63"/>
                    </a:lnTo>
                    <a:lnTo>
                      <a:pt x="598" y="69"/>
                    </a:lnTo>
                    <a:lnTo>
                      <a:pt x="594" y="73"/>
                    </a:lnTo>
                    <a:lnTo>
                      <a:pt x="593" y="74"/>
                    </a:lnTo>
                    <a:lnTo>
                      <a:pt x="568" y="73"/>
                    </a:lnTo>
                    <a:lnTo>
                      <a:pt x="550" y="68"/>
                    </a:lnTo>
                    <a:lnTo>
                      <a:pt x="529" y="55"/>
                    </a:lnTo>
                    <a:lnTo>
                      <a:pt x="507" y="53"/>
                    </a:lnTo>
                    <a:lnTo>
                      <a:pt x="500" y="51"/>
                    </a:lnTo>
                    <a:lnTo>
                      <a:pt x="496" y="51"/>
                    </a:lnTo>
                    <a:lnTo>
                      <a:pt x="495" y="51"/>
                    </a:lnTo>
                    <a:lnTo>
                      <a:pt x="496" y="60"/>
                    </a:lnTo>
                    <a:lnTo>
                      <a:pt x="500" y="69"/>
                    </a:lnTo>
                    <a:lnTo>
                      <a:pt x="511" y="74"/>
                    </a:lnTo>
                    <a:lnTo>
                      <a:pt x="523" y="81"/>
                    </a:lnTo>
                    <a:lnTo>
                      <a:pt x="525" y="84"/>
                    </a:lnTo>
                    <a:lnTo>
                      <a:pt x="524" y="96"/>
                    </a:lnTo>
                    <a:lnTo>
                      <a:pt x="521" y="109"/>
                    </a:lnTo>
                    <a:lnTo>
                      <a:pt x="521" y="116"/>
                    </a:lnTo>
                    <a:lnTo>
                      <a:pt x="522" y="121"/>
                    </a:lnTo>
                    <a:lnTo>
                      <a:pt x="527" y="138"/>
                    </a:lnTo>
                    <a:lnTo>
                      <a:pt x="528" y="146"/>
                    </a:lnTo>
                    <a:lnTo>
                      <a:pt x="530" y="152"/>
                    </a:lnTo>
                    <a:lnTo>
                      <a:pt x="545" y="155"/>
                    </a:lnTo>
                    <a:lnTo>
                      <a:pt x="548" y="156"/>
                    </a:lnTo>
                    <a:lnTo>
                      <a:pt x="572" y="155"/>
                    </a:lnTo>
                    <a:lnTo>
                      <a:pt x="572" y="164"/>
                    </a:lnTo>
                    <a:lnTo>
                      <a:pt x="572" y="165"/>
                    </a:lnTo>
                    <a:lnTo>
                      <a:pt x="570" y="168"/>
                    </a:lnTo>
                    <a:lnTo>
                      <a:pt x="559" y="170"/>
                    </a:lnTo>
                    <a:lnTo>
                      <a:pt x="551" y="173"/>
                    </a:lnTo>
                    <a:lnTo>
                      <a:pt x="550" y="176"/>
                    </a:lnTo>
                    <a:lnTo>
                      <a:pt x="545" y="179"/>
                    </a:lnTo>
                    <a:lnTo>
                      <a:pt x="537" y="179"/>
                    </a:lnTo>
                    <a:lnTo>
                      <a:pt x="532" y="187"/>
                    </a:lnTo>
                    <a:lnTo>
                      <a:pt x="527" y="202"/>
                    </a:lnTo>
                    <a:lnTo>
                      <a:pt x="522" y="205"/>
                    </a:lnTo>
                    <a:lnTo>
                      <a:pt x="517" y="207"/>
                    </a:lnTo>
                    <a:lnTo>
                      <a:pt x="512" y="207"/>
                    </a:lnTo>
                    <a:lnTo>
                      <a:pt x="506" y="210"/>
                    </a:lnTo>
                    <a:lnTo>
                      <a:pt x="503" y="211"/>
                    </a:lnTo>
                    <a:lnTo>
                      <a:pt x="501" y="216"/>
                    </a:lnTo>
                    <a:lnTo>
                      <a:pt x="492" y="216"/>
                    </a:lnTo>
                    <a:lnTo>
                      <a:pt x="480" y="221"/>
                    </a:lnTo>
                    <a:lnTo>
                      <a:pt x="478" y="221"/>
                    </a:lnTo>
                    <a:lnTo>
                      <a:pt x="470" y="225"/>
                    </a:lnTo>
                    <a:lnTo>
                      <a:pt x="462" y="229"/>
                    </a:lnTo>
                    <a:lnTo>
                      <a:pt x="457" y="232"/>
                    </a:lnTo>
                    <a:lnTo>
                      <a:pt x="449" y="240"/>
                    </a:lnTo>
                    <a:lnTo>
                      <a:pt x="447" y="241"/>
                    </a:lnTo>
                    <a:lnTo>
                      <a:pt x="428" y="245"/>
                    </a:lnTo>
                    <a:lnTo>
                      <a:pt x="411" y="245"/>
                    </a:lnTo>
                    <a:lnTo>
                      <a:pt x="409" y="243"/>
                    </a:lnTo>
                    <a:lnTo>
                      <a:pt x="408" y="243"/>
                    </a:lnTo>
                    <a:lnTo>
                      <a:pt x="394" y="235"/>
                    </a:lnTo>
                    <a:lnTo>
                      <a:pt x="390" y="231"/>
                    </a:lnTo>
                    <a:lnTo>
                      <a:pt x="387" y="226"/>
                    </a:lnTo>
                    <a:lnTo>
                      <a:pt x="384" y="221"/>
                    </a:lnTo>
                    <a:lnTo>
                      <a:pt x="379" y="214"/>
                    </a:lnTo>
                    <a:lnTo>
                      <a:pt x="379" y="216"/>
                    </a:lnTo>
                    <a:lnTo>
                      <a:pt x="368" y="221"/>
                    </a:lnTo>
                    <a:lnTo>
                      <a:pt x="362" y="192"/>
                    </a:lnTo>
                    <a:lnTo>
                      <a:pt x="354" y="181"/>
                    </a:lnTo>
                    <a:lnTo>
                      <a:pt x="349" y="176"/>
                    </a:lnTo>
                    <a:lnTo>
                      <a:pt x="338" y="176"/>
                    </a:lnTo>
                    <a:lnTo>
                      <a:pt x="319" y="186"/>
                    </a:lnTo>
                    <a:lnTo>
                      <a:pt x="317" y="186"/>
                    </a:lnTo>
                    <a:lnTo>
                      <a:pt x="313" y="179"/>
                    </a:lnTo>
                    <a:lnTo>
                      <a:pt x="309" y="177"/>
                    </a:lnTo>
                    <a:lnTo>
                      <a:pt x="307" y="177"/>
                    </a:lnTo>
                    <a:lnTo>
                      <a:pt x="303" y="182"/>
                    </a:lnTo>
                    <a:lnTo>
                      <a:pt x="302" y="188"/>
                    </a:lnTo>
                    <a:lnTo>
                      <a:pt x="298" y="192"/>
                    </a:lnTo>
                    <a:lnTo>
                      <a:pt x="218" y="192"/>
                    </a:lnTo>
                    <a:lnTo>
                      <a:pt x="217" y="191"/>
                    </a:lnTo>
                    <a:lnTo>
                      <a:pt x="217" y="222"/>
                    </a:lnTo>
                    <a:lnTo>
                      <a:pt x="217" y="222"/>
                    </a:lnTo>
                    <a:lnTo>
                      <a:pt x="217" y="225"/>
                    </a:lnTo>
                    <a:lnTo>
                      <a:pt x="221" y="226"/>
                    </a:lnTo>
                    <a:lnTo>
                      <a:pt x="225" y="231"/>
                    </a:lnTo>
                    <a:lnTo>
                      <a:pt x="232" y="231"/>
                    </a:lnTo>
                    <a:lnTo>
                      <a:pt x="234" y="229"/>
                    </a:lnTo>
                    <a:lnTo>
                      <a:pt x="244" y="227"/>
                    </a:lnTo>
                    <a:lnTo>
                      <a:pt x="249" y="235"/>
                    </a:lnTo>
                    <a:lnTo>
                      <a:pt x="250" y="242"/>
                    </a:lnTo>
                    <a:lnTo>
                      <a:pt x="254" y="252"/>
                    </a:lnTo>
                    <a:lnTo>
                      <a:pt x="254" y="253"/>
                    </a:lnTo>
                    <a:lnTo>
                      <a:pt x="249" y="254"/>
                    </a:lnTo>
                    <a:lnTo>
                      <a:pt x="248" y="252"/>
                    </a:lnTo>
                    <a:lnTo>
                      <a:pt x="244" y="251"/>
                    </a:lnTo>
                    <a:lnTo>
                      <a:pt x="234" y="249"/>
                    </a:lnTo>
                    <a:lnTo>
                      <a:pt x="227" y="252"/>
                    </a:lnTo>
                    <a:lnTo>
                      <a:pt x="210" y="254"/>
                    </a:lnTo>
                    <a:lnTo>
                      <a:pt x="205" y="257"/>
                    </a:lnTo>
                    <a:lnTo>
                      <a:pt x="205" y="295"/>
                    </a:lnTo>
                    <a:lnTo>
                      <a:pt x="210" y="300"/>
                    </a:lnTo>
                    <a:lnTo>
                      <a:pt x="222" y="310"/>
                    </a:lnTo>
                    <a:lnTo>
                      <a:pt x="228" y="316"/>
                    </a:lnTo>
                    <a:lnTo>
                      <a:pt x="233" y="326"/>
                    </a:lnTo>
                    <a:lnTo>
                      <a:pt x="240" y="354"/>
                    </a:lnTo>
                    <a:lnTo>
                      <a:pt x="239" y="360"/>
                    </a:lnTo>
                    <a:lnTo>
                      <a:pt x="238" y="370"/>
                    </a:lnTo>
                    <a:lnTo>
                      <a:pt x="228" y="433"/>
                    </a:lnTo>
                    <a:lnTo>
                      <a:pt x="227" y="434"/>
                    </a:lnTo>
                    <a:lnTo>
                      <a:pt x="223" y="452"/>
                    </a:lnTo>
                    <a:lnTo>
                      <a:pt x="220" y="460"/>
                    </a:lnTo>
                    <a:lnTo>
                      <a:pt x="218" y="472"/>
                    </a:lnTo>
                    <a:lnTo>
                      <a:pt x="217" y="475"/>
                    </a:lnTo>
                    <a:lnTo>
                      <a:pt x="216" y="483"/>
                    </a:lnTo>
                    <a:lnTo>
                      <a:pt x="213" y="498"/>
                    </a:lnTo>
                    <a:lnTo>
                      <a:pt x="211" y="504"/>
                    </a:lnTo>
                    <a:lnTo>
                      <a:pt x="210" y="511"/>
                    </a:lnTo>
                    <a:lnTo>
                      <a:pt x="209" y="514"/>
                    </a:lnTo>
                    <a:lnTo>
                      <a:pt x="202" y="517"/>
                    </a:lnTo>
                    <a:lnTo>
                      <a:pt x="182" y="516"/>
                    </a:lnTo>
                    <a:lnTo>
                      <a:pt x="169" y="521"/>
                    </a:lnTo>
                    <a:lnTo>
                      <a:pt x="118" y="536"/>
                    </a:lnTo>
                    <a:lnTo>
                      <a:pt x="99" y="543"/>
                    </a:lnTo>
                    <a:lnTo>
                      <a:pt x="83" y="554"/>
                    </a:lnTo>
                    <a:lnTo>
                      <a:pt x="72" y="563"/>
                    </a:lnTo>
                    <a:lnTo>
                      <a:pt x="59" y="579"/>
                    </a:lnTo>
                    <a:lnTo>
                      <a:pt x="50" y="591"/>
                    </a:lnTo>
                    <a:lnTo>
                      <a:pt x="41" y="607"/>
                    </a:lnTo>
                    <a:lnTo>
                      <a:pt x="39" y="613"/>
                    </a:lnTo>
                    <a:lnTo>
                      <a:pt x="39" y="643"/>
                    </a:lnTo>
                    <a:lnTo>
                      <a:pt x="30" y="644"/>
                    </a:lnTo>
                    <a:lnTo>
                      <a:pt x="21" y="646"/>
                    </a:lnTo>
                    <a:lnTo>
                      <a:pt x="17" y="651"/>
                    </a:lnTo>
                    <a:lnTo>
                      <a:pt x="13" y="668"/>
                    </a:lnTo>
                    <a:lnTo>
                      <a:pt x="1" y="690"/>
                    </a:lnTo>
                    <a:lnTo>
                      <a:pt x="0" y="694"/>
                    </a:lnTo>
                    <a:lnTo>
                      <a:pt x="0" y="698"/>
                    </a:lnTo>
                    <a:lnTo>
                      <a:pt x="11" y="721"/>
                    </a:lnTo>
                    <a:lnTo>
                      <a:pt x="13" y="733"/>
                    </a:lnTo>
                    <a:lnTo>
                      <a:pt x="14" y="737"/>
                    </a:lnTo>
                    <a:lnTo>
                      <a:pt x="23" y="748"/>
                    </a:lnTo>
                    <a:lnTo>
                      <a:pt x="27" y="756"/>
                    </a:lnTo>
                    <a:lnTo>
                      <a:pt x="39" y="769"/>
                    </a:lnTo>
                    <a:lnTo>
                      <a:pt x="49" y="775"/>
                    </a:lnTo>
                    <a:lnTo>
                      <a:pt x="50" y="784"/>
                    </a:lnTo>
                    <a:lnTo>
                      <a:pt x="44" y="794"/>
                    </a:lnTo>
                    <a:lnTo>
                      <a:pt x="45" y="797"/>
                    </a:lnTo>
                    <a:lnTo>
                      <a:pt x="57" y="801"/>
                    </a:lnTo>
                    <a:lnTo>
                      <a:pt x="77" y="802"/>
                    </a:lnTo>
                    <a:lnTo>
                      <a:pt x="82" y="806"/>
                    </a:lnTo>
                    <a:lnTo>
                      <a:pt x="86" y="811"/>
                    </a:lnTo>
                    <a:lnTo>
                      <a:pt x="88" y="822"/>
                    </a:lnTo>
                    <a:lnTo>
                      <a:pt x="91" y="826"/>
                    </a:lnTo>
                    <a:lnTo>
                      <a:pt x="104" y="829"/>
                    </a:lnTo>
                    <a:lnTo>
                      <a:pt x="119" y="830"/>
                    </a:lnTo>
                    <a:lnTo>
                      <a:pt x="127" y="829"/>
                    </a:lnTo>
                    <a:lnTo>
                      <a:pt x="145" y="819"/>
                    </a:lnTo>
                    <a:lnTo>
                      <a:pt x="167" y="803"/>
                    </a:lnTo>
                    <a:lnTo>
                      <a:pt x="177" y="794"/>
                    </a:lnTo>
                    <a:lnTo>
                      <a:pt x="180" y="792"/>
                    </a:lnTo>
                    <a:lnTo>
                      <a:pt x="180" y="795"/>
                    </a:lnTo>
                    <a:lnTo>
                      <a:pt x="180" y="849"/>
                    </a:lnTo>
                    <a:lnTo>
                      <a:pt x="180" y="853"/>
                    </a:lnTo>
                    <a:lnTo>
                      <a:pt x="180" y="882"/>
                    </a:lnTo>
                    <a:lnTo>
                      <a:pt x="183" y="886"/>
                    </a:lnTo>
                    <a:lnTo>
                      <a:pt x="189" y="889"/>
                    </a:lnTo>
                    <a:lnTo>
                      <a:pt x="194" y="889"/>
                    </a:lnTo>
                    <a:lnTo>
                      <a:pt x="201" y="887"/>
                    </a:lnTo>
                    <a:lnTo>
                      <a:pt x="201" y="887"/>
                    </a:lnTo>
                    <a:lnTo>
                      <a:pt x="209" y="883"/>
                    </a:lnTo>
                    <a:lnTo>
                      <a:pt x="226" y="882"/>
                    </a:lnTo>
                    <a:lnTo>
                      <a:pt x="228" y="880"/>
                    </a:lnTo>
                    <a:lnTo>
                      <a:pt x="236" y="880"/>
                    </a:lnTo>
                    <a:lnTo>
                      <a:pt x="254" y="886"/>
                    </a:lnTo>
                    <a:lnTo>
                      <a:pt x="295" y="887"/>
                    </a:lnTo>
                    <a:lnTo>
                      <a:pt x="303" y="883"/>
                    </a:lnTo>
                    <a:lnTo>
                      <a:pt x="308" y="880"/>
                    </a:lnTo>
                    <a:lnTo>
                      <a:pt x="334" y="871"/>
                    </a:lnTo>
                    <a:lnTo>
                      <a:pt x="341" y="867"/>
                    </a:lnTo>
                    <a:lnTo>
                      <a:pt x="366" y="845"/>
                    </a:lnTo>
                    <a:lnTo>
                      <a:pt x="383" y="826"/>
                    </a:lnTo>
                    <a:lnTo>
                      <a:pt x="389" y="819"/>
                    </a:lnTo>
                    <a:lnTo>
                      <a:pt x="405" y="816"/>
                    </a:lnTo>
                    <a:lnTo>
                      <a:pt x="411" y="816"/>
                    </a:lnTo>
                    <a:lnTo>
                      <a:pt x="438" y="812"/>
                    </a:lnTo>
                    <a:lnTo>
                      <a:pt x="457" y="813"/>
                    </a:lnTo>
                    <a:lnTo>
                      <a:pt x="460" y="816"/>
                    </a:lnTo>
                    <a:lnTo>
                      <a:pt x="465" y="823"/>
                    </a:lnTo>
                    <a:lnTo>
                      <a:pt x="468" y="840"/>
                    </a:lnTo>
                    <a:lnTo>
                      <a:pt x="468" y="872"/>
                    </a:lnTo>
                    <a:lnTo>
                      <a:pt x="467" y="882"/>
                    </a:lnTo>
                    <a:lnTo>
                      <a:pt x="462" y="889"/>
                    </a:lnTo>
                    <a:lnTo>
                      <a:pt x="460" y="893"/>
                    </a:lnTo>
                    <a:lnTo>
                      <a:pt x="459" y="900"/>
                    </a:lnTo>
                    <a:lnTo>
                      <a:pt x="465" y="924"/>
                    </a:lnTo>
                    <a:lnTo>
                      <a:pt x="474" y="937"/>
                    </a:lnTo>
                    <a:lnTo>
                      <a:pt x="481" y="943"/>
                    </a:lnTo>
                    <a:lnTo>
                      <a:pt x="508" y="963"/>
                    </a:lnTo>
                    <a:lnTo>
                      <a:pt x="521" y="967"/>
                    </a:lnTo>
                    <a:lnTo>
                      <a:pt x="538" y="969"/>
                    </a:lnTo>
                    <a:lnTo>
                      <a:pt x="557" y="969"/>
                    </a:lnTo>
                    <a:lnTo>
                      <a:pt x="573" y="973"/>
                    </a:lnTo>
                    <a:lnTo>
                      <a:pt x="580" y="979"/>
                    </a:lnTo>
                    <a:lnTo>
                      <a:pt x="582" y="983"/>
                    </a:lnTo>
                    <a:lnTo>
                      <a:pt x="589" y="991"/>
                    </a:lnTo>
                    <a:lnTo>
                      <a:pt x="597" y="995"/>
                    </a:lnTo>
                    <a:lnTo>
                      <a:pt x="635" y="1005"/>
                    </a:lnTo>
                    <a:lnTo>
                      <a:pt x="651" y="1020"/>
                    </a:lnTo>
                    <a:lnTo>
                      <a:pt x="656" y="1023"/>
                    </a:lnTo>
                    <a:lnTo>
                      <a:pt x="666" y="1023"/>
                    </a:lnTo>
                    <a:lnTo>
                      <a:pt x="675" y="1021"/>
                    </a:lnTo>
                    <a:lnTo>
                      <a:pt x="680" y="1021"/>
                    </a:lnTo>
                    <a:lnTo>
                      <a:pt x="693" y="1023"/>
                    </a:lnTo>
                    <a:lnTo>
                      <a:pt x="712" y="1034"/>
                    </a:lnTo>
                    <a:lnTo>
                      <a:pt x="720" y="1039"/>
                    </a:lnTo>
                    <a:lnTo>
                      <a:pt x="726" y="1050"/>
                    </a:lnTo>
                    <a:lnTo>
                      <a:pt x="731" y="1065"/>
                    </a:lnTo>
                    <a:lnTo>
                      <a:pt x="732" y="1080"/>
                    </a:lnTo>
                    <a:lnTo>
                      <a:pt x="736" y="1088"/>
                    </a:lnTo>
                    <a:lnTo>
                      <a:pt x="739" y="1093"/>
                    </a:lnTo>
                    <a:lnTo>
                      <a:pt x="739" y="1102"/>
                    </a:lnTo>
                    <a:lnTo>
                      <a:pt x="737" y="1119"/>
                    </a:lnTo>
                    <a:lnTo>
                      <a:pt x="729" y="1120"/>
                    </a:lnTo>
                    <a:lnTo>
                      <a:pt x="729" y="1124"/>
                    </a:lnTo>
                    <a:lnTo>
                      <a:pt x="729" y="1129"/>
                    </a:lnTo>
                    <a:lnTo>
                      <a:pt x="736" y="1145"/>
                    </a:lnTo>
                    <a:lnTo>
                      <a:pt x="743" y="1168"/>
                    </a:lnTo>
                    <a:lnTo>
                      <a:pt x="749" y="1181"/>
                    </a:lnTo>
                    <a:lnTo>
                      <a:pt x="764" y="1181"/>
                    </a:lnTo>
                    <a:lnTo>
                      <a:pt x="775" y="1182"/>
                    </a:lnTo>
                    <a:lnTo>
                      <a:pt x="788" y="1182"/>
                    </a:lnTo>
                    <a:lnTo>
                      <a:pt x="793" y="1184"/>
                    </a:lnTo>
                    <a:lnTo>
                      <a:pt x="836" y="1184"/>
                    </a:lnTo>
                    <a:lnTo>
                      <a:pt x="841" y="1185"/>
                    </a:lnTo>
                    <a:lnTo>
                      <a:pt x="844" y="1188"/>
                    </a:lnTo>
                    <a:lnTo>
                      <a:pt x="846" y="1193"/>
                    </a:lnTo>
                    <a:lnTo>
                      <a:pt x="844" y="1203"/>
                    </a:lnTo>
                    <a:lnTo>
                      <a:pt x="841" y="1211"/>
                    </a:lnTo>
                    <a:lnTo>
                      <a:pt x="841" y="1217"/>
                    </a:lnTo>
                    <a:lnTo>
                      <a:pt x="846" y="1237"/>
                    </a:lnTo>
                    <a:lnTo>
                      <a:pt x="863" y="1243"/>
                    </a:lnTo>
                    <a:lnTo>
                      <a:pt x="866" y="1246"/>
                    </a:lnTo>
                    <a:lnTo>
                      <a:pt x="871" y="1260"/>
                    </a:lnTo>
                    <a:lnTo>
                      <a:pt x="881" y="1279"/>
                    </a:lnTo>
                    <a:lnTo>
                      <a:pt x="883" y="1289"/>
                    </a:lnTo>
                    <a:lnTo>
                      <a:pt x="883" y="1312"/>
                    </a:lnTo>
                    <a:lnTo>
                      <a:pt x="882" y="1341"/>
                    </a:lnTo>
                    <a:lnTo>
                      <a:pt x="881" y="1345"/>
                    </a:lnTo>
                    <a:lnTo>
                      <a:pt x="876" y="1356"/>
                    </a:lnTo>
                    <a:lnTo>
                      <a:pt x="871" y="1367"/>
                    </a:lnTo>
                    <a:lnTo>
                      <a:pt x="869" y="1373"/>
                    </a:lnTo>
                    <a:lnTo>
                      <a:pt x="869" y="1381"/>
                    </a:lnTo>
                    <a:lnTo>
                      <a:pt x="871" y="1386"/>
                    </a:lnTo>
                    <a:lnTo>
                      <a:pt x="872" y="1398"/>
                    </a:lnTo>
                    <a:lnTo>
                      <a:pt x="871" y="1399"/>
                    </a:lnTo>
                    <a:lnTo>
                      <a:pt x="863" y="1402"/>
                    </a:lnTo>
                    <a:lnTo>
                      <a:pt x="862" y="1403"/>
                    </a:lnTo>
                    <a:lnTo>
                      <a:pt x="861" y="1408"/>
                    </a:lnTo>
                    <a:lnTo>
                      <a:pt x="861" y="1410"/>
                    </a:lnTo>
                    <a:lnTo>
                      <a:pt x="868" y="1424"/>
                    </a:lnTo>
                    <a:lnTo>
                      <a:pt x="869" y="1426"/>
                    </a:lnTo>
                    <a:lnTo>
                      <a:pt x="871" y="1474"/>
                    </a:lnTo>
                    <a:lnTo>
                      <a:pt x="869" y="1507"/>
                    </a:lnTo>
                    <a:lnTo>
                      <a:pt x="873" y="1516"/>
                    </a:lnTo>
                    <a:lnTo>
                      <a:pt x="879" y="1518"/>
                    </a:lnTo>
                    <a:lnTo>
                      <a:pt x="894" y="1522"/>
                    </a:lnTo>
                    <a:lnTo>
                      <a:pt x="901" y="1526"/>
                    </a:lnTo>
                    <a:lnTo>
                      <a:pt x="919" y="1528"/>
                    </a:lnTo>
                    <a:lnTo>
                      <a:pt x="931" y="1528"/>
                    </a:lnTo>
                    <a:lnTo>
                      <a:pt x="943" y="1527"/>
                    </a:lnTo>
                    <a:lnTo>
                      <a:pt x="948" y="1524"/>
                    </a:lnTo>
                    <a:lnTo>
                      <a:pt x="957" y="1521"/>
                    </a:lnTo>
                    <a:lnTo>
                      <a:pt x="963" y="1526"/>
                    </a:lnTo>
                    <a:lnTo>
                      <a:pt x="986" y="1533"/>
                    </a:lnTo>
                    <a:lnTo>
                      <a:pt x="992" y="1542"/>
                    </a:lnTo>
                    <a:lnTo>
                      <a:pt x="994" y="1548"/>
                    </a:lnTo>
                    <a:lnTo>
                      <a:pt x="996" y="1571"/>
                    </a:lnTo>
                    <a:lnTo>
                      <a:pt x="1000" y="1583"/>
                    </a:lnTo>
                    <a:lnTo>
                      <a:pt x="998" y="1608"/>
                    </a:lnTo>
                    <a:lnTo>
                      <a:pt x="1000" y="1613"/>
                    </a:lnTo>
                    <a:lnTo>
                      <a:pt x="1006" y="1620"/>
                    </a:lnTo>
                    <a:lnTo>
                      <a:pt x="1013" y="1625"/>
                    </a:lnTo>
                    <a:lnTo>
                      <a:pt x="1019" y="1628"/>
                    </a:lnTo>
                    <a:lnTo>
                      <a:pt x="1029" y="1628"/>
                    </a:lnTo>
                    <a:lnTo>
                      <a:pt x="1035" y="1625"/>
                    </a:lnTo>
                    <a:lnTo>
                      <a:pt x="1048" y="1625"/>
                    </a:lnTo>
                    <a:lnTo>
                      <a:pt x="1057" y="1623"/>
                    </a:lnTo>
                    <a:lnTo>
                      <a:pt x="1062" y="1628"/>
                    </a:lnTo>
                    <a:lnTo>
                      <a:pt x="1067" y="1636"/>
                    </a:lnTo>
                    <a:lnTo>
                      <a:pt x="1067" y="1661"/>
                    </a:lnTo>
                    <a:lnTo>
                      <a:pt x="1066" y="1664"/>
                    </a:lnTo>
                    <a:lnTo>
                      <a:pt x="1062" y="1680"/>
                    </a:lnTo>
                    <a:lnTo>
                      <a:pt x="1059" y="1706"/>
                    </a:lnTo>
                    <a:lnTo>
                      <a:pt x="1057" y="1726"/>
                    </a:lnTo>
                    <a:lnTo>
                      <a:pt x="1066" y="1726"/>
                    </a:lnTo>
                    <a:lnTo>
                      <a:pt x="1070" y="1725"/>
                    </a:lnTo>
                    <a:lnTo>
                      <a:pt x="1084" y="1725"/>
                    </a:lnTo>
                    <a:lnTo>
                      <a:pt x="1091" y="1732"/>
                    </a:lnTo>
                    <a:lnTo>
                      <a:pt x="1103" y="1771"/>
                    </a:lnTo>
                    <a:lnTo>
                      <a:pt x="1103" y="1803"/>
                    </a:lnTo>
                    <a:lnTo>
                      <a:pt x="1102" y="1814"/>
                    </a:lnTo>
                    <a:lnTo>
                      <a:pt x="1099" y="1818"/>
                    </a:lnTo>
                    <a:lnTo>
                      <a:pt x="1097" y="1822"/>
                    </a:lnTo>
                    <a:lnTo>
                      <a:pt x="1073" y="1838"/>
                    </a:lnTo>
                    <a:lnTo>
                      <a:pt x="1066" y="1840"/>
                    </a:lnTo>
                    <a:lnTo>
                      <a:pt x="1054" y="1841"/>
                    </a:lnTo>
                    <a:lnTo>
                      <a:pt x="1046" y="1845"/>
                    </a:lnTo>
                    <a:lnTo>
                      <a:pt x="1037" y="1857"/>
                    </a:lnTo>
                    <a:lnTo>
                      <a:pt x="1028" y="1867"/>
                    </a:lnTo>
                    <a:lnTo>
                      <a:pt x="984" y="1905"/>
                    </a:lnTo>
                    <a:lnTo>
                      <a:pt x="982" y="1909"/>
                    </a:lnTo>
                    <a:lnTo>
                      <a:pt x="978" y="1916"/>
                    </a:lnTo>
                    <a:lnTo>
                      <a:pt x="958" y="1941"/>
                    </a:lnTo>
                    <a:lnTo>
                      <a:pt x="955" y="1947"/>
                    </a:lnTo>
                    <a:lnTo>
                      <a:pt x="937" y="1968"/>
                    </a:lnTo>
                    <a:lnTo>
                      <a:pt x="922" y="1980"/>
                    </a:lnTo>
                    <a:lnTo>
                      <a:pt x="915" y="1989"/>
                    </a:lnTo>
                    <a:lnTo>
                      <a:pt x="906" y="1995"/>
                    </a:lnTo>
                    <a:lnTo>
                      <a:pt x="904" y="2000"/>
                    </a:lnTo>
                    <a:lnTo>
                      <a:pt x="895" y="2010"/>
                    </a:lnTo>
                    <a:lnTo>
                      <a:pt x="885" y="2015"/>
                    </a:lnTo>
                    <a:lnTo>
                      <a:pt x="904" y="2017"/>
                    </a:lnTo>
                    <a:lnTo>
                      <a:pt x="911" y="2013"/>
                    </a:lnTo>
                    <a:lnTo>
                      <a:pt x="915" y="2007"/>
                    </a:lnTo>
                    <a:lnTo>
                      <a:pt x="920" y="2005"/>
                    </a:lnTo>
                    <a:lnTo>
                      <a:pt x="925" y="2005"/>
                    </a:lnTo>
                    <a:lnTo>
                      <a:pt x="931" y="2007"/>
                    </a:lnTo>
                    <a:lnTo>
                      <a:pt x="943" y="2017"/>
                    </a:lnTo>
                    <a:lnTo>
                      <a:pt x="948" y="2022"/>
                    </a:lnTo>
                    <a:lnTo>
                      <a:pt x="959" y="2032"/>
                    </a:lnTo>
                    <a:lnTo>
                      <a:pt x="968" y="2040"/>
                    </a:lnTo>
                    <a:lnTo>
                      <a:pt x="973" y="2055"/>
                    </a:lnTo>
                    <a:lnTo>
                      <a:pt x="974" y="2064"/>
                    </a:lnTo>
                    <a:lnTo>
                      <a:pt x="982" y="2065"/>
                    </a:lnTo>
                    <a:lnTo>
                      <a:pt x="986" y="2064"/>
                    </a:lnTo>
                    <a:lnTo>
                      <a:pt x="1000" y="2053"/>
                    </a:lnTo>
                    <a:lnTo>
                      <a:pt x="1005" y="2056"/>
                    </a:lnTo>
                    <a:lnTo>
                      <a:pt x="1006" y="2060"/>
                    </a:lnTo>
                    <a:lnTo>
                      <a:pt x="1011" y="2070"/>
                    </a:lnTo>
                    <a:lnTo>
                      <a:pt x="1018" y="2078"/>
                    </a:lnTo>
                    <a:lnTo>
                      <a:pt x="1021" y="2081"/>
                    </a:lnTo>
                    <a:lnTo>
                      <a:pt x="1025" y="2082"/>
                    </a:lnTo>
                    <a:lnTo>
                      <a:pt x="1033" y="2082"/>
                    </a:lnTo>
                    <a:lnTo>
                      <a:pt x="1040" y="2091"/>
                    </a:lnTo>
                    <a:lnTo>
                      <a:pt x="1052" y="2092"/>
                    </a:lnTo>
                    <a:lnTo>
                      <a:pt x="1055" y="2096"/>
                    </a:lnTo>
                    <a:lnTo>
                      <a:pt x="1062" y="2107"/>
                    </a:lnTo>
                    <a:lnTo>
                      <a:pt x="1068" y="2112"/>
                    </a:lnTo>
                    <a:lnTo>
                      <a:pt x="1077" y="2117"/>
                    </a:lnTo>
                    <a:lnTo>
                      <a:pt x="1082" y="2118"/>
                    </a:lnTo>
                    <a:lnTo>
                      <a:pt x="1097" y="2125"/>
                    </a:lnTo>
                    <a:lnTo>
                      <a:pt x="1100" y="2131"/>
                    </a:lnTo>
                    <a:lnTo>
                      <a:pt x="1104" y="2150"/>
                    </a:lnTo>
                    <a:lnTo>
                      <a:pt x="1107" y="2153"/>
                    </a:lnTo>
                    <a:lnTo>
                      <a:pt x="1127" y="2168"/>
                    </a:lnTo>
                    <a:lnTo>
                      <a:pt x="1132" y="2177"/>
                    </a:lnTo>
                    <a:lnTo>
                      <a:pt x="1131" y="2179"/>
                    </a:lnTo>
                    <a:lnTo>
                      <a:pt x="1126" y="2180"/>
                    </a:lnTo>
                    <a:lnTo>
                      <a:pt x="1124" y="2188"/>
                    </a:lnTo>
                    <a:lnTo>
                      <a:pt x="1121" y="2189"/>
                    </a:lnTo>
                    <a:lnTo>
                      <a:pt x="1116" y="2196"/>
                    </a:lnTo>
                    <a:lnTo>
                      <a:pt x="1114" y="2204"/>
                    </a:lnTo>
                    <a:lnTo>
                      <a:pt x="1114" y="2220"/>
                    </a:lnTo>
                    <a:lnTo>
                      <a:pt x="1111" y="2234"/>
                    </a:lnTo>
                    <a:lnTo>
                      <a:pt x="1113" y="2236"/>
                    </a:lnTo>
                    <a:lnTo>
                      <a:pt x="1116" y="2241"/>
                    </a:lnTo>
                    <a:lnTo>
                      <a:pt x="1116" y="2237"/>
                    </a:lnTo>
                    <a:lnTo>
                      <a:pt x="1121" y="2232"/>
                    </a:lnTo>
                    <a:lnTo>
                      <a:pt x="1130" y="2227"/>
                    </a:lnTo>
                    <a:lnTo>
                      <a:pt x="1145" y="2215"/>
                    </a:lnTo>
                    <a:lnTo>
                      <a:pt x="1156" y="2196"/>
                    </a:lnTo>
                    <a:lnTo>
                      <a:pt x="1167" y="2184"/>
                    </a:lnTo>
                    <a:lnTo>
                      <a:pt x="1173" y="2156"/>
                    </a:lnTo>
                    <a:lnTo>
                      <a:pt x="1178" y="2148"/>
                    </a:lnTo>
                    <a:lnTo>
                      <a:pt x="1193" y="2132"/>
                    </a:lnTo>
                    <a:lnTo>
                      <a:pt x="1199" y="2129"/>
                    </a:lnTo>
                    <a:lnTo>
                      <a:pt x="1221" y="2112"/>
                    </a:lnTo>
                    <a:lnTo>
                      <a:pt x="1229" y="2108"/>
                    </a:lnTo>
                    <a:lnTo>
                      <a:pt x="1238" y="2102"/>
                    </a:lnTo>
                    <a:lnTo>
                      <a:pt x="1244" y="2096"/>
                    </a:lnTo>
                    <a:lnTo>
                      <a:pt x="1247" y="2088"/>
                    </a:lnTo>
                    <a:lnTo>
                      <a:pt x="1253" y="2078"/>
                    </a:lnTo>
                    <a:lnTo>
                      <a:pt x="1267" y="2059"/>
                    </a:lnTo>
                    <a:lnTo>
                      <a:pt x="1275" y="2045"/>
                    </a:lnTo>
                    <a:lnTo>
                      <a:pt x="1286" y="2032"/>
                    </a:lnTo>
                    <a:lnTo>
                      <a:pt x="1291" y="2010"/>
                    </a:lnTo>
                    <a:lnTo>
                      <a:pt x="1303" y="1981"/>
                    </a:lnTo>
                    <a:lnTo>
                      <a:pt x="1309" y="1973"/>
                    </a:lnTo>
                    <a:lnTo>
                      <a:pt x="1314" y="1963"/>
                    </a:lnTo>
                    <a:lnTo>
                      <a:pt x="1318" y="1956"/>
                    </a:lnTo>
                    <a:lnTo>
                      <a:pt x="1324" y="1951"/>
                    </a:lnTo>
                    <a:lnTo>
                      <a:pt x="1339" y="1930"/>
                    </a:lnTo>
                    <a:lnTo>
                      <a:pt x="1346" y="1922"/>
                    </a:lnTo>
                    <a:lnTo>
                      <a:pt x="1352" y="1919"/>
                    </a:lnTo>
                    <a:lnTo>
                      <a:pt x="1363" y="1915"/>
                    </a:lnTo>
                    <a:lnTo>
                      <a:pt x="1368" y="1902"/>
                    </a:lnTo>
                    <a:lnTo>
                      <a:pt x="1377" y="1895"/>
                    </a:lnTo>
                    <a:lnTo>
                      <a:pt x="1380" y="1873"/>
                    </a:lnTo>
                    <a:lnTo>
                      <a:pt x="1382" y="1834"/>
                    </a:lnTo>
                    <a:lnTo>
                      <a:pt x="1384" y="1829"/>
                    </a:lnTo>
                    <a:lnTo>
                      <a:pt x="1390" y="1829"/>
                    </a:lnTo>
                    <a:lnTo>
                      <a:pt x="1392" y="1825"/>
                    </a:lnTo>
                    <a:lnTo>
                      <a:pt x="1389" y="1820"/>
                    </a:lnTo>
                    <a:lnTo>
                      <a:pt x="1382" y="1813"/>
                    </a:lnTo>
                    <a:lnTo>
                      <a:pt x="1380" y="1809"/>
                    </a:lnTo>
                    <a:lnTo>
                      <a:pt x="1380" y="1795"/>
                    </a:lnTo>
                    <a:lnTo>
                      <a:pt x="1378" y="1792"/>
                    </a:lnTo>
                    <a:lnTo>
                      <a:pt x="1378" y="1777"/>
                    </a:lnTo>
                    <a:lnTo>
                      <a:pt x="1376" y="1769"/>
                    </a:lnTo>
                    <a:lnTo>
                      <a:pt x="1376" y="1762"/>
                    </a:lnTo>
                    <a:lnTo>
                      <a:pt x="1378" y="1758"/>
                    </a:lnTo>
                    <a:lnTo>
                      <a:pt x="1380" y="1752"/>
                    </a:lnTo>
                    <a:lnTo>
                      <a:pt x="1380" y="1742"/>
                    </a:lnTo>
                    <a:lnTo>
                      <a:pt x="1390" y="1726"/>
                    </a:lnTo>
                    <a:lnTo>
                      <a:pt x="1395" y="1719"/>
                    </a:lnTo>
                    <a:lnTo>
                      <a:pt x="1409" y="1706"/>
                    </a:lnTo>
                    <a:lnTo>
                      <a:pt x="1428" y="1684"/>
                    </a:lnTo>
                    <a:lnTo>
                      <a:pt x="1431" y="1684"/>
                    </a:lnTo>
                    <a:lnTo>
                      <a:pt x="1436" y="1680"/>
                    </a:lnTo>
                    <a:lnTo>
                      <a:pt x="1446" y="1672"/>
                    </a:lnTo>
                    <a:lnTo>
                      <a:pt x="1459" y="1662"/>
                    </a:lnTo>
                    <a:lnTo>
                      <a:pt x="1464" y="1656"/>
                    </a:lnTo>
                    <a:lnTo>
                      <a:pt x="1474" y="1650"/>
                    </a:lnTo>
                    <a:lnTo>
                      <a:pt x="1487" y="1636"/>
                    </a:lnTo>
                    <a:lnTo>
                      <a:pt x="1501" y="1628"/>
                    </a:lnTo>
                    <a:lnTo>
                      <a:pt x="1511" y="1628"/>
                    </a:lnTo>
                    <a:lnTo>
                      <a:pt x="1516" y="1625"/>
                    </a:lnTo>
                    <a:lnTo>
                      <a:pt x="1522" y="1618"/>
                    </a:lnTo>
                    <a:lnTo>
                      <a:pt x="1533" y="1614"/>
                    </a:lnTo>
                    <a:lnTo>
                      <a:pt x="1550" y="1614"/>
                    </a:lnTo>
                    <a:lnTo>
                      <a:pt x="1561" y="1606"/>
                    </a:lnTo>
                    <a:lnTo>
                      <a:pt x="1565" y="1604"/>
                    </a:lnTo>
                    <a:lnTo>
                      <a:pt x="1573" y="1593"/>
                    </a:lnTo>
                    <a:lnTo>
                      <a:pt x="1578" y="1591"/>
                    </a:lnTo>
                    <a:lnTo>
                      <a:pt x="1591" y="1588"/>
                    </a:lnTo>
                    <a:lnTo>
                      <a:pt x="1598" y="1588"/>
                    </a:lnTo>
                    <a:lnTo>
                      <a:pt x="1600" y="1585"/>
                    </a:lnTo>
                    <a:lnTo>
                      <a:pt x="1600" y="1581"/>
                    </a:lnTo>
                    <a:lnTo>
                      <a:pt x="1597" y="1579"/>
                    </a:lnTo>
                    <a:lnTo>
                      <a:pt x="1597" y="1576"/>
                    </a:lnTo>
                    <a:lnTo>
                      <a:pt x="1605" y="1569"/>
                    </a:lnTo>
                    <a:lnTo>
                      <a:pt x="1608" y="1569"/>
                    </a:lnTo>
                    <a:lnTo>
                      <a:pt x="1608" y="1567"/>
                    </a:lnTo>
                    <a:lnTo>
                      <a:pt x="1609" y="1571"/>
                    </a:lnTo>
                    <a:lnTo>
                      <a:pt x="1615" y="1572"/>
                    </a:lnTo>
                    <a:lnTo>
                      <a:pt x="1638" y="1566"/>
                    </a:lnTo>
                    <a:lnTo>
                      <a:pt x="1643" y="1566"/>
                    </a:lnTo>
                    <a:lnTo>
                      <a:pt x="1647" y="1569"/>
                    </a:lnTo>
                    <a:lnTo>
                      <a:pt x="1657" y="1570"/>
                    </a:lnTo>
                    <a:lnTo>
                      <a:pt x="1673" y="1564"/>
                    </a:lnTo>
                    <a:lnTo>
                      <a:pt x="1680" y="1564"/>
                    </a:lnTo>
                    <a:lnTo>
                      <a:pt x="1686" y="1566"/>
                    </a:lnTo>
                    <a:lnTo>
                      <a:pt x="1697" y="1567"/>
                    </a:lnTo>
                    <a:lnTo>
                      <a:pt x="1708" y="1567"/>
                    </a:lnTo>
                    <a:lnTo>
                      <a:pt x="1732" y="1564"/>
                    </a:lnTo>
                    <a:lnTo>
                      <a:pt x="1736" y="1563"/>
                    </a:lnTo>
                    <a:lnTo>
                      <a:pt x="1740" y="1554"/>
                    </a:lnTo>
                    <a:lnTo>
                      <a:pt x="1743" y="1542"/>
                    </a:lnTo>
                    <a:lnTo>
                      <a:pt x="1751" y="1533"/>
                    </a:lnTo>
                    <a:lnTo>
                      <a:pt x="1759" y="1529"/>
                    </a:lnTo>
                    <a:lnTo>
                      <a:pt x="1778" y="1521"/>
                    </a:lnTo>
                    <a:lnTo>
                      <a:pt x="1787" y="1512"/>
                    </a:lnTo>
                    <a:lnTo>
                      <a:pt x="1791" y="1505"/>
                    </a:lnTo>
                    <a:lnTo>
                      <a:pt x="1792" y="1497"/>
                    </a:lnTo>
                    <a:lnTo>
                      <a:pt x="1793" y="1483"/>
                    </a:lnTo>
                    <a:lnTo>
                      <a:pt x="1796" y="1469"/>
                    </a:lnTo>
                    <a:lnTo>
                      <a:pt x="1808" y="1452"/>
                    </a:lnTo>
                    <a:lnTo>
                      <a:pt x="1825" y="1431"/>
                    </a:lnTo>
                    <a:lnTo>
                      <a:pt x="1834" y="1416"/>
                    </a:lnTo>
                    <a:lnTo>
                      <a:pt x="1845" y="1388"/>
                    </a:lnTo>
                    <a:lnTo>
                      <a:pt x="1858" y="1373"/>
                    </a:lnTo>
                    <a:lnTo>
                      <a:pt x="1864" y="1365"/>
                    </a:lnTo>
                    <a:lnTo>
                      <a:pt x="1867" y="1335"/>
                    </a:lnTo>
                    <a:lnTo>
                      <a:pt x="1867" y="1318"/>
                    </a:lnTo>
                    <a:lnTo>
                      <a:pt x="1868" y="1305"/>
                    </a:lnTo>
                    <a:lnTo>
                      <a:pt x="1872" y="1291"/>
                    </a:lnTo>
                    <a:lnTo>
                      <a:pt x="1878" y="1282"/>
                    </a:lnTo>
                    <a:lnTo>
                      <a:pt x="1890" y="1268"/>
                    </a:lnTo>
                    <a:lnTo>
                      <a:pt x="1894" y="1260"/>
                    </a:lnTo>
                    <a:lnTo>
                      <a:pt x="1894" y="1244"/>
                    </a:lnTo>
                    <a:lnTo>
                      <a:pt x="1898" y="1206"/>
                    </a:lnTo>
                    <a:lnTo>
                      <a:pt x="1900" y="1199"/>
                    </a:lnTo>
                    <a:lnTo>
                      <a:pt x="1904" y="1173"/>
                    </a:lnTo>
                    <a:lnTo>
                      <a:pt x="1907" y="1156"/>
                    </a:lnTo>
                    <a:lnTo>
                      <a:pt x="1906" y="1144"/>
                    </a:lnTo>
                    <a:lnTo>
                      <a:pt x="1904" y="1134"/>
                    </a:lnTo>
                    <a:lnTo>
                      <a:pt x="1904" y="1111"/>
                    </a:lnTo>
                    <a:lnTo>
                      <a:pt x="1901" y="1102"/>
                    </a:lnTo>
                    <a:lnTo>
                      <a:pt x="1901" y="1080"/>
                    </a:lnTo>
                    <a:lnTo>
                      <a:pt x="1904" y="1052"/>
                    </a:lnTo>
                    <a:lnTo>
                      <a:pt x="1907" y="1034"/>
                    </a:lnTo>
                    <a:lnTo>
                      <a:pt x="1907" y="1022"/>
                    </a:lnTo>
                    <a:lnTo>
                      <a:pt x="1910" y="1009"/>
                    </a:lnTo>
                    <a:lnTo>
                      <a:pt x="1911" y="1006"/>
                    </a:lnTo>
                    <a:lnTo>
                      <a:pt x="1922" y="995"/>
                    </a:lnTo>
                    <a:lnTo>
                      <a:pt x="1926" y="995"/>
                    </a:lnTo>
                    <a:lnTo>
                      <a:pt x="1935" y="998"/>
                    </a:lnTo>
                    <a:lnTo>
                      <a:pt x="1937" y="998"/>
                    </a:lnTo>
                    <a:lnTo>
                      <a:pt x="1952" y="984"/>
                    </a:lnTo>
                    <a:lnTo>
                      <a:pt x="1963" y="969"/>
                    </a:lnTo>
                    <a:lnTo>
                      <a:pt x="1975" y="947"/>
                    </a:lnTo>
                    <a:lnTo>
                      <a:pt x="1981" y="929"/>
                    </a:lnTo>
                    <a:lnTo>
                      <a:pt x="1989" y="914"/>
                    </a:lnTo>
                    <a:lnTo>
                      <a:pt x="1997" y="902"/>
                    </a:lnTo>
                    <a:lnTo>
                      <a:pt x="2013" y="889"/>
                    </a:lnTo>
                    <a:lnTo>
                      <a:pt x="2018" y="881"/>
                    </a:lnTo>
                    <a:lnTo>
                      <a:pt x="2028" y="871"/>
                    </a:lnTo>
                    <a:lnTo>
                      <a:pt x="2049" y="860"/>
                    </a:lnTo>
                    <a:lnTo>
                      <a:pt x="2055" y="853"/>
                    </a:lnTo>
                    <a:lnTo>
                      <a:pt x="2063" y="840"/>
                    </a:lnTo>
                    <a:lnTo>
                      <a:pt x="2076" y="824"/>
                    </a:lnTo>
                    <a:lnTo>
                      <a:pt x="2094" y="805"/>
                    </a:lnTo>
                    <a:lnTo>
                      <a:pt x="2111" y="779"/>
                    </a:lnTo>
                    <a:lnTo>
                      <a:pt x="2115" y="776"/>
                    </a:lnTo>
                    <a:lnTo>
                      <a:pt x="2120" y="767"/>
                    </a:lnTo>
                    <a:lnTo>
                      <a:pt x="2120" y="767"/>
                    </a:lnTo>
                    <a:lnTo>
                      <a:pt x="2130" y="724"/>
                    </a:lnTo>
                    <a:lnTo>
                      <a:pt x="2132" y="709"/>
                    </a:lnTo>
                    <a:lnTo>
                      <a:pt x="2135" y="673"/>
                    </a:lnTo>
                    <a:lnTo>
                      <a:pt x="2135" y="650"/>
                    </a:lnTo>
                    <a:lnTo>
                      <a:pt x="2126" y="629"/>
                    </a:lnTo>
                    <a:lnTo>
                      <a:pt x="2120" y="597"/>
                    </a:lnTo>
                    <a:lnTo>
                      <a:pt x="2111" y="582"/>
                    </a:lnTo>
                    <a:lnTo>
                      <a:pt x="2102" y="570"/>
                    </a:lnTo>
                    <a:lnTo>
                      <a:pt x="2093" y="565"/>
                    </a:lnTo>
                    <a:lnTo>
                      <a:pt x="2046" y="565"/>
                    </a:lnTo>
                    <a:lnTo>
                      <a:pt x="2040" y="565"/>
                    </a:lnTo>
                    <a:lnTo>
                      <a:pt x="2034" y="564"/>
                    </a:lnTo>
                    <a:lnTo>
                      <a:pt x="2030" y="560"/>
                    </a:lnTo>
                    <a:lnTo>
                      <a:pt x="2022" y="558"/>
                    </a:lnTo>
                    <a:lnTo>
                      <a:pt x="2014" y="558"/>
                    </a:lnTo>
                    <a:lnTo>
                      <a:pt x="2009" y="550"/>
                    </a:lnTo>
                    <a:lnTo>
                      <a:pt x="2000" y="542"/>
                    </a:lnTo>
                    <a:lnTo>
                      <a:pt x="1993" y="538"/>
                    </a:lnTo>
                    <a:lnTo>
                      <a:pt x="1985" y="534"/>
                    </a:lnTo>
                    <a:lnTo>
                      <a:pt x="1971" y="526"/>
                    </a:lnTo>
                    <a:lnTo>
                      <a:pt x="1942" y="496"/>
                    </a:lnTo>
                    <a:lnTo>
                      <a:pt x="1930" y="485"/>
                    </a:lnTo>
                    <a:lnTo>
                      <a:pt x="1915" y="474"/>
                    </a:lnTo>
                    <a:lnTo>
                      <a:pt x="1896" y="463"/>
                    </a:lnTo>
                    <a:lnTo>
                      <a:pt x="1883" y="455"/>
                    </a:lnTo>
                    <a:lnTo>
                      <a:pt x="1872" y="448"/>
                    </a:lnTo>
                    <a:lnTo>
                      <a:pt x="1860" y="445"/>
                    </a:lnTo>
                    <a:lnTo>
                      <a:pt x="1808" y="444"/>
                    </a:lnTo>
                    <a:lnTo>
                      <a:pt x="1799" y="445"/>
                    </a:lnTo>
                    <a:lnTo>
                      <a:pt x="1790" y="445"/>
                    </a:lnTo>
                    <a:lnTo>
                      <a:pt x="1760" y="444"/>
                    </a:lnTo>
                    <a:lnTo>
                      <a:pt x="1751" y="442"/>
                    </a:lnTo>
                    <a:lnTo>
                      <a:pt x="1731" y="437"/>
                    </a:lnTo>
                    <a:lnTo>
                      <a:pt x="1678" y="420"/>
                    </a:lnTo>
                    <a:lnTo>
                      <a:pt x="1668" y="420"/>
                    </a:lnTo>
                    <a:lnTo>
                      <a:pt x="1665" y="420"/>
                    </a:lnTo>
                    <a:lnTo>
                      <a:pt x="1659" y="413"/>
                    </a:lnTo>
                    <a:lnTo>
                      <a:pt x="1652" y="417"/>
                    </a:lnTo>
                    <a:lnTo>
                      <a:pt x="1645" y="423"/>
                    </a:lnTo>
                    <a:lnTo>
                      <a:pt x="1636" y="426"/>
                    </a:lnTo>
                    <a:lnTo>
                      <a:pt x="1620" y="433"/>
                    </a:lnTo>
                    <a:lnTo>
                      <a:pt x="1611" y="434"/>
                    </a:lnTo>
                    <a:lnTo>
                      <a:pt x="1610" y="428"/>
                    </a:lnTo>
                    <a:lnTo>
                      <a:pt x="1613" y="421"/>
                    </a:lnTo>
                    <a:lnTo>
                      <a:pt x="1619" y="415"/>
                    </a:lnTo>
                    <a:lnTo>
                      <a:pt x="1619" y="410"/>
                    </a:lnTo>
                    <a:lnTo>
                      <a:pt x="1616" y="405"/>
                    </a:lnTo>
                    <a:lnTo>
                      <a:pt x="1611" y="403"/>
                    </a:lnTo>
                    <a:lnTo>
                      <a:pt x="1609" y="403"/>
                    </a:lnTo>
                    <a:lnTo>
                      <a:pt x="1605" y="404"/>
                    </a:lnTo>
                    <a:lnTo>
                      <a:pt x="1602" y="404"/>
                    </a:lnTo>
                    <a:lnTo>
                      <a:pt x="1600" y="403"/>
                    </a:lnTo>
                    <a:lnTo>
                      <a:pt x="1600" y="399"/>
                    </a:lnTo>
                    <a:lnTo>
                      <a:pt x="1604" y="397"/>
                    </a:lnTo>
                    <a:lnTo>
                      <a:pt x="1605" y="387"/>
                    </a:lnTo>
                    <a:lnTo>
                      <a:pt x="1598" y="375"/>
                    </a:lnTo>
                    <a:lnTo>
                      <a:pt x="1587" y="366"/>
                    </a:lnTo>
                    <a:lnTo>
                      <a:pt x="1582" y="367"/>
                    </a:lnTo>
                    <a:lnTo>
                      <a:pt x="1576" y="370"/>
                    </a:lnTo>
                    <a:lnTo>
                      <a:pt x="1570" y="375"/>
                    </a:lnTo>
                    <a:lnTo>
                      <a:pt x="1564" y="378"/>
                    </a:lnTo>
                    <a:lnTo>
                      <a:pt x="1564" y="369"/>
                    </a:lnTo>
                    <a:lnTo>
                      <a:pt x="1561" y="364"/>
                    </a:lnTo>
                    <a:lnTo>
                      <a:pt x="1555" y="355"/>
                    </a:lnTo>
                    <a:lnTo>
                      <a:pt x="1543" y="353"/>
                    </a:lnTo>
                    <a:lnTo>
                      <a:pt x="1533" y="347"/>
                    </a:lnTo>
                    <a:lnTo>
                      <a:pt x="1522" y="345"/>
                    </a:lnTo>
                    <a:lnTo>
                      <a:pt x="1517" y="340"/>
                    </a:lnTo>
                    <a:lnTo>
                      <a:pt x="1502" y="340"/>
                    </a:lnTo>
                    <a:lnTo>
                      <a:pt x="1497" y="339"/>
                    </a:lnTo>
                    <a:lnTo>
                      <a:pt x="1465" y="322"/>
                    </a:lnTo>
                    <a:lnTo>
                      <a:pt x="1454" y="318"/>
                    </a:lnTo>
                    <a:lnTo>
                      <a:pt x="1425" y="320"/>
                    </a:lnTo>
                    <a:lnTo>
                      <a:pt x="1416" y="324"/>
                    </a:lnTo>
                    <a:lnTo>
                      <a:pt x="1409" y="339"/>
                    </a:lnTo>
                    <a:lnTo>
                      <a:pt x="1403" y="342"/>
                    </a:lnTo>
                    <a:lnTo>
                      <a:pt x="1399" y="350"/>
                    </a:lnTo>
                    <a:lnTo>
                      <a:pt x="1396" y="359"/>
                    </a:lnTo>
                    <a:lnTo>
                      <a:pt x="1392" y="366"/>
                    </a:lnTo>
                    <a:lnTo>
                      <a:pt x="1383" y="366"/>
                    </a:lnTo>
                    <a:lnTo>
                      <a:pt x="1374" y="370"/>
                    </a:lnTo>
                    <a:lnTo>
                      <a:pt x="1371" y="371"/>
                    </a:lnTo>
                    <a:lnTo>
                      <a:pt x="1365" y="376"/>
                    </a:lnTo>
                    <a:lnTo>
                      <a:pt x="1358" y="396"/>
                    </a:lnTo>
                    <a:lnTo>
                      <a:pt x="1355" y="403"/>
                    </a:lnTo>
                    <a:lnTo>
                      <a:pt x="1352" y="404"/>
                    </a:lnTo>
                    <a:lnTo>
                      <a:pt x="1351" y="408"/>
                    </a:lnTo>
                    <a:lnTo>
                      <a:pt x="1349" y="418"/>
                    </a:lnTo>
                    <a:lnTo>
                      <a:pt x="1344" y="419"/>
                    </a:lnTo>
                    <a:lnTo>
                      <a:pt x="1344" y="419"/>
                    </a:lnTo>
                    <a:lnTo>
                      <a:pt x="1341" y="412"/>
                    </a:lnTo>
                    <a:lnTo>
                      <a:pt x="1341" y="401"/>
                    </a:lnTo>
                    <a:lnTo>
                      <a:pt x="1345" y="386"/>
                    </a:lnTo>
                    <a:lnTo>
                      <a:pt x="1342" y="386"/>
                    </a:lnTo>
                    <a:lnTo>
                      <a:pt x="1334" y="386"/>
                    </a:lnTo>
                    <a:lnTo>
                      <a:pt x="1326" y="388"/>
                    </a:lnTo>
                    <a:lnTo>
                      <a:pt x="1319" y="387"/>
                    </a:lnTo>
                    <a:lnTo>
                      <a:pt x="1296" y="388"/>
                    </a:lnTo>
                    <a:lnTo>
                      <a:pt x="1287" y="387"/>
                    </a:lnTo>
                    <a:lnTo>
                      <a:pt x="1286" y="388"/>
                    </a:lnTo>
                    <a:lnTo>
                      <a:pt x="1280" y="388"/>
                    </a:lnTo>
                    <a:lnTo>
                      <a:pt x="1277" y="387"/>
                    </a:lnTo>
                    <a:lnTo>
                      <a:pt x="1271" y="387"/>
                    </a:lnTo>
                    <a:lnTo>
                      <a:pt x="1256" y="392"/>
                    </a:lnTo>
                    <a:lnTo>
                      <a:pt x="1250" y="392"/>
                    </a:lnTo>
                    <a:lnTo>
                      <a:pt x="1238" y="387"/>
                    </a:lnTo>
                    <a:lnTo>
                      <a:pt x="1234" y="387"/>
                    </a:lnTo>
                    <a:lnTo>
                      <a:pt x="1232" y="388"/>
                    </a:lnTo>
                    <a:lnTo>
                      <a:pt x="1229" y="397"/>
                    </a:lnTo>
                    <a:lnTo>
                      <a:pt x="1228" y="399"/>
                    </a:lnTo>
                    <a:lnTo>
                      <a:pt x="1226" y="397"/>
                    </a:lnTo>
                    <a:lnTo>
                      <a:pt x="1224" y="390"/>
                    </a:lnTo>
                    <a:lnTo>
                      <a:pt x="1226" y="387"/>
                    </a:lnTo>
                    <a:lnTo>
                      <a:pt x="1232" y="381"/>
                    </a:lnTo>
                    <a:lnTo>
                      <a:pt x="1238" y="381"/>
                    </a:lnTo>
                    <a:lnTo>
                      <a:pt x="1247" y="385"/>
                    </a:lnTo>
                    <a:lnTo>
                      <a:pt x="1259" y="386"/>
                    </a:lnTo>
                    <a:lnTo>
                      <a:pt x="1269" y="382"/>
                    </a:lnTo>
                    <a:lnTo>
                      <a:pt x="1271" y="380"/>
                    </a:lnTo>
                    <a:lnTo>
                      <a:pt x="1272" y="377"/>
                    </a:lnTo>
                    <a:lnTo>
                      <a:pt x="1272" y="355"/>
                    </a:lnTo>
                    <a:lnTo>
                      <a:pt x="1271" y="353"/>
                    </a:lnTo>
                    <a:lnTo>
                      <a:pt x="1265" y="353"/>
                    </a:lnTo>
                    <a:lnTo>
                      <a:pt x="1264" y="349"/>
                    </a:lnTo>
                    <a:lnTo>
                      <a:pt x="1258" y="345"/>
                    </a:lnTo>
                    <a:lnTo>
                      <a:pt x="1256" y="344"/>
                    </a:lnTo>
                    <a:lnTo>
                      <a:pt x="1256" y="340"/>
                    </a:lnTo>
                    <a:lnTo>
                      <a:pt x="1261" y="339"/>
                    </a:lnTo>
                    <a:lnTo>
                      <a:pt x="1266" y="334"/>
                    </a:lnTo>
                    <a:lnTo>
                      <a:pt x="1267" y="329"/>
                    </a:lnTo>
                    <a:lnTo>
                      <a:pt x="1261" y="329"/>
                    </a:lnTo>
                    <a:lnTo>
                      <a:pt x="1258" y="332"/>
                    </a:lnTo>
                    <a:lnTo>
                      <a:pt x="1254" y="332"/>
                    </a:lnTo>
                    <a:lnTo>
                      <a:pt x="1249" y="340"/>
                    </a:lnTo>
                    <a:lnTo>
                      <a:pt x="1247" y="348"/>
                    </a:lnTo>
                    <a:lnTo>
                      <a:pt x="1236" y="348"/>
                    </a:lnTo>
                    <a:lnTo>
                      <a:pt x="1234" y="345"/>
                    </a:lnTo>
                    <a:lnTo>
                      <a:pt x="1234" y="343"/>
                    </a:lnTo>
                    <a:lnTo>
                      <a:pt x="1234" y="327"/>
                    </a:lnTo>
                    <a:lnTo>
                      <a:pt x="1231" y="317"/>
                    </a:lnTo>
                    <a:lnTo>
                      <a:pt x="1231" y="308"/>
                    </a:lnTo>
                    <a:lnTo>
                      <a:pt x="1232" y="306"/>
                    </a:lnTo>
                    <a:lnTo>
                      <a:pt x="1238" y="299"/>
                    </a:lnTo>
                    <a:lnTo>
                      <a:pt x="1243" y="292"/>
                    </a:lnTo>
                    <a:lnTo>
                      <a:pt x="1253" y="281"/>
                    </a:lnTo>
                    <a:lnTo>
                      <a:pt x="1266" y="267"/>
                    </a:lnTo>
                    <a:lnTo>
                      <a:pt x="1283" y="254"/>
                    </a:lnTo>
                    <a:lnTo>
                      <a:pt x="1291" y="242"/>
                    </a:lnTo>
                    <a:lnTo>
                      <a:pt x="1297" y="238"/>
                    </a:lnTo>
                    <a:lnTo>
                      <a:pt x="1303" y="232"/>
                    </a:lnTo>
                    <a:lnTo>
                      <a:pt x="1306" y="222"/>
                    </a:lnTo>
                    <a:lnTo>
                      <a:pt x="1306" y="218"/>
                    </a:lnTo>
                    <a:lnTo>
                      <a:pt x="1312" y="199"/>
                    </a:lnTo>
                    <a:lnTo>
                      <a:pt x="1312" y="195"/>
                    </a:lnTo>
                    <a:lnTo>
                      <a:pt x="1308" y="192"/>
                    </a:lnTo>
                    <a:lnTo>
                      <a:pt x="1301" y="192"/>
                    </a:lnTo>
                    <a:lnTo>
                      <a:pt x="1285" y="187"/>
                    </a:lnTo>
                    <a:lnTo>
                      <a:pt x="1279" y="175"/>
                    </a:lnTo>
                    <a:lnTo>
                      <a:pt x="1272" y="152"/>
                    </a:lnTo>
                    <a:lnTo>
                      <a:pt x="1271" y="150"/>
                    </a:lnTo>
                    <a:lnTo>
                      <a:pt x="1269" y="138"/>
                    </a:lnTo>
                    <a:lnTo>
                      <a:pt x="1264" y="129"/>
                    </a:lnTo>
                    <a:lnTo>
                      <a:pt x="1260" y="116"/>
                    </a:lnTo>
                    <a:lnTo>
                      <a:pt x="1256" y="105"/>
                    </a:lnTo>
                    <a:lnTo>
                      <a:pt x="1253" y="91"/>
                    </a:lnTo>
                    <a:lnTo>
                      <a:pt x="1253" y="80"/>
                    </a:lnTo>
                    <a:lnTo>
                      <a:pt x="1247" y="69"/>
                    </a:lnTo>
                    <a:lnTo>
                      <a:pt x="1237" y="57"/>
                    </a:lnTo>
                    <a:lnTo>
                      <a:pt x="1232" y="53"/>
                    </a:lnTo>
                    <a:lnTo>
                      <a:pt x="1229" y="54"/>
                    </a:lnTo>
                    <a:lnTo>
                      <a:pt x="1227" y="62"/>
                    </a:lnTo>
                    <a:lnTo>
                      <a:pt x="1222" y="63"/>
                    </a:lnTo>
                    <a:lnTo>
                      <a:pt x="1209" y="76"/>
                    </a:lnTo>
                    <a:lnTo>
                      <a:pt x="1206" y="84"/>
                    </a:lnTo>
                    <a:lnTo>
                      <a:pt x="1193" y="102"/>
                    </a:lnTo>
                    <a:lnTo>
                      <a:pt x="1183" y="114"/>
                    </a:lnTo>
                    <a:lnTo>
                      <a:pt x="1179" y="121"/>
                    </a:lnTo>
                    <a:lnTo>
                      <a:pt x="1170" y="143"/>
                    </a:lnTo>
                    <a:lnTo>
                      <a:pt x="1143" y="167"/>
                    </a:lnTo>
                    <a:lnTo>
                      <a:pt x="1141" y="170"/>
                    </a:lnTo>
                    <a:lnTo>
                      <a:pt x="1136" y="172"/>
                    </a:lnTo>
                    <a:lnTo>
                      <a:pt x="1126" y="172"/>
                    </a:lnTo>
                    <a:lnTo>
                      <a:pt x="1119" y="168"/>
                    </a:lnTo>
                    <a:lnTo>
                      <a:pt x="1113" y="168"/>
                    </a:lnTo>
                    <a:lnTo>
                      <a:pt x="1109" y="170"/>
                    </a:lnTo>
                    <a:lnTo>
                      <a:pt x="1093" y="177"/>
                    </a:lnTo>
                    <a:lnTo>
                      <a:pt x="1087" y="177"/>
                    </a:lnTo>
                    <a:lnTo>
                      <a:pt x="1084" y="176"/>
                    </a:lnTo>
                    <a:lnTo>
                      <a:pt x="1075" y="170"/>
                    </a:lnTo>
                    <a:lnTo>
                      <a:pt x="1065" y="159"/>
                    </a:lnTo>
                    <a:lnTo>
                      <a:pt x="1059" y="157"/>
                    </a:lnTo>
                    <a:lnTo>
                      <a:pt x="1055" y="155"/>
                    </a:lnTo>
                    <a:lnTo>
                      <a:pt x="1034" y="149"/>
                    </a:lnTo>
                    <a:lnTo>
                      <a:pt x="1012" y="155"/>
                    </a:lnTo>
                    <a:lnTo>
                      <a:pt x="1008" y="155"/>
                    </a:lnTo>
                    <a:lnTo>
                      <a:pt x="998" y="152"/>
                    </a:lnTo>
                    <a:lnTo>
                      <a:pt x="991" y="152"/>
                    </a:lnTo>
                    <a:lnTo>
                      <a:pt x="985" y="155"/>
                    </a:lnTo>
                    <a:lnTo>
                      <a:pt x="986" y="179"/>
                    </a:lnTo>
                    <a:lnTo>
                      <a:pt x="982" y="183"/>
                    </a:lnTo>
                    <a:lnTo>
                      <a:pt x="965" y="183"/>
                    </a:lnTo>
                    <a:lnTo>
                      <a:pt x="953" y="178"/>
                    </a:lnTo>
                    <a:lnTo>
                      <a:pt x="942" y="179"/>
                    </a:lnTo>
                    <a:lnTo>
                      <a:pt x="928" y="181"/>
                    </a:lnTo>
                    <a:lnTo>
                      <a:pt x="922" y="178"/>
                    </a:lnTo>
                    <a:lnTo>
                      <a:pt x="921" y="177"/>
                    </a:lnTo>
                    <a:lnTo>
                      <a:pt x="917" y="176"/>
                    </a:lnTo>
                    <a:lnTo>
                      <a:pt x="912" y="176"/>
                    </a:lnTo>
                    <a:lnTo>
                      <a:pt x="901" y="182"/>
                    </a:lnTo>
                    <a:lnTo>
                      <a:pt x="893" y="192"/>
                    </a:lnTo>
                    <a:lnTo>
                      <a:pt x="879" y="192"/>
                    </a:lnTo>
                    <a:lnTo>
                      <a:pt x="871" y="195"/>
                    </a:lnTo>
                    <a:lnTo>
                      <a:pt x="866" y="200"/>
                    </a:lnTo>
                    <a:lnTo>
                      <a:pt x="855" y="200"/>
                    </a:lnTo>
                    <a:lnTo>
                      <a:pt x="846" y="203"/>
                    </a:lnTo>
                    <a:lnTo>
                      <a:pt x="840" y="213"/>
                    </a:lnTo>
                    <a:lnTo>
                      <a:pt x="835" y="215"/>
                    </a:lnTo>
                    <a:lnTo>
                      <a:pt x="822" y="215"/>
                    </a:lnTo>
                    <a:lnTo>
                      <a:pt x="812" y="213"/>
                    </a:lnTo>
                    <a:lnTo>
                      <a:pt x="796" y="203"/>
                    </a:lnTo>
                    <a:lnTo>
                      <a:pt x="790" y="198"/>
                    </a:lnTo>
                    <a:lnTo>
                      <a:pt x="786" y="192"/>
                    </a:lnTo>
                    <a:lnTo>
                      <a:pt x="783" y="191"/>
                    </a:lnTo>
                    <a:lnTo>
                      <a:pt x="779" y="186"/>
                    </a:lnTo>
                    <a:lnTo>
                      <a:pt x="777" y="183"/>
                    </a:lnTo>
                    <a:lnTo>
                      <a:pt x="779" y="170"/>
                    </a:lnTo>
                    <a:lnTo>
                      <a:pt x="777" y="161"/>
                    </a:lnTo>
                    <a:lnTo>
                      <a:pt x="766" y="151"/>
                    </a:lnTo>
                    <a:lnTo>
                      <a:pt x="765" y="148"/>
                    </a:lnTo>
                    <a:lnTo>
                      <a:pt x="765" y="117"/>
                    </a:lnTo>
                    <a:lnTo>
                      <a:pt x="771" y="103"/>
                    </a:lnTo>
                    <a:lnTo>
                      <a:pt x="774" y="96"/>
                    </a:lnTo>
                    <a:lnTo>
                      <a:pt x="774" y="86"/>
                    </a:lnTo>
                    <a:lnTo>
                      <a:pt x="783" y="73"/>
                    </a:lnTo>
                    <a:lnTo>
                      <a:pt x="785" y="70"/>
                    </a:lnTo>
                    <a:lnTo>
                      <a:pt x="783" y="63"/>
                    </a:lnTo>
                    <a:lnTo>
                      <a:pt x="779" y="57"/>
                    </a:lnTo>
                    <a:lnTo>
                      <a:pt x="779" y="42"/>
                    </a:lnTo>
                    <a:lnTo>
                      <a:pt x="767" y="38"/>
                    </a:lnTo>
                    <a:lnTo>
                      <a:pt x="765" y="37"/>
                    </a:lnTo>
                    <a:lnTo>
                      <a:pt x="756" y="36"/>
                    </a:lnTo>
                    <a:lnTo>
                      <a:pt x="760" y="22"/>
                    </a:lnTo>
                    <a:lnTo>
                      <a:pt x="760" y="15"/>
                    </a:lnTo>
                    <a:lnTo>
                      <a:pt x="760" y="9"/>
                    </a:lnTo>
                    <a:lnTo>
                      <a:pt x="755" y="0"/>
                    </a:lnTo>
                    <a:lnTo>
                      <a:pt x="747" y="0"/>
                    </a:lnTo>
                    <a:lnTo>
                      <a:pt x="734" y="4"/>
                    </a:lnTo>
                    <a:lnTo>
                      <a:pt x="725"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6" name="Freeform 250"/>
              <p:cNvSpPr>
                <a:spLocks noChangeAspect="1"/>
              </p:cNvSpPr>
              <p:nvPr/>
            </p:nvSpPr>
            <p:spPr bwMode="gray">
              <a:xfrm>
                <a:off x="1650" y="2350"/>
                <a:ext cx="132" cy="182"/>
              </a:xfrm>
              <a:custGeom>
                <a:avLst/>
                <a:gdLst/>
                <a:ahLst/>
                <a:cxnLst>
                  <a:cxn ang="0">
                    <a:pos x="404" y="0"/>
                  </a:cxn>
                  <a:cxn ang="0">
                    <a:pos x="380" y="12"/>
                  </a:cxn>
                  <a:cxn ang="0">
                    <a:pos x="314" y="58"/>
                  </a:cxn>
                  <a:cxn ang="0">
                    <a:pos x="260" y="65"/>
                  </a:cxn>
                  <a:cxn ang="0">
                    <a:pos x="244" y="82"/>
                  </a:cxn>
                  <a:cxn ang="0">
                    <a:pos x="187" y="102"/>
                  </a:cxn>
                  <a:cxn ang="0">
                    <a:pos x="158" y="170"/>
                  </a:cxn>
                  <a:cxn ang="0">
                    <a:pos x="115" y="213"/>
                  </a:cxn>
                  <a:cxn ang="0">
                    <a:pos x="113" y="242"/>
                  </a:cxn>
                  <a:cxn ang="0">
                    <a:pos x="88" y="226"/>
                  </a:cxn>
                  <a:cxn ang="0">
                    <a:pos x="91" y="251"/>
                  </a:cxn>
                  <a:cxn ang="0">
                    <a:pos x="60" y="278"/>
                  </a:cxn>
                  <a:cxn ang="0">
                    <a:pos x="81" y="320"/>
                  </a:cxn>
                  <a:cxn ang="0">
                    <a:pos x="83" y="380"/>
                  </a:cxn>
                  <a:cxn ang="0">
                    <a:pos x="83" y="462"/>
                  </a:cxn>
                  <a:cxn ang="0">
                    <a:pos x="111" y="472"/>
                  </a:cxn>
                  <a:cxn ang="0">
                    <a:pos x="71" y="533"/>
                  </a:cxn>
                  <a:cxn ang="0">
                    <a:pos x="20" y="560"/>
                  </a:cxn>
                  <a:cxn ang="0">
                    <a:pos x="0" y="596"/>
                  </a:cxn>
                  <a:cxn ang="0">
                    <a:pos x="44" y="629"/>
                  </a:cxn>
                  <a:cxn ang="0">
                    <a:pos x="106" y="673"/>
                  </a:cxn>
                  <a:cxn ang="0">
                    <a:pos x="156" y="665"/>
                  </a:cxn>
                  <a:cxn ang="0">
                    <a:pos x="201" y="687"/>
                  </a:cxn>
                  <a:cxn ang="0">
                    <a:pos x="238" y="708"/>
                  </a:cxn>
                  <a:cxn ang="0">
                    <a:pos x="273" y="743"/>
                  </a:cxn>
                  <a:cxn ang="0">
                    <a:pos x="297" y="776"/>
                  </a:cxn>
                  <a:cxn ang="0">
                    <a:pos x="319" y="811"/>
                  </a:cxn>
                  <a:cxn ang="0">
                    <a:pos x="365" y="821"/>
                  </a:cxn>
                  <a:cxn ang="0">
                    <a:pos x="389" y="807"/>
                  </a:cxn>
                  <a:cxn ang="0">
                    <a:pos x="435" y="807"/>
                  </a:cxn>
                  <a:cxn ang="0">
                    <a:pos x="488" y="842"/>
                  </a:cxn>
                  <a:cxn ang="0">
                    <a:pos x="459" y="892"/>
                  </a:cxn>
                  <a:cxn ang="0">
                    <a:pos x="494" y="909"/>
                  </a:cxn>
                  <a:cxn ang="0">
                    <a:pos x="504" y="858"/>
                  </a:cxn>
                  <a:cxn ang="0">
                    <a:pos x="524" y="752"/>
                  </a:cxn>
                  <a:cxn ang="0">
                    <a:pos x="489" y="655"/>
                  </a:cxn>
                  <a:cxn ang="0">
                    <a:pos x="532" y="652"/>
                  </a:cxn>
                  <a:cxn ang="0">
                    <a:pos x="518" y="627"/>
                  </a:cxn>
                  <a:cxn ang="0">
                    <a:pos x="501" y="620"/>
                  </a:cxn>
                  <a:cxn ang="0">
                    <a:pos x="591" y="575"/>
                  </a:cxn>
                  <a:cxn ang="0">
                    <a:pos x="633" y="574"/>
                  </a:cxn>
                  <a:cxn ang="0">
                    <a:pos x="658" y="603"/>
                  </a:cxn>
                  <a:cxn ang="0">
                    <a:pos x="626" y="516"/>
                  </a:cxn>
                  <a:cxn ang="0">
                    <a:pos x="640" y="493"/>
                  </a:cxn>
                  <a:cxn ang="0">
                    <a:pos x="615" y="453"/>
                  </a:cxn>
                  <a:cxn ang="0">
                    <a:pos x="615" y="403"/>
                  </a:cxn>
                  <a:cxn ang="0">
                    <a:pos x="633" y="353"/>
                  </a:cxn>
                  <a:cxn ang="0">
                    <a:pos x="583" y="353"/>
                  </a:cxn>
                  <a:cxn ang="0">
                    <a:pos x="544" y="348"/>
                  </a:cxn>
                  <a:cxn ang="0">
                    <a:pos x="494" y="307"/>
                  </a:cxn>
                  <a:cxn ang="0">
                    <a:pos x="443" y="294"/>
                  </a:cxn>
                  <a:cxn ang="0">
                    <a:pos x="376" y="283"/>
                  </a:cxn>
                  <a:cxn ang="0">
                    <a:pos x="353" y="223"/>
                  </a:cxn>
                  <a:cxn ang="0">
                    <a:pos x="334" y="180"/>
                  </a:cxn>
                  <a:cxn ang="0">
                    <a:pos x="375" y="62"/>
                  </a:cxn>
                </a:cxnLst>
                <a:rect l="0" t="0" r="r" b="b"/>
                <a:pathLst>
                  <a:path w="663" h="909">
                    <a:moveTo>
                      <a:pt x="419" y="33"/>
                    </a:moveTo>
                    <a:lnTo>
                      <a:pt x="424" y="28"/>
                    </a:lnTo>
                    <a:lnTo>
                      <a:pt x="429" y="21"/>
                    </a:lnTo>
                    <a:lnTo>
                      <a:pt x="427" y="12"/>
                    </a:lnTo>
                    <a:lnTo>
                      <a:pt x="418" y="6"/>
                    </a:lnTo>
                    <a:lnTo>
                      <a:pt x="404" y="0"/>
                    </a:lnTo>
                    <a:lnTo>
                      <a:pt x="396" y="5"/>
                    </a:lnTo>
                    <a:lnTo>
                      <a:pt x="393" y="5"/>
                    </a:lnTo>
                    <a:lnTo>
                      <a:pt x="391" y="5"/>
                    </a:lnTo>
                    <a:lnTo>
                      <a:pt x="391" y="14"/>
                    </a:lnTo>
                    <a:lnTo>
                      <a:pt x="386" y="14"/>
                    </a:lnTo>
                    <a:lnTo>
                      <a:pt x="380" y="12"/>
                    </a:lnTo>
                    <a:lnTo>
                      <a:pt x="378" y="16"/>
                    </a:lnTo>
                    <a:lnTo>
                      <a:pt x="377" y="24"/>
                    </a:lnTo>
                    <a:lnTo>
                      <a:pt x="372" y="31"/>
                    </a:lnTo>
                    <a:lnTo>
                      <a:pt x="366" y="35"/>
                    </a:lnTo>
                    <a:lnTo>
                      <a:pt x="341" y="43"/>
                    </a:lnTo>
                    <a:lnTo>
                      <a:pt x="314" y="58"/>
                    </a:lnTo>
                    <a:lnTo>
                      <a:pt x="310" y="60"/>
                    </a:lnTo>
                    <a:lnTo>
                      <a:pt x="289" y="65"/>
                    </a:lnTo>
                    <a:lnTo>
                      <a:pt x="281" y="65"/>
                    </a:lnTo>
                    <a:lnTo>
                      <a:pt x="271" y="63"/>
                    </a:lnTo>
                    <a:lnTo>
                      <a:pt x="263" y="63"/>
                    </a:lnTo>
                    <a:lnTo>
                      <a:pt x="260" y="65"/>
                    </a:lnTo>
                    <a:lnTo>
                      <a:pt x="257" y="70"/>
                    </a:lnTo>
                    <a:lnTo>
                      <a:pt x="253" y="81"/>
                    </a:lnTo>
                    <a:lnTo>
                      <a:pt x="249" y="90"/>
                    </a:lnTo>
                    <a:lnTo>
                      <a:pt x="247" y="91"/>
                    </a:lnTo>
                    <a:lnTo>
                      <a:pt x="244" y="91"/>
                    </a:lnTo>
                    <a:lnTo>
                      <a:pt x="244" y="82"/>
                    </a:lnTo>
                    <a:lnTo>
                      <a:pt x="242" y="80"/>
                    </a:lnTo>
                    <a:lnTo>
                      <a:pt x="231" y="80"/>
                    </a:lnTo>
                    <a:lnTo>
                      <a:pt x="220" y="80"/>
                    </a:lnTo>
                    <a:lnTo>
                      <a:pt x="216" y="80"/>
                    </a:lnTo>
                    <a:lnTo>
                      <a:pt x="194" y="96"/>
                    </a:lnTo>
                    <a:lnTo>
                      <a:pt x="187" y="102"/>
                    </a:lnTo>
                    <a:lnTo>
                      <a:pt x="185" y="107"/>
                    </a:lnTo>
                    <a:lnTo>
                      <a:pt x="183" y="128"/>
                    </a:lnTo>
                    <a:lnTo>
                      <a:pt x="181" y="144"/>
                    </a:lnTo>
                    <a:lnTo>
                      <a:pt x="179" y="160"/>
                    </a:lnTo>
                    <a:lnTo>
                      <a:pt x="173" y="166"/>
                    </a:lnTo>
                    <a:lnTo>
                      <a:pt x="158" y="170"/>
                    </a:lnTo>
                    <a:lnTo>
                      <a:pt x="155" y="173"/>
                    </a:lnTo>
                    <a:lnTo>
                      <a:pt x="146" y="188"/>
                    </a:lnTo>
                    <a:lnTo>
                      <a:pt x="142" y="192"/>
                    </a:lnTo>
                    <a:lnTo>
                      <a:pt x="135" y="198"/>
                    </a:lnTo>
                    <a:lnTo>
                      <a:pt x="117" y="209"/>
                    </a:lnTo>
                    <a:lnTo>
                      <a:pt x="115" y="213"/>
                    </a:lnTo>
                    <a:lnTo>
                      <a:pt x="117" y="216"/>
                    </a:lnTo>
                    <a:lnTo>
                      <a:pt x="118" y="219"/>
                    </a:lnTo>
                    <a:lnTo>
                      <a:pt x="122" y="238"/>
                    </a:lnTo>
                    <a:lnTo>
                      <a:pt x="119" y="245"/>
                    </a:lnTo>
                    <a:lnTo>
                      <a:pt x="118" y="246"/>
                    </a:lnTo>
                    <a:lnTo>
                      <a:pt x="113" y="242"/>
                    </a:lnTo>
                    <a:lnTo>
                      <a:pt x="103" y="229"/>
                    </a:lnTo>
                    <a:lnTo>
                      <a:pt x="86" y="209"/>
                    </a:lnTo>
                    <a:lnTo>
                      <a:pt x="85" y="213"/>
                    </a:lnTo>
                    <a:lnTo>
                      <a:pt x="83" y="221"/>
                    </a:lnTo>
                    <a:lnTo>
                      <a:pt x="83" y="223"/>
                    </a:lnTo>
                    <a:lnTo>
                      <a:pt x="88" y="226"/>
                    </a:lnTo>
                    <a:lnTo>
                      <a:pt x="92" y="232"/>
                    </a:lnTo>
                    <a:lnTo>
                      <a:pt x="92" y="238"/>
                    </a:lnTo>
                    <a:lnTo>
                      <a:pt x="93" y="240"/>
                    </a:lnTo>
                    <a:lnTo>
                      <a:pt x="97" y="242"/>
                    </a:lnTo>
                    <a:lnTo>
                      <a:pt x="97" y="246"/>
                    </a:lnTo>
                    <a:lnTo>
                      <a:pt x="91" y="251"/>
                    </a:lnTo>
                    <a:lnTo>
                      <a:pt x="81" y="264"/>
                    </a:lnTo>
                    <a:lnTo>
                      <a:pt x="77" y="267"/>
                    </a:lnTo>
                    <a:lnTo>
                      <a:pt x="72" y="263"/>
                    </a:lnTo>
                    <a:lnTo>
                      <a:pt x="69" y="264"/>
                    </a:lnTo>
                    <a:lnTo>
                      <a:pt x="69" y="272"/>
                    </a:lnTo>
                    <a:lnTo>
                      <a:pt x="60" y="278"/>
                    </a:lnTo>
                    <a:lnTo>
                      <a:pt x="60" y="283"/>
                    </a:lnTo>
                    <a:lnTo>
                      <a:pt x="59" y="283"/>
                    </a:lnTo>
                    <a:lnTo>
                      <a:pt x="61" y="288"/>
                    </a:lnTo>
                    <a:lnTo>
                      <a:pt x="66" y="306"/>
                    </a:lnTo>
                    <a:lnTo>
                      <a:pt x="70" y="311"/>
                    </a:lnTo>
                    <a:lnTo>
                      <a:pt x="81" y="320"/>
                    </a:lnTo>
                    <a:lnTo>
                      <a:pt x="86" y="327"/>
                    </a:lnTo>
                    <a:lnTo>
                      <a:pt x="87" y="331"/>
                    </a:lnTo>
                    <a:lnTo>
                      <a:pt x="85" y="353"/>
                    </a:lnTo>
                    <a:lnTo>
                      <a:pt x="88" y="367"/>
                    </a:lnTo>
                    <a:lnTo>
                      <a:pt x="88" y="372"/>
                    </a:lnTo>
                    <a:lnTo>
                      <a:pt x="83" y="380"/>
                    </a:lnTo>
                    <a:lnTo>
                      <a:pt x="81" y="386"/>
                    </a:lnTo>
                    <a:lnTo>
                      <a:pt x="85" y="412"/>
                    </a:lnTo>
                    <a:lnTo>
                      <a:pt x="90" y="431"/>
                    </a:lnTo>
                    <a:lnTo>
                      <a:pt x="90" y="439"/>
                    </a:lnTo>
                    <a:lnTo>
                      <a:pt x="85" y="455"/>
                    </a:lnTo>
                    <a:lnTo>
                      <a:pt x="83" y="462"/>
                    </a:lnTo>
                    <a:lnTo>
                      <a:pt x="85" y="469"/>
                    </a:lnTo>
                    <a:lnTo>
                      <a:pt x="92" y="472"/>
                    </a:lnTo>
                    <a:lnTo>
                      <a:pt x="98" y="473"/>
                    </a:lnTo>
                    <a:lnTo>
                      <a:pt x="103" y="472"/>
                    </a:lnTo>
                    <a:lnTo>
                      <a:pt x="111" y="467"/>
                    </a:lnTo>
                    <a:lnTo>
                      <a:pt x="111" y="472"/>
                    </a:lnTo>
                    <a:lnTo>
                      <a:pt x="111" y="474"/>
                    </a:lnTo>
                    <a:lnTo>
                      <a:pt x="107" y="479"/>
                    </a:lnTo>
                    <a:lnTo>
                      <a:pt x="95" y="490"/>
                    </a:lnTo>
                    <a:lnTo>
                      <a:pt x="81" y="507"/>
                    </a:lnTo>
                    <a:lnTo>
                      <a:pt x="74" y="531"/>
                    </a:lnTo>
                    <a:lnTo>
                      <a:pt x="71" y="533"/>
                    </a:lnTo>
                    <a:lnTo>
                      <a:pt x="69" y="536"/>
                    </a:lnTo>
                    <a:lnTo>
                      <a:pt x="54" y="541"/>
                    </a:lnTo>
                    <a:lnTo>
                      <a:pt x="40" y="539"/>
                    </a:lnTo>
                    <a:lnTo>
                      <a:pt x="37" y="541"/>
                    </a:lnTo>
                    <a:lnTo>
                      <a:pt x="26" y="547"/>
                    </a:lnTo>
                    <a:lnTo>
                      <a:pt x="20" y="560"/>
                    </a:lnTo>
                    <a:lnTo>
                      <a:pt x="18" y="569"/>
                    </a:lnTo>
                    <a:lnTo>
                      <a:pt x="21" y="577"/>
                    </a:lnTo>
                    <a:lnTo>
                      <a:pt x="20" y="584"/>
                    </a:lnTo>
                    <a:lnTo>
                      <a:pt x="7" y="585"/>
                    </a:lnTo>
                    <a:lnTo>
                      <a:pt x="4" y="590"/>
                    </a:lnTo>
                    <a:lnTo>
                      <a:pt x="0" y="596"/>
                    </a:lnTo>
                    <a:lnTo>
                      <a:pt x="0" y="601"/>
                    </a:lnTo>
                    <a:lnTo>
                      <a:pt x="5" y="607"/>
                    </a:lnTo>
                    <a:lnTo>
                      <a:pt x="6" y="611"/>
                    </a:lnTo>
                    <a:lnTo>
                      <a:pt x="9" y="613"/>
                    </a:lnTo>
                    <a:lnTo>
                      <a:pt x="12" y="616"/>
                    </a:lnTo>
                    <a:lnTo>
                      <a:pt x="44" y="629"/>
                    </a:lnTo>
                    <a:lnTo>
                      <a:pt x="74" y="644"/>
                    </a:lnTo>
                    <a:lnTo>
                      <a:pt x="86" y="652"/>
                    </a:lnTo>
                    <a:lnTo>
                      <a:pt x="88" y="657"/>
                    </a:lnTo>
                    <a:lnTo>
                      <a:pt x="91" y="668"/>
                    </a:lnTo>
                    <a:lnTo>
                      <a:pt x="93" y="672"/>
                    </a:lnTo>
                    <a:lnTo>
                      <a:pt x="106" y="673"/>
                    </a:lnTo>
                    <a:lnTo>
                      <a:pt x="114" y="671"/>
                    </a:lnTo>
                    <a:lnTo>
                      <a:pt x="119" y="671"/>
                    </a:lnTo>
                    <a:lnTo>
                      <a:pt x="140" y="673"/>
                    </a:lnTo>
                    <a:lnTo>
                      <a:pt x="150" y="673"/>
                    </a:lnTo>
                    <a:lnTo>
                      <a:pt x="151" y="671"/>
                    </a:lnTo>
                    <a:lnTo>
                      <a:pt x="156" y="665"/>
                    </a:lnTo>
                    <a:lnTo>
                      <a:pt x="161" y="665"/>
                    </a:lnTo>
                    <a:lnTo>
                      <a:pt x="168" y="667"/>
                    </a:lnTo>
                    <a:lnTo>
                      <a:pt x="174" y="673"/>
                    </a:lnTo>
                    <a:lnTo>
                      <a:pt x="181" y="676"/>
                    </a:lnTo>
                    <a:lnTo>
                      <a:pt x="195" y="687"/>
                    </a:lnTo>
                    <a:lnTo>
                      <a:pt x="201" y="687"/>
                    </a:lnTo>
                    <a:lnTo>
                      <a:pt x="205" y="687"/>
                    </a:lnTo>
                    <a:lnTo>
                      <a:pt x="215" y="690"/>
                    </a:lnTo>
                    <a:lnTo>
                      <a:pt x="224" y="693"/>
                    </a:lnTo>
                    <a:lnTo>
                      <a:pt x="230" y="695"/>
                    </a:lnTo>
                    <a:lnTo>
                      <a:pt x="235" y="704"/>
                    </a:lnTo>
                    <a:lnTo>
                      <a:pt x="238" y="708"/>
                    </a:lnTo>
                    <a:lnTo>
                      <a:pt x="248" y="711"/>
                    </a:lnTo>
                    <a:lnTo>
                      <a:pt x="253" y="725"/>
                    </a:lnTo>
                    <a:lnTo>
                      <a:pt x="258" y="733"/>
                    </a:lnTo>
                    <a:lnTo>
                      <a:pt x="264" y="737"/>
                    </a:lnTo>
                    <a:lnTo>
                      <a:pt x="267" y="742"/>
                    </a:lnTo>
                    <a:lnTo>
                      <a:pt x="273" y="743"/>
                    </a:lnTo>
                    <a:lnTo>
                      <a:pt x="278" y="743"/>
                    </a:lnTo>
                    <a:lnTo>
                      <a:pt x="284" y="746"/>
                    </a:lnTo>
                    <a:lnTo>
                      <a:pt x="289" y="749"/>
                    </a:lnTo>
                    <a:lnTo>
                      <a:pt x="292" y="756"/>
                    </a:lnTo>
                    <a:lnTo>
                      <a:pt x="294" y="768"/>
                    </a:lnTo>
                    <a:lnTo>
                      <a:pt x="297" y="776"/>
                    </a:lnTo>
                    <a:lnTo>
                      <a:pt x="298" y="780"/>
                    </a:lnTo>
                    <a:lnTo>
                      <a:pt x="302" y="783"/>
                    </a:lnTo>
                    <a:lnTo>
                      <a:pt x="311" y="783"/>
                    </a:lnTo>
                    <a:lnTo>
                      <a:pt x="316" y="784"/>
                    </a:lnTo>
                    <a:lnTo>
                      <a:pt x="316" y="806"/>
                    </a:lnTo>
                    <a:lnTo>
                      <a:pt x="319" y="811"/>
                    </a:lnTo>
                    <a:lnTo>
                      <a:pt x="324" y="816"/>
                    </a:lnTo>
                    <a:lnTo>
                      <a:pt x="334" y="817"/>
                    </a:lnTo>
                    <a:lnTo>
                      <a:pt x="339" y="816"/>
                    </a:lnTo>
                    <a:lnTo>
                      <a:pt x="353" y="817"/>
                    </a:lnTo>
                    <a:lnTo>
                      <a:pt x="361" y="821"/>
                    </a:lnTo>
                    <a:lnTo>
                      <a:pt x="365" y="821"/>
                    </a:lnTo>
                    <a:lnTo>
                      <a:pt x="372" y="819"/>
                    </a:lnTo>
                    <a:lnTo>
                      <a:pt x="376" y="817"/>
                    </a:lnTo>
                    <a:lnTo>
                      <a:pt x="378" y="813"/>
                    </a:lnTo>
                    <a:lnTo>
                      <a:pt x="382" y="812"/>
                    </a:lnTo>
                    <a:lnTo>
                      <a:pt x="386" y="808"/>
                    </a:lnTo>
                    <a:lnTo>
                      <a:pt x="389" y="807"/>
                    </a:lnTo>
                    <a:lnTo>
                      <a:pt x="398" y="807"/>
                    </a:lnTo>
                    <a:lnTo>
                      <a:pt x="405" y="808"/>
                    </a:lnTo>
                    <a:lnTo>
                      <a:pt x="410" y="813"/>
                    </a:lnTo>
                    <a:lnTo>
                      <a:pt x="418" y="815"/>
                    </a:lnTo>
                    <a:lnTo>
                      <a:pt x="426" y="813"/>
                    </a:lnTo>
                    <a:lnTo>
                      <a:pt x="435" y="807"/>
                    </a:lnTo>
                    <a:lnTo>
                      <a:pt x="437" y="807"/>
                    </a:lnTo>
                    <a:lnTo>
                      <a:pt x="445" y="808"/>
                    </a:lnTo>
                    <a:lnTo>
                      <a:pt x="461" y="815"/>
                    </a:lnTo>
                    <a:lnTo>
                      <a:pt x="477" y="824"/>
                    </a:lnTo>
                    <a:lnTo>
                      <a:pt x="488" y="837"/>
                    </a:lnTo>
                    <a:lnTo>
                      <a:pt x="488" y="842"/>
                    </a:lnTo>
                    <a:lnTo>
                      <a:pt x="484" y="849"/>
                    </a:lnTo>
                    <a:lnTo>
                      <a:pt x="478" y="856"/>
                    </a:lnTo>
                    <a:lnTo>
                      <a:pt x="466" y="869"/>
                    </a:lnTo>
                    <a:lnTo>
                      <a:pt x="458" y="880"/>
                    </a:lnTo>
                    <a:lnTo>
                      <a:pt x="458" y="889"/>
                    </a:lnTo>
                    <a:lnTo>
                      <a:pt x="459" y="892"/>
                    </a:lnTo>
                    <a:lnTo>
                      <a:pt x="464" y="893"/>
                    </a:lnTo>
                    <a:lnTo>
                      <a:pt x="469" y="892"/>
                    </a:lnTo>
                    <a:lnTo>
                      <a:pt x="473" y="893"/>
                    </a:lnTo>
                    <a:lnTo>
                      <a:pt x="478" y="897"/>
                    </a:lnTo>
                    <a:lnTo>
                      <a:pt x="486" y="908"/>
                    </a:lnTo>
                    <a:lnTo>
                      <a:pt x="494" y="909"/>
                    </a:lnTo>
                    <a:lnTo>
                      <a:pt x="495" y="902"/>
                    </a:lnTo>
                    <a:lnTo>
                      <a:pt x="497" y="896"/>
                    </a:lnTo>
                    <a:lnTo>
                      <a:pt x="499" y="881"/>
                    </a:lnTo>
                    <a:lnTo>
                      <a:pt x="501" y="873"/>
                    </a:lnTo>
                    <a:lnTo>
                      <a:pt x="502" y="870"/>
                    </a:lnTo>
                    <a:lnTo>
                      <a:pt x="504" y="858"/>
                    </a:lnTo>
                    <a:lnTo>
                      <a:pt x="506" y="850"/>
                    </a:lnTo>
                    <a:lnTo>
                      <a:pt x="511" y="832"/>
                    </a:lnTo>
                    <a:lnTo>
                      <a:pt x="512" y="831"/>
                    </a:lnTo>
                    <a:lnTo>
                      <a:pt x="522" y="768"/>
                    </a:lnTo>
                    <a:lnTo>
                      <a:pt x="523" y="758"/>
                    </a:lnTo>
                    <a:lnTo>
                      <a:pt x="524" y="752"/>
                    </a:lnTo>
                    <a:lnTo>
                      <a:pt x="517" y="724"/>
                    </a:lnTo>
                    <a:lnTo>
                      <a:pt x="512" y="714"/>
                    </a:lnTo>
                    <a:lnTo>
                      <a:pt x="506" y="708"/>
                    </a:lnTo>
                    <a:lnTo>
                      <a:pt x="494" y="698"/>
                    </a:lnTo>
                    <a:lnTo>
                      <a:pt x="489" y="693"/>
                    </a:lnTo>
                    <a:lnTo>
                      <a:pt x="489" y="655"/>
                    </a:lnTo>
                    <a:lnTo>
                      <a:pt x="494" y="652"/>
                    </a:lnTo>
                    <a:lnTo>
                      <a:pt x="511" y="650"/>
                    </a:lnTo>
                    <a:lnTo>
                      <a:pt x="517" y="647"/>
                    </a:lnTo>
                    <a:lnTo>
                      <a:pt x="528" y="649"/>
                    </a:lnTo>
                    <a:lnTo>
                      <a:pt x="532" y="650"/>
                    </a:lnTo>
                    <a:lnTo>
                      <a:pt x="532" y="652"/>
                    </a:lnTo>
                    <a:lnTo>
                      <a:pt x="538" y="651"/>
                    </a:lnTo>
                    <a:lnTo>
                      <a:pt x="538" y="650"/>
                    </a:lnTo>
                    <a:lnTo>
                      <a:pt x="534" y="640"/>
                    </a:lnTo>
                    <a:lnTo>
                      <a:pt x="533" y="633"/>
                    </a:lnTo>
                    <a:lnTo>
                      <a:pt x="528" y="625"/>
                    </a:lnTo>
                    <a:lnTo>
                      <a:pt x="518" y="627"/>
                    </a:lnTo>
                    <a:lnTo>
                      <a:pt x="516" y="629"/>
                    </a:lnTo>
                    <a:lnTo>
                      <a:pt x="509" y="629"/>
                    </a:lnTo>
                    <a:lnTo>
                      <a:pt x="505" y="624"/>
                    </a:lnTo>
                    <a:lnTo>
                      <a:pt x="501" y="623"/>
                    </a:lnTo>
                    <a:lnTo>
                      <a:pt x="501" y="620"/>
                    </a:lnTo>
                    <a:lnTo>
                      <a:pt x="501" y="620"/>
                    </a:lnTo>
                    <a:lnTo>
                      <a:pt x="501" y="589"/>
                    </a:lnTo>
                    <a:lnTo>
                      <a:pt x="502" y="590"/>
                    </a:lnTo>
                    <a:lnTo>
                      <a:pt x="582" y="590"/>
                    </a:lnTo>
                    <a:lnTo>
                      <a:pt x="586" y="586"/>
                    </a:lnTo>
                    <a:lnTo>
                      <a:pt x="587" y="580"/>
                    </a:lnTo>
                    <a:lnTo>
                      <a:pt x="591" y="575"/>
                    </a:lnTo>
                    <a:lnTo>
                      <a:pt x="593" y="575"/>
                    </a:lnTo>
                    <a:lnTo>
                      <a:pt x="597" y="577"/>
                    </a:lnTo>
                    <a:lnTo>
                      <a:pt x="601" y="584"/>
                    </a:lnTo>
                    <a:lnTo>
                      <a:pt x="603" y="584"/>
                    </a:lnTo>
                    <a:lnTo>
                      <a:pt x="622" y="574"/>
                    </a:lnTo>
                    <a:lnTo>
                      <a:pt x="633" y="574"/>
                    </a:lnTo>
                    <a:lnTo>
                      <a:pt x="638" y="579"/>
                    </a:lnTo>
                    <a:lnTo>
                      <a:pt x="646" y="590"/>
                    </a:lnTo>
                    <a:lnTo>
                      <a:pt x="652" y="619"/>
                    </a:lnTo>
                    <a:lnTo>
                      <a:pt x="662" y="614"/>
                    </a:lnTo>
                    <a:lnTo>
                      <a:pt x="663" y="612"/>
                    </a:lnTo>
                    <a:lnTo>
                      <a:pt x="658" y="603"/>
                    </a:lnTo>
                    <a:lnTo>
                      <a:pt x="656" y="592"/>
                    </a:lnTo>
                    <a:lnTo>
                      <a:pt x="640" y="555"/>
                    </a:lnTo>
                    <a:lnTo>
                      <a:pt x="631" y="544"/>
                    </a:lnTo>
                    <a:lnTo>
                      <a:pt x="614" y="531"/>
                    </a:lnTo>
                    <a:lnTo>
                      <a:pt x="614" y="527"/>
                    </a:lnTo>
                    <a:lnTo>
                      <a:pt x="626" y="516"/>
                    </a:lnTo>
                    <a:lnTo>
                      <a:pt x="631" y="509"/>
                    </a:lnTo>
                    <a:lnTo>
                      <a:pt x="634" y="507"/>
                    </a:lnTo>
                    <a:lnTo>
                      <a:pt x="638" y="504"/>
                    </a:lnTo>
                    <a:lnTo>
                      <a:pt x="640" y="503"/>
                    </a:lnTo>
                    <a:lnTo>
                      <a:pt x="641" y="500"/>
                    </a:lnTo>
                    <a:lnTo>
                      <a:pt x="640" y="493"/>
                    </a:lnTo>
                    <a:lnTo>
                      <a:pt x="638" y="488"/>
                    </a:lnTo>
                    <a:lnTo>
                      <a:pt x="633" y="479"/>
                    </a:lnTo>
                    <a:lnTo>
                      <a:pt x="625" y="471"/>
                    </a:lnTo>
                    <a:lnTo>
                      <a:pt x="618" y="466"/>
                    </a:lnTo>
                    <a:lnTo>
                      <a:pt x="617" y="463"/>
                    </a:lnTo>
                    <a:lnTo>
                      <a:pt x="615" y="453"/>
                    </a:lnTo>
                    <a:lnTo>
                      <a:pt x="613" y="447"/>
                    </a:lnTo>
                    <a:lnTo>
                      <a:pt x="613" y="439"/>
                    </a:lnTo>
                    <a:lnTo>
                      <a:pt x="609" y="431"/>
                    </a:lnTo>
                    <a:lnTo>
                      <a:pt x="609" y="419"/>
                    </a:lnTo>
                    <a:lnTo>
                      <a:pt x="613" y="413"/>
                    </a:lnTo>
                    <a:lnTo>
                      <a:pt x="615" y="403"/>
                    </a:lnTo>
                    <a:lnTo>
                      <a:pt x="615" y="392"/>
                    </a:lnTo>
                    <a:lnTo>
                      <a:pt x="624" y="382"/>
                    </a:lnTo>
                    <a:lnTo>
                      <a:pt x="624" y="369"/>
                    </a:lnTo>
                    <a:lnTo>
                      <a:pt x="626" y="364"/>
                    </a:lnTo>
                    <a:lnTo>
                      <a:pt x="633" y="358"/>
                    </a:lnTo>
                    <a:lnTo>
                      <a:pt x="633" y="353"/>
                    </a:lnTo>
                    <a:lnTo>
                      <a:pt x="630" y="344"/>
                    </a:lnTo>
                    <a:lnTo>
                      <a:pt x="628" y="342"/>
                    </a:lnTo>
                    <a:lnTo>
                      <a:pt x="624" y="342"/>
                    </a:lnTo>
                    <a:lnTo>
                      <a:pt x="614" y="342"/>
                    </a:lnTo>
                    <a:lnTo>
                      <a:pt x="595" y="350"/>
                    </a:lnTo>
                    <a:lnTo>
                      <a:pt x="583" y="353"/>
                    </a:lnTo>
                    <a:lnTo>
                      <a:pt x="576" y="353"/>
                    </a:lnTo>
                    <a:lnTo>
                      <a:pt x="567" y="350"/>
                    </a:lnTo>
                    <a:lnTo>
                      <a:pt x="563" y="349"/>
                    </a:lnTo>
                    <a:lnTo>
                      <a:pt x="558" y="347"/>
                    </a:lnTo>
                    <a:lnTo>
                      <a:pt x="552" y="345"/>
                    </a:lnTo>
                    <a:lnTo>
                      <a:pt x="544" y="348"/>
                    </a:lnTo>
                    <a:lnTo>
                      <a:pt x="542" y="350"/>
                    </a:lnTo>
                    <a:lnTo>
                      <a:pt x="536" y="350"/>
                    </a:lnTo>
                    <a:lnTo>
                      <a:pt x="527" y="350"/>
                    </a:lnTo>
                    <a:lnTo>
                      <a:pt x="523" y="348"/>
                    </a:lnTo>
                    <a:lnTo>
                      <a:pt x="522" y="348"/>
                    </a:lnTo>
                    <a:lnTo>
                      <a:pt x="494" y="307"/>
                    </a:lnTo>
                    <a:lnTo>
                      <a:pt x="493" y="305"/>
                    </a:lnTo>
                    <a:lnTo>
                      <a:pt x="490" y="302"/>
                    </a:lnTo>
                    <a:lnTo>
                      <a:pt x="479" y="301"/>
                    </a:lnTo>
                    <a:lnTo>
                      <a:pt x="473" y="297"/>
                    </a:lnTo>
                    <a:lnTo>
                      <a:pt x="461" y="293"/>
                    </a:lnTo>
                    <a:lnTo>
                      <a:pt x="443" y="294"/>
                    </a:lnTo>
                    <a:lnTo>
                      <a:pt x="425" y="299"/>
                    </a:lnTo>
                    <a:lnTo>
                      <a:pt x="415" y="300"/>
                    </a:lnTo>
                    <a:lnTo>
                      <a:pt x="400" y="299"/>
                    </a:lnTo>
                    <a:lnTo>
                      <a:pt x="383" y="291"/>
                    </a:lnTo>
                    <a:lnTo>
                      <a:pt x="380" y="284"/>
                    </a:lnTo>
                    <a:lnTo>
                      <a:pt x="376" y="283"/>
                    </a:lnTo>
                    <a:lnTo>
                      <a:pt x="364" y="277"/>
                    </a:lnTo>
                    <a:lnTo>
                      <a:pt x="362" y="274"/>
                    </a:lnTo>
                    <a:lnTo>
                      <a:pt x="362" y="241"/>
                    </a:lnTo>
                    <a:lnTo>
                      <a:pt x="360" y="232"/>
                    </a:lnTo>
                    <a:lnTo>
                      <a:pt x="357" y="226"/>
                    </a:lnTo>
                    <a:lnTo>
                      <a:pt x="353" y="223"/>
                    </a:lnTo>
                    <a:lnTo>
                      <a:pt x="351" y="220"/>
                    </a:lnTo>
                    <a:lnTo>
                      <a:pt x="344" y="211"/>
                    </a:lnTo>
                    <a:lnTo>
                      <a:pt x="341" y="208"/>
                    </a:lnTo>
                    <a:lnTo>
                      <a:pt x="338" y="188"/>
                    </a:lnTo>
                    <a:lnTo>
                      <a:pt x="335" y="182"/>
                    </a:lnTo>
                    <a:lnTo>
                      <a:pt x="334" y="180"/>
                    </a:lnTo>
                    <a:lnTo>
                      <a:pt x="310" y="181"/>
                    </a:lnTo>
                    <a:lnTo>
                      <a:pt x="316" y="167"/>
                    </a:lnTo>
                    <a:lnTo>
                      <a:pt x="324" y="152"/>
                    </a:lnTo>
                    <a:lnTo>
                      <a:pt x="337" y="107"/>
                    </a:lnTo>
                    <a:lnTo>
                      <a:pt x="350" y="85"/>
                    </a:lnTo>
                    <a:lnTo>
                      <a:pt x="375" y="62"/>
                    </a:lnTo>
                    <a:lnTo>
                      <a:pt x="378" y="57"/>
                    </a:lnTo>
                    <a:lnTo>
                      <a:pt x="383" y="47"/>
                    </a:lnTo>
                    <a:lnTo>
                      <a:pt x="389" y="41"/>
                    </a:lnTo>
                    <a:lnTo>
                      <a:pt x="404" y="35"/>
                    </a:lnTo>
                    <a:lnTo>
                      <a:pt x="419" y="3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7" name="Freeform 251"/>
              <p:cNvSpPr>
                <a:spLocks noChangeAspect="1"/>
              </p:cNvSpPr>
              <p:nvPr/>
            </p:nvSpPr>
            <p:spPr bwMode="gray">
              <a:xfrm>
                <a:off x="1751" y="2592"/>
                <a:ext cx="132" cy="151"/>
              </a:xfrm>
              <a:custGeom>
                <a:avLst/>
                <a:gdLst/>
                <a:ahLst/>
                <a:cxnLst>
                  <a:cxn ang="0">
                    <a:pos x="29" y="74"/>
                  </a:cxn>
                  <a:cxn ang="0">
                    <a:pos x="109" y="59"/>
                  </a:cxn>
                  <a:cxn ang="0">
                    <a:pos x="164" y="7"/>
                  </a:cxn>
                  <a:cxn ang="0">
                    <a:pos x="232" y="1"/>
                  </a:cxn>
                  <a:cxn ang="0">
                    <a:pos x="243" y="60"/>
                  </a:cxn>
                  <a:cxn ang="0">
                    <a:pos x="234" y="88"/>
                  </a:cxn>
                  <a:cxn ang="0">
                    <a:pos x="283" y="151"/>
                  </a:cxn>
                  <a:cxn ang="0">
                    <a:pos x="348" y="161"/>
                  </a:cxn>
                  <a:cxn ang="0">
                    <a:pos x="372" y="183"/>
                  </a:cxn>
                  <a:cxn ang="0">
                    <a:pos x="441" y="211"/>
                  </a:cxn>
                  <a:cxn ang="0">
                    <a:pos x="487" y="222"/>
                  </a:cxn>
                  <a:cxn ang="0">
                    <a:pos x="507" y="268"/>
                  </a:cxn>
                  <a:cxn ang="0">
                    <a:pos x="512" y="307"/>
                  </a:cxn>
                  <a:cxn ang="0">
                    <a:pos x="511" y="334"/>
                  </a:cxn>
                  <a:cxn ang="0">
                    <a:pos x="550" y="370"/>
                  </a:cxn>
                  <a:cxn ang="0">
                    <a:pos x="616" y="373"/>
                  </a:cxn>
                  <a:cxn ang="0">
                    <a:pos x="616" y="399"/>
                  </a:cxn>
                  <a:cxn ang="0">
                    <a:pos x="641" y="434"/>
                  </a:cxn>
                  <a:cxn ang="0">
                    <a:pos x="658" y="500"/>
                  </a:cxn>
                  <a:cxn ang="0">
                    <a:pos x="644" y="555"/>
                  </a:cxn>
                  <a:cxn ang="0">
                    <a:pos x="647" y="586"/>
                  </a:cxn>
                  <a:cxn ang="0">
                    <a:pos x="631" y="585"/>
                  </a:cxn>
                  <a:cxn ang="0">
                    <a:pos x="595" y="544"/>
                  </a:cxn>
                  <a:cxn ang="0">
                    <a:pos x="504" y="549"/>
                  </a:cxn>
                  <a:cxn ang="0">
                    <a:pos x="426" y="576"/>
                  </a:cxn>
                  <a:cxn ang="0">
                    <a:pos x="401" y="628"/>
                  </a:cxn>
                  <a:cxn ang="0">
                    <a:pos x="391" y="705"/>
                  </a:cxn>
                  <a:cxn ang="0">
                    <a:pos x="362" y="706"/>
                  </a:cxn>
                  <a:cxn ang="0">
                    <a:pos x="315" y="701"/>
                  </a:cxn>
                  <a:cxn ang="0">
                    <a:pos x="297" y="735"/>
                  </a:cxn>
                  <a:cxn ang="0">
                    <a:pos x="281" y="726"/>
                  </a:cxn>
                  <a:cxn ang="0">
                    <a:pos x="250" y="710"/>
                  </a:cxn>
                  <a:cxn ang="0">
                    <a:pos x="202" y="695"/>
                  </a:cxn>
                  <a:cxn ang="0">
                    <a:pos x="176" y="708"/>
                  </a:cxn>
                  <a:cxn ang="0">
                    <a:pos x="149" y="737"/>
                  </a:cxn>
                  <a:cxn ang="0">
                    <a:pos x="126" y="752"/>
                  </a:cxn>
                  <a:cxn ang="0">
                    <a:pos x="94" y="751"/>
                  </a:cxn>
                  <a:cxn ang="0">
                    <a:pos x="86" y="711"/>
                  </a:cxn>
                  <a:cxn ang="0">
                    <a:pos x="77" y="652"/>
                  </a:cxn>
                  <a:cxn ang="0">
                    <a:pos x="61" y="626"/>
                  </a:cxn>
                  <a:cxn ang="0">
                    <a:pos x="55" y="602"/>
                  </a:cxn>
                  <a:cxn ang="0">
                    <a:pos x="51" y="579"/>
                  </a:cxn>
                  <a:cxn ang="0">
                    <a:pos x="57" y="564"/>
                  </a:cxn>
                  <a:cxn ang="0">
                    <a:pos x="54" y="536"/>
                  </a:cxn>
                  <a:cxn ang="0">
                    <a:pos x="29" y="480"/>
                  </a:cxn>
                  <a:cxn ang="0">
                    <a:pos x="7" y="443"/>
                  </a:cxn>
                  <a:cxn ang="0">
                    <a:pos x="1" y="431"/>
                  </a:cxn>
                  <a:cxn ang="0">
                    <a:pos x="36" y="373"/>
                  </a:cxn>
                  <a:cxn ang="0">
                    <a:pos x="20" y="357"/>
                  </a:cxn>
                  <a:cxn ang="0">
                    <a:pos x="17" y="328"/>
                  </a:cxn>
                  <a:cxn ang="0">
                    <a:pos x="29" y="303"/>
                  </a:cxn>
                  <a:cxn ang="0">
                    <a:pos x="22" y="276"/>
                  </a:cxn>
                  <a:cxn ang="0">
                    <a:pos x="33" y="231"/>
                  </a:cxn>
                  <a:cxn ang="0">
                    <a:pos x="40" y="166"/>
                  </a:cxn>
                  <a:cxn ang="0">
                    <a:pos x="35" y="129"/>
                  </a:cxn>
                </a:cxnLst>
                <a:rect l="0" t="0" r="r" b="b"/>
                <a:pathLst>
                  <a:path w="658" h="754">
                    <a:moveTo>
                      <a:pt x="1" y="70"/>
                    </a:moveTo>
                    <a:lnTo>
                      <a:pt x="3" y="68"/>
                    </a:lnTo>
                    <a:lnTo>
                      <a:pt x="11" y="68"/>
                    </a:lnTo>
                    <a:lnTo>
                      <a:pt x="29" y="74"/>
                    </a:lnTo>
                    <a:lnTo>
                      <a:pt x="70" y="75"/>
                    </a:lnTo>
                    <a:lnTo>
                      <a:pt x="78" y="71"/>
                    </a:lnTo>
                    <a:lnTo>
                      <a:pt x="83" y="68"/>
                    </a:lnTo>
                    <a:lnTo>
                      <a:pt x="109" y="59"/>
                    </a:lnTo>
                    <a:lnTo>
                      <a:pt x="116" y="55"/>
                    </a:lnTo>
                    <a:lnTo>
                      <a:pt x="141" y="33"/>
                    </a:lnTo>
                    <a:lnTo>
                      <a:pt x="158" y="14"/>
                    </a:lnTo>
                    <a:lnTo>
                      <a:pt x="164" y="7"/>
                    </a:lnTo>
                    <a:lnTo>
                      <a:pt x="180" y="4"/>
                    </a:lnTo>
                    <a:lnTo>
                      <a:pt x="186" y="4"/>
                    </a:lnTo>
                    <a:lnTo>
                      <a:pt x="213" y="0"/>
                    </a:lnTo>
                    <a:lnTo>
                      <a:pt x="232" y="1"/>
                    </a:lnTo>
                    <a:lnTo>
                      <a:pt x="235" y="4"/>
                    </a:lnTo>
                    <a:lnTo>
                      <a:pt x="240" y="11"/>
                    </a:lnTo>
                    <a:lnTo>
                      <a:pt x="243" y="28"/>
                    </a:lnTo>
                    <a:lnTo>
                      <a:pt x="243" y="60"/>
                    </a:lnTo>
                    <a:lnTo>
                      <a:pt x="242" y="70"/>
                    </a:lnTo>
                    <a:lnTo>
                      <a:pt x="237" y="77"/>
                    </a:lnTo>
                    <a:lnTo>
                      <a:pt x="235" y="81"/>
                    </a:lnTo>
                    <a:lnTo>
                      <a:pt x="234" y="88"/>
                    </a:lnTo>
                    <a:lnTo>
                      <a:pt x="240" y="112"/>
                    </a:lnTo>
                    <a:lnTo>
                      <a:pt x="249" y="125"/>
                    </a:lnTo>
                    <a:lnTo>
                      <a:pt x="256" y="131"/>
                    </a:lnTo>
                    <a:lnTo>
                      <a:pt x="283" y="151"/>
                    </a:lnTo>
                    <a:lnTo>
                      <a:pt x="296" y="155"/>
                    </a:lnTo>
                    <a:lnTo>
                      <a:pt x="313" y="157"/>
                    </a:lnTo>
                    <a:lnTo>
                      <a:pt x="332" y="157"/>
                    </a:lnTo>
                    <a:lnTo>
                      <a:pt x="348" y="161"/>
                    </a:lnTo>
                    <a:lnTo>
                      <a:pt x="355" y="167"/>
                    </a:lnTo>
                    <a:lnTo>
                      <a:pt x="356" y="171"/>
                    </a:lnTo>
                    <a:lnTo>
                      <a:pt x="363" y="179"/>
                    </a:lnTo>
                    <a:lnTo>
                      <a:pt x="372" y="183"/>
                    </a:lnTo>
                    <a:lnTo>
                      <a:pt x="410" y="193"/>
                    </a:lnTo>
                    <a:lnTo>
                      <a:pt x="426" y="208"/>
                    </a:lnTo>
                    <a:lnTo>
                      <a:pt x="431" y="211"/>
                    </a:lnTo>
                    <a:lnTo>
                      <a:pt x="441" y="211"/>
                    </a:lnTo>
                    <a:lnTo>
                      <a:pt x="450" y="209"/>
                    </a:lnTo>
                    <a:lnTo>
                      <a:pt x="455" y="209"/>
                    </a:lnTo>
                    <a:lnTo>
                      <a:pt x="468" y="211"/>
                    </a:lnTo>
                    <a:lnTo>
                      <a:pt x="487" y="222"/>
                    </a:lnTo>
                    <a:lnTo>
                      <a:pt x="493" y="227"/>
                    </a:lnTo>
                    <a:lnTo>
                      <a:pt x="501" y="238"/>
                    </a:lnTo>
                    <a:lnTo>
                      <a:pt x="506" y="253"/>
                    </a:lnTo>
                    <a:lnTo>
                      <a:pt x="507" y="268"/>
                    </a:lnTo>
                    <a:lnTo>
                      <a:pt x="511" y="276"/>
                    </a:lnTo>
                    <a:lnTo>
                      <a:pt x="514" y="281"/>
                    </a:lnTo>
                    <a:lnTo>
                      <a:pt x="514" y="290"/>
                    </a:lnTo>
                    <a:lnTo>
                      <a:pt x="512" y="307"/>
                    </a:lnTo>
                    <a:lnTo>
                      <a:pt x="503" y="308"/>
                    </a:lnTo>
                    <a:lnTo>
                      <a:pt x="503" y="312"/>
                    </a:lnTo>
                    <a:lnTo>
                      <a:pt x="504" y="317"/>
                    </a:lnTo>
                    <a:lnTo>
                      <a:pt x="511" y="334"/>
                    </a:lnTo>
                    <a:lnTo>
                      <a:pt x="518" y="356"/>
                    </a:lnTo>
                    <a:lnTo>
                      <a:pt x="524" y="369"/>
                    </a:lnTo>
                    <a:lnTo>
                      <a:pt x="539" y="369"/>
                    </a:lnTo>
                    <a:lnTo>
                      <a:pt x="550" y="370"/>
                    </a:lnTo>
                    <a:lnTo>
                      <a:pt x="563" y="370"/>
                    </a:lnTo>
                    <a:lnTo>
                      <a:pt x="568" y="372"/>
                    </a:lnTo>
                    <a:lnTo>
                      <a:pt x="611" y="372"/>
                    </a:lnTo>
                    <a:lnTo>
                      <a:pt x="616" y="373"/>
                    </a:lnTo>
                    <a:lnTo>
                      <a:pt x="619" y="376"/>
                    </a:lnTo>
                    <a:lnTo>
                      <a:pt x="620" y="381"/>
                    </a:lnTo>
                    <a:lnTo>
                      <a:pt x="619" y="391"/>
                    </a:lnTo>
                    <a:lnTo>
                      <a:pt x="616" y="399"/>
                    </a:lnTo>
                    <a:lnTo>
                      <a:pt x="616" y="405"/>
                    </a:lnTo>
                    <a:lnTo>
                      <a:pt x="620" y="425"/>
                    </a:lnTo>
                    <a:lnTo>
                      <a:pt x="638" y="431"/>
                    </a:lnTo>
                    <a:lnTo>
                      <a:pt x="641" y="434"/>
                    </a:lnTo>
                    <a:lnTo>
                      <a:pt x="644" y="448"/>
                    </a:lnTo>
                    <a:lnTo>
                      <a:pt x="656" y="467"/>
                    </a:lnTo>
                    <a:lnTo>
                      <a:pt x="658" y="477"/>
                    </a:lnTo>
                    <a:lnTo>
                      <a:pt x="658" y="500"/>
                    </a:lnTo>
                    <a:lnTo>
                      <a:pt x="657" y="529"/>
                    </a:lnTo>
                    <a:lnTo>
                      <a:pt x="656" y="533"/>
                    </a:lnTo>
                    <a:lnTo>
                      <a:pt x="649" y="544"/>
                    </a:lnTo>
                    <a:lnTo>
                      <a:pt x="644" y="555"/>
                    </a:lnTo>
                    <a:lnTo>
                      <a:pt x="644" y="561"/>
                    </a:lnTo>
                    <a:lnTo>
                      <a:pt x="644" y="569"/>
                    </a:lnTo>
                    <a:lnTo>
                      <a:pt x="646" y="574"/>
                    </a:lnTo>
                    <a:lnTo>
                      <a:pt x="647" y="586"/>
                    </a:lnTo>
                    <a:lnTo>
                      <a:pt x="646" y="587"/>
                    </a:lnTo>
                    <a:lnTo>
                      <a:pt x="638" y="590"/>
                    </a:lnTo>
                    <a:lnTo>
                      <a:pt x="637" y="591"/>
                    </a:lnTo>
                    <a:lnTo>
                      <a:pt x="631" y="585"/>
                    </a:lnTo>
                    <a:lnTo>
                      <a:pt x="630" y="581"/>
                    </a:lnTo>
                    <a:lnTo>
                      <a:pt x="615" y="560"/>
                    </a:lnTo>
                    <a:lnTo>
                      <a:pt x="605" y="552"/>
                    </a:lnTo>
                    <a:lnTo>
                      <a:pt x="595" y="544"/>
                    </a:lnTo>
                    <a:lnTo>
                      <a:pt x="582" y="541"/>
                    </a:lnTo>
                    <a:lnTo>
                      <a:pt x="539" y="541"/>
                    </a:lnTo>
                    <a:lnTo>
                      <a:pt x="535" y="541"/>
                    </a:lnTo>
                    <a:lnTo>
                      <a:pt x="504" y="549"/>
                    </a:lnTo>
                    <a:lnTo>
                      <a:pt x="501" y="549"/>
                    </a:lnTo>
                    <a:lnTo>
                      <a:pt x="447" y="566"/>
                    </a:lnTo>
                    <a:lnTo>
                      <a:pt x="428" y="570"/>
                    </a:lnTo>
                    <a:lnTo>
                      <a:pt x="426" y="576"/>
                    </a:lnTo>
                    <a:lnTo>
                      <a:pt x="423" y="591"/>
                    </a:lnTo>
                    <a:lnTo>
                      <a:pt x="412" y="607"/>
                    </a:lnTo>
                    <a:lnTo>
                      <a:pt x="401" y="625"/>
                    </a:lnTo>
                    <a:lnTo>
                      <a:pt x="401" y="628"/>
                    </a:lnTo>
                    <a:lnTo>
                      <a:pt x="401" y="654"/>
                    </a:lnTo>
                    <a:lnTo>
                      <a:pt x="402" y="658"/>
                    </a:lnTo>
                    <a:lnTo>
                      <a:pt x="402" y="665"/>
                    </a:lnTo>
                    <a:lnTo>
                      <a:pt x="391" y="705"/>
                    </a:lnTo>
                    <a:lnTo>
                      <a:pt x="383" y="720"/>
                    </a:lnTo>
                    <a:lnTo>
                      <a:pt x="375" y="716"/>
                    </a:lnTo>
                    <a:lnTo>
                      <a:pt x="369" y="711"/>
                    </a:lnTo>
                    <a:lnTo>
                      <a:pt x="362" y="706"/>
                    </a:lnTo>
                    <a:lnTo>
                      <a:pt x="359" y="705"/>
                    </a:lnTo>
                    <a:lnTo>
                      <a:pt x="351" y="704"/>
                    </a:lnTo>
                    <a:lnTo>
                      <a:pt x="334" y="704"/>
                    </a:lnTo>
                    <a:lnTo>
                      <a:pt x="315" y="701"/>
                    </a:lnTo>
                    <a:lnTo>
                      <a:pt x="307" y="701"/>
                    </a:lnTo>
                    <a:lnTo>
                      <a:pt x="304" y="705"/>
                    </a:lnTo>
                    <a:lnTo>
                      <a:pt x="300" y="724"/>
                    </a:lnTo>
                    <a:lnTo>
                      <a:pt x="297" y="735"/>
                    </a:lnTo>
                    <a:lnTo>
                      <a:pt x="296" y="741"/>
                    </a:lnTo>
                    <a:lnTo>
                      <a:pt x="293" y="741"/>
                    </a:lnTo>
                    <a:lnTo>
                      <a:pt x="282" y="730"/>
                    </a:lnTo>
                    <a:lnTo>
                      <a:pt x="281" y="726"/>
                    </a:lnTo>
                    <a:lnTo>
                      <a:pt x="278" y="725"/>
                    </a:lnTo>
                    <a:lnTo>
                      <a:pt x="275" y="719"/>
                    </a:lnTo>
                    <a:lnTo>
                      <a:pt x="271" y="715"/>
                    </a:lnTo>
                    <a:lnTo>
                      <a:pt x="250" y="710"/>
                    </a:lnTo>
                    <a:lnTo>
                      <a:pt x="245" y="710"/>
                    </a:lnTo>
                    <a:lnTo>
                      <a:pt x="237" y="708"/>
                    </a:lnTo>
                    <a:lnTo>
                      <a:pt x="211" y="708"/>
                    </a:lnTo>
                    <a:lnTo>
                      <a:pt x="202" y="695"/>
                    </a:lnTo>
                    <a:lnTo>
                      <a:pt x="196" y="689"/>
                    </a:lnTo>
                    <a:lnTo>
                      <a:pt x="192" y="689"/>
                    </a:lnTo>
                    <a:lnTo>
                      <a:pt x="189" y="690"/>
                    </a:lnTo>
                    <a:lnTo>
                      <a:pt x="176" y="708"/>
                    </a:lnTo>
                    <a:lnTo>
                      <a:pt x="165" y="716"/>
                    </a:lnTo>
                    <a:lnTo>
                      <a:pt x="157" y="725"/>
                    </a:lnTo>
                    <a:lnTo>
                      <a:pt x="151" y="733"/>
                    </a:lnTo>
                    <a:lnTo>
                      <a:pt x="149" y="737"/>
                    </a:lnTo>
                    <a:lnTo>
                      <a:pt x="143" y="747"/>
                    </a:lnTo>
                    <a:lnTo>
                      <a:pt x="138" y="752"/>
                    </a:lnTo>
                    <a:lnTo>
                      <a:pt x="136" y="752"/>
                    </a:lnTo>
                    <a:lnTo>
                      <a:pt x="126" y="752"/>
                    </a:lnTo>
                    <a:lnTo>
                      <a:pt x="120" y="754"/>
                    </a:lnTo>
                    <a:lnTo>
                      <a:pt x="108" y="754"/>
                    </a:lnTo>
                    <a:lnTo>
                      <a:pt x="101" y="754"/>
                    </a:lnTo>
                    <a:lnTo>
                      <a:pt x="94" y="751"/>
                    </a:lnTo>
                    <a:lnTo>
                      <a:pt x="94" y="749"/>
                    </a:lnTo>
                    <a:lnTo>
                      <a:pt x="90" y="737"/>
                    </a:lnTo>
                    <a:lnTo>
                      <a:pt x="90" y="733"/>
                    </a:lnTo>
                    <a:lnTo>
                      <a:pt x="86" y="711"/>
                    </a:lnTo>
                    <a:lnTo>
                      <a:pt x="86" y="693"/>
                    </a:lnTo>
                    <a:lnTo>
                      <a:pt x="83" y="671"/>
                    </a:lnTo>
                    <a:lnTo>
                      <a:pt x="77" y="661"/>
                    </a:lnTo>
                    <a:lnTo>
                      <a:pt x="77" y="652"/>
                    </a:lnTo>
                    <a:lnTo>
                      <a:pt x="74" y="639"/>
                    </a:lnTo>
                    <a:lnTo>
                      <a:pt x="73" y="635"/>
                    </a:lnTo>
                    <a:lnTo>
                      <a:pt x="66" y="628"/>
                    </a:lnTo>
                    <a:lnTo>
                      <a:pt x="61" y="626"/>
                    </a:lnTo>
                    <a:lnTo>
                      <a:pt x="58" y="623"/>
                    </a:lnTo>
                    <a:lnTo>
                      <a:pt x="58" y="615"/>
                    </a:lnTo>
                    <a:lnTo>
                      <a:pt x="58" y="607"/>
                    </a:lnTo>
                    <a:lnTo>
                      <a:pt x="55" y="602"/>
                    </a:lnTo>
                    <a:lnTo>
                      <a:pt x="47" y="598"/>
                    </a:lnTo>
                    <a:lnTo>
                      <a:pt x="47" y="592"/>
                    </a:lnTo>
                    <a:lnTo>
                      <a:pt x="50" y="580"/>
                    </a:lnTo>
                    <a:lnTo>
                      <a:pt x="51" y="579"/>
                    </a:lnTo>
                    <a:lnTo>
                      <a:pt x="58" y="575"/>
                    </a:lnTo>
                    <a:lnTo>
                      <a:pt x="61" y="574"/>
                    </a:lnTo>
                    <a:lnTo>
                      <a:pt x="61" y="570"/>
                    </a:lnTo>
                    <a:lnTo>
                      <a:pt x="57" y="564"/>
                    </a:lnTo>
                    <a:lnTo>
                      <a:pt x="58" y="558"/>
                    </a:lnTo>
                    <a:lnTo>
                      <a:pt x="62" y="553"/>
                    </a:lnTo>
                    <a:lnTo>
                      <a:pt x="61" y="543"/>
                    </a:lnTo>
                    <a:lnTo>
                      <a:pt x="54" y="536"/>
                    </a:lnTo>
                    <a:lnTo>
                      <a:pt x="41" y="526"/>
                    </a:lnTo>
                    <a:lnTo>
                      <a:pt x="36" y="521"/>
                    </a:lnTo>
                    <a:lnTo>
                      <a:pt x="33" y="512"/>
                    </a:lnTo>
                    <a:lnTo>
                      <a:pt x="29" y="480"/>
                    </a:lnTo>
                    <a:lnTo>
                      <a:pt x="29" y="470"/>
                    </a:lnTo>
                    <a:lnTo>
                      <a:pt x="22" y="461"/>
                    </a:lnTo>
                    <a:lnTo>
                      <a:pt x="18" y="457"/>
                    </a:lnTo>
                    <a:lnTo>
                      <a:pt x="7" y="443"/>
                    </a:lnTo>
                    <a:lnTo>
                      <a:pt x="4" y="443"/>
                    </a:lnTo>
                    <a:lnTo>
                      <a:pt x="2" y="439"/>
                    </a:lnTo>
                    <a:lnTo>
                      <a:pt x="0" y="437"/>
                    </a:lnTo>
                    <a:lnTo>
                      <a:pt x="1" y="431"/>
                    </a:lnTo>
                    <a:lnTo>
                      <a:pt x="12" y="412"/>
                    </a:lnTo>
                    <a:lnTo>
                      <a:pt x="23" y="400"/>
                    </a:lnTo>
                    <a:lnTo>
                      <a:pt x="35" y="383"/>
                    </a:lnTo>
                    <a:lnTo>
                      <a:pt x="36" y="373"/>
                    </a:lnTo>
                    <a:lnTo>
                      <a:pt x="35" y="370"/>
                    </a:lnTo>
                    <a:lnTo>
                      <a:pt x="29" y="365"/>
                    </a:lnTo>
                    <a:lnTo>
                      <a:pt x="24" y="362"/>
                    </a:lnTo>
                    <a:lnTo>
                      <a:pt x="20" y="357"/>
                    </a:lnTo>
                    <a:lnTo>
                      <a:pt x="18" y="356"/>
                    </a:lnTo>
                    <a:lnTo>
                      <a:pt x="17" y="350"/>
                    </a:lnTo>
                    <a:lnTo>
                      <a:pt x="15" y="342"/>
                    </a:lnTo>
                    <a:lnTo>
                      <a:pt x="17" y="328"/>
                    </a:lnTo>
                    <a:lnTo>
                      <a:pt x="22" y="319"/>
                    </a:lnTo>
                    <a:lnTo>
                      <a:pt x="27" y="316"/>
                    </a:lnTo>
                    <a:lnTo>
                      <a:pt x="29" y="308"/>
                    </a:lnTo>
                    <a:lnTo>
                      <a:pt x="29" y="303"/>
                    </a:lnTo>
                    <a:lnTo>
                      <a:pt x="27" y="297"/>
                    </a:lnTo>
                    <a:lnTo>
                      <a:pt x="18" y="286"/>
                    </a:lnTo>
                    <a:lnTo>
                      <a:pt x="18" y="283"/>
                    </a:lnTo>
                    <a:lnTo>
                      <a:pt x="22" y="276"/>
                    </a:lnTo>
                    <a:lnTo>
                      <a:pt x="35" y="270"/>
                    </a:lnTo>
                    <a:lnTo>
                      <a:pt x="36" y="268"/>
                    </a:lnTo>
                    <a:lnTo>
                      <a:pt x="36" y="249"/>
                    </a:lnTo>
                    <a:lnTo>
                      <a:pt x="33" y="231"/>
                    </a:lnTo>
                    <a:lnTo>
                      <a:pt x="33" y="220"/>
                    </a:lnTo>
                    <a:lnTo>
                      <a:pt x="35" y="201"/>
                    </a:lnTo>
                    <a:lnTo>
                      <a:pt x="35" y="177"/>
                    </a:lnTo>
                    <a:lnTo>
                      <a:pt x="40" y="166"/>
                    </a:lnTo>
                    <a:lnTo>
                      <a:pt x="47" y="157"/>
                    </a:lnTo>
                    <a:lnTo>
                      <a:pt x="50" y="155"/>
                    </a:lnTo>
                    <a:lnTo>
                      <a:pt x="50" y="152"/>
                    </a:lnTo>
                    <a:lnTo>
                      <a:pt x="35" y="129"/>
                    </a:lnTo>
                    <a:lnTo>
                      <a:pt x="1" y="7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8" name="Freeform 252"/>
              <p:cNvSpPr>
                <a:spLocks noChangeAspect="1"/>
              </p:cNvSpPr>
              <p:nvPr/>
            </p:nvSpPr>
            <p:spPr bwMode="gray">
              <a:xfrm>
                <a:off x="1874" y="2831"/>
                <a:ext cx="59" cy="63"/>
              </a:xfrm>
              <a:custGeom>
                <a:avLst/>
                <a:gdLst/>
                <a:ahLst/>
                <a:cxnLst>
                  <a:cxn ang="0">
                    <a:pos x="2" y="252"/>
                  </a:cxn>
                  <a:cxn ang="0">
                    <a:pos x="26" y="272"/>
                  </a:cxn>
                  <a:cxn ang="0">
                    <a:pos x="56" y="283"/>
                  </a:cxn>
                  <a:cxn ang="0">
                    <a:pos x="91" y="297"/>
                  </a:cxn>
                  <a:cxn ang="0">
                    <a:pos x="115" y="304"/>
                  </a:cxn>
                  <a:cxn ang="0">
                    <a:pos x="129" y="310"/>
                  </a:cxn>
                  <a:cxn ang="0">
                    <a:pos x="162" y="307"/>
                  </a:cxn>
                  <a:cxn ang="0">
                    <a:pos x="197" y="314"/>
                  </a:cxn>
                  <a:cxn ang="0">
                    <a:pos x="225" y="303"/>
                  </a:cxn>
                  <a:cxn ang="0">
                    <a:pos x="246" y="283"/>
                  </a:cxn>
                  <a:cxn ang="0">
                    <a:pos x="253" y="272"/>
                  </a:cxn>
                  <a:cxn ang="0">
                    <a:pos x="268" y="253"/>
                  </a:cxn>
                  <a:cxn ang="0">
                    <a:pos x="276" y="236"/>
                  </a:cxn>
                  <a:cxn ang="0">
                    <a:pos x="271" y="229"/>
                  </a:cxn>
                  <a:cxn ang="0">
                    <a:pos x="274" y="199"/>
                  </a:cxn>
                  <a:cxn ang="0">
                    <a:pos x="281" y="184"/>
                  </a:cxn>
                  <a:cxn ang="0">
                    <a:pos x="286" y="175"/>
                  </a:cxn>
                  <a:cxn ang="0">
                    <a:pos x="292" y="172"/>
                  </a:cxn>
                  <a:cxn ang="0">
                    <a:pos x="267" y="148"/>
                  </a:cxn>
                  <a:cxn ang="0">
                    <a:pos x="260" y="126"/>
                  </a:cxn>
                  <a:cxn ang="0">
                    <a:pos x="242" y="113"/>
                  </a:cxn>
                  <a:cxn ang="0">
                    <a:pos x="228" y="108"/>
                  </a:cxn>
                  <a:cxn ang="0">
                    <a:pos x="215" y="91"/>
                  </a:cxn>
                  <a:cxn ang="0">
                    <a:pos x="200" y="86"/>
                  </a:cxn>
                  <a:cxn ang="0">
                    <a:pos x="185" y="77"/>
                  </a:cxn>
                  <a:cxn ang="0">
                    <a:pos x="178" y="73"/>
                  </a:cxn>
                  <a:cxn ang="0">
                    <a:pos x="166" y="55"/>
                  </a:cxn>
                  <a:cxn ang="0">
                    <a:pos x="160" y="48"/>
                  </a:cxn>
                  <a:cxn ang="0">
                    <a:pos x="142" y="60"/>
                  </a:cxn>
                  <a:cxn ang="0">
                    <a:pos x="133" y="50"/>
                  </a:cxn>
                  <a:cxn ang="0">
                    <a:pos x="119" y="27"/>
                  </a:cxn>
                  <a:cxn ang="0">
                    <a:pos x="103" y="12"/>
                  </a:cxn>
                  <a:cxn ang="0">
                    <a:pos x="85" y="0"/>
                  </a:cxn>
                  <a:cxn ang="0">
                    <a:pos x="75" y="2"/>
                  </a:cxn>
                  <a:cxn ang="0">
                    <a:pos x="64" y="12"/>
                  </a:cxn>
                  <a:cxn ang="0">
                    <a:pos x="44" y="16"/>
                  </a:cxn>
                  <a:cxn ang="0">
                    <a:pos x="33" y="27"/>
                  </a:cxn>
                  <a:cxn ang="0">
                    <a:pos x="31" y="72"/>
                  </a:cxn>
                  <a:cxn ang="0">
                    <a:pos x="29" y="97"/>
                  </a:cxn>
                  <a:cxn ang="0">
                    <a:pos x="20" y="172"/>
                  </a:cxn>
                  <a:cxn ang="0">
                    <a:pos x="16" y="188"/>
                  </a:cxn>
                  <a:cxn ang="0">
                    <a:pos x="5" y="210"/>
                  </a:cxn>
                  <a:cxn ang="0">
                    <a:pos x="0" y="252"/>
                  </a:cxn>
                </a:cxnLst>
                <a:rect l="0" t="0" r="r" b="b"/>
                <a:pathLst>
                  <a:path w="292" h="314">
                    <a:moveTo>
                      <a:pt x="0" y="252"/>
                    </a:moveTo>
                    <a:lnTo>
                      <a:pt x="2" y="252"/>
                    </a:lnTo>
                    <a:lnTo>
                      <a:pt x="9" y="253"/>
                    </a:lnTo>
                    <a:lnTo>
                      <a:pt x="26" y="272"/>
                    </a:lnTo>
                    <a:lnTo>
                      <a:pt x="29" y="281"/>
                    </a:lnTo>
                    <a:lnTo>
                      <a:pt x="56" y="283"/>
                    </a:lnTo>
                    <a:lnTo>
                      <a:pt x="66" y="283"/>
                    </a:lnTo>
                    <a:lnTo>
                      <a:pt x="91" y="297"/>
                    </a:lnTo>
                    <a:lnTo>
                      <a:pt x="104" y="302"/>
                    </a:lnTo>
                    <a:lnTo>
                      <a:pt x="115" y="304"/>
                    </a:lnTo>
                    <a:lnTo>
                      <a:pt x="123" y="309"/>
                    </a:lnTo>
                    <a:lnTo>
                      <a:pt x="129" y="310"/>
                    </a:lnTo>
                    <a:lnTo>
                      <a:pt x="149" y="307"/>
                    </a:lnTo>
                    <a:lnTo>
                      <a:pt x="162" y="307"/>
                    </a:lnTo>
                    <a:lnTo>
                      <a:pt x="183" y="310"/>
                    </a:lnTo>
                    <a:lnTo>
                      <a:pt x="197" y="314"/>
                    </a:lnTo>
                    <a:lnTo>
                      <a:pt x="212" y="309"/>
                    </a:lnTo>
                    <a:lnTo>
                      <a:pt x="225" y="303"/>
                    </a:lnTo>
                    <a:lnTo>
                      <a:pt x="236" y="295"/>
                    </a:lnTo>
                    <a:lnTo>
                      <a:pt x="246" y="283"/>
                    </a:lnTo>
                    <a:lnTo>
                      <a:pt x="249" y="281"/>
                    </a:lnTo>
                    <a:lnTo>
                      <a:pt x="253" y="272"/>
                    </a:lnTo>
                    <a:lnTo>
                      <a:pt x="260" y="265"/>
                    </a:lnTo>
                    <a:lnTo>
                      <a:pt x="268" y="253"/>
                    </a:lnTo>
                    <a:lnTo>
                      <a:pt x="271" y="240"/>
                    </a:lnTo>
                    <a:lnTo>
                      <a:pt x="276" y="236"/>
                    </a:lnTo>
                    <a:lnTo>
                      <a:pt x="273" y="231"/>
                    </a:lnTo>
                    <a:lnTo>
                      <a:pt x="271" y="229"/>
                    </a:lnTo>
                    <a:lnTo>
                      <a:pt x="274" y="215"/>
                    </a:lnTo>
                    <a:lnTo>
                      <a:pt x="274" y="199"/>
                    </a:lnTo>
                    <a:lnTo>
                      <a:pt x="276" y="191"/>
                    </a:lnTo>
                    <a:lnTo>
                      <a:pt x="281" y="184"/>
                    </a:lnTo>
                    <a:lnTo>
                      <a:pt x="284" y="183"/>
                    </a:lnTo>
                    <a:lnTo>
                      <a:pt x="286" y="175"/>
                    </a:lnTo>
                    <a:lnTo>
                      <a:pt x="291" y="174"/>
                    </a:lnTo>
                    <a:lnTo>
                      <a:pt x="292" y="172"/>
                    </a:lnTo>
                    <a:lnTo>
                      <a:pt x="287" y="163"/>
                    </a:lnTo>
                    <a:lnTo>
                      <a:pt x="267" y="148"/>
                    </a:lnTo>
                    <a:lnTo>
                      <a:pt x="264" y="145"/>
                    </a:lnTo>
                    <a:lnTo>
                      <a:pt x="260" y="126"/>
                    </a:lnTo>
                    <a:lnTo>
                      <a:pt x="257" y="120"/>
                    </a:lnTo>
                    <a:lnTo>
                      <a:pt x="242" y="113"/>
                    </a:lnTo>
                    <a:lnTo>
                      <a:pt x="237" y="112"/>
                    </a:lnTo>
                    <a:lnTo>
                      <a:pt x="228" y="108"/>
                    </a:lnTo>
                    <a:lnTo>
                      <a:pt x="222" y="102"/>
                    </a:lnTo>
                    <a:lnTo>
                      <a:pt x="215" y="91"/>
                    </a:lnTo>
                    <a:lnTo>
                      <a:pt x="212" y="87"/>
                    </a:lnTo>
                    <a:lnTo>
                      <a:pt x="200" y="86"/>
                    </a:lnTo>
                    <a:lnTo>
                      <a:pt x="193" y="77"/>
                    </a:lnTo>
                    <a:lnTo>
                      <a:pt x="185" y="77"/>
                    </a:lnTo>
                    <a:lnTo>
                      <a:pt x="181" y="76"/>
                    </a:lnTo>
                    <a:lnTo>
                      <a:pt x="178" y="73"/>
                    </a:lnTo>
                    <a:lnTo>
                      <a:pt x="171" y="65"/>
                    </a:lnTo>
                    <a:lnTo>
                      <a:pt x="166" y="55"/>
                    </a:lnTo>
                    <a:lnTo>
                      <a:pt x="165" y="51"/>
                    </a:lnTo>
                    <a:lnTo>
                      <a:pt x="160" y="48"/>
                    </a:lnTo>
                    <a:lnTo>
                      <a:pt x="146" y="59"/>
                    </a:lnTo>
                    <a:lnTo>
                      <a:pt x="142" y="60"/>
                    </a:lnTo>
                    <a:lnTo>
                      <a:pt x="134" y="59"/>
                    </a:lnTo>
                    <a:lnTo>
                      <a:pt x="133" y="50"/>
                    </a:lnTo>
                    <a:lnTo>
                      <a:pt x="128" y="35"/>
                    </a:lnTo>
                    <a:lnTo>
                      <a:pt x="119" y="27"/>
                    </a:lnTo>
                    <a:lnTo>
                      <a:pt x="108" y="17"/>
                    </a:lnTo>
                    <a:lnTo>
                      <a:pt x="103" y="12"/>
                    </a:lnTo>
                    <a:lnTo>
                      <a:pt x="91" y="2"/>
                    </a:lnTo>
                    <a:lnTo>
                      <a:pt x="85" y="0"/>
                    </a:lnTo>
                    <a:lnTo>
                      <a:pt x="80" y="0"/>
                    </a:lnTo>
                    <a:lnTo>
                      <a:pt x="75" y="2"/>
                    </a:lnTo>
                    <a:lnTo>
                      <a:pt x="71" y="8"/>
                    </a:lnTo>
                    <a:lnTo>
                      <a:pt x="64" y="12"/>
                    </a:lnTo>
                    <a:lnTo>
                      <a:pt x="45" y="10"/>
                    </a:lnTo>
                    <a:lnTo>
                      <a:pt x="44" y="16"/>
                    </a:lnTo>
                    <a:lnTo>
                      <a:pt x="34" y="24"/>
                    </a:lnTo>
                    <a:lnTo>
                      <a:pt x="33" y="27"/>
                    </a:lnTo>
                    <a:lnTo>
                      <a:pt x="34" y="50"/>
                    </a:lnTo>
                    <a:lnTo>
                      <a:pt x="31" y="72"/>
                    </a:lnTo>
                    <a:lnTo>
                      <a:pt x="31" y="87"/>
                    </a:lnTo>
                    <a:lnTo>
                      <a:pt x="29" y="97"/>
                    </a:lnTo>
                    <a:lnTo>
                      <a:pt x="20" y="121"/>
                    </a:lnTo>
                    <a:lnTo>
                      <a:pt x="20" y="172"/>
                    </a:lnTo>
                    <a:lnTo>
                      <a:pt x="18" y="182"/>
                    </a:lnTo>
                    <a:lnTo>
                      <a:pt x="16" y="188"/>
                    </a:lnTo>
                    <a:lnTo>
                      <a:pt x="9" y="201"/>
                    </a:lnTo>
                    <a:lnTo>
                      <a:pt x="5" y="210"/>
                    </a:lnTo>
                    <a:lnTo>
                      <a:pt x="1" y="236"/>
                    </a:lnTo>
                    <a:lnTo>
                      <a:pt x="0" y="25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9" name="Freeform 253"/>
              <p:cNvSpPr>
                <a:spLocks noChangeAspect="1"/>
              </p:cNvSpPr>
              <p:nvPr/>
            </p:nvSpPr>
            <p:spPr bwMode="gray">
              <a:xfrm>
                <a:off x="1844" y="2396"/>
                <a:ext cx="53" cy="77"/>
              </a:xfrm>
              <a:custGeom>
                <a:avLst/>
                <a:gdLst/>
                <a:ahLst/>
                <a:cxnLst>
                  <a:cxn ang="0">
                    <a:pos x="89" y="0"/>
                  </a:cxn>
                  <a:cxn ang="0">
                    <a:pos x="141" y="41"/>
                  </a:cxn>
                  <a:cxn ang="0">
                    <a:pos x="152" y="83"/>
                  </a:cxn>
                  <a:cxn ang="0">
                    <a:pos x="172" y="84"/>
                  </a:cxn>
                  <a:cxn ang="0">
                    <a:pos x="195" y="94"/>
                  </a:cxn>
                  <a:cxn ang="0">
                    <a:pos x="211" y="112"/>
                  </a:cxn>
                  <a:cxn ang="0">
                    <a:pos x="232" y="139"/>
                  </a:cxn>
                  <a:cxn ang="0">
                    <a:pos x="217" y="159"/>
                  </a:cxn>
                  <a:cxn ang="0">
                    <a:pos x="220" y="165"/>
                  </a:cxn>
                  <a:cxn ang="0">
                    <a:pos x="212" y="182"/>
                  </a:cxn>
                  <a:cxn ang="0">
                    <a:pos x="189" y="186"/>
                  </a:cxn>
                  <a:cxn ang="0">
                    <a:pos x="183" y="193"/>
                  </a:cxn>
                  <a:cxn ang="0">
                    <a:pos x="174" y="228"/>
                  </a:cxn>
                  <a:cxn ang="0">
                    <a:pos x="189" y="255"/>
                  </a:cxn>
                  <a:cxn ang="0">
                    <a:pos x="200" y="268"/>
                  </a:cxn>
                  <a:cxn ang="0">
                    <a:pos x="217" y="273"/>
                  </a:cxn>
                  <a:cxn ang="0">
                    <a:pos x="226" y="289"/>
                  </a:cxn>
                  <a:cxn ang="0">
                    <a:pos x="233" y="311"/>
                  </a:cxn>
                  <a:cxn ang="0">
                    <a:pos x="263" y="347"/>
                  </a:cxn>
                  <a:cxn ang="0">
                    <a:pos x="254" y="350"/>
                  </a:cxn>
                  <a:cxn ang="0">
                    <a:pos x="233" y="348"/>
                  </a:cxn>
                  <a:cxn ang="0">
                    <a:pos x="213" y="353"/>
                  </a:cxn>
                  <a:cxn ang="0">
                    <a:pos x="183" y="366"/>
                  </a:cxn>
                  <a:cxn ang="0">
                    <a:pos x="158" y="374"/>
                  </a:cxn>
                  <a:cxn ang="0">
                    <a:pos x="134" y="386"/>
                  </a:cxn>
                  <a:cxn ang="0">
                    <a:pos x="102" y="369"/>
                  </a:cxn>
                  <a:cxn ang="0">
                    <a:pos x="91" y="357"/>
                  </a:cxn>
                  <a:cxn ang="0">
                    <a:pos x="89" y="332"/>
                  </a:cxn>
                  <a:cxn ang="0">
                    <a:pos x="77" y="288"/>
                  </a:cxn>
                  <a:cxn ang="0">
                    <a:pos x="86" y="257"/>
                  </a:cxn>
                  <a:cxn ang="0">
                    <a:pos x="95" y="234"/>
                  </a:cxn>
                  <a:cxn ang="0">
                    <a:pos x="79" y="209"/>
                  </a:cxn>
                  <a:cxn ang="0">
                    <a:pos x="72" y="193"/>
                  </a:cxn>
                  <a:cxn ang="0">
                    <a:pos x="67" y="171"/>
                  </a:cxn>
                  <a:cxn ang="0">
                    <a:pos x="37" y="174"/>
                  </a:cxn>
                  <a:cxn ang="0">
                    <a:pos x="27" y="163"/>
                  </a:cxn>
                  <a:cxn ang="0">
                    <a:pos x="0" y="128"/>
                  </a:cxn>
                  <a:cxn ang="0">
                    <a:pos x="1" y="121"/>
                  </a:cxn>
                  <a:cxn ang="0">
                    <a:pos x="11" y="91"/>
                  </a:cxn>
                  <a:cxn ang="0">
                    <a:pos x="40" y="75"/>
                  </a:cxn>
                  <a:cxn ang="0">
                    <a:pos x="38" y="64"/>
                  </a:cxn>
                  <a:cxn ang="0">
                    <a:pos x="24" y="52"/>
                  </a:cxn>
                  <a:cxn ang="0">
                    <a:pos x="29" y="35"/>
                  </a:cxn>
                  <a:cxn ang="0">
                    <a:pos x="46" y="26"/>
                  </a:cxn>
                  <a:cxn ang="0">
                    <a:pos x="72" y="13"/>
                  </a:cxn>
                  <a:cxn ang="0">
                    <a:pos x="81" y="2"/>
                  </a:cxn>
                </a:cxnLst>
                <a:rect l="0" t="0" r="r" b="b"/>
                <a:pathLst>
                  <a:path w="265" h="386">
                    <a:moveTo>
                      <a:pt x="81" y="2"/>
                    </a:moveTo>
                    <a:lnTo>
                      <a:pt x="87" y="3"/>
                    </a:lnTo>
                    <a:lnTo>
                      <a:pt x="89" y="0"/>
                    </a:lnTo>
                    <a:lnTo>
                      <a:pt x="94" y="0"/>
                    </a:lnTo>
                    <a:lnTo>
                      <a:pt x="108" y="10"/>
                    </a:lnTo>
                    <a:lnTo>
                      <a:pt x="141" y="41"/>
                    </a:lnTo>
                    <a:lnTo>
                      <a:pt x="150" y="53"/>
                    </a:lnTo>
                    <a:lnTo>
                      <a:pt x="151" y="59"/>
                    </a:lnTo>
                    <a:lnTo>
                      <a:pt x="152" y="83"/>
                    </a:lnTo>
                    <a:lnTo>
                      <a:pt x="156" y="84"/>
                    </a:lnTo>
                    <a:lnTo>
                      <a:pt x="162" y="84"/>
                    </a:lnTo>
                    <a:lnTo>
                      <a:pt x="172" y="84"/>
                    </a:lnTo>
                    <a:lnTo>
                      <a:pt x="179" y="85"/>
                    </a:lnTo>
                    <a:lnTo>
                      <a:pt x="183" y="88"/>
                    </a:lnTo>
                    <a:lnTo>
                      <a:pt x="195" y="94"/>
                    </a:lnTo>
                    <a:lnTo>
                      <a:pt x="197" y="96"/>
                    </a:lnTo>
                    <a:lnTo>
                      <a:pt x="202" y="104"/>
                    </a:lnTo>
                    <a:lnTo>
                      <a:pt x="211" y="112"/>
                    </a:lnTo>
                    <a:lnTo>
                      <a:pt x="222" y="120"/>
                    </a:lnTo>
                    <a:lnTo>
                      <a:pt x="228" y="136"/>
                    </a:lnTo>
                    <a:lnTo>
                      <a:pt x="232" y="139"/>
                    </a:lnTo>
                    <a:lnTo>
                      <a:pt x="231" y="142"/>
                    </a:lnTo>
                    <a:lnTo>
                      <a:pt x="224" y="148"/>
                    </a:lnTo>
                    <a:lnTo>
                      <a:pt x="217" y="159"/>
                    </a:lnTo>
                    <a:lnTo>
                      <a:pt x="216" y="163"/>
                    </a:lnTo>
                    <a:lnTo>
                      <a:pt x="218" y="165"/>
                    </a:lnTo>
                    <a:lnTo>
                      <a:pt x="220" y="165"/>
                    </a:lnTo>
                    <a:lnTo>
                      <a:pt x="220" y="172"/>
                    </a:lnTo>
                    <a:lnTo>
                      <a:pt x="213" y="179"/>
                    </a:lnTo>
                    <a:lnTo>
                      <a:pt x="212" y="182"/>
                    </a:lnTo>
                    <a:lnTo>
                      <a:pt x="205" y="183"/>
                    </a:lnTo>
                    <a:lnTo>
                      <a:pt x="196" y="183"/>
                    </a:lnTo>
                    <a:lnTo>
                      <a:pt x="189" y="186"/>
                    </a:lnTo>
                    <a:lnTo>
                      <a:pt x="185" y="188"/>
                    </a:lnTo>
                    <a:lnTo>
                      <a:pt x="184" y="191"/>
                    </a:lnTo>
                    <a:lnTo>
                      <a:pt x="183" y="193"/>
                    </a:lnTo>
                    <a:lnTo>
                      <a:pt x="181" y="208"/>
                    </a:lnTo>
                    <a:lnTo>
                      <a:pt x="178" y="217"/>
                    </a:lnTo>
                    <a:lnTo>
                      <a:pt x="174" y="228"/>
                    </a:lnTo>
                    <a:lnTo>
                      <a:pt x="174" y="234"/>
                    </a:lnTo>
                    <a:lnTo>
                      <a:pt x="180" y="240"/>
                    </a:lnTo>
                    <a:lnTo>
                      <a:pt x="189" y="255"/>
                    </a:lnTo>
                    <a:lnTo>
                      <a:pt x="191" y="256"/>
                    </a:lnTo>
                    <a:lnTo>
                      <a:pt x="200" y="263"/>
                    </a:lnTo>
                    <a:lnTo>
                      <a:pt x="200" y="268"/>
                    </a:lnTo>
                    <a:lnTo>
                      <a:pt x="204" y="272"/>
                    </a:lnTo>
                    <a:lnTo>
                      <a:pt x="205" y="273"/>
                    </a:lnTo>
                    <a:lnTo>
                      <a:pt x="217" y="273"/>
                    </a:lnTo>
                    <a:lnTo>
                      <a:pt x="220" y="276"/>
                    </a:lnTo>
                    <a:lnTo>
                      <a:pt x="221" y="284"/>
                    </a:lnTo>
                    <a:lnTo>
                      <a:pt x="226" y="289"/>
                    </a:lnTo>
                    <a:lnTo>
                      <a:pt x="226" y="299"/>
                    </a:lnTo>
                    <a:lnTo>
                      <a:pt x="232" y="305"/>
                    </a:lnTo>
                    <a:lnTo>
                      <a:pt x="233" y="311"/>
                    </a:lnTo>
                    <a:lnTo>
                      <a:pt x="239" y="321"/>
                    </a:lnTo>
                    <a:lnTo>
                      <a:pt x="253" y="338"/>
                    </a:lnTo>
                    <a:lnTo>
                      <a:pt x="263" y="347"/>
                    </a:lnTo>
                    <a:lnTo>
                      <a:pt x="265" y="347"/>
                    </a:lnTo>
                    <a:lnTo>
                      <a:pt x="265" y="349"/>
                    </a:lnTo>
                    <a:lnTo>
                      <a:pt x="254" y="350"/>
                    </a:lnTo>
                    <a:lnTo>
                      <a:pt x="240" y="352"/>
                    </a:lnTo>
                    <a:lnTo>
                      <a:pt x="234" y="349"/>
                    </a:lnTo>
                    <a:lnTo>
                      <a:pt x="233" y="348"/>
                    </a:lnTo>
                    <a:lnTo>
                      <a:pt x="229" y="347"/>
                    </a:lnTo>
                    <a:lnTo>
                      <a:pt x="224" y="347"/>
                    </a:lnTo>
                    <a:lnTo>
                      <a:pt x="213" y="353"/>
                    </a:lnTo>
                    <a:lnTo>
                      <a:pt x="205" y="363"/>
                    </a:lnTo>
                    <a:lnTo>
                      <a:pt x="191" y="363"/>
                    </a:lnTo>
                    <a:lnTo>
                      <a:pt x="183" y="366"/>
                    </a:lnTo>
                    <a:lnTo>
                      <a:pt x="178" y="371"/>
                    </a:lnTo>
                    <a:lnTo>
                      <a:pt x="167" y="371"/>
                    </a:lnTo>
                    <a:lnTo>
                      <a:pt x="158" y="374"/>
                    </a:lnTo>
                    <a:lnTo>
                      <a:pt x="152" y="384"/>
                    </a:lnTo>
                    <a:lnTo>
                      <a:pt x="147" y="386"/>
                    </a:lnTo>
                    <a:lnTo>
                      <a:pt x="134" y="386"/>
                    </a:lnTo>
                    <a:lnTo>
                      <a:pt x="124" y="384"/>
                    </a:lnTo>
                    <a:lnTo>
                      <a:pt x="108" y="374"/>
                    </a:lnTo>
                    <a:lnTo>
                      <a:pt x="102" y="369"/>
                    </a:lnTo>
                    <a:lnTo>
                      <a:pt x="98" y="363"/>
                    </a:lnTo>
                    <a:lnTo>
                      <a:pt x="95" y="362"/>
                    </a:lnTo>
                    <a:lnTo>
                      <a:pt x="91" y="357"/>
                    </a:lnTo>
                    <a:lnTo>
                      <a:pt x="89" y="354"/>
                    </a:lnTo>
                    <a:lnTo>
                      <a:pt x="91" y="341"/>
                    </a:lnTo>
                    <a:lnTo>
                      <a:pt x="89" y="332"/>
                    </a:lnTo>
                    <a:lnTo>
                      <a:pt x="78" y="322"/>
                    </a:lnTo>
                    <a:lnTo>
                      <a:pt x="77" y="319"/>
                    </a:lnTo>
                    <a:lnTo>
                      <a:pt x="77" y="288"/>
                    </a:lnTo>
                    <a:lnTo>
                      <a:pt x="83" y="274"/>
                    </a:lnTo>
                    <a:lnTo>
                      <a:pt x="86" y="267"/>
                    </a:lnTo>
                    <a:lnTo>
                      <a:pt x="86" y="257"/>
                    </a:lnTo>
                    <a:lnTo>
                      <a:pt x="95" y="244"/>
                    </a:lnTo>
                    <a:lnTo>
                      <a:pt x="97" y="241"/>
                    </a:lnTo>
                    <a:lnTo>
                      <a:pt x="95" y="234"/>
                    </a:lnTo>
                    <a:lnTo>
                      <a:pt x="91" y="228"/>
                    </a:lnTo>
                    <a:lnTo>
                      <a:pt x="91" y="213"/>
                    </a:lnTo>
                    <a:lnTo>
                      <a:pt x="79" y="209"/>
                    </a:lnTo>
                    <a:lnTo>
                      <a:pt x="77" y="208"/>
                    </a:lnTo>
                    <a:lnTo>
                      <a:pt x="68" y="207"/>
                    </a:lnTo>
                    <a:lnTo>
                      <a:pt x="72" y="193"/>
                    </a:lnTo>
                    <a:lnTo>
                      <a:pt x="72" y="186"/>
                    </a:lnTo>
                    <a:lnTo>
                      <a:pt x="72" y="180"/>
                    </a:lnTo>
                    <a:lnTo>
                      <a:pt x="67" y="171"/>
                    </a:lnTo>
                    <a:lnTo>
                      <a:pt x="59" y="171"/>
                    </a:lnTo>
                    <a:lnTo>
                      <a:pt x="46" y="175"/>
                    </a:lnTo>
                    <a:lnTo>
                      <a:pt x="37" y="174"/>
                    </a:lnTo>
                    <a:lnTo>
                      <a:pt x="37" y="171"/>
                    </a:lnTo>
                    <a:lnTo>
                      <a:pt x="33" y="169"/>
                    </a:lnTo>
                    <a:lnTo>
                      <a:pt x="27" y="163"/>
                    </a:lnTo>
                    <a:lnTo>
                      <a:pt x="23" y="155"/>
                    </a:lnTo>
                    <a:lnTo>
                      <a:pt x="12" y="144"/>
                    </a:lnTo>
                    <a:lnTo>
                      <a:pt x="0" y="128"/>
                    </a:lnTo>
                    <a:lnTo>
                      <a:pt x="0" y="126"/>
                    </a:lnTo>
                    <a:lnTo>
                      <a:pt x="0" y="122"/>
                    </a:lnTo>
                    <a:lnTo>
                      <a:pt x="1" y="121"/>
                    </a:lnTo>
                    <a:lnTo>
                      <a:pt x="7" y="112"/>
                    </a:lnTo>
                    <a:lnTo>
                      <a:pt x="11" y="106"/>
                    </a:lnTo>
                    <a:lnTo>
                      <a:pt x="11" y="91"/>
                    </a:lnTo>
                    <a:lnTo>
                      <a:pt x="12" y="89"/>
                    </a:lnTo>
                    <a:lnTo>
                      <a:pt x="29" y="83"/>
                    </a:lnTo>
                    <a:lnTo>
                      <a:pt x="40" y="75"/>
                    </a:lnTo>
                    <a:lnTo>
                      <a:pt x="45" y="69"/>
                    </a:lnTo>
                    <a:lnTo>
                      <a:pt x="40" y="64"/>
                    </a:lnTo>
                    <a:lnTo>
                      <a:pt x="38" y="64"/>
                    </a:lnTo>
                    <a:lnTo>
                      <a:pt x="32" y="66"/>
                    </a:lnTo>
                    <a:lnTo>
                      <a:pt x="27" y="64"/>
                    </a:lnTo>
                    <a:lnTo>
                      <a:pt x="24" y="52"/>
                    </a:lnTo>
                    <a:lnTo>
                      <a:pt x="24" y="43"/>
                    </a:lnTo>
                    <a:lnTo>
                      <a:pt x="27" y="37"/>
                    </a:lnTo>
                    <a:lnTo>
                      <a:pt x="29" y="35"/>
                    </a:lnTo>
                    <a:lnTo>
                      <a:pt x="40" y="32"/>
                    </a:lnTo>
                    <a:lnTo>
                      <a:pt x="43" y="30"/>
                    </a:lnTo>
                    <a:lnTo>
                      <a:pt x="46" y="26"/>
                    </a:lnTo>
                    <a:lnTo>
                      <a:pt x="62" y="19"/>
                    </a:lnTo>
                    <a:lnTo>
                      <a:pt x="66" y="16"/>
                    </a:lnTo>
                    <a:lnTo>
                      <a:pt x="72" y="13"/>
                    </a:lnTo>
                    <a:lnTo>
                      <a:pt x="77" y="13"/>
                    </a:lnTo>
                    <a:lnTo>
                      <a:pt x="81" y="10"/>
                    </a:lnTo>
                    <a:lnTo>
                      <a:pt x="81"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0" name="Freeform 254"/>
              <p:cNvSpPr>
                <a:spLocks noChangeAspect="1"/>
              </p:cNvSpPr>
              <p:nvPr/>
            </p:nvSpPr>
            <p:spPr bwMode="gray">
              <a:xfrm>
                <a:off x="1919" y="2425"/>
                <a:ext cx="32" cy="40"/>
              </a:xfrm>
              <a:custGeom>
                <a:avLst/>
                <a:gdLst/>
                <a:ahLst/>
                <a:cxnLst>
                  <a:cxn ang="0">
                    <a:pos x="0" y="182"/>
                  </a:cxn>
                  <a:cxn ang="0">
                    <a:pos x="13" y="169"/>
                  </a:cxn>
                  <a:cxn ang="0">
                    <a:pos x="15" y="166"/>
                  </a:cxn>
                  <a:cxn ang="0">
                    <a:pos x="17" y="147"/>
                  </a:cxn>
                  <a:cxn ang="0">
                    <a:pos x="22" y="125"/>
                  </a:cxn>
                  <a:cxn ang="0">
                    <a:pos x="23" y="110"/>
                  </a:cxn>
                  <a:cxn ang="0">
                    <a:pos x="18" y="102"/>
                  </a:cxn>
                  <a:cxn ang="0">
                    <a:pos x="17" y="101"/>
                  </a:cxn>
                  <a:cxn ang="0">
                    <a:pos x="17" y="99"/>
                  </a:cxn>
                  <a:cxn ang="0">
                    <a:pos x="8" y="86"/>
                  </a:cxn>
                  <a:cxn ang="0">
                    <a:pos x="5" y="75"/>
                  </a:cxn>
                  <a:cxn ang="0">
                    <a:pos x="3" y="56"/>
                  </a:cxn>
                  <a:cxn ang="0">
                    <a:pos x="3" y="34"/>
                  </a:cxn>
                  <a:cxn ang="0">
                    <a:pos x="7" y="24"/>
                  </a:cxn>
                  <a:cxn ang="0">
                    <a:pos x="15" y="18"/>
                  </a:cxn>
                  <a:cxn ang="0">
                    <a:pos x="19" y="12"/>
                  </a:cxn>
                  <a:cxn ang="0">
                    <a:pos x="19" y="10"/>
                  </a:cxn>
                  <a:cxn ang="0">
                    <a:pos x="22" y="7"/>
                  </a:cxn>
                  <a:cxn ang="0">
                    <a:pos x="28" y="5"/>
                  </a:cxn>
                  <a:cxn ang="0">
                    <a:pos x="32" y="1"/>
                  </a:cxn>
                  <a:cxn ang="0">
                    <a:pos x="35" y="0"/>
                  </a:cxn>
                  <a:cxn ang="0">
                    <a:pos x="49" y="8"/>
                  </a:cxn>
                  <a:cxn ang="0">
                    <a:pos x="61" y="13"/>
                  </a:cxn>
                  <a:cxn ang="0">
                    <a:pos x="73" y="19"/>
                  </a:cxn>
                  <a:cxn ang="0">
                    <a:pos x="85" y="21"/>
                  </a:cxn>
                  <a:cxn ang="0">
                    <a:pos x="98" y="28"/>
                  </a:cxn>
                  <a:cxn ang="0">
                    <a:pos x="113" y="39"/>
                  </a:cxn>
                  <a:cxn ang="0">
                    <a:pos x="116" y="40"/>
                  </a:cxn>
                  <a:cxn ang="0">
                    <a:pos x="130" y="53"/>
                  </a:cxn>
                  <a:cxn ang="0">
                    <a:pos x="135" y="59"/>
                  </a:cxn>
                  <a:cxn ang="0">
                    <a:pos x="146" y="65"/>
                  </a:cxn>
                  <a:cxn ang="0">
                    <a:pos x="156" y="75"/>
                  </a:cxn>
                  <a:cxn ang="0">
                    <a:pos x="156" y="86"/>
                  </a:cxn>
                  <a:cxn ang="0">
                    <a:pos x="157" y="86"/>
                  </a:cxn>
                  <a:cxn ang="0">
                    <a:pos x="144" y="99"/>
                  </a:cxn>
                  <a:cxn ang="0">
                    <a:pos x="141" y="107"/>
                  </a:cxn>
                  <a:cxn ang="0">
                    <a:pos x="128" y="125"/>
                  </a:cxn>
                  <a:cxn ang="0">
                    <a:pos x="118" y="137"/>
                  </a:cxn>
                  <a:cxn ang="0">
                    <a:pos x="114" y="144"/>
                  </a:cxn>
                  <a:cxn ang="0">
                    <a:pos x="105" y="166"/>
                  </a:cxn>
                  <a:cxn ang="0">
                    <a:pos x="78" y="190"/>
                  </a:cxn>
                  <a:cxn ang="0">
                    <a:pos x="76" y="193"/>
                  </a:cxn>
                  <a:cxn ang="0">
                    <a:pos x="71" y="195"/>
                  </a:cxn>
                  <a:cxn ang="0">
                    <a:pos x="61" y="195"/>
                  </a:cxn>
                  <a:cxn ang="0">
                    <a:pos x="54" y="191"/>
                  </a:cxn>
                  <a:cxn ang="0">
                    <a:pos x="48" y="191"/>
                  </a:cxn>
                  <a:cxn ang="0">
                    <a:pos x="44" y="193"/>
                  </a:cxn>
                  <a:cxn ang="0">
                    <a:pos x="28" y="200"/>
                  </a:cxn>
                  <a:cxn ang="0">
                    <a:pos x="22" y="200"/>
                  </a:cxn>
                  <a:cxn ang="0">
                    <a:pos x="19" y="199"/>
                  </a:cxn>
                  <a:cxn ang="0">
                    <a:pos x="10" y="193"/>
                  </a:cxn>
                  <a:cxn ang="0">
                    <a:pos x="0" y="182"/>
                  </a:cxn>
                </a:cxnLst>
                <a:rect l="0" t="0" r="r" b="b"/>
                <a:pathLst>
                  <a:path w="157" h="200">
                    <a:moveTo>
                      <a:pt x="0" y="182"/>
                    </a:moveTo>
                    <a:lnTo>
                      <a:pt x="13" y="169"/>
                    </a:lnTo>
                    <a:lnTo>
                      <a:pt x="15" y="166"/>
                    </a:lnTo>
                    <a:lnTo>
                      <a:pt x="17" y="147"/>
                    </a:lnTo>
                    <a:lnTo>
                      <a:pt x="22" y="125"/>
                    </a:lnTo>
                    <a:lnTo>
                      <a:pt x="23" y="110"/>
                    </a:lnTo>
                    <a:lnTo>
                      <a:pt x="18" y="102"/>
                    </a:lnTo>
                    <a:lnTo>
                      <a:pt x="17" y="101"/>
                    </a:lnTo>
                    <a:lnTo>
                      <a:pt x="17" y="99"/>
                    </a:lnTo>
                    <a:lnTo>
                      <a:pt x="8" y="86"/>
                    </a:lnTo>
                    <a:lnTo>
                      <a:pt x="5" y="75"/>
                    </a:lnTo>
                    <a:lnTo>
                      <a:pt x="3" y="56"/>
                    </a:lnTo>
                    <a:lnTo>
                      <a:pt x="3" y="34"/>
                    </a:lnTo>
                    <a:lnTo>
                      <a:pt x="7" y="24"/>
                    </a:lnTo>
                    <a:lnTo>
                      <a:pt x="15" y="18"/>
                    </a:lnTo>
                    <a:lnTo>
                      <a:pt x="19" y="12"/>
                    </a:lnTo>
                    <a:lnTo>
                      <a:pt x="19" y="10"/>
                    </a:lnTo>
                    <a:lnTo>
                      <a:pt x="22" y="7"/>
                    </a:lnTo>
                    <a:lnTo>
                      <a:pt x="28" y="5"/>
                    </a:lnTo>
                    <a:lnTo>
                      <a:pt x="32" y="1"/>
                    </a:lnTo>
                    <a:lnTo>
                      <a:pt x="35" y="0"/>
                    </a:lnTo>
                    <a:lnTo>
                      <a:pt x="49" y="8"/>
                    </a:lnTo>
                    <a:lnTo>
                      <a:pt x="61" y="13"/>
                    </a:lnTo>
                    <a:lnTo>
                      <a:pt x="73" y="19"/>
                    </a:lnTo>
                    <a:lnTo>
                      <a:pt x="85" y="21"/>
                    </a:lnTo>
                    <a:lnTo>
                      <a:pt x="98" y="28"/>
                    </a:lnTo>
                    <a:lnTo>
                      <a:pt x="113" y="39"/>
                    </a:lnTo>
                    <a:lnTo>
                      <a:pt x="116" y="40"/>
                    </a:lnTo>
                    <a:lnTo>
                      <a:pt x="130" y="53"/>
                    </a:lnTo>
                    <a:lnTo>
                      <a:pt x="135" y="59"/>
                    </a:lnTo>
                    <a:lnTo>
                      <a:pt x="146" y="65"/>
                    </a:lnTo>
                    <a:lnTo>
                      <a:pt x="156" y="75"/>
                    </a:lnTo>
                    <a:lnTo>
                      <a:pt x="156" y="86"/>
                    </a:lnTo>
                    <a:lnTo>
                      <a:pt x="157" y="86"/>
                    </a:lnTo>
                    <a:lnTo>
                      <a:pt x="144" y="99"/>
                    </a:lnTo>
                    <a:lnTo>
                      <a:pt x="141" y="107"/>
                    </a:lnTo>
                    <a:lnTo>
                      <a:pt x="128" y="125"/>
                    </a:lnTo>
                    <a:lnTo>
                      <a:pt x="118" y="137"/>
                    </a:lnTo>
                    <a:lnTo>
                      <a:pt x="114" y="144"/>
                    </a:lnTo>
                    <a:lnTo>
                      <a:pt x="105" y="166"/>
                    </a:lnTo>
                    <a:lnTo>
                      <a:pt x="78" y="190"/>
                    </a:lnTo>
                    <a:lnTo>
                      <a:pt x="76" y="193"/>
                    </a:lnTo>
                    <a:lnTo>
                      <a:pt x="71" y="195"/>
                    </a:lnTo>
                    <a:lnTo>
                      <a:pt x="61" y="195"/>
                    </a:lnTo>
                    <a:lnTo>
                      <a:pt x="54" y="191"/>
                    </a:lnTo>
                    <a:lnTo>
                      <a:pt x="48" y="191"/>
                    </a:lnTo>
                    <a:lnTo>
                      <a:pt x="44" y="193"/>
                    </a:lnTo>
                    <a:lnTo>
                      <a:pt x="28" y="200"/>
                    </a:lnTo>
                    <a:lnTo>
                      <a:pt x="22" y="200"/>
                    </a:lnTo>
                    <a:lnTo>
                      <a:pt x="19" y="199"/>
                    </a:lnTo>
                    <a:lnTo>
                      <a:pt x="10" y="193"/>
                    </a:lnTo>
                    <a:lnTo>
                      <a:pt x="0" y="18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1" name="Freeform 255"/>
              <p:cNvSpPr>
                <a:spLocks noChangeAspect="1"/>
              </p:cNvSpPr>
              <p:nvPr/>
            </p:nvSpPr>
            <p:spPr bwMode="gray">
              <a:xfrm>
                <a:off x="1624" y="2488"/>
                <a:ext cx="137" cy="201"/>
              </a:xfrm>
              <a:custGeom>
                <a:avLst/>
                <a:gdLst/>
                <a:ahLst/>
                <a:cxnLst>
                  <a:cxn ang="0">
                    <a:pos x="319" y="13"/>
                  </a:cxn>
                  <a:cxn ang="0">
                    <a:pos x="335" y="50"/>
                  </a:cxn>
                  <a:cxn ang="0">
                    <a:pos x="284" y="110"/>
                  </a:cxn>
                  <a:cxn ang="0">
                    <a:pos x="204" y="156"/>
                  </a:cxn>
                  <a:cxn ang="0">
                    <a:pos x="170" y="190"/>
                  </a:cxn>
                  <a:cxn ang="0">
                    <a:pos x="159" y="190"/>
                  </a:cxn>
                  <a:cxn ang="0">
                    <a:pos x="138" y="253"/>
                  </a:cxn>
                  <a:cxn ang="0">
                    <a:pos x="97" y="260"/>
                  </a:cxn>
                  <a:cxn ang="0">
                    <a:pos x="72" y="242"/>
                  </a:cxn>
                  <a:cxn ang="0">
                    <a:pos x="43" y="242"/>
                  </a:cxn>
                  <a:cxn ang="0">
                    <a:pos x="52" y="214"/>
                  </a:cxn>
                  <a:cxn ang="0">
                    <a:pos x="51" y="188"/>
                  </a:cxn>
                  <a:cxn ang="0">
                    <a:pos x="3" y="231"/>
                  </a:cxn>
                  <a:cxn ang="0">
                    <a:pos x="9" y="271"/>
                  </a:cxn>
                  <a:cxn ang="0">
                    <a:pos x="21" y="308"/>
                  </a:cxn>
                  <a:cxn ang="0">
                    <a:pos x="51" y="350"/>
                  </a:cxn>
                  <a:cxn ang="0">
                    <a:pos x="89" y="387"/>
                  </a:cxn>
                  <a:cxn ang="0">
                    <a:pos x="140" y="478"/>
                  </a:cxn>
                  <a:cxn ang="0">
                    <a:pos x="188" y="578"/>
                  </a:cxn>
                  <a:cxn ang="0">
                    <a:pos x="212" y="632"/>
                  </a:cxn>
                  <a:cxn ang="0">
                    <a:pos x="256" y="711"/>
                  </a:cxn>
                  <a:cxn ang="0">
                    <a:pos x="267" y="764"/>
                  </a:cxn>
                  <a:cxn ang="0">
                    <a:pos x="298" y="807"/>
                  </a:cxn>
                  <a:cxn ang="0">
                    <a:pos x="391" y="874"/>
                  </a:cxn>
                  <a:cxn ang="0">
                    <a:pos x="481" y="922"/>
                  </a:cxn>
                  <a:cxn ang="0">
                    <a:pos x="532" y="957"/>
                  </a:cxn>
                  <a:cxn ang="0">
                    <a:pos x="584" y="1001"/>
                  </a:cxn>
                  <a:cxn ang="0">
                    <a:pos x="620" y="995"/>
                  </a:cxn>
                  <a:cxn ang="0">
                    <a:pos x="638" y="968"/>
                  </a:cxn>
                  <a:cxn ang="0">
                    <a:pos x="649" y="935"/>
                  </a:cxn>
                  <a:cxn ang="0">
                    <a:pos x="665" y="888"/>
                  </a:cxn>
                  <a:cxn ang="0">
                    <a:pos x="651" y="865"/>
                  </a:cxn>
                  <a:cxn ang="0">
                    <a:pos x="665" y="826"/>
                  </a:cxn>
                  <a:cxn ang="0">
                    <a:pos x="671" y="793"/>
                  </a:cxn>
                  <a:cxn ang="0">
                    <a:pos x="671" y="724"/>
                  </a:cxn>
                  <a:cxn ang="0">
                    <a:pos x="686" y="675"/>
                  </a:cxn>
                  <a:cxn ang="0">
                    <a:pos x="612" y="598"/>
                  </a:cxn>
                  <a:cxn ang="0">
                    <a:pos x="591" y="564"/>
                  </a:cxn>
                  <a:cxn ang="0">
                    <a:pos x="578" y="514"/>
                  </a:cxn>
                  <a:cxn ang="0">
                    <a:pos x="502" y="537"/>
                  </a:cxn>
                  <a:cxn ang="0">
                    <a:pos x="468" y="512"/>
                  </a:cxn>
                  <a:cxn ang="0">
                    <a:pos x="450" y="480"/>
                  </a:cxn>
                  <a:cxn ang="0">
                    <a:pos x="422" y="432"/>
                  </a:cxn>
                  <a:cxn ang="0">
                    <a:pos x="428" y="362"/>
                  </a:cxn>
                  <a:cxn ang="0">
                    <a:pos x="452" y="318"/>
                  </a:cxn>
                  <a:cxn ang="0">
                    <a:pos x="510" y="254"/>
                  </a:cxn>
                  <a:cxn ang="0">
                    <a:pos x="620" y="225"/>
                  </a:cxn>
                  <a:cxn ang="0">
                    <a:pos x="596" y="205"/>
                  </a:cxn>
                  <a:cxn ang="0">
                    <a:pos x="593" y="182"/>
                  </a:cxn>
                  <a:cxn ang="0">
                    <a:pos x="605" y="137"/>
                  </a:cxn>
                  <a:cxn ang="0">
                    <a:pos x="553" y="126"/>
                  </a:cxn>
                  <a:cxn ang="0">
                    <a:pos x="516" y="120"/>
                  </a:cxn>
                  <a:cxn ang="0">
                    <a:pos x="499" y="132"/>
                  </a:cxn>
                  <a:cxn ang="0">
                    <a:pos x="461" y="130"/>
                  </a:cxn>
                  <a:cxn ang="0">
                    <a:pos x="438" y="96"/>
                  </a:cxn>
                  <a:cxn ang="0">
                    <a:pos x="419" y="69"/>
                  </a:cxn>
                  <a:cxn ang="0">
                    <a:pos x="394" y="55"/>
                  </a:cxn>
                  <a:cxn ang="0">
                    <a:pos x="366" y="21"/>
                  </a:cxn>
                  <a:cxn ang="0">
                    <a:pos x="332" y="0"/>
                  </a:cxn>
                </a:cxnLst>
                <a:rect l="0" t="0" r="r" b="b"/>
                <a:pathLst>
                  <a:path w="686" h="1005">
                    <a:moveTo>
                      <a:pt x="328" y="0"/>
                    </a:moveTo>
                    <a:lnTo>
                      <a:pt x="326" y="2"/>
                    </a:lnTo>
                    <a:lnTo>
                      <a:pt x="315" y="2"/>
                    </a:lnTo>
                    <a:lnTo>
                      <a:pt x="314" y="11"/>
                    </a:lnTo>
                    <a:lnTo>
                      <a:pt x="319" y="13"/>
                    </a:lnTo>
                    <a:lnTo>
                      <a:pt x="321" y="16"/>
                    </a:lnTo>
                    <a:lnTo>
                      <a:pt x="326" y="27"/>
                    </a:lnTo>
                    <a:lnTo>
                      <a:pt x="327" y="32"/>
                    </a:lnTo>
                    <a:lnTo>
                      <a:pt x="335" y="49"/>
                    </a:lnTo>
                    <a:lnTo>
                      <a:pt x="335" y="50"/>
                    </a:lnTo>
                    <a:lnTo>
                      <a:pt x="326" y="50"/>
                    </a:lnTo>
                    <a:lnTo>
                      <a:pt x="319" y="65"/>
                    </a:lnTo>
                    <a:lnTo>
                      <a:pt x="305" y="89"/>
                    </a:lnTo>
                    <a:lnTo>
                      <a:pt x="292" y="104"/>
                    </a:lnTo>
                    <a:lnTo>
                      <a:pt x="284" y="110"/>
                    </a:lnTo>
                    <a:lnTo>
                      <a:pt x="274" y="119"/>
                    </a:lnTo>
                    <a:lnTo>
                      <a:pt x="265" y="131"/>
                    </a:lnTo>
                    <a:lnTo>
                      <a:pt x="256" y="137"/>
                    </a:lnTo>
                    <a:lnTo>
                      <a:pt x="240" y="145"/>
                    </a:lnTo>
                    <a:lnTo>
                      <a:pt x="204" y="156"/>
                    </a:lnTo>
                    <a:lnTo>
                      <a:pt x="186" y="163"/>
                    </a:lnTo>
                    <a:lnTo>
                      <a:pt x="179" y="168"/>
                    </a:lnTo>
                    <a:lnTo>
                      <a:pt x="176" y="171"/>
                    </a:lnTo>
                    <a:lnTo>
                      <a:pt x="171" y="180"/>
                    </a:lnTo>
                    <a:lnTo>
                      <a:pt x="170" y="190"/>
                    </a:lnTo>
                    <a:lnTo>
                      <a:pt x="166" y="193"/>
                    </a:lnTo>
                    <a:lnTo>
                      <a:pt x="164" y="193"/>
                    </a:lnTo>
                    <a:lnTo>
                      <a:pt x="160" y="189"/>
                    </a:lnTo>
                    <a:lnTo>
                      <a:pt x="159" y="189"/>
                    </a:lnTo>
                    <a:lnTo>
                      <a:pt x="159" y="190"/>
                    </a:lnTo>
                    <a:lnTo>
                      <a:pt x="144" y="210"/>
                    </a:lnTo>
                    <a:lnTo>
                      <a:pt x="142" y="223"/>
                    </a:lnTo>
                    <a:lnTo>
                      <a:pt x="142" y="244"/>
                    </a:lnTo>
                    <a:lnTo>
                      <a:pt x="139" y="252"/>
                    </a:lnTo>
                    <a:lnTo>
                      <a:pt x="138" y="253"/>
                    </a:lnTo>
                    <a:lnTo>
                      <a:pt x="128" y="257"/>
                    </a:lnTo>
                    <a:lnTo>
                      <a:pt x="121" y="264"/>
                    </a:lnTo>
                    <a:lnTo>
                      <a:pt x="110" y="269"/>
                    </a:lnTo>
                    <a:lnTo>
                      <a:pt x="102" y="268"/>
                    </a:lnTo>
                    <a:lnTo>
                      <a:pt x="97" y="260"/>
                    </a:lnTo>
                    <a:lnTo>
                      <a:pt x="95" y="254"/>
                    </a:lnTo>
                    <a:lnTo>
                      <a:pt x="90" y="245"/>
                    </a:lnTo>
                    <a:lnTo>
                      <a:pt x="84" y="245"/>
                    </a:lnTo>
                    <a:lnTo>
                      <a:pt x="74" y="245"/>
                    </a:lnTo>
                    <a:lnTo>
                      <a:pt x="72" y="242"/>
                    </a:lnTo>
                    <a:lnTo>
                      <a:pt x="67" y="238"/>
                    </a:lnTo>
                    <a:lnTo>
                      <a:pt x="58" y="238"/>
                    </a:lnTo>
                    <a:lnTo>
                      <a:pt x="50" y="243"/>
                    </a:lnTo>
                    <a:lnTo>
                      <a:pt x="45" y="244"/>
                    </a:lnTo>
                    <a:lnTo>
                      <a:pt x="43" y="242"/>
                    </a:lnTo>
                    <a:lnTo>
                      <a:pt x="41" y="228"/>
                    </a:lnTo>
                    <a:lnTo>
                      <a:pt x="39" y="223"/>
                    </a:lnTo>
                    <a:lnTo>
                      <a:pt x="39" y="221"/>
                    </a:lnTo>
                    <a:lnTo>
                      <a:pt x="42" y="216"/>
                    </a:lnTo>
                    <a:lnTo>
                      <a:pt x="52" y="214"/>
                    </a:lnTo>
                    <a:lnTo>
                      <a:pt x="57" y="209"/>
                    </a:lnTo>
                    <a:lnTo>
                      <a:pt x="56" y="200"/>
                    </a:lnTo>
                    <a:lnTo>
                      <a:pt x="54" y="198"/>
                    </a:lnTo>
                    <a:lnTo>
                      <a:pt x="52" y="188"/>
                    </a:lnTo>
                    <a:lnTo>
                      <a:pt x="51" y="188"/>
                    </a:lnTo>
                    <a:lnTo>
                      <a:pt x="51" y="185"/>
                    </a:lnTo>
                    <a:lnTo>
                      <a:pt x="43" y="193"/>
                    </a:lnTo>
                    <a:lnTo>
                      <a:pt x="32" y="200"/>
                    </a:lnTo>
                    <a:lnTo>
                      <a:pt x="18" y="216"/>
                    </a:lnTo>
                    <a:lnTo>
                      <a:pt x="3" y="231"/>
                    </a:lnTo>
                    <a:lnTo>
                      <a:pt x="2" y="236"/>
                    </a:lnTo>
                    <a:lnTo>
                      <a:pt x="0" y="245"/>
                    </a:lnTo>
                    <a:lnTo>
                      <a:pt x="3" y="260"/>
                    </a:lnTo>
                    <a:lnTo>
                      <a:pt x="4" y="263"/>
                    </a:lnTo>
                    <a:lnTo>
                      <a:pt x="9" y="271"/>
                    </a:lnTo>
                    <a:lnTo>
                      <a:pt x="10" y="284"/>
                    </a:lnTo>
                    <a:lnTo>
                      <a:pt x="19" y="292"/>
                    </a:lnTo>
                    <a:lnTo>
                      <a:pt x="24" y="298"/>
                    </a:lnTo>
                    <a:lnTo>
                      <a:pt x="24" y="302"/>
                    </a:lnTo>
                    <a:lnTo>
                      <a:pt x="21" y="308"/>
                    </a:lnTo>
                    <a:lnTo>
                      <a:pt x="11" y="318"/>
                    </a:lnTo>
                    <a:lnTo>
                      <a:pt x="14" y="323"/>
                    </a:lnTo>
                    <a:lnTo>
                      <a:pt x="29" y="333"/>
                    </a:lnTo>
                    <a:lnTo>
                      <a:pt x="37" y="340"/>
                    </a:lnTo>
                    <a:lnTo>
                      <a:pt x="51" y="350"/>
                    </a:lnTo>
                    <a:lnTo>
                      <a:pt x="58" y="355"/>
                    </a:lnTo>
                    <a:lnTo>
                      <a:pt x="73" y="367"/>
                    </a:lnTo>
                    <a:lnTo>
                      <a:pt x="80" y="379"/>
                    </a:lnTo>
                    <a:lnTo>
                      <a:pt x="83" y="379"/>
                    </a:lnTo>
                    <a:lnTo>
                      <a:pt x="89" y="387"/>
                    </a:lnTo>
                    <a:lnTo>
                      <a:pt x="97" y="413"/>
                    </a:lnTo>
                    <a:lnTo>
                      <a:pt x="102" y="422"/>
                    </a:lnTo>
                    <a:lnTo>
                      <a:pt x="133" y="452"/>
                    </a:lnTo>
                    <a:lnTo>
                      <a:pt x="139" y="467"/>
                    </a:lnTo>
                    <a:lnTo>
                      <a:pt x="140" y="478"/>
                    </a:lnTo>
                    <a:lnTo>
                      <a:pt x="143" y="484"/>
                    </a:lnTo>
                    <a:lnTo>
                      <a:pt x="155" y="507"/>
                    </a:lnTo>
                    <a:lnTo>
                      <a:pt x="161" y="522"/>
                    </a:lnTo>
                    <a:lnTo>
                      <a:pt x="170" y="549"/>
                    </a:lnTo>
                    <a:lnTo>
                      <a:pt x="188" y="578"/>
                    </a:lnTo>
                    <a:lnTo>
                      <a:pt x="191" y="584"/>
                    </a:lnTo>
                    <a:lnTo>
                      <a:pt x="193" y="608"/>
                    </a:lnTo>
                    <a:lnTo>
                      <a:pt x="199" y="624"/>
                    </a:lnTo>
                    <a:lnTo>
                      <a:pt x="204" y="629"/>
                    </a:lnTo>
                    <a:lnTo>
                      <a:pt x="212" y="632"/>
                    </a:lnTo>
                    <a:lnTo>
                      <a:pt x="217" y="639"/>
                    </a:lnTo>
                    <a:lnTo>
                      <a:pt x="225" y="659"/>
                    </a:lnTo>
                    <a:lnTo>
                      <a:pt x="239" y="678"/>
                    </a:lnTo>
                    <a:lnTo>
                      <a:pt x="249" y="693"/>
                    </a:lnTo>
                    <a:lnTo>
                      <a:pt x="256" y="711"/>
                    </a:lnTo>
                    <a:lnTo>
                      <a:pt x="269" y="726"/>
                    </a:lnTo>
                    <a:lnTo>
                      <a:pt x="274" y="742"/>
                    </a:lnTo>
                    <a:lnTo>
                      <a:pt x="277" y="754"/>
                    </a:lnTo>
                    <a:lnTo>
                      <a:pt x="271" y="758"/>
                    </a:lnTo>
                    <a:lnTo>
                      <a:pt x="267" y="764"/>
                    </a:lnTo>
                    <a:lnTo>
                      <a:pt x="269" y="776"/>
                    </a:lnTo>
                    <a:lnTo>
                      <a:pt x="272" y="780"/>
                    </a:lnTo>
                    <a:lnTo>
                      <a:pt x="283" y="791"/>
                    </a:lnTo>
                    <a:lnTo>
                      <a:pt x="290" y="802"/>
                    </a:lnTo>
                    <a:lnTo>
                      <a:pt x="298" y="807"/>
                    </a:lnTo>
                    <a:lnTo>
                      <a:pt x="317" y="828"/>
                    </a:lnTo>
                    <a:lnTo>
                      <a:pt x="327" y="834"/>
                    </a:lnTo>
                    <a:lnTo>
                      <a:pt x="335" y="842"/>
                    </a:lnTo>
                    <a:lnTo>
                      <a:pt x="359" y="858"/>
                    </a:lnTo>
                    <a:lnTo>
                      <a:pt x="391" y="874"/>
                    </a:lnTo>
                    <a:lnTo>
                      <a:pt x="411" y="890"/>
                    </a:lnTo>
                    <a:lnTo>
                      <a:pt x="414" y="892"/>
                    </a:lnTo>
                    <a:lnTo>
                      <a:pt x="455" y="908"/>
                    </a:lnTo>
                    <a:lnTo>
                      <a:pt x="478" y="921"/>
                    </a:lnTo>
                    <a:lnTo>
                      <a:pt x="481" y="922"/>
                    </a:lnTo>
                    <a:lnTo>
                      <a:pt x="486" y="922"/>
                    </a:lnTo>
                    <a:lnTo>
                      <a:pt x="491" y="923"/>
                    </a:lnTo>
                    <a:lnTo>
                      <a:pt x="513" y="941"/>
                    </a:lnTo>
                    <a:lnTo>
                      <a:pt x="525" y="948"/>
                    </a:lnTo>
                    <a:lnTo>
                      <a:pt x="532" y="957"/>
                    </a:lnTo>
                    <a:lnTo>
                      <a:pt x="541" y="964"/>
                    </a:lnTo>
                    <a:lnTo>
                      <a:pt x="551" y="974"/>
                    </a:lnTo>
                    <a:lnTo>
                      <a:pt x="562" y="989"/>
                    </a:lnTo>
                    <a:lnTo>
                      <a:pt x="574" y="995"/>
                    </a:lnTo>
                    <a:lnTo>
                      <a:pt x="584" y="1001"/>
                    </a:lnTo>
                    <a:lnTo>
                      <a:pt x="585" y="1001"/>
                    </a:lnTo>
                    <a:lnTo>
                      <a:pt x="589" y="1005"/>
                    </a:lnTo>
                    <a:lnTo>
                      <a:pt x="599" y="996"/>
                    </a:lnTo>
                    <a:lnTo>
                      <a:pt x="601" y="996"/>
                    </a:lnTo>
                    <a:lnTo>
                      <a:pt x="620" y="995"/>
                    </a:lnTo>
                    <a:lnTo>
                      <a:pt x="626" y="992"/>
                    </a:lnTo>
                    <a:lnTo>
                      <a:pt x="627" y="991"/>
                    </a:lnTo>
                    <a:lnTo>
                      <a:pt x="628" y="982"/>
                    </a:lnTo>
                    <a:lnTo>
                      <a:pt x="634" y="973"/>
                    </a:lnTo>
                    <a:lnTo>
                      <a:pt x="638" y="968"/>
                    </a:lnTo>
                    <a:lnTo>
                      <a:pt x="642" y="966"/>
                    </a:lnTo>
                    <a:lnTo>
                      <a:pt x="638" y="960"/>
                    </a:lnTo>
                    <a:lnTo>
                      <a:pt x="636" y="960"/>
                    </a:lnTo>
                    <a:lnTo>
                      <a:pt x="637" y="954"/>
                    </a:lnTo>
                    <a:lnTo>
                      <a:pt x="649" y="935"/>
                    </a:lnTo>
                    <a:lnTo>
                      <a:pt x="659" y="923"/>
                    </a:lnTo>
                    <a:lnTo>
                      <a:pt x="671" y="906"/>
                    </a:lnTo>
                    <a:lnTo>
                      <a:pt x="672" y="896"/>
                    </a:lnTo>
                    <a:lnTo>
                      <a:pt x="671" y="893"/>
                    </a:lnTo>
                    <a:lnTo>
                      <a:pt x="665" y="888"/>
                    </a:lnTo>
                    <a:lnTo>
                      <a:pt x="660" y="885"/>
                    </a:lnTo>
                    <a:lnTo>
                      <a:pt x="656" y="880"/>
                    </a:lnTo>
                    <a:lnTo>
                      <a:pt x="654" y="879"/>
                    </a:lnTo>
                    <a:lnTo>
                      <a:pt x="653" y="873"/>
                    </a:lnTo>
                    <a:lnTo>
                      <a:pt x="651" y="865"/>
                    </a:lnTo>
                    <a:lnTo>
                      <a:pt x="653" y="851"/>
                    </a:lnTo>
                    <a:lnTo>
                      <a:pt x="658" y="842"/>
                    </a:lnTo>
                    <a:lnTo>
                      <a:pt x="663" y="839"/>
                    </a:lnTo>
                    <a:lnTo>
                      <a:pt x="665" y="831"/>
                    </a:lnTo>
                    <a:lnTo>
                      <a:pt x="665" y="826"/>
                    </a:lnTo>
                    <a:lnTo>
                      <a:pt x="664" y="820"/>
                    </a:lnTo>
                    <a:lnTo>
                      <a:pt x="654" y="809"/>
                    </a:lnTo>
                    <a:lnTo>
                      <a:pt x="654" y="806"/>
                    </a:lnTo>
                    <a:lnTo>
                      <a:pt x="658" y="799"/>
                    </a:lnTo>
                    <a:lnTo>
                      <a:pt x="671" y="793"/>
                    </a:lnTo>
                    <a:lnTo>
                      <a:pt x="672" y="791"/>
                    </a:lnTo>
                    <a:lnTo>
                      <a:pt x="672" y="772"/>
                    </a:lnTo>
                    <a:lnTo>
                      <a:pt x="669" y="754"/>
                    </a:lnTo>
                    <a:lnTo>
                      <a:pt x="669" y="743"/>
                    </a:lnTo>
                    <a:lnTo>
                      <a:pt x="671" y="724"/>
                    </a:lnTo>
                    <a:lnTo>
                      <a:pt x="671" y="700"/>
                    </a:lnTo>
                    <a:lnTo>
                      <a:pt x="676" y="689"/>
                    </a:lnTo>
                    <a:lnTo>
                      <a:pt x="683" y="680"/>
                    </a:lnTo>
                    <a:lnTo>
                      <a:pt x="686" y="678"/>
                    </a:lnTo>
                    <a:lnTo>
                      <a:pt x="686" y="675"/>
                    </a:lnTo>
                    <a:lnTo>
                      <a:pt x="671" y="652"/>
                    </a:lnTo>
                    <a:lnTo>
                      <a:pt x="637" y="593"/>
                    </a:lnTo>
                    <a:lnTo>
                      <a:pt x="620" y="594"/>
                    </a:lnTo>
                    <a:lnTo>
                      <a:pt x="612" y="598"/>
                    </a:lnTo>
                    <a:lnTo>
                      <a:pt x="612" y="598"/>
                    </a:lnTo>
                    <a:lnTo>
                      <a:pt x="605" y="600"/>
                    </a:lnTo>
                    <a:lnTo>
                      <a:pt x="600" y="600"/>
                    </a:lnTo>
                    <a:lnTo>
                      <a:pt x="594" y="597"/>
                    </a:lnTo>
                    <a:lnTo>
                      <a:pt x="591" y="593"/>
                    </a:lnTo>
                    <a:lnTo>
                      <a:pt x="591" y="564"/>
                    </a:lnTo>
                    <a:lnTo>
                      <a:pt x="591" y="560"/>
                    </a:lnTo>
                    <a:lnTo>
                      <a:pt x="591" y="506"/>
                    </a:lnTo>
                    <a:lnTo>
                      <a:pt x="591" y="503"/>
                    </a:lnTo>
                    <a:lnTo>
                      <a:pt x="588" y="505"/>
                    </a:lnTo>
                    <a:lnTo>
                      <a:pt x="578" y="514"/>
                    </a:lnTo>
                    <a:lnTo>
                      <a:pt x="556" y="530"/>
                    </a:lnTo>
                    <a:lnTo>
                      <a:pt x="538" y="540"/>
                    </a:lnTo>
                    <a:lnTo>
                      <a:pt x="530" y="541"/>
                    </a:lnTo>
                    <a:lnTo>
                      <a:pt x="515" y="540"/>
                    </a:lnTo>
                    <a:lnTo>
                      <a:pt x="502" y="537"/>
                    </a:lnTo>
                    <a:lnTo>
                      <a:pt x="499" y="533"/>
                    </a:lnTo>
                    <a:lnTo>
                      <a:pt x="497" y="522"/>
                    </a:lnTo>
                    <a:lnTo>
                      <a:pt x="493" y="517"/>
                    </a:lnTo>
                    <a:lnTo>
                      <a:pt x="488" y="513"/>
                    </a:lnTo>
                    <a:lnTo>
                      <a:pt x="468" y="512"/>
                    </a:lnTo>
                    <a:lnTo>
                      <a:pt x="456" y="508"/>
                    </a:lnTo>
                    <a:lnTo>
                      <a:pt x="455" y="505"/>
                    </a:lnTo>
                    <a:lnTo>
                      <a:pt x="461" y="495"/>
                    </a:lnTo>
                    <a:lnTo>
                      <a:pt x="460" y="486"/>
                    </a:lnTo>
                    <a:lnTo>
                      <a:pt x="450" y="480"/>
                    </a:lnTo>
                    <a:lnTo>
                      <a:pt x="438" y="467"/>
                    </a:lnTo>
                    <a:lnTo>
                      <a:pt x="434" y="459"/>
                    </a:lnTo>
                    <a:lnTo>
                      <a:pt x="425" y="448"/>
                    </a:lnTo>
                    <a:lnTo>
                      <a:pt x="424" y="444"/>
                    </a:lnTo>
                    <a:lnTo>
                      <a:pt x="422" y="432"/>
                    </a:lnTo>
                    <a:lnTo>
                      <a:pt x="411" y="409"/>
                    </a:lnTo>
                    <a:lnTo>
                      <a:pt x="411" y="405"/>
                    </a:lnTo>
                    <a:lnTo>
                      <a:pt x="412" y="401"/>
                    </a:lnTo>
                    <a:lnTo>
                      <a:pt x="424" y="379"/>
                    </a:lnTo>
                    <a:lnTo>
                      <a:pt x="428" y="362"/>
                    </a:lnTo>
                    <a:lnTo>
                      <a:pt x="432" y="357"/>
                    </a:lnTo>
                    <a:lnTo>
                      <a:pt x="441" y="355"/>
                    </a:lnTo>
                    <a:lnTo>
                      <a:pt x="450" y="354"/>
                    </a:lnTo>
                    <a:lnTo>
                      <a:pt x="450" y="324"/>
                    </a:lnTo>
                    <a:lnTo>
                      <a:pt x="452" y="318"/>
                    </a:lnTo>
                    <a:lnTo>
                      <a:pt x="461" y="302"/>
                    </a:lnTo>
                    <a:lnTo>
                      <a:pt x="470" y="290"/>
                    </a:lnTo>
                    <a:lnTo>
                      <a:pt x="483" y="274"/>
                    </a:lnTo>
                    <a:lnTo>
                      <a:pt x="494" y="265"/>
                    </a:lnTo>
                    <a:lnTo>
                      <a:pt x="510" y="254"/>
                    </a:lnTo>
                    <a:lnTo>
                      <a:pt x="529" y="247"/>
                    </a:lnTo>
                    <a:lnTo>
                      <a:pt x="580" y="232"/>
                    </a:lnTo>
                    <a:lnTo>
                      <a:pt x="593" y="227"/>
                    </a:lnTo>
                    <a:lnTo>
                      <a:pt x="613" y="228"/>
                    </a:lnTo>
                    <a:lnTo>
                      <a:pt x="620" y="225"/>
                    </a:lnTo>
                    <a:lnTo>
                      <a:pt x="621" y="222"/>
                    </a:lnTo>
                    <a:lnTo>
                      <a:pt x="613" y="221"/>
                    </a:lnTo>
                    <a:lnTo>
                      <a:pt x="605" y="210"/>
                    </a:lnTo>
                    <a:lnTo>
                      <a:pt x="600" y="206"/>
                    </a:lnTo>
                    <a:lnTo>
                      <a:pt x="596" y="205"/>
                    </a:lnTo>
                    <a:lnTo>
                      <a:pt x="591" y="206"/>
                    </a:lnTo>
                    <a:lnTo>
                      <a:pt x="586" y="205"/>
                    </a:lnTo>
                    <a:lnTo>
                      <a:pt x="585" y="202"/>
                    </a:lnTo>
                    <a:lnTo>
                      <a:pt x="585" y="193"/>
                    </a:lnTo>
                    <a:lnTo>
                      <a:pt x="593" y="182"/>
                    </a:lnTo>
                    <a:lnTo>
                      <a:pt x="605" y="169"/>
                    </a:lnTo>
                    <a:lnTo>
                      <a:pt x="611" y="162"/>
                    </a:lnTo>
                    <a:lnTo>
                      <a:pt x="615" y="155"/>
                    </a:lnTo>
                    <a:lnTo>
                      <a:pt x="615" y="150"/>
                    </a:lnTo>
                    <a:lnTo>
                      <a:pt x="605" y="137"/>
                    </a:lnTo>
                    <a:lnTo>
                      <a:pt x="588" y="128"/>
                    </a:lnTo>
                    <a:lnTo>
                      <a:pt x="572" y="121"/>
                    </a:lnTo>
                    <a:lnTo>
                      <a:pt x="564" y="120"/>
                    </a:lnTo>
                    <a:lnTo>
                      <a:pt x="562" y="120"/>
                    </a:lnTo>
                    <a:lnTo>
                      <a:pt x="553" y="126"/>
                    </a:lnTo>
                    <a:lnTo>
                      <a:pt x="545" y="128"/>
                    </a:lnTo>
                    <a:lnTo>
                      <a:pt x="537" y="126"/>
                    </a:lnTo>
                    <a:lnTo>
                      <a:pt x="532" y="121"/>
                    </a:lnTo>
                    <a:lnTo>
                      <a:pt x="525" y="120"/>
                    </a:lnTo>
                    <a:lnTo>
                      <a:pt x="516" y="120"/>
                    </a:lnTo>
                    <a:lnTo>
                      <a:pt x="513" y="121"/>
                    </a:lnTo>
                    <a:lnTo>
                      <a:pt x="509" y="125"/>
                    </a:lnTo>
                    <a:lnTo>
                      <a:pt x="505" y="126"/>
                    </a:lnTo>
                    <a:lnTo>
                      <a:pt x="503" y="130"/>
                    </a:lnTo>
                    <a:lnTo>
                      <a:pt x="499" y="132"/>
                    </a:lnTo>
                    <a:lnTo>
                      <a:pt x="492" y="134"/>
                    </a:lnTo>
                    <a:lnTo>
                      <a:pt x="488" y="134"/>
                    </a:lnTo>
                    <a:lnTo>
                      <a:pt x="480" y="130"/>
                    </a:lnTo>
                    <a:lnTo>
                      <a:pt x="466" y="129"/>
                    </a:lnTo>
                    <a:lnTo>
                      <a:pt x="461" y="130"/>
                    </a:lnTo>
                    <a:lnTo>
                      <a:pt x="451" y="129"/>
                    </a:lnTo>
                    <a:lnTo>
                      <a:pt x="446" y="124"/>
                    </a:lnTo>
                    <a:lnTo>
                      <a:pt x="443" y="119"/>
                    </a:lnTo>
                    <a:lnTo>
                      <a:pt x="443" y="97"/>
                    </a:lnTo>
                    <a:lnTo>
                      <a:pt x="438" y="96"/>
                    </a:lnTo>
                    <a:lnTo>
                      <a:pt x="429" y="96"/>
                    </a:lnTo>
                    <a:lnTo>
                      <a:pt x="425" y="93"/>
                    </a:lnTo>
                    <a:lnTo>
                      <a:pt x="424" y="89"/>
                    </a:lnTo>
                    <a:lnTo>
                      <a:pt x="421" y="81"/>
                    </a:lnTo>
                    <a:lnTo>
                      <a:pt x="419" y="69"/>
                    </a:lnTo>
                    <a:lnTo>
                      <a:pt x="416" y="62"/>
                    </a:lnTo>
                    <a:lnTo>
                      <a:pt x="411" y="59"/>
                    </a:lnTo>
                    <a:lnTo>
                      <a:pt x="405" y="56"/>
                    </a:lnTo>
                    <a:lnTo>
                      <a:pt x="400" y="56"/>
                    </a:lnTo>
                    <a:lnTo>
                      <a:pt x="394" y="55"/>
                    </a:lnTo>
                    <a:lnTo>
                      <a:pt x="391" y="50"/>
                    </a:lnTo>
                    <a:lnTo>
                      <a:pt x="385" y="46"/>
                    </a:lnTo>
                    <a:lnTo>
                      <a:pt x="380" y="38"/>
                    </a:lnTo>
                    <a:lnTo>
                      <a:pt x="375" y="24"/>
                    </a:lnTo>
                    <a:lnTo>
                      <a:pt x="366" y="21"/>
                    </a:lnTo>
                    <a:lnTo>
                      <a:pt x="362" y="17"/>
                    </a:lnTo>
                    <a:lnTo>
                      <a:pt x="357" y="8"/>
                    </a:lnTo>
                    <a:lnTo>
                      <a:pt x="352" y="6"/>
                    </a:lnTo>
                    <a:lnTo>
                      <a:pt x="342" y="3"/>
                    </a:lnTo>
                    <a:lnTo>
                      <a:pt x="332" y="0"/>
                    </a:lnTo>
                    <a:lnTo>
                      <a:pt x="32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2" name="Freeform 256"/>
              <p:cNvSpPr>
                <a:spLocks noChangeAspect="1"/>
              </p:cNvSpPr>
              <p:nvPr/>
            </p:nvSpPr>
            <p:spPr bwMode="gray">
              <a:xfrm>
                <a:off x="1711" y="2730"/>
                <a:ext cx="216" cy="429"/>
              </a:xfrm>
              <a:custGeom>
                <a:avLst/>
                <a:gdLst/>
                <a:ahLst/>
                <a:cxnLst>
                  <a:cxn ang="0">
                    <a:pos x="150" y="2125"/>
                  </a:cxn>
                  <a:cxn ang="0">
                    <a:pos x="60" y="2037"/>
                  </a:cxn>
                  <a:cxn ang="0">
                    <a:pos x="17" y="2007"/>
                  </a:cxn>
                  <a:cxn ang="0">
                    <a:pos x="1" y="1952"/>
                  </a:cxn>
                  <a:cxn ang="0">
                    <a:pos x="49" y="1834"/>
                  </a:cxn>
                  <a:cxn ang="0">
                    <a:pos x="52" y="1773"/>
                  </a:cxn>
                  <a:cxn ang="0">
                    <a:pos x="93" y="1669"/>
                  </a:cxn>
                  <a:cxn ang="0">
                    <a:pos x="104" y="1561"/>
                  </a:cxn>
                  <a:cxn ang="0">
                    <a:pos x="113" y="1513"/>
                  </a:cxn>
                  <a:cxn ang="0">
                    <a:pos x="79" y="1432"/>
                  </a:cxn>
                  <a:cxn ang="0">
                    <a:pos x="86" y="1317"/>
                  </a:cxn>
                  <a:cxn ang="0">
                    <a:pos x="89" y="1194"/>
                  </a:cxn>
                  <a:cxn ang="0">
                    <a:pos x="128" y="1068"/>
                  </a:cxn>
                  <a:cxn ang="0">
                    <a:pos x="138" y="915"/>
                  </a:cxn>
                  <a:cxn ang="0">
                    <a:pos x="156" y="871"/>
                  </a:cxn>
                  <a:cxn ang="0">
                    <a:pos x="192" y="751"/>
                  </a:cxn>
                  <a:cxn ang="0">
                    <a:pos x="165" y="617"/>
                  </a:cxn>
                  <a:cxn ang="0">
                    <a:pos x="179" y="530"/>
                  </a:cxn>
                  <a:cxn ang="0">
                    <a:pos x="192" y="450"/>
                  </a:cxn>
                  <a:cxn ang="0">
                    <a:pos x="260" y="312"/>
                  </a:cxn>
                  <a:cxn ang="0">
                    <a:pos x="263" y="221"/>
                  </a:cxn>
                  <a:cxn ang="0">
                    <a:pos x="317" y="139"/>
                  </a:cxn>
                  <a:cxn ang="0">
                    <a:pos x="340" y="62"/>
                  </a:cxn>
                  <a:cxn ang="0">
                    <a:pos x="396" y="0"/>
                  </a:cxn>
                  <a:cxn ang="0">
                    <a:pos x="477" y="30"/>
                  </a:cxn>
                  <a:cxn ang="0">
                    <a:pos x="507" y="16"/>
                  </a:cxn>
                  <a:cxn ang="0">
                    <a:pos x="577" y="27"/>
                  </a:cxn>
                  <a:cxn ang="0">
                    <a:pos x="671" y="105"/>
                  </a:cxn>
                  <a:cxn ang="0">
                    <a:pos x="752" y="143"/>
                  </a:cxn>
                  <a:cxn ang="0">
                    <a:pos x="850" y="209"/>
                  </a:cxn>
                  <a:cxn ang="0">
                    <a:pos x="821" y="302"/>
                  </a:cxn>
                  <a:cxn ang="0">
                    <a:pos x="908" y="342"/>
                  </a:cxn>
                  <a:cxn ang="0">
                    <a:pos x="972" y="332"/>
                  </a:cxn>
                  <a:cxn ang="0">
                    <a:pos x="1025" y="280"/>
                  </a:cxn>
                  <a:cxn ang="0">
                    <a:pos x="1080" y="270"/>
                  </a:cxn>
                  <a:cxn ang="0">
                    <a:pos x="1023" y="344"/>
                  </a:cxn>
                  <a:cxn ang="0">
                    <a:pos x="914" y="467"/>
                  </a:cxn>
                  <a:cxn ang="0">
                    <a:pos x="851" y="528"/>
                  </a:cxn>
                  <a:cxn ang="0">
                    <a:pos x="835" y="686"/>
                  </a:cxn>
                  <a:cxn ang="0">
                    <a:pos x="813" y="776"/>
                  </a:cxn>
                  <a:cxn ang="0">
                    <a:pos x="878" y="892"/>
                  </a:cxn>
                  <a:cxn ang="0">
                    <a:pos x="877" y="1004"/>
                  </a:cxn>
                  <a:cxn ang="0">
                    <a:pos x="765" y="1080"/>
                  </a:cxn>
                  <a:cxn ang="0">
                    <a:pos x="604" y="1088"/>
                  </a:cxn>
                  <a:cxn ang="0">
                    <a:pos x="604" y="1169"/>
                  </a:cxn>
                  <a:cxn ang="0">
                    <a:pos x="526" y="1251"/>
                  </a:cxn>
                  <a:cxn ang="0">
                    <a:pos x="457" y="1270"/>
                  </a:cxn>
                  <a:cxn ang="0">
                    <a:pos x="505" y="1332"/>
                  </a:cxn>
                  <a:cxn ang="0">
                    <a:pos x="518" y="1376"/>
                  </a:cxn>
                  <a:cxn ang="0">
                    <a:pos x="463" y="1361"/>
                  </a:cxn>
                  <a:cxn ang="0">
                    <a:pos x="466" y="1407"/>
                  </a:cxn>
                  <a:cxn ang="0">
                    <a:pos x="445" y="1501"/>
                  </a:cxn>
                  <a:cxn ang="0">
                    <a:pos x="386" y="1547"/>
                  </a:cxn>
                  <a:cxn ang="0">
                    <a:pos x="318" y="1633"/>
                  </a:cxn>
                  <a:cxn ang="0">
                    <a:pos x="414" y="1705"/>
                  </a:cxn>
                  <a:cxn ang="0">
                    <a:pos x="410" y="1780"/>
                  </a:cxn>
                  <a:cxn ang="0">
                    <a:pos x="321" y="1862"/>
                  </a:cxn>
                  <a:cxn ang="0">
                    <a:pos x="276" y="1953"/>
                  </a:cxn>
                  <a:cxn ang="0">
                    <a:pos x="238" y="1983"/>
                  </a:cxn>
                  <a:cxn ang="0">
                    <a:pos x="225" y="2080"/>
                  </a:cxn>
                </a:cxnLst>
                <a:rect l="0" t="0" r="r" b="b"/>
                <a:pathLst>
                  <a:path w="1080" h="2146">
                    <a:moveTo>
                      <a:pt x="275" y="2146"/>
                    </a:moveTo>
                    <a:lnTo>
                      <a:pt x="270" y="2145"/>
                    </a:lnTo>
                    <a:lnTo>
                      <a:pt x="256" y="2136"/>
                    </a:lnTo>
                    <a:lnTo>
                      <a:pt x="224" y="2131"/>
                    </a:lnTo>
                    <a:lnTo>
                      <a:pt x="198" y="2123"/>
                    </a:lnTo>
                    <a:lnTo>
                      <a:pt x="187" y="2121"/>
                    </a:lnTo>
                    <a:lnTo>
                      <a:pt x="170" y="2125"/>
                    </a:lnTo>
                    <a:lnTo>
                      <a:pt x="150" y="2125"/>
                    </a:lnTo>
                    <a:lnTo>
                      <a:pt x="145" y="2125"/>
                    </a:lnTo>
                    <a:lnTo>
                      <a:pt x="140" y="2124"/>
                    </a:lnTo>
                    <a:lnTo>
                      <a:pt x="85" y="2124"/>
                    </a:lnTo>
                    <a:lnTo>
                      <a:pt x="71" y="2118"/>
                    </a:lnTo>
                    <a:lnTo>
                      <a:pt x="66" y="2113"/>
                    </a:lnTo>
                    <a:lnTo>
                      <a:pt x="60" y="2099"/>
                    </a:lnTo>
                    <a:lnTo>
                      <a:pt x="59" y="2094"/>
                    </a:lnTo>
                    <a:lnTo>
                      <a:pt x="60" y="2037"/>
                    </a:lnTo>
                    <a:lnTo>
                      <a:pt x="59" y="2022"/>
                    </a:lnTo>
                    <a:lnTo>
                      <a:pt x="57" y="2003"/>
                    </a:lnTo>
                    <a:lnTo>
                      <a:pt x="55" y="2001"/>
                    </a:lnTo>
                    <a:lnTo>
                      <a:pt x="50" y="2000"/>
                    </a:lnTo>
                    <a:lnTo>
                      <a:pt x="49" y="2000"/>
                    </a:lnTo>
                    <a:lnTo>
                      <a:pt x="44" y="2006"/>
                    </a:lnTo>
                    <a:lnTo>
                      <a:pt x="26" y="2002"/>
                    </a:lnTo>
                    <a:lnTo>
                      <a:pt x="17" y="2007"/>
                    </a:lnTo>
                    <a:lnTo>
                      <a:pt x="14" y="2015"/>
                    </a:lnTo>
                    <a:lnTo>
                      <a:pt x="10" y="2018"/>
                    </a:lnTo>
                    <a:lnTo>
                      <a:pt x="6" y="2016"/>
                    </a:lnTo>
                    <a:lnTo>
                      <a:pt x="4" y="2010"/>
                    </a:lnTo>
                    <a:lnTo>
                      <a:pt x="1" y="1995"/>
                    </a:lnTo>
                    <a:lnTo>
                      <a:pt x="0" y="1992"/>
                    </a:lnTo>
                    <a:lnTo>
                      <a:pt x="0" y="1962"/>
                    </a:lnTo>
                    <a:lnTo>
                      <a:pt x="1" y="1952"/>
                    </a:lnTo>
                    <a:lnTo>
                      <a:pt x="1" y="1940"/>
                    </a:lnTo>
                    <a:lnTo>
                      <a:pt x="9" y="1908"/>
                    </a:lnTo>
                    <a:lnTo>
                      <a:pt x="14" y="1897"/>
                    </a:lnTo>
                    <a:lnTo>
                      <a:pt x="18" y="1893"/>
                    </a:lnTo>
                    <a:lnTo>
                      <a:pt x="32" y="1866"/>
                    </a:lnTo>
                    <a:lnTo>
                      <a:pt x="43" y="1852"/>
                    </a:lnTo>
                    <a:lnTo>
                      <a:pt x="46" y="1847"/>
                    </a:lnTo>
                    <a:lnTo>
                      <a:pt x="49" y="1834"/>
                    </a:lnTo>
                    <a:lnTo>
                      <a:pt x="52" y="1813"/>
                    </a:lnTo>
                    <a:lnTo>
                      <a:pt x="53" y="1809"/>
                    </a:lnTo>
                    <a:lnTo>
                      <a:pt x="57" y="1807"/>
                    </a:lnTo>
                    <a:lnTo>
                      <a:pt x="57" y="1798"/>
                    </a:lnTo>
                    <a:lnTo>
                      <a:pt x="55" y="1787"/>
                    </a:lnTo>
                    <a:lnTo>
                      <a:pt x="52" y="1781"/>
                    </a:lnTo>
                    <a:lnTo>
                      <a:pt x="52" y="1773"/>
                    </a:lnTo>
                    <a:lnTo>
                      <a:pt x="52" y="1773"/>
                    </a:lnTo>
                    <a:lnTo>
                      <a:pt x="52" y="1758"/>
                    </a:lnTo>
                    <a:lnTo>
                      <a:pt x="53" y="1752"/>
                    </a:lnTo>
                    <a:lnTo>
                      <a:pt x="57" y="1746"/>
                    </a:lnTo>
                    <a:lnTo>
                      <a:pt x="70" y="1727"/>
                    </a:lnTo>
                    <a:lnTo>
                      <a:pt x="80" y="1709"/>
                    </a:lnTo>
                    <a:lnTo>
                      <a:pt x="81" y="1699"/>
                    </a:lnTo>
                    <a:lnTo>
                      <a:pt x="89" y="1684"/>
                    </a:lnTo>
                    <a:lnTo>
                      <a:pt x="93" y="1669"/>
                    </a:lnTo>
                    <a:lnTo>
                      <a:pt x="95" y="1631"/>
                    </a:lnTo>
                    <a:lnTo>
                      <a:pt x="93" y="1624"/>
                    </a:lnTo>
                    <a:lnTo>
                      <a:pt x="93" y="1612"/>
                    </a:lnTo>
                    <a:lnTo>
                      <a:pt x="95" y="1607"/>
                    </a:lnTo>
                    <a:lnTo>
                      <a:pt x="95" y="1580"/>
                    </a:lnTo>
                    <a:lnTo>
                      <a:pt x="96" y="1571"/>
                    </a:lnTo>
                    <a:lnTo>
                      <a:pt x="100" y="1566"/>
                    </a:lnTo>
                    <a:lnTo>
                      <a:pt x="104" y="1561"/>
                    </a:lnTo>
                    <a:lnTo>
                      <a:pt x="104" y="1550"/>
                    </a:lnTo>
                    <a:lnTo>
                      <a:pt x="95" y="1539"/>
                    </a:lnTo>
                    <a:lnTo>
                      <a:pt x="81" y="1533"/>
                    </a:lnTo>
                    <a:lnTo>
                      <a:pt x="77" y="1523"/>
                    </a:lnTo>
                    <a:lnTo>
                      <a:pt x="81" y="1521"/>
                    </a:lnTo>
                    <a:lnTo>
                      <a:pt x="97" y="1523"/>
                    </a:lnTo>
                    <a:lnTo>
                      <a:pt x="111" y="1522"/>
                    </a:lnTo>
                    <a:lnTo>
                      <a:pt x="113" y="1513"/>
                    </a:lnTo>
                    <a:lnTo>
                      <a:pt x="112" y="1505"/>
                    </a:lnTo>
                    <a:lnTo>
                      <a:pt x="104" y="1496"/>
                    </a:lnTo>
                    <a:lnTo>
                      <a:pt x="90" y="1491"/>
                    </a:lnTo>
                    <a:lnTo>
                      <a:pt x="82" y="1491"/>
                    </a:lnTo>
                    <a:lnTo>
                      <a:pt x="82" y="1486"/>
                    </a:lnTo>
                    <a:lnTo>
                      <a:pt x="86" y="1457"/>
                    </a:lnTo>
                    <a:lnTo>
                      <a:pt x="85" y="1442"/>
                    </a:lnTo>
                    <a:lnTo>
                      <a:pt x="79" y="1432"/>
                    </a:lnTo>
                    <a:lnTo>
                      <a:pt x="77" y="1427"/>
                    </a:lnTo>
                    <a:lnTo>
                      <a:pt x="79" y="1400"/>
                    </a:lnTo>
                    <a:lnTo>
                      <a:pt x="77" y="1395"/>
                    </a:lnTo>
                    <a:lnTo>
                      <a:pt x="74" y="1392"/>
                    </a:lnTo>
                    <a:lnTo>
                      <a:pt x="71" y="1387"/>
                    </a:lnTo>
                    <a:lnTo>
                      <a:pt x="71" y="1351"/>
                    </a:lnTo>
                    <a:lnTo>
                      <a:pt x="77" y="1329"/>
                    </a:lnTo>
                    <a:lnTo>
                      <a:pt x="86" y="1317"/>
                    </a:lnTo>
                    <a:lnTo>
                      <a:pt x="90" y="1308"/>
                    </a:lnTo>
                    <a:lnTo>
                      <a:pt x="91" y="1303"/>
                    </a:lnTo>
                    <a:lnTo>
                      <a:pt x="91" y="1291"/>
                    </a:lnTo>
                    <a:lnTo>
                      <a:pt x="90" y="1287"/>
                    </a:lnTo>
                    <a:lnTo>
                      <a:pt x="81" y="1279"/>
                    </a:lnTo>
                    <a:lnTo>
                      <a:pt x="77" y="1264"/>
                    </a:lnTo>
                    <a:lnTo>
                      <a:pt x="80" y="1235"/>
                    </a:lnTo>
                    <a:lnTo>
                      <a:pt x="89" y="1194"/>
                    </a:lnTo>
                    <a:lnTo>
                      <a:pt x="89" y="1178"/>
                    </a:lnTo>
                    <a:lnTo>
                      <a:pt x="89" y="1173"/>
                    </a:lnTo>
                    <a:lnTo>
                      <a:pt x="106" y="1112"/>
                    </a:lnTo>
                    <a:lnTo>
                      <a:pt x="108" y="1097"/>
                    </a:lnTo>
                    <a:lnTo>
                      <a:pt x="111" y="1091"/>
                    </a:lnTo>
                    <a:lnTo>
                      <a:pt x="116" y="1086"/>
                    </a:lnTo>
                    <a:lnTo>
                      <a:pt x="124" y="1077"/>
                    </a:lnTo>
                    <a:lnTo>
                      <a:pt x="128" y="1068"/>
                    </a:lnTo>
                    <a:lnTo>
                      <a:pt x="128" y="1055"/>
                    </a:lnTo>
                    <a:lnTo>
                      <a:pt x="123" y="1043"/>
                    </a:lnTo>
                    <a:lnTo>
                      <a:pt x="119" y="1016"/>
                    </a:lnTo>
                    <a:lnTo>
                      <a:pt x="119" y="979"/>
                    </a:lnTo>
                    <a:lnTo>
                      <a:pt x="123" y="940"/>
                    </a:lnTo>
                    <a:lnTo>
                      <a:pt x="128" y="926"/>
                    </a:lnTo>
                    <a:lnTo>
                      <a:pt x="134" y="918"/>
                    </a:lnTo>
                    <a:lnTo>
                      <a:pt x="138" y="915"/>
                    </a:lnTo>
                    <a:lnTo>
                      <a:pt x="144" y="915"/>
                    </a:lnTo>
                    <a:lnTo>
                      <a:pt x="146" y="913"/>
                    </a:lnTo>
                    <a:lnTo>
                      <a:pt x="147" y="905"/>
                    </a:lnTo>
                    <a:lnTo>
                      <a:pt x="150" y="902"/>
                    </a:lnTo>
                    <a:lnTo>
                      <a:pt x="156" y="898"/>
                    </a:lnTo>
                    <a:lnTo>
                      <a:pt x="159" y="896"/>
                    </a:lnTo>
                    <a:lnTo>
                      <a:pt x="159" y="888"/>
                    </a:lnTo>
                    <a:lnTo>
                      <a:pt x="156" y="871"/>
                    </a:lnTo>
                    <a:lnTo>
                      <a:pt x="155" y="842"/>
                    </a:lnTo>
                    <a:lnTo>
                      <a:pt x="166" y="832"/>
                    </a:lnTo>
                    <a:lnTo>
                      <a:pt x="167" y="829"/>
                    </a:lnTo>
                    <a:lnTo>
                      <a:pt x="171" y="806"/>
                    </a:lnTo>
                    <a:lnTo>
                      <a:pt x="173" y="799"/>
                    </a:lnTo>
                    <a:lnTo>
                      <a:pt x="179" y="786"/>
                    </a:lnTo>
                    <a:lnTo>
                      <a:pt x="192" y="767"/>
                    </a:lnTo>
                    <a:lnTo>
                      <a:pt x="192" y="751"/>
                    </a:lnTo>
                    <a:lnTo>
                      <a:pt x="190" y="733"/>
                    </a:lnTo>
                    <a:lnTo>
                      <a:pt x="187" y="714"/>
                    </a:lnTo>
                    <a:lnTo>
                      <a:pt x="186" y="709"/>
                    </a:lnTo>
                    <a:lnTo>
                      <a:pt x="178" y="701"/>
                    </a:lnTo>
                    <a:lnTo>
                      <a:pt x="178" y="689"/>
                    </a:lnTo>
                    <a:lnTo>
                      <a:pt x="178" y="679"/>
                    </a:lnTo>
                    <a:lnTo>
                      <a:pt x="165" y="646"/>
                    </a:lnTo>
                    <a:lnTo>
                      <a:pt x="165" y="617"/>
                    </a:lnTo>
                    <a:lnTo>
                      <a:pt x="155" y="607"/>
                    </a:lnTo>
                    <a:lnTo>
                      <a:pt x="155" y="595"/>
                    </a:lnTo>
                    <a:lnTo>
                      <a:pt x="157" y="579"/>
                    </a:lnTo>
                    <a:lnTo>
                      <a:pt x="161" y="568"/>
                    </a:lnTo>
                    <a:lnTo>
                      <a:pt x="162" y="565"/>
                    </a:lnTo>
                    <a:lnTo>
                      <a:pt x="171" y="550"/>
                    </a:lnTo>
                    <a:lnTo>
                      <a:pt x="173" y="536"/>
                    </a:lnTo>
                    <a:lnTo>
                      <a:pt x="179" y="530"/>
                    </a:lnTo>
                    <a:lnTo>
                      <a:pt x="182" y="523"/>
                    </a:lnTo>
                    <a:lnTo>
                      <a:pt x="182" y="520"/>
                    </a:lnTo>
                    <a:lnTo>
                      <a:pt x="186" y="516"/>
                    </a:lnTo>
                    <a:lnTo>
                      <a:pt x="189" y="503"/>
                    </a:lnTo>
                    <a:lnTo>
                      <a:pt x="189" y="493"/>
                    </a:lnTo>
                    <a:lnTo>
                      <a:pt x="188" y="482"/>
                    </a:lnTo>
                    <a:lnTo>
                      <a:pt x="189" y="458"/>
                    </a:lnTo>
                    <a:lnTo>
                      <a:pt x="192" y="450"/>
                    </a:lnTo>
                    <a:lnTo>
                      <a:pt x="198" y="436"/>
                    </a:lnTo>
                    <a:lnTo>
                      <a:pt x="200" y="429"/>
                    </a:lnTo>
                    <a:lnTo>
                      <a:pt x="204" y="408"/>
                    </a:lnTo>
                    <a:lnTo>
                      <a:pt x="210" y="382"/>
                    </a:lnTo>
                    <a:lnTo>
                      <a:pt x="235" y="354"/>
                    </a:lnTo>
                    <a:lnTo>
                      <a:pt x="242" y="329"/>
                    </a:lnTo>
                    <a:lnTo>
                      <a:pt x="245" y="327"/>
                    </a:lnTo>
                    <a:lnTo>
                      <a:pt x="260" y="312"/>
                    </a:lnTo>
                    <a:lnTo>
                      <a:pt x="270" y="308"/>
                    </a:lnTo>
                    <a:lnTo>
                      <a:pt x="275" y="305"/>
                    </a:lnTo>
                    <a:lnTo>
                      <a:pt x="276" y="302"/>
                    </a:lnTo>
                    <a:lnTo>
                      <a:pt x="274" y="288"/>
                    </a:lnTo>
                    <a:lnTo>
                      <a:pt x="270" y="273"/>
                    </a:lnTo>
                    <a:lnTo>
                      <a:pt x="268" y="262"/>
                    </a:lnTo>
                    <a:lnTo>
                      <a:pt x="268" y="236"/>
                    </a:lnTo>
                    <a:lnTo>
                      <a:pt x="263" y="221"/>
                    </a:lnTo>
                    <a:lnTo>
                      <a:pt x="263" y="205"/>
                    </a:lnTo>
                    <a:lnTo>
                      <a:pt x="264" y="203"/>
                    </a:lnTo>
                    <a:lnTo>
                      <a:pt x="270" y="195"/>
                    </a:lnTo>
                    <a:lnTo>
                      <a:pt x="270" y="186"/>
                    </a:lnTo>
                    <a:lnTo>
                      <a:pt x="268" y="176"/>
                    </a:lnTo>
                    <a:lnTo>
                      <a:pt x="268" y="168"/>
                    </a:lnTo>
                    <a:lnTo>
                      <a:pt x="269" y="161"/>
                    </a:lnTo>
                    <a:lnTo>
                      <a:pt x="317" y="139"/>
                    </a:lnTo>
                    <a:lnTo>
                      <a:pt x="335" y="132"/>
                    </a:lnTo>
                    <a:lnTo>
                      <a:pt x="344" y="85"/>
                    </a:lnTo>
                    <a:lnTo>
                      <a:pt x="344" y="73"/>
                    </a:lnTo>
                    <a:lnTo>
                      <a:pt x="339" y="68"/>
                    </a:lnTo>
                    <a:lnTo>
                      <a:pt x="339" y="65"/>
                    </a:lnTo>
                    <a:lnTo>
                      <a:pt x="338" y="65"/>
                    </a:lnTo>
                    <a:lnTo>
                      <a:pt x="338" y="63"/>
                    </a:lnTo>
                    <a:lnTo>
                      <a:pt x="340" y="62"/>
                    </a:lnTo>
                    <a:lnTo>
                      <a:pt x="345" y="58"/>
                    </a:lnTo>
                    <a:lnTo>
                      <a:pt x="351" y="48"/>
                    </a:lnTo>
                    <a:lnTo>
                      <a:pt x="353" y="44"/>
                    </a:lnTo>
                    <a:lnTo>
                      <a:pt x="359" y="36"/>
                    </a:lnTo>
                    <a:lnTo>
                      <a:pt x="367" y="27"/>
                    </a:lnTo>
                    <a:lnTo>
                      <a:pt x="378" y="19"/>
                    </a:lnTo>
                    <a:lnTo>
                      <a:pt x="392" y="1"/>
                    </a:lnTo>
                    <a:lnTo>
                      <a:pt x="396" y="0"/>
                    </a:lnTo>
                    <a:lnTo>
                      <a:pt x="399" y="0"/>
                    </a:lnTo>
                    <a:lnTo>
                      <a:pt x="404" y="6"/>
                    </a:lnTo>
                    <a:lnTo>
                      <a:pt x="413" y="19"/>
                    </a:lnTo>
                    <a:lnTo>
                      <a:pt x="439" y="19"/>
                    </a:lnTo>
                    <a:lnTo>
                      <a:pt x="447" y="21"/>
                    </a:lnTo>
                    <a:lnTo>
                      <a:pt x="452" y="21"/>
                    </a:lnTo>
                    <a:lnTo>
                      <a:pt x="473" y="26"/>
                    </a:lnTo>
                    <a:lnTo>
                      <a:pt x="477" y="30"/>
                    </a:lnTo>
                    <a:lnTo>
                      <a:pt x="480" y="36"/>
                    </a:lnTo>
                    <a:lnTo>
                      <a:pt x="483" y="37"/>
                    </a:lnTo>
                    <a:lnTo>
                      <a:pt x="484" y="41"/>
                    </a:lnTo>
                    <a:lnTo>
                      <a:pt x="495" y="52"/>
                    </a:lnTo>
                    <a:lnTo>
                      <a:pt x="498" y="52"/>
                    </a:lnTo>
                    <a:lnTo>
                      <a:pt x="499" y="46"/>
                    </a:lnTo>
                    <a:lnTo>
                      <a:pt x="504" y="35"/>
                    </a:lnTo>
                    <a:lnTo>
                      <a:pt x="507" y="16"/>
                    </a:lnTo>
                    <a:lnTo>
                      <a:pt x="509" y="12"/>
                    </a:lnTo>
                    <a:lnTo>
                      <a:pt x="517" y="12"/>
                    </a:lnTo>
                    <a:lnTo>
                      <a:pt x="536" y="15"/>
                    </a:lnTo>
                    <a:lnTo>
                      <a:pt x="553" y="15"/>
                    </a:lnTo>
                    <a:lnTo>
                      <a:pt x="561" y="16"/>
                    </a:lnTo>
                    <a:lnTo>
                      <a:pt x="564" y="17"/>
                    </a:lnTo>
                    <a:lnTo>
                      <a:pt x="571" y="22"/>
                    </a:lnTo>
                    <a:lnTo>
                      <a:pt x="577" y="27"/>
                    </a:lnTo>
                    <a:lnTo>
                      <a:pt x="585" y="31"/>
                    </a:lnTo>
                    <a:lnTo>
                      <a:pt x="601" y="36"/>
                    </a:lnTo>
                    <a:lnTo>
                      <a:pt x="607" y="41"/>
                    </a:lnTo>
                    <a:lnTo>
                      <a:pt x="618" y="62"/>
                    </a:lnTo>
                    <a:lnTo>
                      <a:pt x="631" y="75"/>
                    </a:lnTo>
                    <a:lnTo>
                      <a:pt x="634" y="80"/>
                    </a:lnTo>
                    <a:lnTo>
                      <a:pt x="659" y="98"/>
                    </a:lnTo>
                    <a:lnTo>
                      <a:pt x="671" y="105"/>
                    </a:lnTo>
                    <a:lnTo>
                      <a:pt x="674" y="108"/>
                    </a:lnTo>
                    <a:lnTo>
                      <a:pt x="686" y="127"/>
                    </a:lnTo>
                    <a:lnTo>
                      <a:pt x="687" y="128"/>
                    </a:lnTo>
                    <a:lnTo>
                      <a:pt x="692" y="132"/>
                    </a:lnTo>
                    <a:lnTo>
                      <a:pt x="703" y="135"/>
                    </a:lnTo>
                    <a:lnTo>
                      <a:pt x="711" y="136"/>
                    </a:lnTo>
                    <a:lnTo>
                      <a:pt x="740" y="139"/>
                    </a:lnTo>
                    <a:lnTo>
                      <a:pt x="752" y="143"/>
                    </a:lnTo>
                    <a:lnTo>
                      <a:pt x="758" y="145"/>
                    </a:lnTo>
                    <a:lnTo>
                      <a:pt x="784" y="163"/>
                    </a:lnTo>
                    <a:lnTo>
                      <a:pt x="799" y="171"/>
                    </a:lnTo>
                    <a:lnTo>
                      <a:pt x="815" y="179"/>
                    </a:lnTo>
                    <a:lnTo>
                      <a:pt x="823" y="191"/>
                    </a:lnTo>
                    <a:lnTo>
                      <a:pt x="838" y="194"/>
                    </a:lnTo>
                    <a:lnTo>
                      <a:pt x="845" y="200"/>
                    </a:lnTo>
                    <a:lnTo>
                      <a:pt x="850" y="209"/>
                    </a:lnTo>
                    <a:lnTo>
                      <a:pt x="854" y="210"/>
                    </a:lnTo>
                    <a:lnTo>
                      <a:pt x="856" y="214"/>
                    </a:lnTo>
                    <a:lnTo>
                      <a:pt x="858" y="224"/>
                    </a:lnTo>
                    <a:lnTo>
                      <a:pt x="858" y="234"/>
                    </a:lnTo>
                    <a:lnTo>
                      <a:pt x="849" y="247"/>
                    </a:lnTo>
                    <a:lnTo>
                      <a:pt x="834" y="269"/>
                    </a:lnTo>
                    <a:lnTo>
                      <a:pt x="823" y="294"/>
                    </a:lnTo>
                    <a:lnTo>
                      <a:pt x="821" y="302"/>
                    </a:lnTo>
                    <a:lnTo>
                      <a:pt x="819" y="311"/>
                    </a:lnTo>
                    <a:lnTo>
                      <a:pt x="819" y="317"/>
                    </a:lnTo>
                    <a:lnTo>
                      <a:pt x="821" y="321"/>
                    </a:lnTo>
                    <a:lnTo>
                      <a:pt x="843" y="321"/>
                    </a:lnTo>
                    <a:lnTo>
                      <a:pt x="875" y="326"/>
                    </a:lnTo>
                    <a:lnTo>
                      <a:pt x="881" y="328"/>
                    </a:lnTo>
                    <a:lnTo>
                      <a:pt x="898" y="339"/>
                    </a:lnTo>
                    <a:lnTo>
                      <a:pt x="908" y="342"/>
                    </a:lnTo>
                    <a:lnTo>
                      <a:pt x="918" y="340"/>
                    </a:lnTo>
                    <a:lnTo>
                      <a:pt x="923" y="343"/>
                    </a:lnTo>
                    <a:lnTo>
                      <a:pt x="930" y="343"/>
                    </a:lnTo>
                    <a:lnTo>
                      <a:pt x="937" y="340"/>
                    </a:lnTo>
                    <a:lnTo>
                      <a:pt x="941" y="335"/>
                    </a:lnTo>
                    <a:lnTo>
                      <a:pt x="948" y="332"/>
                    </a:lnTo>
                    <a:lnTo>
                      <a:pt x="963" y="333"/>
                    </a:lnTo>
                    <a:lnTo>
                      <a:pt x="972" y="332"/>
                    </a:lnTo>
                    <a:lnTo>
                      <a:pt x="973" y="331"/>
                    </a:lnTo>
                    <a:lnTo>
                      <a:pt x="975" y="327"/>
                    </a:lnTo>
                    <a:lnTo>
                      <a:pt x="990" y="315"/>
                    </a:lnTo>
                    <a:lnTo>
                      <a:pt x="994" y="313"/>
                    </a:lnTo>
                    <a:lnTo>
                      <a:pt x="996" y="310"/>
                    </a:lnTo>
                    <a:lnTo>
                      <a:pt x="1010" y="299"/>
                    </a:lnTo>
                    <a:lnTo>
                      <a:pt x="1018" y="290"/>
                    </a:lnTo>
                    <a:lnTo>
                      <a:pt x="1025" y="280"/>
                    </a:lnTo>
                    <a:lnTo>
                      <a:pt x="1028" y="272"/>
                    </a:lnTo>
                    <a:lnTo>
                      <a:pt x="1031" y="256"/>
                    </a:lnTo>
                    <a:lnTo>
                      <a:pt x="1034" y="225"/>
                    </a:lnTo>
                    <a:lnTo>
                      <a:pt x="1043" y="225"/>
                    </a:lnTo>
                    <a:lnTo>
                      <a:pt x="1047" y="224"/>
                    </a:lnTo>
                    <a:lnTo>
                      <a:pt x="1061" y="224"/>
                    </a:lnTo>
                    <a:lnTo>
                      <a:pt x="1068" y="231"/>
                    </a:lnTo>
                    <a:lnTo>
                      <a:pt x="1080" y="270"/>
                    </a:lnTo>
                    <a:lnTo>
                      <a:pt x="1080" y="302"/>
                    </a:lnTo>
                    <a:lnTo>
                      <a:pt x="1079" y="313"/>
                    </a:lnTo>
                    <a:lnTo>
                      <a:pt x="1076" y="317"/>
                    </a:lnTo>
                    <a:lnTo>
                      <a:pt x="1074" y="321"/>
                    </a:lnTo>
                    <a:lnTo>
                      <a:pt x="1050" y="337"/>
                    </a:lnTo>
                    <a:lnTo>
                      <a:pt x="1043" y="339"/>
                    </a:lnTo>
                    <a:lnTo>
                      <a:pt x="1031" y="340"/>
                    </a:lnTo>
                    <a:lnTo>
                      <a:pt x="1023" y="344"/>
                    </a:lnTo>
                    <a:lnTo>
                      <a:pt x="1014" y="356"/>
                    </a:lnTo>
                    <a:lnTo>
                      <a:pt x="1005" y="366"/>
                    </a:lnTo>
                    <a:lnTo>
                      <a:pt x="961" y="404"/>
                    </a:lnTo>
                    <a:lnTo>
                      <a:pt x="959" y="408"/>
                    </a:lnTo>
                    <a:lnTo>
                      <a:pt x="955" y="415"/>
                    </a:lnTo>
                    <a:lnTo>
                      <a:pt x="935" y="440"/>
                    </a:lnTo>
                    <a:lnTo>
                      <a:pt x="932" y="446"/>
                    </a:lnTo>
                    <a:lnTo>
                      <a:pt x="914" y="467"/>
                    </a:lnTo>
                    <a:lnTo>
                      <a:pt x="899" y="479"/>
                    </a:lnTo>
                    <a:lnTo>
                      <a:pt x="892" y="488"/>
                    </a:lnTo>
                    <a:lnTo>
                      <a:pt x="883" y="494"/>
                    </a:lnTo>
                    <a:lnTo>
                      <a:pt x="881" y="499"/>
                    </a:lnTo>
                    <a:lnTo>
                      <a:pt x="872" y="509"/>
                    </a:lnTo>
                    <a:lnTo>
                      <a:pt x="862" y="514"/>
                    </a:lnTo>
                    <a:lnTo>
                      <a:pt x="861" y="520"/>
                    </a:lnTo>
                    <a:lnTo>
                      <a:pt x="851" y="528"/>
                    </a:lnTo>
                    <a:lnTo>
                      <a:pt x="850" y="531"/>
                    </a:lnTo>
                    <a:lnTo>
                      <a:pt x="853" y="554"/>
                    </a:lnTo>
                    <a:lnTo>
                      <a:pt x="848" y="576"/>
                    </a:lnTo>
                    <a:lnTo>
                      <a:pt x="848" y="591"/>
                    </a:lnTo>
                    <a:lnTo>
                      <a:pt x="846" y="601"/>
                    </a:lnTo>
                    <a:lnTo>
                      <a:pt x="838" y="625"/>
                    </a:lnTo>
                    <a:lnTo>
                      <a:pt x="838" y="676"/>
                    </a:lnTo>
                    <a:lnTo>
                      <a:pt x="835" y="686"/>
                    </a:lnTo>
                    <a:lnTo>
                      <a:pt x="834" y="692"/>
                    </a:lnTo>
                    <a:lnTo>
                      <a:pt x="826" y="705"/>
                    </a:lnTo>
                    <a:lnTo>
                      <a:pt x="823" y="714"/>
                    </a:lnTo>
                    <a:lnTo>
                      <a:pt x="818" y="740"/>
                    </a:lnTo>
                    <a:lnTo>
                      <a:pt x="817" y="756"/>
                    </a:lnTo>
                    <a:lnTo>
                      <a:pt x="818" y="765"/>
                    </a:lnTo>
                    <a:lnTo>
                      <a:pt x="817" y="774"/>
                    </a:lnTo>
                    <a:lnTo>
                      <a:pt x="813" y="776"/>
                    </a:lnTo>
                    <a:lnTo>
                      <a:pt x="822" y="796"/>
                    </a:lnTo>
                    <a:lnTo>
                      <a:pt x="846" y="810"/>
                    </a:lnTo>
                    <a:lnTo>
                      <a:pt x="856" y="817"/>
                    </a:lnTo>
                    <a:lnTo>
                      <a:pt x="869" y="828"/>
                    </a:lnTo>
                    <a:lnTo>
                      <a:pt x="885" y="845"/>
                    </a:lnTo>
                    <a:lnTo>
                      <a:pt x="886" y="855"/>
                    </a:lnTo>
                    <a:lnTo>
                      <a:pt x="875" y="880"/>
                    </a:lnTo>
                    <a:lnTo>
                      <a:pt x="878" y="892"/>
                    </a:lnTo>
                    <a:lnTo>
                      <a:pt x="889" y="907"/>
                    </a:lnTo>
                    <a:lnTo>
                      <a:pt x="903" y="913"/>
                    </a:lnTo>
                    <a:lnTo>
                      <a:pt x="913" y="912"/>
                    </a:lnTo>
                    <a:lnTo>
                      <a:pt x="914" y="921"/>
                    </a:lnTo>
                    <a:lnTo>
                      <a:pt x="914" y="950"/>
                    </a:lnTo>
                    <a:lnTo>
                      <a:pt x="908" y="963"/>
                    </a:lnTo>
                    <a:lnTo>
                      <a:pt x="889" y="991"/>
                    </a:lnTo>
                    <a:lnTo>
                      <a:pt x="877" y="1004"/>
                    </a:lnTo>
                    <a:lnTo>
                      <a:pt x="870" y="1015"/>
                    </a:lnTo>
                    <a:lnTo>
                      <a:pt x="865" y="1039"/>
                    </a:lnTo>
                    <a:lnTo>
                      <a:pt x="854" y="1049"/>
                    </a:lnTo>
                    <a:lnTo>
                      <a:pt x="840" y="1056"/>
                    </a:lnTo>
                    <a:lnTo>
                      <a:pt x="815" y="1065"/>
                    </a:lnTo>
                    <a:lnTo>
                      <a:pt x="805" y="1065"/>
                    </a:lnTo>
                    <a:lnTo>
                      <a:pt x="790" y="1072"/>
                    </a:lnTo>
                    <a:lnTo>
                      <a:pt x="765" y="1080"/>
                    </a:lnTo>
                    <a:lnTo>
                      <a:pt x="753" y="1082"/>
                    </a:lnTo>
                    <a:lnTo>
                      <a:pt x="733" y="1083"/>
                    </a:lnTo>
                    <a:lnTo>
                      <a:pt x="711" y="1091"/>
                    </a:lnTo>
                    <a:lnTo>
                      <a:pt x="677" y="1096"/>
                    </a:lnTo>
                    <a:lnTo>
                      <a:pt x="650" y="1096"/>
                    </a:lnTo>
                    <a:lnTo>
                      <a:pt x="620" y="1091"/>
                    </a:lnTo>
                    <a:lnTo>
                      <a:pt x="607" y="1079"/>
                    </a:lnTo>
                    <a:lnTo>
                      <a:pt x="604" y="1088"/>
                    </a:lnTo>
                    <a:lnTo>
                      <a:pt x="607" y="1113"/>
                    </a:lnTo>
                    <a:lnTo>
                      <a:pt x="616" y="1122"/>
                    </a:lnTo>
                    <a:lnTo>
                      <a:pt x="619" y="1130"/>
                    </a:lnTo>
                    <a:lnTo>
                      <a:pt x="617" y="1147"/>
                    </a:lnTo>
                    <a:lnTo>
                      <a:pt x="614" y="1155"/>
                    </a:lnTo>
                    <a:lnTo>
                      <a:pt x="611" y="1157"/>
                    </a:lnTo>
                    <a:lnTo>
                      <a:pt x="609" y="1156"/>
                    </a:lnTo>
                    <a:lnTo>
                      <a:pt x="604" y="1169"/>
                    </a:lnTo>
                    <a:lnTo>
                      <a:pt x="602" y="1184"/>
                    </a:lnTo>
                    <a:lnTo>
                      <a:pt x="607" y="1214"/>
                    </a:lnTo>
                    <a:lnTo>
                      <a:pt x="607" y="1221"/>
                    </a:lnTo>
                    <a:lnTo>
                      <a:pt x="603" y="1230"/>
                    </a:lnTo>
                    <a:lnTo>
                      <a:pt x="597" y="1237"/>
                    </a:lnTo>
                    <a:lnTo>
                      <a:pt x="580" y="1241"/>
                    </a:lnTo>
                    <a:lnTo>
                      <a:pt x="564" y="1252"/>
                    </a:lnTo>
                    <a:lnTo>
                      <a:pt x="526" y="1251"/>
                    </a:lnTo>
                    <a:lnTo>
                      <a:pt x="517" y="1247"/>
                    </a:lnTo>
                    <a:lnTo>
                      <a:pt x="507" y="1241"/>
                    </a:lnTo>
                    <a:lnTo>
                      <a:pt x="487" y="1232"/>
                    </a:lnTo>
                    <a:lnTo>
                      <a:pt x="472" y="1227"/>
                    </a:lnTo>
                    <a:lnTo>
                      <a:pt x="462" y="1216"/>
                    </a:lnTo>
                    <a:lnTo>
                      <a:pt x="451" y="1230"/>
                    </a:lnTo>
                    <a:lnTo>
                      <a:pt x="451" y="1251"/>
                    </a:lnTo>
                    <a:lnTo>
                      <a:pt x="457" y="1270"/>
                    </a:lnTo>
                    <a:lnTo>
                      <a:pt x="458" y="1302"/>
                    </a:lnTo>
                    <a:lnTo>
                      <a:pt x="459" y="1317"/>
                    </a:lnTo>
                    <a:lnTo>
                      <a:pt x="473" y="1329"/>
                    </a:lnTo>
                    <a:lnTo>
                      <a:pt x="487" y="1333"/>
                    </a:lnTo>
                    <a:lnTo>
                      <a:pt x="482" y="1340"/>
                    </a:lnTo>
                    <a:lnTo>
                      <a:pt x="489" y="1345"/>
                    </a:lnTo>
                    <a:lnTo>
                      <a:pt x="509" y="1340"/>
                    </a:lnTo>
                    <a:lnTo>
                      <a:pt x="505" y="1332"/>
                    </a:lnTo>
                    <a:lnTo>
                      <a:pt x="499" y="1328"/>
                    </a:lnTo>
                    <a:lnTo>
                      <a:pt x="515" y="1325"/>
                    </a:lnTo>
                    <a:lnTo>
                      <a:pt x="527" y="1317"/>
                    </a:lnTo>
                    <a:lnTo>
                      <a:pt x="534" y="1329"/>
                    </a:lnTo>
                    <a:lnTo>
                      <a:pt x="538" y="1355"/>
                    </a:lnTo>
                    <a:lnTo>
                      <a:pt x="536" y="1367"/>
                    </a:lnTo>
                    <a:lnTo>
                      <a:pt x="528" y="1372"/>
                    </a:lnTo>
                    <a:lnTo>
                      <a:pt x="518" y="1376"/>
                    </a:lnTo>
                    <a:lnTo>
                      <a:pt x="509" y="1376"/>
                    </a:lnTo>
                    <a:lnTo>
                      <a:pt x="501" y="1372"/>
                    </a:lnTo>
                    <a:lnTo>
                      <a:pt x="500" y="1360"/>
                    </a:lnTo>
                    <a:lnTo>
                      <a:pt x="495" y="1354"/>
                    </a:lnTo>
                    <a:lnTo>
                      <a:pt x="484" y="1351"/>
                    </a:lnTo>
                    <a:lnTo>
                      <a:pt x="475" y="1354"/>
                    </a:lnTo>
                    <a:lnTo>
                      <a:pt x="469" y="1360"/>
                    </a:lnTo>
                    <a:lnTo>
                      <a:pt x="463" y="1361"/>
                    </a:lnTo>
                    <a:lnTo>
                      <a:pt x="458" y="1366"/>
                    </a:lnTo>
                    <a:lnTo>
                      <a:pt x="458" y="1372"/>
                    </a:lnTo>
                    <a:lnTo>
                      <a:pt x="475" y="1381"/>
                    </a:lnTo>
                    <a:lnTo>
                      <a:pt x="487" y="1382"/>
                    </a:lnTo>
                    <a:lnTo>
                      <a:pt x="494" y="1384"/>
                    </a:lnTo>
                    <a:lnTo>
                      <a:pt x="500" y="1387"/>
                    </a:lnTo>
                    <a:lnTo>
                      <a:pt x="499" y="1389"/>
                    </a:lnTo>
                    <a:lnTo>
                      <a:pt x="466" y="1407"/>
                    </a:lnTo>
                    <a:lnTo>
                      <a:pt x="461" y="1414"/>
                    </a:lnTo>
                    <a:lnTo>
                      <a:pt x="457" y="1423"/>
                    </a:lnTo>
                    <a:lnTo>
                      <a:pt x="448" y="1432"/>
                    </a:lnTo>
                    <a:lnTo>
                      <a:pt x="446" y="1445"/>
                    </a:lnTo>
                    <a:lnTo>
                      <a:pt x="450" y="1461"/>
                    </a:lnTo>
                    <a:lnTo>
                      <a:pt x="448" y="1474"/>
                    </a:lnTo>
                    <a:lnTo>
                      <a:pt x="448" y="1490"/>
                    </a:lnTo>
                    <a:lnTo>
                      <a:pt x="445" y="1501"/>
                    </a:lnTo>
                    <a:lnTo>
                      <a:pt x="440" y="1506"/>
                    </a:lnTo>
                    <a:lnTo>
                      <a:pt x="432" y="1508"/>
                    </a:lnTo>
                    <a:lnTo>
                      <a:pt x="426" y="1520"/>
                    </a:lnTo>
                    <a:lnTo>
                      <a:pt x="431" y="1533"/>
                    </a:lnTo>
                    <a:lnTo>
                      <a:pt x="432" y="1538"/>
                    </a:lnTo>
                    <a:lnTo>
                      <a:pt x="429" y="1544"/>
                    </a:lnTo>
                    <a:lnTo>
                      <a:pt x="396" y="1542"/>
                    </a:lnTo>
                    <a:lnTo>
                      <a:pt x="386" y="1547"/>
                    </a:lnTo>
                    <a:lnTo>
                      <a:pt x="378" y="1556"/>
                    </a:lnTo>
                    <a:lnTo>
                      <a:pt x="369" y="1556"/>
                    </a:lnTo>
                    <a:lnTo>
                      <a:pt x="359" y="1561"/>
                    </a:lnTo>
                    <a:lnTo>
                      <a:pt x="342" y="1580"/>
                    </a:lnTo>
                    <a:lnTo>
                      <a:pt x="335" y="1588"/>
                    </a:lnTo>
                    <a:lnTo>
                      <a:pt x="333" y="1597"/>
                    </a:lnTo>
                    <a:lnTo>
                      <a:pt x="322" y="1615"/>
                    </a:lnTo>
                    <a:lnTo>
                      <a:pt x="318" y="1633"/>
                    </a:lnTo>
                    <a:lnTo>
                      <a:pt x="321" y="1640"/>
                    </a:lnTo>
                    <a:lnTo>
                      <a:pt x="327" y="1653"/>
                    </a:lnTo>
                    <a:lnTo>
                      <a:pt x="333" y="1664"/>
                    </a:lnTo>
                    <a:lnTo>
                      <a:pt x="343" y="1672"/>
                    </a:lnTo>
                    <a:lnTo>
                      <a:pt x="365" y="1696"/>
                    </a:lnTo>
                    <a:lnTo>
                      <a:pt x="389" y="1706"/>
                    </a:lnTo>
                    <a:lnTo>
                      <a:pt x="402" y="1707"/>
                    </a:lnTo>
                    <a:lnTo>
                      <a:pt x="414" y="1705"/>
                    </a:lnTo>
                    <a:lnTo>
                      <a:pt x="421" y="1712"/>
                    </a:lnTo>
                    <a:lnTo>
                      <a:pt x="424" y="1723"/>
                    </a:lnTo>
                    <a:lnTo>
                      <a:pt x="424" y="1739"/>
                    </a:lnTo>
                    <a:lnTo>
                      <a:pt x="417" y="1752"/>
                    </a:lnTo>
                    <a:lnTo>
                      <a:pt x="413" y="1754"/>
                    </a:lnTo>
                    <a:lnTo>
                      <a:pt x="417" y="1766"/>
                    </a:lnTo>
                    <a:lnTo>
                      <a:pt x="418" y="1776"/>
                    </a:lnTo>
                    <a:lnTo>
                      <a:pt x="410" y="1780"/>
                    </a:lnTo>
                    <a:lnTo>
                      <a:pt x="409" y="1791"/>
                    </a:lnTo>
                    <a:lnTo>
                      <a:pt x="402" y="1791"/>
                    </a:lnTo>
                    <a:lnTo>
                      <a:pt x="393" y="1796"/>
                    </a:lnTo>
                    <a:lnTo>
                      <a:pt x="376" y="1813"/>
                    </a:lnTo>
                    <a:lnTo>
                      <a:pt x="358" y="1829"/>
                    </a:lnTo>
                    <a:lnTo>
                      <a:pt x="350" y="1833"/>
                    </a:lnTo>
                    <a:lnTo>
                      <a:pt x="335" y="1849"/>
                    </a:lnTo>
                    <a:lnTo>
                      <a:pt x="321" y="1862"/>
                    </a:lnTo>
                    <a:lnTo>
                      <a:pt x="312" y="1882"/>
                    </a:lnTo>
                    <a:lnTo>
                      <a:pt x="310" y="1894"/>
                    </a:lnTo>
                    <a:lnTo>
                      <a:pt x="318" y="1887"/>
                    </a:lnTo>
                    <a:lnTo>
                      <a:pt x="310" y="1924"/>
                    </a:lnTo>
                    <a:lnTo>
                      <a:pt x="305" y="1940"/>
                    </a:lnTo>
                    <a:lnTo>
                      <a:pt x="296" y="1948"/>
                    </a:lnTo>
                    <a:lnTo>
                      <a:pt x="286" y="1953"/>
                    </a:lnTo>
                    <a:lnTo>
                      <a:pt x="276" y="1953"/>
                    </a:lnTo>
                    <a:lnTo>
                      <a:pt x="269" y="1946"/>
                    </a:lnTo>
                    <a:lnTo>
                      <a:pt x="258" y="1925"/>
                    </a:lnTo>
                    <a:lnTo>
                      <a:pt x="260" y="1945"/>
                    </a:lnTo>
                    <a:lnTo>
                      <a:pt x="268" y="1948"/>
                    </a:lnTo>
                    <a:lnTo>
                      <a:pt x="270" y="1954"/>
                    </a:lnTo>
                    <a:lnTo>
                      <a:pt x="270" y="1959"/>
                    </a:lnTo>
                    <a:lnTo>
                      <a:pt x="248" y="1974"/>
                    </a:lnTo>
                    <a:lnTo>
                      <a:pt x="238" y="1983"/>
                    </a:lnTo>
                    <a:lnTo>
                      <a:pt x="226" y="2026"/>
                    </a:lnTo>
                    <a:lnTo>
                      <a:pt x="219" y="2037"/>
                    </a:lnTo>
                    <a:lnTo>
                      <a:pt x="225" y="2037"/>
                    </a:lnTo>
                    <a:lnTo>
                      <a:pt x="230" y="2033"/>
                    </a:lnTo>
                    <a:lnTo>
                      <a:pt x="237" y="2058"/>
                    </a:lnTo>
                    <a:lnTo>
                      <a:pt x="241" y="2074"/>
                    </a:lnTo>
                    <a:lnTo>
                      <a:pt x="237" y="2081"/>
                    </a:lnTo>
                    <a:lnTo>
                      <a:pt x="225" y="2080"/>
                    </a:lnTo>
                    <a:lnTo>
                      <a:pt x="220" y="2082"/>
                    </a:lnTo>
                    <a:lnTo>
                      <a:pt x="229" y="2089"/>
                    </a:lnTo>
                    <a:lnTo>
                      <a:pt x="233" y="2088"/>
                    </a:lnTo>
                    <a:lnTo>
                      <a:pt x="240" y="2089"/>
                    </a:lnTo>
                    <a:lnTo>
                      <a:pt x="256" y="2120"/>
                    </a:lnTo>
                    <a:lnTo>
                      <a:pt x="275" y="2145"/>
                    </a:lnTo>
                    <a:lnTo>
                      <a:pt x="275" y="214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3" name="Freeform 257"/>
              <p:cNvSpPr>
                <a:spLocks noChangeAspect="1"/>
              </p:cNvSpPr>
              <p:nvPr/>
            </p:nvSpPr>
            <p:spPr bwMode="gray">
              <a:xfrm>
                <a:off x="1763" y="3165"/>
                <a:ext cx="38" cy="45"/>
              </a:xfrm>
              <a:custGeom>
                <a:avLst/>
                <a:gdLst/>
                <a:ahLst/>
                <a:cxnLst>
                  <a:cxn ang="0">
                    <a:pos x="4" y="208"/>
                  </a:cxn>
                  <a:cxn ang="0">
                    <a:pos x="4" y="196"/>
                  </a:cxn>
                  <a:cxn ang="0">
                    <a:pos x="3" y="191"/>
                  </a:cxn>
                  <a:cxn ang="0">
                    <a:pos x="0" y="0"/>
                  </a:cxn>
                  <a:cxn ang="0">
                    <a:pos x="6" y="5"/>
                  </a:cxn>
                  <a:cxn ang="0">
                    <a:pos x="11" y="14"/>
                  </a:cxn>
                  <a:cxn ang="0">
                    <a:pos x="29" y="43"/>
                  </a:cxn>
                  <a:cxn ang="0">
                    <a:pos x="29" y="48"/>
                  </a:cxn>
                  <a:cxn ang="0">
                    <a:pos x="25" y="42"/>
                  </a:cxn>
                  <a:cxn ang="0">
                    <a:pos x="17" y="40"/>
                  </a:cxn>
                  <a:cxn ang="0">
                    <a:pos x="11" y="42"/>
                  </a:cxn>
                  <a:cxn ang="0">
                    <a:pos x="10" y="50"/>
                  </a:cxn>
                  <a:cxn ang="0">
                    <a:pos x="14" y="58"/>
                  </a:cxn>
                  <a:cxn ang="0">
                    <a:pos x="20" y="61"/>
                  </a:cxn>
                  <a:cxn ang="0">
                    <a:pos x="26" y="67"/>
                  </a:cxn>
                  <a:cxn ang="0">
                    <a:pos x="31" y="74"/>
                  </a:cxn>
                  <a:cxn ang="0">
                    <a:pos x="37" y="94"/>
                  </a:cxn>
                  <a:cxn ang="0">
                    <a:pos x="42" y="99"/>
                  </a:cxn>
                  <a:cxn ang="0">
                    <a:pos x="59" y="111"/>
                  </a:cxn>
                  <a:cxn ang="0">
                    <a:pos x="74" y="129"/>
                  </a:cxn>
                  <a:cxn ang="0">
                    <a:pos x="81" y="132"/>
                  </a:cxn>
                  <a:cxn ang="0">
                    <a:pos x="86" y="136"/>
                  </a:cxn>
                  <a:cxn ang="0">
                    <a:pos x="94" y="138"/>
                  </a:cxn>
                  <a:cxn ang="0">
                    <a:pos x="97" y="144"/>
                  </a:cxn>
                  <a:cxn ang="0">
                    <a:pos x="108" y="148"/>
                  </a:cxn>
                  <a:cxn ang="0">
                    <a:pos x="119" y="161"/>
                  </a:cxn>
                  <a:cxn ang="0">
                    <a:pos x="142" y="179"/>
                  </a:cxn>
                  <a:cxn ang="0">
                    <a:pos x="156" y="187"/>
                  </a:cxn>
                  <a:cxn ang="0">
                    <a:pos x="182" y="190"/>
                  </a:cxn>
                  <a:cxn ang="0">
                    <a:pos x="192" y="187"/>
                  </a:cxn>
                  <a:cxn ang="0">
                    <a:pos x="193" y="193"/>
                  </a:cxn>
                  <a:cxn ang="0">
                    <a:pos x="191" y="206"/>
                  </a:cxn>
                  <a:cxn ang="0">
                    <a:pos x="187" y="210"/>
                  </a:cxn>
                  <a:cxn ang="0">
                    <a:pos x="175" y="215"/>
                  </a:cxn>
                  <a:cxn ang="0">
                    <a:pos x="155" y="212"/>
                  </a:cxn>
                  <a:cxn ang="0">
                    <a:pos x="129" y="220"/>
                  </a:cxn>
                  <a:cxn ang="0">
                    <a:pos x="127" y="224"/>
                  </a:cxn>
                  <a:cxn ang="0">
                    <a:pos x="118" y="222"/>
                  </a:cxn>
                  <a:cxn ang="0">
                    <a:pos x="102" y="212"/>
                  </a:cxn>
                  <a:cxn ang="0">
                    <a:pos x="74" y="206"/>
                  </a:cxn>
                  <a:cxn ang="0">
                    <a:pos x="48" y="206"/>
                  </a:cxn>
                  <a:cxn ang="0">
                    <a:pos x="40" y="202"/>
                  </a:cxn>
                  <a:cxn ang="0">
                    <a:pos x="33" y="201"/>
                  </a:cxn>
                  <a:cxn ang="0">
                    <a:pos x="25" y="199"/>
                  </a:cxn>
                  <a:cxn ang="0">
                    <a:pos x="9" y="208"/>
                  </a:cxn>
                  <a:cxn ang="0">
                    <a:pos x="4" y="208"/>
                  </a:cxn>
                </a:cxnLst>
                <a:rect l="0" t="0" r="r" b="b"/>
                <a:pathLst>
                  <a:path w="193" h="224">
                    <a:moveTo>
                      <a:pt x="4" y="208"/>
                    </a:moveTo>
                    <a:lnTo>
                      <a:pt x="4" y="196"/>
                    </a:lnTo>
                    <a:lnTo>
                      <a:pt x="3" y="191"/>
                    </a:lnTo>
                    <a:lnTo>
                      <a:pt x="0" y="0"/>
                    </a:lnTo>
                    <a:lnTo>
                      <a:pt x="6" y="5"/>
                    </a:lnTo>
                    <a:lnTo>
                      <a:pt x="11" y="14"/>
                    </a:lnTo>
                    <a:lnTo>
                      <a:pt x="29" y="43"/>
                    </a:lnTo>
                    <a:lnTo>
                      <a:pt x="29" y="48"/>
                    </a:lnTo>
                    <a:lnTo>
                      <a:pt x="25" y="42"/>
                    </a:lnTo>
                    <a:lnTo>
                      <a:pt x="17" y="40"/>
                    </a:lnTo>
                    <a:lnTo>
                      <a:pt x="11" y="42"/>
                    </a:lnTo>
                    <a:lnTo>
                      <a:pt x="10" y="50"/>
                    </a:lnTo>
                    <a:lnTo>
                      <a:pt x="14" y="58"/>
                    </a:lnTo>
                    <a:lnTo>
                      <a:pt x="20" y="61"/>
                    </a:lnTo>
                    <a:lnTo>
                      <a:pt x="26" y="67"/>
                    </a:lnTo>
                    <a:lnTo>
                      <a:pt x="31" y="74"/>
                    </a:lnTo>
                    <a:lnTo>
                      <a:pt x="37" y="94"/>
                    </a:lnTo>
                    <a:lnTo>
                      <a:pt x="42" y="99"/>
                    </a:lnTo>
                    <a:lnTo>
                      <a:pt x="59" y="111"/>
                    </a:lnTo>
                    <a:lnTo>
                      <a:pt x="74" y="129"/>
                    </a:lnTo>
                    <a:lnTo>
                      <a:pt x="81" y="132"/>
                    </a:lnTo>
                    <a:lnTo>
                      <a:pt x="86" y="136"/>
                    </a:lnTo>
                    <a:lnTo>
                      <a:pt x="94" y="138"/>
                    </a:lnTo>
                    <a:lnTo>
                      <a:pt x="97" y="144"/>
                    </a:lnTo>
                    <a:lnTo>
                      <a:pt x="108" y="148"/>
                    </a:lnTo>
                    <a:lnTo>
                      <a:pt x="119" y="161"/>
                    </a:lnTo>
                    <a:lnTo>
                      <a:pt x="142" y="179"/>
                    </a:lnTo>
                    <a:lnTo>
                      <a:pt x="156" y="187"/>
                    </a:lnTo>
                    <a:lnTo>
                      <a:pt x="182" y="190"/>
                    </a:lnTo>
                    <a:lnTo>
                      <a:pt x="192" y="187"/>
                    </a:lnTo>
                    <a:lnTo>
                      <a:pt x="193" y="193"/>
                    </a:lnTo>
                    <a:lnTo>
                      <a:pt x="191" y="206"/>
                    </a:lnTo>
                    <a:lnTo>
                      <a:pt x="187" y="210"/>
                    </a:lnTo>
                    <a:lnTo>
                      <a:pt x="175" y="215"/>
                    </a:lnTo>
                    <a:lnTo>
                      <a:pt x="155" y="212"/>
                    </a:lnTo>
                    <a:lnTo>
                      <a:pt x="129" y="220"/>
                    </a:lnTo>
                    <a:lnTo>
                      <a:pt x="127" y="224"/>
                    </a:lnTo>
                    <a:lnTo>
                      <a:pt x="118" y="222"/>
                    </a:lnTo>
                    <a:lnTo>
                      <a:pt x="102" y="212"/>
                    </a:lnTo>
                    <a:lnTo>
                      <a:pt x="74" y="206"/>
                    </a:lnTo>
                    <a:lnTo>
                      <a:pt x="48" y="206"/>
                    </a:lnTo>
                    <a:lnTo>
                      <a:pt x="40" y="202"/>
                    </a:lnTo>
                    <a:lnTo>
                      <a:pt x="33" y="201"/>
                    </a:lnTo>
                    <a:lnTo>
                      <a:pt x="25" y="199"/>
                    </a:lnTo>
                    <a:lnTo>
                      <a:pt x="9" y="208"/>
                    </a:lnTo>
                    <a:lnTo>
                      <a:pt x="4" y="2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4" name="Freeform 258"/>
              <p:cNvSpPr>
                <a:spLocks noChangeAspect="1"/>
              </p:cNvSpPr>
              <p:nvPr/>
            </p:nvSpPr>
            <p:spPr bwMode="gray">
              <a:xfrm>
                <a:off x="1879" y="2422"/>
                <a:ext cx="45" cy="45"/>
              </a:xfrm>
              <a:custGeom>
                <a:avLst/>
                <a:gdLst/>
                <a:ahLst/>
                <a:cxnLst>
                  <a:cxn ang="0">
                    <a:pos x="197" y="195"/>
                  </a:cxn>
                  <a:cxn ang="0">
                    <a:pos x="172" y="187"/>
                  </a:cxn>
                  <a:cxn ang="0">
                    <a:pos x="146" y="193"/>
                  </a:cxn>
                  <a:cxn ang="0">
                    <a:pos x="129" y="190"/>
                  </a:cxn>
                  <a:cxn ang="0">
                    <a:pos x="124" y="217"/>
                  </a:cxn>
                  <a:cxn ang="0">
                    <a:pos x="103" y="221"/>
                  </a:cxn>
                  <a:cxn ang="0">
                    <a:pos x="91" y="214"/>
                  </a:cxn>
                  <a:cxn ang="0">
                    <a:pos x="79" y="205"/>
                  </a:cxn>
                  <a:cxn ang="0">
                    <a:pos x="59" y="178"/>
                  </a:cxn>
                  <a:cxn ang="0">
                    <a:pos x="52" y="166"/>
                  </a:cxn>
                  <a:cxn ang="0">
                    <a:pos x="47" y="151"/>
                  </a:cxn>
                  <a:cxn ang="0">
                    <a:pos x="43" y="140"/>
                  </a:cxn>
                  <a:cxn ang="0">
                    <a:pos x="30" y="139"/>
                  </a:cxn>
                  <a:cxn ang="0">
                    <a:pos x="26" y="130"/>
                  </a:cxn>
                  <a:cxn ang="0">
                    <a:pos x="15" y="122"/>
                  </a:cxn>
                  <a:cxn ang="0">
                    <a:pos x="0" y="101"/>
                  </a:cxn>
                  <a:cxn ang="0">
                    <a:pos x="4" y="84"/>
                  </a:cxn>
                  <a:cxn ang="0">
                    <a:pos x="9" y="60"/>
                  </a:cxn>
                  <a:cxn ang="0">
                    <a:pos x="11" y="55"/>
                  </a:cxn>
                  <a:cxn ang="0">
                    <a:pos x="22" y="50"/>
                  </a:cxn>
                  <a:cxn ang="0">
                    <a:pos x="38" y="49"/>
                  </a:cxn>
                  <a:cxn ang="0">
                    <a:pos x="46" y="39"/>
                  </a:cxn>
                  <a:cxn ang="0">
                    <a:pos x="44" y="32"/>
                  </a:cxn>
                  <a:cxn ang="0">
                    <a:pos x="43" y="26"/>
                  </a:cxn>
                  <a:cxn ang="0">
                    <a:pos x="57" y="9"/>
                  </a:cxn>
                  <a:cxn ang="0">
                    <a:pos x="62" y="5"/>
                  </a:cxn>
                  <a:cxn ang="0">
                    <a:pos x="71" y="0"/>
                  </a:cxn>
                  <a:cxn ang="0">
                    <a:pos x="114" y="6"/>
                  </a:cxn>
                  <a:cxn ang="0">
                    <a:pos x="154" y="3"/>
                  </a:cxn>
                  <a:cxn ang="0">
                    <a:pos x="168" y="0"/>
                  </a:cxn>
                  <a:cxn ang="0">
                    <a:pos x="200" y="3"/>
                  </a:cxn>
                  <a:cxn ang="0">
                    <a:pos x="225" y="11"/>
                  </a:cxn>
                  <a:cxn ang="0">
                    <a:pos x="222" y="25"/>
                  </a:cxn>
                  <a:cxn ang="0">
                    <a:pos x="218" y="33"/>
                  </a:cxn>
                  <a:cxn ang="0">
                    <a:pos x="206" y="49"/>
                  </a:cxn>
                  <a:cxn ang="0">
                    <a:pos x="208" y="90"/>
                  </a:cxn>
                  <a:cxn ang="0">
                    <a:pos x="220" y="114"/>
                  </a:cxn>
                  <a:cxn ang="0">
                    <a:pos x="221" y="117"/>
                  </a:cxn>
                  <a:cxn ang="0">
                    <a:pos x="225" y="140"/>
                  </a:cxn>
                  <a:cxn ang="0">
                    <a:pos x="218" y="181"/>
                  </a:cxn>
                  <a:cxn ang="0">
                    <a:pos x="203" y="197"/>
                  </a:cxn>
                </a:cxnLst>
                <a:rect l="0" t="0" r="r" b="b"/>
                <a:pathLst>
                  <a:path w="226" h="221">
                    <a:moveTo>
                      <a:pt x="203" y="197"/>
                    </a:moveTo>
                    <a:lnTo>
                      <a:pt x="197" y="195"/>
                    </a:lnTo>
                    <a:lnTo>
                      <a:pt x="193" y="193"/>
                    </a:lnTo>
                    <a:lnTo>
                      <a:pt x="172" y="187"/>
                    </a:lnTo>
                    <a:lnTo>
                      <a:pt x="150" y="193"/>
                    </a:lnTo>
                    <a:lnTo>
                      <a:pt x="146" y="193"/>
                    </a:lnTo>
                    <a:lnTo>
                      <a:pt x="136" y="190"/>
                    </a:lnTo>
                    <a:lnTo>
                      <a:pt x="129" y="190"/>
                    </a:lnTo>
                    <a:lnTo>
                      <a:pt x="123" y="193"/>
                    </a:lnTo>
                    <a:lnTo>
                      <a:pt x="124" y="217"/>
                    </a:lnTo>
                    <a:lnTo>
                      <a:pt x="120" y="221"/>
                    </a:lnTo>
                    <a:lnTo>
                      <a:pt x="103" y="221"/>
                    </a:lnTo>
                    <a:lnTo>
                      <a:pt x="91" y="216"/>
                    </a:lnTo>
                    <a:lnTo>
                      <a:pt x="91" y="214"/>
                    </a:lnTo>
                    <a:lnTo>
                      <a:pt x="89" y="214"/>
                    </a:lnTo>
                    <a:lnTo>
                      <a:pt x="79" y="205"/>
                    </a:lnTo>
                    <a:lnTo>
                      <a:pt x="65" y="188"/>
                    </a:lnTo>
                    <a:lnTo>
                      <a:pt x="59" y="178"/>
                    </a:lnTo>
                    <a:lnTo>
                      <a:pt x="58" y="172"/>
                    </a:lnTo>
                    <a:lnTo>
                      <a:pt x="52" y="166"/>
                    </a:lnTo>
                    <a:lnTo>
                      <a:pt x="52" y="156"/>
                    </a:lnTo>
                    <a:lnTo>
                      <a:pt x="47" y="151"/>
                    </a:lnTo>
                    <a:lnTo>
                      <a:pt x="46" y="143"/>
                    </a:lnTo>
                    <a:lnTo>
                      <a:pt x="43" y="140"/>
                    </a:lnTo>
                    <a:lnTo>
                      <a:pt x="32" y="140"/>
                    </a:lnTo>
                    <a:lnTo>
                      <a:pt x="30" y="139"/>
                    </a:lnTo>
                    <a:lnTo>
                      <a:pt x="26" y="135"/>
                    </a:lnTo>
                    <a:lnTo>
                      <a:pt x="26" y="130"/>
                    </a:lnTo>
                    <a:lnTo>
                      <a:pt x="17" y="123"/>
                    </a:lnTo>
                    <a:lnTo>
                      <a:pt x="15" y="122"/>
                    </a:lnTo>
                    <a:lnTo>
                      <a:pt x="6" y="107"/>
                    </a:lnTo>
                    <a:lnTo>
                      <a:pt x="0" y="101"/>
                    </a:lnTo>
                    <a:lnTo>
                      <a:pt x="0" y="95"/>
                    </a:lnTo>
                    <a:lnTo>
                      <a:pt x="4" y="84"/>
                    </a:lnTo>
                    <a:lnTo>
                      <a:pt x="9" y="75"/>
                    </a:lnTo>
                    <a:lnTo>
                      <a:pt x="9" y="60"/>
                    </a:lnTo>
                    <a:lnTo>
                      <a:pt x="10" y="58"/>
                    </a:lnTo>
                    <a:lnTo>
                      <a:pt x="11" y="55"/>
                    </a:lnTo>
                    <a:lnTo>
                      <a:pt x="15" y="53"/>
                    </a:lnTo>
                    <a:lnTo>
                      <a:pt x="22" y="50"/>
                    </a:lnTo>
                    <a:lnTo>
                      <a:pt x="32" y="50"/>
                    </a:lnTo>
                    <a:lnTo>
                      <a:pt x="38" y="49"/>
                    </a:lnTo>
                    <a:lnTo>
                      <a:pt x="39" y="46"/>
                    </a:lnTo>
                    <a:lnTo>
                      <a:pt x="46" y="39"/>
                    </a:lnTo>
                    <a:lnTo>
                      <a:pt x="46" y="32"/>
                    </a:lnTo>
                    <a:lnTo>
                      <a:pt x="44" y="32"/>
                    </a:lnTo>
                    <a:lnTo>
                      <a:pt x="42" y="30"/>
                    </a:lnTo>
                    <a:lnTo>
                      <a:pt x="43" y="26"/>
                    </a:lnTo>
                    <a:lnTo>
                      <a:pt x="50" y="15"/>
                    </a:lnTo>
                    <a:lnTo>
                      <a:pt x="57" y="9"/>
                    </a:lnTo>
                    <a:lnTo>
                      <a:pt x="58" y="6"/>
                    </a:lnTo>
                    <a:lnTo>
                      <a:pt x="62" y="5"/>
                    </a:lnTo>
                    <a:lnTo>
                      <a:pt x="66" y="0"/>
                    </a:lnTo>
                    <a:lnTo>
                      <a:pt x="71" y="0"/>
                    </a:lnTo>
                    <a:lnTo>
                      <a:pt x="95" y="6"/>
                    </a:lnTo>
                    <a:lnTo>
                      <a:pt x="114" y="6"/>
                    </a:lnTo>
                    <a:lnTo>
                      <a:pt x="139" y="1"/>
                    </a:lnTo>
                    <a:lnTo>
                      <a:pt x="154" y="3"/>
                    </a:lnTo>
                    <a:lnTo>
                      <a:pt x="166" y="1"/>
                    </a:lnTo>
                    <a:lnTo>
                      <a:pt x="168" y="0"/>
                    </a:lnTo>
                    <a:lnTo>
                      <a:pt x="175" y="0"/>
                    </a:lnTo>
                    <a:lnTo>
                      <a:pt x="200" y="3"/>
                    </a:lnTo>
                    <a:lnTo>
                      <a:pt x="225" y="10"/>
                    </a:lnTo>
                    <a:lnTo>
                      <a:pt x="225" y="11"/>
                    </a:lnTo>
                    <a:lnTo>
                      <a:pt x="225" y="22"/>
                    </a:lnTo>
                    <a:lnTo>
                      <a:pt x="222" y="25"/>
                    </a:lnTo>
                    <a:lnTo>
                      <a:pt x="222" y="27"/>
                    </a:lnTo>
                    <a:lnTo>
                      <a:pt x="218" y="33"/>
                    </a:lnTo>
                    <a:lnTo>
                      <a:pt x="210" y="39"/>
                    </a:lnTo>
                    <a:lnTo>
                      <a:pt x="206" y="49"/>
                    </a:lnTo>
                    <a:lnTo>
                      <a:pt x="206" y="71"/>
                    </a:lnTo>
                    <a:lnTo>
                      <a:pt x="208" y="90"/>
                    </a:lnTo>
                    <a:lnTo>
                      <a:pt x="211" y="101"/>
                    </a:lnTo>
                    <a:lnTo>
                      <a:pt x="220" y="114"/>
                    </a:lnTo>
                    <a:lnTo>
                      <a:pt x="220" y="116"/>
                    </a:lnTo>
                    <a:lnTo>
                      <a:pt x="221" y="117"/>
                    </a:lnTo>
                    <a:lnTo>
                      <a:pt x="226" y="125"/>
                    </a:lnTo>
                    <a:lnTo>
                      <a:pt x="225" y="140"/>
                    </a:lnTo>
                    <a:lnTo>
                      <a:pt x="220" y="162"/>
                    </a:lnTo>
                    <a:lnTo>
                      <a:pt x="218" y="181"/>
                    </a:lnTo>
                    <a:lnTo>
                      <a:pt x="216" y="184"/>
                    </a:lnTo>
                    <a:lnTo>
                      <a:pt x="203" y="19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5" name="Freeform 259"/>
              <p:cNvSpPr>
                <a:spLocks noChangeAspect="1"/>
              </p:cNvSpPr>
              <p:nvPr/>
            </p:nvSpPr>
            <p:spPr bwMode="gray">
              <a:xfrm rot="-1047951">
                <a:off x="1790" y="2357"/>
                <a:ext cx="4" cy="4"/>
              </a:xfrm>
              <a:custGeom>
                <a:avLst/>
                <a:gdLst/>
                <a:ahLst/>
                <a:cxnLst>
                  <a:cxn ang="0">
                    <a:pos x="148" y="0"/>
                  </a:cxn>
                  <a:cxn ang="0">
                    <a:pos x="169" y="17"/>
                  </a:cxn>
                  <a:cxn ang="0">
                    <a:pos x="183" y="54"/>
                  </a:cxn>
                  <a:cxn ang="0">
                    <a:pos x="114" y="93"/>
                  </a:cxn>
                  <a:cxn ang="0">
                    <a:pos x="86" y="86"/>
                  </a:cxn>
                  <a:cxn ang="0">
                    <a:pos x="66" y="72"/>
                  </a:cxn>
                  <a:cxn ang="0">
                    <a:pos x="14" y="72"/>
                  </a:cxn>
                  <a:cxn ang="0">
                    <a:pos x="0" y="41"/>
                  </a:cxn>
                  <a:cxn ang="0">
                    <a:pos x="24" y="24"/>
                  </a:cxn>
                  <a:cxn ang="0">
                    <a:pos x="54" y="24"/>
                  </a:cxn>
                  <a:cxn ang="0">
                    <a:pos x="83" y="44"/>
                  </a:cxn>
                  <a:cxn ang="0">
                    <a:pos x="148" y="0"/>
                  </a:cxn>
                </a:cxnLst>
                <a:rect l="0" t="0" r="r" b="b"/>
                <a:pathLst>
                  <a:path w="183" h="93">
                    <a:moveTo>
                      <a:pt x="148" y="0"/>
                    </a:moveTo>
                    <a:lnTo>
                      <a:pt x="169" y="17"/>
                    </a:lnTo>
                    <a:lnTo>
                      <a:pt x="183" y="54"/>
                    </a:lnTo>
                    <a:lnTo>
                      <a:pt x="114" y="93"/>
                    </a:lnTo>
                    <a:lnTo>
                      <a:pt x="86" y="86"/>
                    </a:lnTo>
                    <a:lnTo>
                      <a:pt x="66" y="72"/>
                    </a:lnTo>
                    <a:lnTo>
                      <a:pt x="14" y="72"/>
                    </a:lnTo>
                    <a:lnTo>
                      <a:pt x="0" y="41"/>
                    </a:lnTo>
                    <a:lnTo>
                      <a:pt x="24" y="24"/>
                    </a:lnTo>
                    <a:lnTo>
                      <a:pt x="54" y="24"/>
                    </a:lnTo>
                    <a:lnTo>
                      <a:pt x="83" y="44"/>
                    </a:lnTo>
                    <a:lnTo>
                      <a:pt x="14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6" name="Freeform 260"/>
              <p:cNvSpPr>
                <a:spLocks noChangeAspect="1"/>
              </p:cNvSpPr>
              <p:nvPr/>
            </p:nvSpPr>
            <p:spPr bwMode="gray">
              <a:xfrm rot="-1047951">
                <a:off x="1753" y="2352"/>
                <a:ext cx="3" cy="4"/>
              </a:xfrm>
              <a:custGeom>
                <a:avLst/>
                <a:gdLst/>
                <a:ahLst/>
                <a:cxnLst>
                  <a:cxn ang="0">
                    <a:pos x="24" y="37"/>
                  </a:cxn>
                  <a:cxn ang="0">
                    <a:pos x="0" y="0"/>
                  </a:cxn>
                  <a:cxn ang="0">
                    <a:pos x="0" y="10"/>
                  </a:cxn>
                  <a:cxn ang="0">
                    <a:pos x="5" y="41"/>
                  </a:cxn>
                  <a:cxn ang="0">
                    <a:pos x="24" y="72"/>
                  </a:cxn>
                  <a:cxn ang="0">
                    <a:pos x="101" y="102"/>
                  </a:cxn>
                  <a:cxn ang="0">
                    <a:pos x="101" y="85"/>
                  </a:cxn>
                  <a:cxn ang="0">
                    <a:pos x="59" y="68"/>
                  </a:cxn>
                  <a:cxn ang="0">
                    <a:pos x="24" y="37"/>
                  </a:cxn>
                </a:cxnLst>
                <a:rect l="0" t="0" r="r" b="b"/>
                <a:pathLst>
                  <a:path w="101" h="102">
                    <a:moveTo>
                      <a:pt x="24" y="37"/>
                    </a:moveTo>
                    <a:lnTo>
                      <a:pt x="0" y="0"/>
                    </a:lnTo>
                    <a:lnTo>
                      <a:pt x="0" y="10"/>
                    </a:lnTo>
                    <a:lnTo>
                      <a:pt x="5" y="41"/>
                    </a:lnTo>
                    <a:lnTo>
                      <a:pt x="24" y="72"/>
                    </a:lnTo>
                    <a:lnTo>
                      <a:pt x="101" y="102"/>
                    </a:lnTo>
                    <a:lnTo>
                      <a:pt x="101" y="85"/>
                    </a:lnTo>
                    <a:lnTo>
                      <a:pt x="59" y="68"/>
                    </a:lnTo>
                    <a:lnTo>
                      <a:pt x="24" y="3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7" name="Freeform 261"/>
              <p:cNvSpPr>
                <a:spLocks noChangeAspect="1"/>
              </p:cNvSpPr>
              <p:nvPr/>
            </p:nvSpPr>
            <p:spPr bwMode="gray">
              <a:xfrm rot="-1047951">
                <a:off x="1758" y="2351"/>
                <a:ext cx="2" cy="4"/>
              </a:xfrm>
              <a:custGeom>
                <a:avLst/>
                <a:gdLst/>
                <a:ahLst/>
                <a:cxnLst>
                  <a:cxn ang="0">
                    <a:pos x="20" y="17"/>
                  </a:cxn>
                  <a:cxn ang="0">
                    <a:pos x="0" y="0"/>
                  </a:cxn>
                  <a:cxn ang="0">
                    <a:pos x="13" y="26"/>
                  </a:cxn>
                  <a:cxn ang="0">
                    <a:pos x="38" y="51"/>
                  </a:cxn>
                  <a:cxn ang="0">
                    <a:pos x="52" y="82"/>
                  </a:cxn>
                  <a:cxn ang="0">
                    <a:pos x="62" y="85"/>
                  </a:cxn>
                  <a:cxn ang="0">
                    <a:pos x="69" y="38"/>
                  </a:cxn>
                  <a:cxn ang="0">
                    <a:pos x="52" y="23"/>
                  </a:cxn>
                  <a:cxn ang="0">
                    <a:pos x="20" y="17"/>
                  </a:cxn>
                </a:cxnLst>
                <a:rect l="0" t="0" r="r" b="b"/>
                <a:pathLst>
                  <a:path w="69" h="85">
                    <a:moveTo>
                      <a:pt x="20" y="17"/>
                    </a:moveTo>
                    <a:lnTo>
                      <a:pt x="0" y="0"/>
                    </a:lnTo>
                    <a:lnTo>
                      <a:pt x="13" y="26"/>
                    </a:lnTo>
                    <a:lnTo>
                      <a:pt x="38" y="51"/>
                    </a:lnTo>
                    <a:lnTo>
                      <a:pt x="52" y="82"/>
                    </a:lnTo>
                    <a:lnTo>
                      <a:pt x="62" y="85"/>
                    </a:lnTo>
                    <a:lnTo>
                      <a:pt x="69" y="38"/>
                    </a:lnTo>
                    <a:lnTo>
                      <a:pt x="52" y="23"/>
                    </a:lnTo>
                    <a:lnTo>
                      <a:pt x="20" y="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68" name="Freeform 262"/>
            <p:cNvSpPr>
              <a:spLocks noChangeAspect="1"/>
            </p:cNvSpPr>
            <p:nvPr/>
          </p:nvSpPr>
          <p:spPr bwMode="gray">
            <a:xfrm>
              <a:off x="3234531" y="3429347"/>
              <a:ext cx="74613" cy="74613"/>
            </a:xfrm>
            <a:custGeom>
              <a:avLst/>
              <a:gdLst/>
              <a:ahLst/>
              <a:cxnLst>
                <a:cxn ang="0">
                  <a:pos x="223" y="0"/>
                </a:cxn>
                <a:cxn ang="0">
                  <a:pos x="206" y="11"/>
                </a:cxn>
                <a:cxn ang="0">
                  <a:pos x="187" y="16"/>
                </a:cxn>
                <a:cxn ang="0">
                  <a:pos x="163" y="21"/>
                </a:cxn>
                <a:cxn ang="0">
                  <a:pos x="156" y="14"/>
                </a:cxn>
                <a:cxn ang="0">
                  <a:pos x="149" y="16"/>
                </a:cxn>
                <a:cxn ang="0">
                  <a:pos x="143" y="18"/>
                </a:cxn>
                <a:cxn ang="0">
                  <a:pos x="136" y="38"/>
                </a:cxn>
                <a:cxn ang="0">
                  <a:pos x="123" y="43"/>
                </a:cxn>
                <a:cxn ang="0">
                  <a:pos x="117" y="50"/>
                </a:cxn>
                <a:cxn ang="0">
                  <a:pos x="110" y="58"/>
                </a:cxn>
                <a:cxn ang="0">
                  <a:pos x="101" y="61"/>
                </a:cxn>
                <a:cxn ang="0">
                  <a:pos x="93" y="63"/>
                </a:cxn>
                <a:cxn ang="0">
                  <a:pos x="78" y="54"/>
                </a:cxn>
                <a:cxn ang="0">
                  <a:pos x="68" y="72"/>
                </a:cxn>
                <a:cxn ang="0">
                  <a:pos x="46" y="72"/>
                </a:cxn>
                <a:cxn ang="0">
                  <a:pos x="43" y="95"/>
                </a:cxn>
                <a:cxn ang="0">
                  <a:pos x="35" y="101"/>
                </a:cxn>
                <a:cxn ang="0">
                  <a:pos x="29" y="111"/>
                </a:cxn>
                <a:cxn ang="0">
                  <a:pos x="2" y="112"/>
                </a:cxn>
                <a:cxn ang="0">
                  <a:pos x="2" y="120"/>
                </a:cxn>
                <a:cxn ang="0">
                  <a:pos x="20" y="141"/>
                </a:cxn>
                <a:cxn ang="0">
                  <a:pos x="57" y="181"/>
                </a:cxn>
                <a:cxn ang="0">
                  <a:pos x="70" y="194"/>
                </a:cxn>
                <a:cxn ang="0">
                  <a:pos x="95" y="211"/>
                </a:cxn>
                <a:cxn ang="0">
                  <a:pos x="98" y="221"/>
                </a:cxn>
                <a:cxn ang="0">
                  <a:pos x="105" y="215"/>
                </a:cxn>
                <a:cxn ang="0">
                  <a:pos x="120" y="220"/>
                </a:cxn>
                <a:cxn ang="0">
                  <a:pos x="152" y="226"/>
                </a:cxn>
                <a:cxn ang="0">
                  <a:pos x="165" y="224"/>
                </a:cxn>
                <a:cxn ang="0">
                  <a:pos x="182" y="235"/>
                </a:cxn>
                <a:cxn ang="0">
                  <a:pos x="197" y="236"/>
                </a:cxn>
                <a:cxn ang="0">
                  <a:pos x="214" y="231"/>
                </a:cxn>
                <a:cxn ang="0">
                  <a:pos x="212" y="224"/>
                </a:cxn>
                <a:cxn ang="0">
                  <a:pos x="204" y="200"/>
                </a:cxn>
                <a:cxn ang="0">
                  <a:pos x="212" y="181"/>
                </a:cxn>
                <a:cxn ang="0">
                  <a:pos x="219" y="117"/>
                </a:cxn>
                <a:cxn ang="0">
                  <a:pos x="231" y="43"/>
                </a:cxn>
                <a:cxn ang="0">
                  <a:pos x="234" y="0"/>
                </a:cxn>
              </a:cxnLst>
              <a:rect l="0" t="0" r="r" b="b"/>
              <a:pathLst>
                <a:path w="234" h="236">
                  <a:moveTo>
                    <a:pt x="234" y="0"/>
                  </a:moveTo>
                  <a:lnTo>
                    <a:pt x="223" y="0"/>
                  </a:lnTo>
                  <a:lnTo>
                    <a:pt x="209" y="6"/>
                  </a:lnTo>
                  <a:lnTo>
                    <a:pt x="206" y="11"/>
                  </a:lnTo>
                  <a:lnTo>
                    <a:pt x="197" y="16"/>
                  </a:lnTo>
                  <a:lnTo>
                    <a:pt x="187" y="16"/>
                  </a:lnTo>
                  <a:lnTo>
                    <a:pt x="180" y="21"/>
                  </a:lnTo>
                  <a:lnTo>
                    <a:pt x="163" y="21"/>
                  </a:lnTo>
                  <a:lnTo>
                    <a:pt x="160" y="18"/>
                  </a:lnTo>
                  <a:lnTo>
                    <a:pt x="156" y="14"/>
                  </a:lnTo>
                  <a:lnTo>
                    <a:pt x="150" y="12"/>
                  </a:lnTo>
                  <a:lnTo>
                    <a:pt x="149" y="16"/>
                  </a:lnTo>
                  <a:lnTo>
                    <a:pt x="147" y="17"/>
                  </a:lnTo>
                  <a:lnTo>
                    <a:pt x="143" y="18"/>
                  </a:lnTo>
                  <a:lnTo>
                    <a:pt x="139" y="25"/>
                  </a:lnTo>
                  <a:lnTo>
                    <a:pt x="136" y="38"/>
                  </a:lnTo>
                  <a:lnTo>
                    <a:pt x="133" y="41"/>
                  </a:lnTo>
                  <a:lnTo>
                    <a:pt x="123" y="43"/>
                  </a:lnTo>
                  <a:lnTo>
                    <a:pt x="118" y="48"/>
                  </a:lnTo>
                  <a:lnTo>
                    <a:pt x="117" y="50"/>
                  </a:lnTo>
                  <a:lnTo>
                    <a:pt x="113" y="52"/>
                  </a:lnTo>
                  <a:lnTo>
                    <a:pt x="110" y="58"/>
                  </a:lnTo>
                  <a:lnTo>
                    <a:pt x="101" y="59"/>
                  </a:lnTo>
                  <a:lnTo>
                    <a:pt x="101" y="61"/>
                  </a:lnTo>
                  <a:lnTo>
                    <a:pt x="99" y="63"/>
                  </a:lnTo>
                  <a:lnTo>
                    <a:pt x="93" y="63"/>
                  </a:lnTo>
                  <a:lnTo>
                    <a:pt x="85" y="57"/>
                  </a:lnTo>
                  <a:lnTo>
                    <a:pt x="78" y="54"/>
                  </a:lnTo>
                  <a:lnTo>
                    <a:pt x="72" y="64"/>
                  </a:lnTo>
                  <a:lnTo>
                    <a:pt x="68" y="72"/>
                  </a:lnTo>
                  <a:lnTo>
                    <a:pt x="51" y="74"/>
                  </a:lnTo>
                  <a:lnTo>
                    <a:pt x="46" y="72"/>
                  </a:lnTo>
                  <a:lnTo>
                    <a:pt x="43" y="80"/>
                  </a:lnTo>
                  <a:lnTo>
                    <a:pt x="43" y="95"/>
                  </a:lnTo>
                  <a:lnTo>
                    <a:pt x="41" y="96"/>
                  </a:lnTo>
                  <a:lnTo>
                    <a:pt x="35" y="101"/>
                  </a:lnTo>
                  <a:lnTo>
                    <a:pt x="32" y="108"/>
                  </a:lnTo>
                  <a:lnTo>
                    <a:pt x="29" y="111"/>
                  </a:lnTo>
                  <a:lnTo>
                    <a:pt x="12" y="112"/>
                  </a:lnTo>
                  <a:lnTo>
                    <a:pt x="2" y="112"/>
                  </a:lnTo>
                  <a:lnTo>
                    <a:pt x="0" y="118"/>
                  </a:lnTo>
                  <a:lnTo>
                    <a:pt x="2" y="120"/>
                  </a:lnTo>
                  <a:lnTo>
                    <a:pt x="16" y="136"/>
                  </a:lnTo>
                  <a:lnTo>
                    <a:pt x="20" y="141"/>
                  </a:lnTo>
                  <a:lnTo>
                    <a:pt x="42" y="162"/>
                  </a:lnTo>
                  <a:lnTo>
                    <a:pt x="57" y="181"/>
                  </a:lnTo>
                  <a:lnTo>
                    <a:pt x="66" y="189"/>
                  </a:lnTo>
                  <a:lnTo>
                    <a:pt x="70" y="194"/>
                  </a:lnTo>
                  <a:lnTo>
                    <a:pt x="77" y="197"/>
                  </a:lnTo>
                  <a:lnTo>
                    <a:pt x="95" y="211"/>
                  </a:lnTo>
                  <a:lnTo>
                    <a:pt x="98" y="217"/>
                  </a:lnTo>
                  <a:lnTo>
                    <a:pt x="98" y="221"/>
                  </a:lnTo>
                  <a:lnTo>
                    <a:pt x="99" y="221"/>
                  </a:lnTo>
                  <a:lnTo>
                    <a:pt x="105" y="215"/>
                  </a:lnTo>
                  <a:lnTo>
                    <a:pt x="110" y="215"/>
                  </a:lnTo>
                  <a:lnTo>
                    <a:pt x="120" y="220"/>
                  </a:lnTo>
                  <a:lnTo>
                    <a:pt x="143" y="226"/>
                  </a:lnTo>
                  <a:lnTo>
                    <a:pt x="152" y="226"/>
                  </a:lnTo>
                  <a:lnTo>
                    <a:pt x="160" y="224"/>
                  </a:lnTo>
                  <a:lnTo>
                    <a:pt x="165" y="224"/>
                  </a:lnTo>
                  <a:lnTo>
                    <a:pt x="174" y="227"/>
                  </a:lnTo>
                  <a:lnTo>
                    <a:pt x="182" y="235"/>
                  </a:lnTo>
                  <a:lnTo>
                    <a:pt x="187" y="236"/>
                  </a:lnTo>
                  <a:lnTo>
                    <a:pt x="197" y="236"/>
                  </a:lnTo>
                  <a:lnTo>
                    <a:pt x="209" y="233"/>
                  </a:lnTo>
                  <a:lnTo>
                    <a:pt x="214" y="231"/>
                  </a:lnTo>
                  <a:lnTo>
                    <a:pt x="214" y="230"/>
                  </a:lnTo>
                  <a:lnTo>
                    <a:pt x="212" y="224"/>
                  </a:lnTo>
                  <a:lnTo>
                    <a:pt x="204" y="211"/>
                  </a:lnTo>
                  <a:lnTo>
                    <a:pt x="204" y="200"/>
                  </a:lnTo>
                  <a:lnTo>
                    <a:pt x="209" y="190"/>
                  </a:lnTo>
                  <a:lnTo>
                    <a:pt x="212" y="181"/>
                  </a:lnTo>
                  <a:lnTo>
                    <a:pt x="213" y="156"/>
                  </a:lnTo>
                  <a:lnTo>
                    <a:pt x="219" y="117"/>
                  </a:lnTo>
                  <a:lnTo>
                    <a:pt x="219" y="82"/>
                  </a:lnTo>
                  <a:lnTo>
                    <a:pt x="231" y="43"/>
                  </a:lnTo>
                  <a:lnTo>
                    <a:pt x="234" y="23"/>
                  </a:lnTo>
                  <a:lnTo>
                    <a:pt x="23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9" name="Freeform 263"/>
            <p:cNvSpPr>
              <a:spLocks noChangeAspect="1"/>
            </p:cNvSpPr>
            <p:nvPr/>
          </p:nvSpPr>
          <p:spPr bwMode="gray">
            <a:xfrm>
              <a:off x="3313906" y="3524597"/>
              <a:ext cx="101600" cy="42863"/>
            </a:xfrm>
            <a:custGeom>
              <a:avLst/>
              <a:gdLst/>
              <a:ahLst/>
              <a:cxnLst>
                <a:cxn ang="0">
                  <a:pos x="19" y="1"/>
                </a:cxn>
                <a:cxn ang="0">
                  <a:pos x="6" y="9"/>
                </a:cxn>
                <a:cxn ang="0">
                  <a:pos x="16" y="32"/>
                </a:cxn>
                <a:cxn ang="0">
                  <a:pos x="10" y="44"/>
                </a:cxn>
                <a:cxn ang="0">
                  <a:pos x="1" y="71"/>
                </a:cxn>
                <a:cxn ang="0">
                  <a:pos x="7" y="82"/>
                </a:cxn>
                <a:cxn ang="0">
                  <a:pos x="22" y="72"/>
                </a:cxn>
                <a:cxn ang="0">
                  <a:pos x="58" y="80"/>
                </a:cxn>
                <a:cxn ang="0">
                  <a:pos x="75" y="87"/>
                </a:cxn>
                <a:cxn ang="0">
                  <a:pos x="92" y="112"/>
                </a:cxn>
                <a:cxn ang="0">
                  <a:pos x="109" y="103"/>
                </a:cxn>
                <a:cxn ang="0">
                  <a:pos x="117" y="131"/>
                </a:cxn>
                <a:cxn ang="0">
                  <a:pos x="135" y="134"/>
                </a:cxn>
                <a:cxn ang="0">
                  <a:pos x="157" y="110"/>
                </a:cxn>
                <a:cxn ang="0">
                  <a:pos x="139" y="95"/>
                </a:cxn>
                <a:cxn ang="0">
                  <a:pos x="140" y="81"/>
                </a:cxn>
                <a:cxn ang="0">
                  <a:pos x="160" y="72"/>
                </a:cxn>
                <a:cxn ang="0">
                  <a:pos x="187" y="43"/>
                </a:cxn>
                <a:cxn ang="0">
                  <a:pos x="201" y="34"/>
                </a:cxn>
                <a:cxn ang="0">
                  <a:pos x="222" y="45"/>
                </a:cxn>
                <a:cxn ang="0">
                  <a:pos x="260" y="63"/>
                </a:cxn>
                <a:cxn ang="0">
                  <a:pos x="273" y="71"/>
                </a:cxn>
                <a:cxn ang="0">
                  <a:pos x="258" y="85"/>
                </a:cxn>
                <a:cxn ang="0">
                  <a:pos x="261" y="110"/>
                </a:cxn>
                <a:cxn ang="0">
                  <a:pos x="281" y="128"/>
                </a:cxn>
                <a:cxn ang="0">
                  <a:pos x="290" y="109"/>
                </a:cxn>
                <a:cxn ang="0">
                  <a:pos x="302" y="109"/>
                </a:cxn>
                <a:cxn ang="0">
                  <a:pos x="318" y="87"/>
                </a:cxn>
                <a:cxn ang="0">
                  <a:pos x="313" y="77"/>
                </a:cxn>
                <a:cxn ang="0">
                  <a:pos x="304" y="66"/>
                </a:cxn>
                <a:cxn ang="0">
                  <a:pos x="297" y="48"/>
                </a:cxn>
                <a:cxn ang="0">
                  <a:pos x="266" y="18"/>
                </a:cxn>
                <a:cxn ang="0">
                  <a:pos x="231" y="11"/>
                </a:cxn>
                <a:cxn ang="0">
                  <a:pos x="189" y="1"/>
                </a:cxn>
                <a:cxn ang="0">
                  <a:pos x="176" y="11"/>
                </a:cxn>
                <a:cxn ang="0">
                  <a:pos x="164" y="31"/>
                </a:cxn>
                <a:cxn ang="0">
                  <a:pos x="156" y="20"/>
                </a:cxn>
                <a:cxn ang="0">
                  <a:pos x="118" y="36"/>
                </a:cxn>
                <a:cxn ang="0">
                  <a:pos x="101" y="44"/>
                </a:cxn>
                <a:cxn ang="0">
                  <a:pos x="71" y="34"/>
                </a:cxn>
                <a:cxn ang="0">
                  <a:pos x="45" y="23"/>
                </a:cxn>
                <a:cxn ang="0">
                  <a:pos x="35" y="7"/>
                </a:cxn>
              </a:cxnLst>
              <a:rect l="0" t="0" r="r" b="b"/>
              <a:pathLst>
                <a:path w="318" h="135">
                  <a:moveTo>
                    <a:pt x="23" y="0"/>
                  </a:moveTo>
                  <a:lnTo>
                    <a:pt x="22" y="1"/>
                  </a:lnTo>
                  <a:lnTo>
                    <a:pt x="19" y="1"/>
                  </a:lnTo>
                  <a:lnTo>
                    <a:pt x="17" y="0"/>
                  </a:lnTo>
                  <a:lnTo>
                    <a:pt x="13" y="0"/>
                  </a:lnTo>
                  <a:lnTo>
                    <a:pt x="6" y="9"/>
                  </a:lnTo>
                  <a:lnTo>
                    <a:pt x="5" y="23"/>
                  </a:lnTo>
                  <a:lnTo>
                    <a:pt x="12" y="28"/>
                  </a:lnTo>
                  <a:lnTo>
                    <a:pt x="16" y="32"/>
                  </a:lnTo>
                  <a:lnTo>
                    <a:pt x="15" y="37"/>
                  </a:lnTo>
                  <a:lnTo>
                    <a:pt x="11" y="40"/>
                  </a:lnTo>
                  <a:lnTo>
                    <a:pt x="10" y="44"/>
                  </a:lnTo>
                  <a:lnTo>
                    <a:pt x="10" y="56"/>
                  </a:lnTo>
                  <a:lnTo>
                    <a:pt x="8" y="61"/>
                  </a:lnTo>
                  <a:lnTo>
                    <a:pt x="1" y="71"/>
                  </a:lnTo>
                  <a:lnTo>
                    <a:pt x="0" y="71"/>
                  </a:lnTo>
                  <a:lnTo>
                    <a:pt x="6" y="82"/>
                  </a:lnTo>
                  <a:lnTo>
                    <a:pt x="7" y="82"/>
                  </a:lnTo>
                  <a:lnTo>
                    <a:pt x="10" y="75"/>
                  </a:lnTo>
                  <a:lnTo>
                    <a:pt x="12" y="72"/>
                  </a:lnTo>
                  <a:lnTo>
                    <a:pt x="22" y="72"/>
                  </a:lnTo>
                  <a:lnTo>
                    <a:pt x="40" y="75"/>
                  </a:lnTo>
                  <a:lnTo>
                    <a:pt x="48" y="76"/>
                  </a:lnTo>
                  <a:lnTo>
                    <a:pt x="58" y="80"/>
                  </a:lnTo>
                  <a:lnTo>
                    <a:pt x="67" y="81"/>
                  </a:lnTo>
                  <a:lnTo>
                    <a:pt x="70" y="82"/>
                  </a:lnTo>
                  <a:lnTo>
                    <a:pt x="75" y="87"/>
                  </a:lnTo>
                  <a:lnTo>
                    <a:pt x="78" y="96"/>
                  </a:lnTo>
                  <a:lnTo>
                    <a:pt x="85" y="103"/>
                  </a:lnTo>
                  <a:lnTo>
                    <a:pt x="92" y="112"/>
                  </a:lnTo>
                  <a:lnTo>
                    <a:pt x="98" y="112"/>
                  </a:lnTo>
                  <a:lnTo>
                    <a:pt x="103" y="106"/>
                  </a:lnTo>
                  <a:lnTo>
                    <a:pt x="109" y="103"/>
                  </a:lnTo>
                  <a:lnTo>
                    <a:pt x="113" y="112"/>
                  </a:lnTo>
                  <a:lnTo>
                    <a:pt x="113" y="122"/>
                  </a:lnTo>
                  <a:lnTo>
                    <a:pt x="117" y="131"/>
                  </a:lnTo>
                  <a:lnTo>
                    <a:pt x="118" y="134"/>
                  </a:lnTo>
                  <a:lnTo>
                    <a:pt x="130" y="135"/>
                  </a:lnTo>
                  <a:lnTo>
                    <a:pt x="135" y="134"/>
                  </a:lnTo>
                  <a:lnTo>
                    <a:pt x="152" y="124"/>
                  </a:lnTo>
                  <a:lnTo>
                    <a:pt x="160" y="117"/>
                  </a:lnTo>
                  <a:lnTo>
                    <a:pt x="157" y="110"/>
                  </a:lnTo>
                  <a:lnTo>
                    <a:pt x="152" y="107"/>
                  </a:lnTo>
                  <a:lnTo>
                    <a:pt x="148" y="102"/>
                  </a:lnTo>
                  <a:lnTo>
                    <a:pt x="139" y="95"/>
                  </a:lnTo>
                  <a:lnTo>
                    <a:pt x="137" y="91"/>
                  </a:lnTo>
                  <a:lnTo>
                    <a:pt x="137" y="87"/>
                  </a:lnTo>
                  <a:lnTo>
                    <a:pt x="140" y="81"/>
                  </a:lnTo>
                  <a:lnTo>
                    <a:pt x="148" y="75"/>
                  </a:lnTo>
                  <a:lnTo>
                    <a:pt x="156" y="72"/>
                  </a:lnTo>
                  <a:lnTo>
                    <a:pt x="160" y="72"/>
                  </a:lnTo>
                  <a:lnTo>
                    <a:pt x="168" y="68"/>
                  </a:lnTo>
                  <a:lnTo>
                    <a:pt x="177" y="58"/>
                  </a:lnTo>
                  <a:lnTo>
                    <a:pt x="187" y="43"/>
                  </a:lnTo>
                  <a:lnTo>
                    <a:pt x="189" y="39"/>
                  </a:lnTo>
                  <a:lnTo>
                    <a:pt x="190" y="38"/>
                  </a:lnTo>
                  <a:lnTo>
                    <a:pt x="201" y="34"/>
                  </a:lnTo>
                  <a:lnTo>
                    <a:pt x="205" y="34"/>
                  </a:lnTo>
                  <a:lnTo>
                    <a:pt x="209" y="36"/>
                  </a:lnTo>
                  <a:lnTo>
                    <a:pt x="222" y="45"/>
                  </a:lnTo>
                  <a:lnTo>
                    <a:pt x="241" y="54"/>
                  </a:lnTo>
                  <a:lnTo>
                    <a:pt x="252" y="66"/>
                  </a:lnTo>
                  <a:lnTo>
                    <a:pt x="260" y="63"/>
                  </a:lnTo>
                  <a:lnTo>
                    <a:pt x="266" y="63"/>
                  </a:lnTo>
                  <a:lnTo>
                    <a:pt x="273" y="68"/>
                  </a:lnTo>
                  <a:lnTo>
                    <a:pt x="273" y="71"/>
                  </a:lnTo>
                  <a:lnTo>
                    <a:pt x="269" y="71"/>
                  </a:lnTo>
                  <a:lnTo>
                    <a:pt x="259" y="80"/>
                  </a:lnTo>
                  <a:lnTo>
                    <a:pt x="258" y="85"/>
                  </a:lnTo>
                  <a:lnTo>
                    <a:pt x="257" y="93"/>
                  </a:lnTo>
                  <a:lnTo>
                    <a:pt x="258" y="104"/>
                  </a:lnTo>
                  <a:lnTo>
                    <a:pt x="261" y="110"/>
                  </a:lnTo>
                  <a:lnTo>
                    <a:pt x="273" y="123"/>
                  </a:lnTo>
                  <a:lnTo>
                    <a:pt x="280" y="128"/>
                  </a:lnTo>
                  <a:lnTo>
                    <a:pt x="281" y="128"/>
                  </a:lnTo>
                  <a:lnTo>
                    <a:pt x="281" y="123"/>
                  </a:lnTo>
                  <a:lnTo>
                    <a:pt x="290" y="117"/>
                  </a:lnTo>
                  <a:lnTo>
                    <a:pt x="290" y="109"/>
                  </a:lnTo>
                  <a:lnTo>
                    <a:pt x="293" y="108"/>
                  </a:lnTo>
                  <a:lnTo>
                    <a:pt x="298" y="112"/>
                  </a:lnTo>
                  <a:lnTo>
                    <a:pt x="302" y="109"/>
                  </a:lnTo>
                  <a:lnTo>
                    <a:pt x="312" y="96"/>
                  </a:lnTo>
                  <a:lnTo>
                    <a:pt x="318" y="91"/>
                  </a:lnTo>
                  <a:lnTo>
                    <a:pt x="318" y="87"/>
                  </a:lnTo>
                  <a:lnTo>
                    <a:pt x="314" y="85"/>
                  </a:lnTo>
                  <a:lnTo>
                    <a:pt x="313" y="83"/>
                  </a:lnTo>
                  <a:lnTo>
                    <a:pt x="313" y="77"/>
                  </a:lnTo>
                  <a:lnTo>
                    <a:pt x="309" y="71"/>
                  </a:lnTo>
                  <a:lnTo>
                    <a:pt x="304" y="68"/>
                  </a:lnTo>
                  <a:lnTo>
                    <a:pt x="304" y="66"/>
                  </a:lnTo>
                  <a:lnTo>
                    <a:pt x="306" y="58"/>
                  </a:lnTo>
                  <a:lnTo>
                    <a:pt x="307" y="54"/>
                  </a:lnTo>
                  <a:lnTo>
                    <a:pt x="297" y="48"/>
                  </a:lnTo>
                  <a:lnTo>
                    <a:pt x="287" y="37"/>
                  </a:lnTo>
                  <a:lnTo>
                    <a:pt x="284" y="33"/>
                  </a:lnTo>
                  <a:lnTo>
                    <a:pt x="266" y="18"/>
                  </a:lnTo>
                  <a:lnTo>
                    <a:pt x="257" y="15"/>
                  </a:lnTo>
                  <a:lnTo>
                    <a:pt x="244" y="11"/>
                  </a:lnTo>
                  <a:lnTo>
                    <a:pt x="231" y="11"/>
                  </a:lnTo>
                  <a:lnTo>
                    <a:pt x="218" y="7"/>
                  </a:lnTo>
                  <a:lnTo>
                    <a:pt x="209" y="1"/>
                  </a:lnTo>
                  <a:lnTo>
                    <a:pt x="189" y="1"/>
                  </a:lnTo>
                  <a:lnTo>
                    <a:pt x="184" y="2"/>
                  </a:lnTo>
                  <a:lnTo>
                    <a:pt x="182" y="4"/>
                  </a:lnTo>
                  <a:lnTo>
                    <a:pt x="176" y="11"/>
                  </a:lnTo>
                  <a:lnTo>
                    <a:pt x="174" y="27"/>
                  </a:lnTo>
                  <a:lnTo>
                    <a:pt x="167" y="31"/>
                  </a:lnTo>
                  <a:lnTo>
                    <a:pt x="164" y="31"/>
                  </a:lnTo>
                  <a:lnTo>
                    <a:pt x="164" y="21"/>
                  </a:lnTo>
                  <a:lnTo>
                    <a:pt x="160" y="20"/>
                  </a:lnTo>
                  <a:lnTo>
                    <a:pt x="156" y="20"/>
                  </a:lnTo>
                  <a:lnTo>
                    <a:pt x="137" y="31"/>
                  </a:lnTo>
                  <a:lnTo>
                    <a:pt x="121" y="33"/>
                  </a:lnTo>
                  <a:lnTo>
                    <a:pt x="118" y="36"/>
                  </a:lnTo>
                  <a:lnTo>
                    <a:pt x="110" y="43"/>
                  </a:lnTo>
                  <a:lnTo>
                    <a:pt x="105" y="44"/>
                  </a:lnTo>
                  <a:lnTo>
                    <a:pt x="101" y="44"/>
                  </a:lnTo>
                  <a:lnTo>
                    <a:pt x="92" y="43"/>
                  </a:lnTo>
                  <a:lnTo>
                    <a:pt x="75" y="36"/>
                  </a:lnTo>
                  <a:lnTo>
                    <a:pt x="71" y="34"/>
                  </a:lnTo>
                  <a:lnTo>
                    <a:pt x="48" y="34"/>
                  </a:lnTo>
                  <a:lnTo>
                    <a:pt x="45" y="28"/>
                  </a:lnTo>
                  <a:lnTo>
                    <a:pt x="45" y="23"/>
                  </a:lnTo>
                  <a:lnTo>
                    <a:pt x="39" y="20"/>
                  </a:lnTo>
                  <a:lnTo>
                    <a:pt x="37" y="9"/>
                  </a:lnTo>
                  <a:lnTo>
                    <a:pt x="35" y="7"/>
                  </a:lnTo>
                  <a:lnTo>
                    <a:pt x="27" y="5"/>
                  </a:lnTo>
                  <a:lnTo>
                    <a:pt x="2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70" name="Freeform 264"/>
            <p:cNvSpPr>
              <a:spLocks noChangeAspect="1"/>
            </p:cNvSpPr>
            <p:nvPr/>
          </p:nvSpPr>
          <p:spPr bwMode="gray">
            <a:xfrm>
              <a:off x="3153568" y="3378547"/>
              <a:ext cx="68263" cy="74613"/>
            </a:xfrm>
            <a:custGeom>
              <a:avLst/>
              <a:gdLst/>
              <a:ahLst/>
              <a:cxnLst>
                <a:cxn ang="0">
                  <a:pos x="71" y="1"/>
                </a:cxn>
                <a:cxn ang="0">
                  <a:pos x="39" y="28"/>
                </a:cxn>
                <a:cxn ang="0">
                  <a:pos x="63" y="52"/>
                </a:cxn>
                <a:cxn ang="0">
                  <a:pos x="82" y="71"/>
                </a:cxn>
                <a:cxn ang="0">
                  <a:pos x="95" y="84"/>
                </a:cxn>
                <a:cxn ang="0">
                  <a:pos x="93" y="100"/>
                </a:cxn>
                <a:cxn ang="0">
                  <a:pos x="69" y="99"/>
                </a:cxn>
                <a:cxn ang="0">
                  <a:pos x="16" y="138"/>
                </a:cxn>
                <a:cxn ang="0">
                  <a:pos x="9" y="152"/>
                </a:cxn>
                <a:cxn ang="0">
                  <a:pos x="5" y="158"/>
                </a:cxn>
                <a:cxn ang="0">
                  <a:pos x="6" y="168"/>
                </a:cxn>
                <a:cxn ang="0">
                  <a:pos x="2" y="186"/>
                </a:cxn>
                <a:cxn ang="0">
                  <a:pos x="2" y="191"/>
                </a:cxn>
                <a:cxn ang="0">
                  <a:pos x="9" y="196"/>
                </a:cxn>
                <a:cxn ang="0">
                  <a:pos x="17" y="204"/>
                </a:cxn>
                <a:cxn ang="0">
                  <a:pos x="37" y="217"/>
                </a:cxn>
                <a:cxn ang="0">
                  <a:pos x="55" y="226"/>
                </a:cxn>
                <a:cxn ang="0">
                  <a:pos x="86" y="227"/>
                </a:cxn>
                <a:cxn ang="0">
                  <a:pos x="112" y="232"/>
                </a:cxn>
                <a:cxn ang="0">
                  <a:pos x="119" y="232"/>
                </a:cxn>
                <a:cxn ang="0">
                  <a:pos x="134" y="220"/>
                </a:cxn>
                <a:cxn ang="0">
                  <a:pos x="145" y="211"/>
                </a:cxn>
                <a:cxn ang="0">
                  <a:pos x="149" y="199"/>
                </a:cxn>
                <a:cxn ang="0">
                  <a:pos x="155" y="194"/>
                </a:cxn>
                <a:cxn ang="0">
                  <a:pos x="165" y="184"/>
                </a:cxn>
                <a:cxn ang="0">
                  <a:pos x="163" y="175"/>
                </a:cxn>
                <a:cxn ang="0">
                  <a:pos x="162" y="169"/>
                </a:cxn>
                <a:cxn ang="0">
                  <a:pos x="172" y="159"/>
                </a:cxn>
                <a:cxn ang="0">
                  <a:pos x="177" y="157"/>
                </a:cxn>
                <a:cxn ang="0">
                  <a:pos x="208" y="134"/>
                </a:cxn>
                <a:cxn ang="0">
                  <a:pos x="212" y="124"/>
                </a:cxn>
                <a:cxn ang="0">
                  <a:pos x="211" y="121"/>
                </a:cxn>
                <a:cxn ang="0">
                  <a:pos x="209" y="118"/>
                </a:cxn>
                <a:cxn ang="0">
                  <a:pos x="195" y="121"/>
                </a:cxn>
                <a:cxn ang="0">
                  <a:pos x="187" y="116"/>
                </a:cxn>
                <a:cxn ang="0">
                  <a:pos x="184" y="111"/>
                </a:cxn>
                <a:cxn ang="0">
                  <a:pos x="163" y="108"/>
                </a:cxn>
                <a:cxn ang="0">
                  <a:pos x="166" y="72"/>
                </a:cxn>
              </a:cxnLst>
              <a:rect l="0" t="0" r="r" b="b"/>
              <a:pathLst>
                <a:path w="212" h="235">
                  <a:moveTo>
                    <a:pt x="166" y="0"/>
                  </a:moveTo>
                  <a:lnTo>
                    <a:pt x="71" y="1"/>
                  </a:lnTo>
                  <a:lnTo>
                    <a:pt x="71" y="28"/>
                  </a:lnTo>
                  <a:lnTo>
                    <a:pt x="39" y="28"/>
                  </a:lnTo>
                  <a:lnTo>
                    <a:pt x="37" y="27"/>
                  </a:lnTo>
                  <a:lnTo>
                    <a:pt x="63" y="52"/>
                  </a:lnTo>
                  <a:lnTo>
                    <a:pt x="79" y="62"/>
                  </a:lnTo>
                  <a:lnTo>
                    <a:pt x="82" y="71"/>
                  </a:lnTo>
                  <a:lnTo>
                    <a:pt x="92" y="79"/>
                  </a:lnTo>
                  <a:lnTo>
                    <a:pt x="95" y="84"/>
                  </a:lnTo>
                  <a:lnTo>
                    <a:pt x="93" y="99"/>
                  </a:lnTo>
                  <a:lnTo>
                    <a:pt x="93" y="100"/>
                  </a:lnTo>
                  <a:lnTo>
                    <a:pt x="92" y="99"/>
                  </a:lnTo>
                  <a:lnTo>
                    <a:pt x="69" y="99"/>
                  </a:lnTo>
                  <a:lnTo>
                    <a:pt x="39" y="102"/>
                  </a:lnTo>
                  <a:lnTo>
                    <a:pt x="16" y="138"/>
                  </a:lnTo>
                  <a:lnTo>
                    <a:pt x="15" y="142"/>
                  </a:lnTo>
                  <a:lnTo>
                    <a:pt x="9" y="152"/>
                  </a:lnTo>
                  <a:lnTo>
                    <a:pt x="6" y="157"/>
                  </a:lnTo>
                  <a:lnTo>
                    <a:pt x="5" y="158"/>
                  </a:lnTo>
                  <a:lnTo>
                    <a:pt x="7" y="165"/>
                  </a:lnTo>
                  <a:lnTo>
                    <a:pt x="6" y="168"/>
                  </a:lnTo>
                  <a:lnTo>
                    <a:pt x="4" y="170"/>
                  </a:lnTo>
                  <a:lnTo>
                    <a:pt x="2" y="186"/>
                  </a:lnTo>
                  <a:lnTo>
                    <a:pt x="0" y="188"/>
                  </a:lnTo>
                  <a:lnTo>
                    <a:pt x="2" y="191"/>
                  </a:lnTo>
                  <a:lnTo>
                    <a:pt x="7" y="195"/>
                  </a:lnTo>
                  <a:lnTo>
                    <a:pt x="9" y="196"/>
                  </a:lnTo>
                  <a:lnTo>
                    <a:pt x="16" y="201"/>
                  </a:lnTo>
                  <a:lnTo>
                    <a:pt x="17" y="204"/>
                  </a:lnTo>
                  <a:lnTo>
                    <a:pt x="31" y="213"/>
                  </a:lnTo>
                  <a:lnTo>
                    <a:pt x="37" y="217"/>
                  </a:lnTo>
                  <a:lnTo>
                    <a:pt x="47" y="222"/>
                  </a:lnTo>
                  <a:lnTo>
                    <a:pt x="55" y="226"/>
                  </a:lnTo>
                  <a:lnTo>
                    <a:pt x="66" y="227"/>
                  </a:lnTo>
                  <a:lnTo>
                    <a:pt x="86" y="227"/>
                  </a:lnTo>
                  <a:lnTo>
                    <a:pt x="96" y="228"/>
                  </a:lnTo>
                  <a:lnTo>
                    <a:pt x="112" y="232"/>
                  </a:lnTo>
                  <a:lnTo>
                    <a:pt x="119" y="235"/>
                  </a:lnTo>
                  <a:lnTo>
                    <a:pt x="119" y="232"/>
                  </a:lnTo>
                  <a:lnTo>
                    <a:pt x="125" y="222"/>
                  </a:lnTo>
                  <a:lnTo>
                    <a:pt x="134" y="220"/>
                  </a:lnTo>
                  <a:lnTo>
                    <a:pt x="138" y="213"/>
                  </a:lnTo>
                  <a:lnTo>
                    <a:pt x="145" y="211"/>
                  </a:lnTo>
                  <a:lnTo>
                    <a:pt x="147" y="206"/>
                  </a:lnTo>
                  <a:lnTo>
                    <a:pt x="149" y="199"/>
                  </a:lnTo>
                  <a:lnTo>
                    <a:pt x="152" y="195"/>
                  </a:lnTo>
                  <a:lnTo>
                    <a:pt x="155" y="194"/>
                  </a:lnTo>
                  <a:lnTo>
                    <a:pt x="156" y="189"/>
                  </a:lnTo>
                  <a:lnTo>
                    <a:pt x="165" y="184"/>
                  </a:lnTo>
                  <a:lnTo>
                    <a:pt x="165" y="180"/>
                  </a:lnTo>
                  <a:lnTo>
                    <a:pt x="163" y="175"/>
                  </a:lnTo>
                  <a:lnTo>
                    <a:pt x="162" y="174"/>
                  </a:lnTo>
                  <a:lnTo>
                    <a:pt x="162" y="169"/>
                  </a:lnTo>
                  <a:lnTo>
                    <a:pt x="163" y="165"/>
                  </a:lnTo>
                  <a:lnTo>
                    <a:pt x="172" y="159"/>
                  </a:lnTo>
                  <a:lnTo>
                    <a:pt x="173" y="158"/>
                  </a:lnTo>
                  <a:lnTo>
                    <a:pt x="177" y="157"/>
                  </a:lnTo>
                  <a:lnTo>
                    <a:pt x="189" y="146"/>
                  </a:lnTo>
                  <a:lnTo>
                    <a:pt x="208" y="134"/>
                  </a:lnTo>
                  <a:lnTo>
                    <a:pt x="211" y="127"/>
                  </a:lnTo>
                  <a:lnTo>
                    <a:pt x="212" y="124"/>
                  </a:lnTo>
                  <a:lnTo>
                    <a:pt x="212" y="121"/>
                  </a:lnTo>
                  <a:lnTo>
                    <a:pt x="211" y="121"/>
                  </a:lnTo>
                  <a:lnTo>
                    <a:pt x="210" y="121"/>
                  </a:lnTo>
                  <a:lnTo>
                    <a:pt x="209" y="118"/>
                  </a:lnTo>
                  <a:lnTo>
                    <a:pt x="203" y="116"/>
                  </a:lnTo>
                  <a:lnTo>
                    <a:pt x="195" y="121"/>
                  </a:lnTo>
                  <a:lnTo>
                    <a:pt x="193" y="121"/>
                  </a:lnTo>
                  <a:lnTo>
                    <a:pt x="187" y="116"/>
                  </a:lnTo>
                  <a:lnTo>
                    <a:pt x="183" y="110"/>
                  </a:lnTo>
                  <a:lnTo>
                    <a:pt x="184" y="111"/>
                  </a:lnTo>
                  <a:lnTo>
                    <a:pt x="172" y="110"/>
                  </a:lnTo>
                  <a:lnTo>
                    <a:pt x="163" y="108"/>
                  </a:lnTo>
                  <a:lnTo>
                    <a:pt x="163" y="107"/>
                  </a:lnTo>
                  <a:lnTo>
                    <a:pt x="166" y="72"/>
                  </a:lnTo>
                  <a:lnTo>
                    <a:pt x="16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71" name="Freeform 265"/>
            <p:cNvSpPr>
              <a:spLocks noChangeAspect="1"/>
            </p:cNvSpPr>
            <p:nvPr/>
          </p:nvSpPr>
          <p:spPr bwMode="gray">
            <a:xfrm>
              <a:off x="3205956" y="3367434"/>
              <a:ext cx="19050" cy="46038"/>
            </a:xfrm>
            <a:custGeom>
              <a:avLst/>
              <a:gdLst/>
              <a:ahLst/>
              <a:cxnLst>
                <a:cxn ang="0">
                  <a:pos x="46" y="2"/>
                </a:cxn>
                <a:cxn ang="0">
                  <a:pos x="41" y="0"/>
                </a:cxn>
                <a:cxn ang="0">
                  <a:pos x="36" y="3"/>
                </a:cxn>
                <a:cxn ang="0">
                  <a:pos x="21" y="31"/>
                </a:cxn>
                <a:cxn ang="0">
                  <a:pos x="16" y="31"/>
                </a:cxn>
                <a:cxn ang="0">
                  <a:pos x="3" y="34"/>
                </a:cxn>
                <a:cxn ang="0">
                  <a:pos x="3" y="106"/>
                </a:cxn>
                <a:cxn ang="0">
                  <a:pos x="2" y="141"/>
                </a:cxn>
                <a:cxn ang="0">
                  <a:pos x="0" y="142"/>
                </a:cxn>
                <a:cxn ang="0">
                  <a:pos x="9" y="144"/>
                </a:cxn>
                <a:cxn ang="0">
                  <a:pos x="21" y="145"/>
                </a:cxn>
                <a:cxn ang="0">
                  <a:pos x="20" y="144"/>
                </a:cxn>
                <a:cxn ang="0">
                  <a:pos x="20" y="136"/>
                </a:cxn>
                <a:cxn ang="0">
                  <a:pos x="21" y="132"/>
                </a:cxn>
                <a:cxn ang="0">
                  <a:pos x="27" y="126"/>
                </a:cxn>
                <a:cxn ang="0">
                  <a:pos x="38" y="118"/>
                </a:cxn>
                <a:cxn ang="0">
                  <a:pos x="45" y="110"/>
                </a:cxn>
                <a:cxn ang="0">
                  <a:pos x="47" y="102"/>
                </a:cxn>
                <a:cxn ang="0">
                  <a:pos x="48" y="102"/>
                </a:cxn>
                <a:cxn ang="0">
                  <a:pos x="51" y="89"/>
                </a:cxn>
                <a:cxn ang="0">
                  <a:pos x="52" y="77"/>
                </a:cxn>
                <a:cxn ang="0">
                  <a:pos x="51" y="56"/>
                </a:cxn>
                <a:cxn ang="0">
                  <a:pos x="53" y="41"/>
                </a:cxn>
                <a:cxn ang="0">
                  <a:pos x="57" y="28"/>
                </a:cxn>
                <a:cxn ang="0">
                  <a:pos x="62" y="18"/>
                </a:cxn>
                <a:cxn ang="0">
                  <a:pos x="62" y="13"/>
                </a:cxn>
                <a:cxn ang="0">
                  <a:pos x="58" y="8"/>
                </a:cxn>
                <a:cxn ang="0">
                  <a:pos x="47" y="3"/>
                </a:cxn>
                <a:cxn ang="0">
                  <a:pos x="46" y="2"/>
                </a:cxn>
              </a:cxnLst>
              <a:rect l="0" t="0" r="r" b="b"/>
              <a:pathLst>
                <a:path w="62" h="145">
                  <a:moveTo>
                    <a:pt x="46" y="2"/>
                  </a:moveTo>
                  <a:lnTo>
                    <a:pt x="41" y="0"/>
                  </a:lnTo>
                  <a:lnTo>
                    <a:pt x="36" y="3"/>
                  </a:lnTo>
                  <a:lnTo>
                    <a:pt x="21" y="31"/>
                  </a:lnTo>
                  <a:lnTo>
                    <a:pt x="16" y="31"/>
                  </a:lnTo>
                  <a:lnTo>
                    <a:pt x="3" y="34"/>
                  </a:lnTo>
                  <a:lnTo>
                    <a:pt x="3" y="106"/>
                  </a:lnTo>
                  <a:lnTo>
                    <a:pt x="2" y="141"/>
                  </a:lnTo>
                  <a:lnTo>
                    <a:pt x="0" y="142"/>
                  </a:lnTo>
                  <a:lnTo>
                    <a:pt x="9" y="144"/>
                  </a:lnTo>
                  <a:lnTo>
                    <a:pt x="21" y="145"/>
                  </a:lnTo>
                  <a:lnTo>
                    <a:pt x="20" y="144"/>
                  </a:lnTo>
                  <a:lnTo>
                    <a:pt x="20" y="136"/>
                  </a:lnTo>
                  <a:lnTo>
                    <a:pt x="21" y="132"/>
                  </a:lnTo>
                  <a:lnTo>
                    <a:pt x="27" y="126"/>
                  </a:lnTo>
                  <a:lnTo>
                    <a:pt x="38" y="118"/>
                  </a:lnTo>
                  <a:lnTo>
                    <a:pt x="45" y="110"/>
                  </a:lnTo>
                  <a:lnTo>
                    <a:pt x="47" y="102"/>
                  </a:lnTo>
                  <a:lnTo>
                    <a:pt x="48" y="102"/>
                  </a:lnTo>
                  <a:lnTo>
                    <a:pt x="51" y="89"/>
                  </a:lnTo>
                  <a:lnTo>
                    <a:pt x="52" y="77"/>
                  </a:lnTo>
                  <a:lnTo>
                    <a:pt x="51" y="56"/>
                  </a:lnTo>
                  <a:lnTo>
                    <a:pt x="53" y="41"/>
                  </a:lnTo>
                  <a:lnTo>
                    <a:pt x="57" y="28"/>
                  </a:lnTo>
                  <a:lnTo>
                    <a:pt x="62" y="18"/>
                  </a:lnTo>
                  <a:lnTo>
                    <a:pt x="62" y="13"/>
                  </a:lnTo>
                  <a:lnTo>
                    <a:pt x="58" y="8"/>
                  </a:lnTo>
                  <a:lnTo>
                    <a:pt x="47" y="3"/>
                  </a:lnTo>
                  <a:lnTo>
                    <a:pt x="46"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72" name="Freeform 266"/>
            <p:cNvSpPr>
              <a:spLocks noChangeAspect="1"/>
            </p:cNvSpPr>
            <p:nvPr/>
          </p:nvSpPr>
          <p:spPr bwMode="gray">
            <a:xfrm>
              <a:off x="3191668" y="3440459"/>
              <a:ext cx="39688" cy="22225"/>
            </a:xfrm>
            <a:custGeom>
              <a:avLst/>
              <a:gdLst/>
              <a:ahLst/>
              <a:cxnLst>
                <a:cxn ang="0">
                  <a:pos x="33" y="0"/>
                </a:cxn>
                <a:cxn ang="0">
                  <a:pos x="31" y="4"/>
                </a:cxn>
                <a:cxn ang="0">
                  <a:pos x="28" y="11"/>
                </a:cxn>
                <a:cxn ang="0">
                  <a:pos x="26" y="16"/>
                </a:cxn>
                <a:cxn ang="0">
                  <a:pos x="19" y="18"/>
                </a:cxn>
                <a:cxn ang="0">
                  <a:pos x="15" y="25"/>
                </a:cxn>
                <a:cxn ang="0">
                  <a:pos x="6" y="27"/>
                </a:cxn>
                <a:cxn ang="0">
                  <a:pos x="0" y="37"/>
                </a:cxn>
                <a:cxn ang="0">
                  <a:pos x="0" y="40"/>
                </a:cxn>
                <a:cxn ang="0">
                  <a:pos x="9" y="48"/>
                </a:cxn>
                <a:cxn ang="0">
                  <a:pos x="21" y="53"/>
                </a:cxn>
                <a:cxn ang="0">
                  <a:pos x="36" y="55"/>
                </a:cxn>
                <a:cxn ang="0">
                  <a:pos x="46" y="56"/>
                </a:cxn>
                <a:cxn ang="0">
                  <a:pos x="58" y="65"/>
                </a:cxn>
                <a:cxn ang="0">
                  <a:pos x="76" y="70"/>
                </a:cxn>
                <a:cxn ang="0">
                  <a:pos x="103" y="71"/>
                </a:cxn>
                <a:cxn ang="0">
                  <a:pos x="120" y="64"/>
                </a:cxn>
                <a:cxn ang="0">
                  <a:pos x="125" y="59"/>
                </a:cxn>
                <a:cxn ang="0">
                  <a:pos x="123" y="56"/>
                </a:cxn>
                <a:cxn ang="0">
                  <a:pos x="123" y="38"/>
                </a:cxn>
                <a:cxn ang="0">
                  <a:pos x="123" y="37"/>
                </a:cxn>
                <a:cxn ang="0">
                  <a:pos x="118" y="32"/>
                </a:cxn>
                <a:cxn ang="0">
                  <a:pos x="109" y="29"/>
                </a:cxn>
                <a:cxn ang="0">
                  <a:pos x="107" y="27"/>
                </a:cxn>
                <a:cxn ang="0">
                  <a:pos x="100" y="28"/>
                </a:cxn>
                <a:cxn ang="0">
                  <a:pos x="95" y="33"/>
                </a:cxn>
                <a:cxn ang="0">
                  <a:pos x="90" y="33"/>
                </a:cxn>
                <a:cxn ang="0">
                  <a:pos x="85" y="31"/>
                </a:cxn>
                <a:cxn ang="0">
                  <a:pos x="82" y="28"/>
                </a:cxn>
                <a:cxn ang="0">
                  <a:pos x="82" y="26"/>
                </a:cxn>
                <a:cxn ang="0">
                  <a:pos x="75" y="26"/>
                </a:cxn>
                <a:cxn ang="0">
                  <a:pos x="73" y="23"/>
                </a:cxn>
                <a:cxn ang="0">
                  <a:pos x="71" y="20"/>
                </a:cxn>
                <a:cxn ang="0">
                  <a:pos x="66" y="20"/>
                </a:cxn>
                <a:cxn ang="0">
                  <a:pos x="59" y="15"/>
                </a:cxn>
                <a:cxn ang="0">
                  <a:pos x="57" y="10"/>
                </a:cxn>
                <a:cxn ang="0">
                  <a:pos x="52" y="4"/>
                </a:cxn>
                <a:cxn ang="0">
                  <a:pos x="39" y="4"/>
                </a:cxn>
                <a:cxn ang="0">
                  <a:pos x="33" y="0"/>
                </a:cxn>
              </a:cxnLst>
              <a:rect l="0" t="0" r="r" b="b"/>
              <a:pathLst>
                <a:path w="125" h="71">
                  <a:moveTo>
                    <a:pt x="33" y="0"/>
                  </a:moveTo>
                  <a:lnTo>
                    <a:pt x="31" y="4"/>
                  </a:lnTo>
                  <a:lnTo>
                    <a:pt x="28" y="11"/>
                  </a:lnTo>
                  <a:lnTo>
                    <a:pt x="26" y="16"/>
                  </a:lnTo>
                  <a:lnTo>
                    <a:pt x="19" y="18"/>
                  </a:lnTo>
                  <a:lnTo>
                    <a:pt x="15" y="25"/>
                  </a:lnTo>
                  <a:lnTo>
                    <a:pt x="6" y="27"/>
                  </a:lnTo>
                  <a:lnTo>
                    <a:pt x="0" y="37"/>
                  </a:lnTo>
                  <a:lnTo>
                    <a:pt x="0" y="40"/>
                  </a:lnTo>
                  <a:lnTo>
                    <a:pt x="9" y="48"/>
                  </a:lnTo>
                  <a:lnTo>
                    <a:pt x="21" y="53"/>
                  </a:lnTo>
                  <a:lnTo>
                    <a:pt x="36" y="55"/>
                  </a:lnTo>
                  <a:lnTo>
                    <a:pt x="46" y="56"/>
                  </a:lnTo>
                  <a:lnTo>
                    <a:pt x="58" y="65"/>
                  </a:lnTo>
                  <a:lnTo>
                    <a:pt x="76" y="70"/>
                  </a:lnTo>
                  <a:lnTo>
                    <a:pt x="103" y="71"/>
                  </a:lnTo>
                  <a:lnTo>
                    <a:pt x="120" y="64"/>
                  </a:lnTo>
                  <a:lnTo>
                    <a:pt x="125" y="59"/>
                  </a:lnTo>
                  <a:lnTo>
                    <a:pt x="123" y="56"/>
                  </a:lnTo>
                  <a:lnTo>
                    <a:pt x="123" y="38"/>
                  </a:lnTo>
                  <a:lnTo>
                    <a:pt x="123" y="37"/>
                  </a:lnTo>
                  <a:lnTo>
                    <a:pt x="118" y="32"/>
                  </a:lnTo>
                  <a:lnTo>
                    <a:pt x="109" y="29"/>
                  </a:lnTo>
                  <a:lnTo>
                    <a:pt x="107" y="27"/>
                  </a:lnTo>
                  <a:lnTo>
                    <a:pt x="100" y="28"/>
                  </a:lnTo>
                  <a:lnTo>
                    <a:pt x="95" y="33"/>
                  </a:lnTo>
                  <a:lnTo>
                    <a:pt x="90" y="33"/>
                  </a:lnTo>
                  <a:lnTo>
                    <a:pt x="85" y="31"/>
                  </a:lnTo>
                  <a:lnTo>
                    <a:pt x="82" y="28"/>
                  </a:lnTo>
                  <a:lnTo>
                    <a:pt x="82" y="26"/>
                  </a:lnTo>
                  <a:lnTo>
                    <a:pt x="75" y="26"/>
                  </a:lnTo>
                  <a:lnTo>
                    <a:pt x="73" y="23"/>
                  </a:lnTo>
                  <a:lnTo>
                    <a:pt x="71" y="20"/>
                  </a:lnTo>
                  <a:lnTo>
                    <a:pt x="66" y="20"/>
                  </a:lnTo>
                  <a:lnTo>
                    <a:pt x="59" y="15"/>
                  </a:lnTo>
                  <a:lnTo>
                    <a:pt x="57" y="10"/>
                  </a:lnTo>
                  <a:lnTo>
                    <a:pt x="52" y="4"/>
                  </a:lnTo>
                  <a:lnTo>
                    <a:pt x="39" y="4"/>
                  </a:lnTo>
                  <a:lnTo>
                    <a:pt x="3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73" name="Freeform 267"/>
            <p:cNvSpPr>
              <a:spLocks noChangeAspect="1"/>
            </p:cNvSpPr>
            <p:nvPr/>
          </p:nvSpPr>
          <p:spPr bwMode="gray">
            <a:xfrm>
              <a:off x="3264693" y="3497609"/>
              <a:ext cx="57150" cy="50800"/>
            </a:xfrm>
            <a:custGeom>
              <a:avLst/>
              <a:gdLst/>
              <a:ahLst/>
              <a:cxnLst>
                <a:cxn ang="0">
                  <a:pos x="118" y="18"/>
                </a:cxn>
                <a:cxn ang="0">
                  <a:pos x="94" y="21"/>
                </a:cxn>
                <a:cxn ang="0">
                  <a:pos x="81" y="12"/>
                </a:cxn>
                <a:cxn ang="0">
                  <a:pos x="67" y="9"/>
                </a:cxn>
                <a:cxn ang="0">
                  <a:pos x="50" y="11"/>
                </a:cxn>
                <a:cxn ang="0">
                  <a:pos x="17" y="0"/>
                </a:cxn>
                <a:cxn ang="0">
                  <a:pos x="6" y="6"/>
                </a:cxn>
                <a:cxn ang="0">
                  <a:pos x="2" y="12"/>
                </a:cxn>
                <a:cxn ang="0">
                  <a:pos x="6" y="21"/>
                </a:cxn>
                <a:cxn ang="0">
                  <a:pos x="2" y="36"/>
                </a:cxn>
                <a:cxn ang="0">
                  <a:pos x="3" y="53"/>
                </a:cxn>
                <a:cxn ang="0">
                  <a:pos x="11" y="66"/>
                </a:cxn>
                <a:cxn ang="0">
                  <a:pos x="23" y="71"/>
                </a:cxn>
                <a:cxn ang="0">
                  <a:pos x="39" y="82"/>
                </a:cxn>
                <a:cxn ang="0">
                  <a:pos x="45" y="85"/>
                </a:cxn>
                <a:cxn ang="0">
                  <a:pos x="49" y="69"/>
                </a:cxn>
                <a:cxn ang="0">
                  <a:pos x="39" y="61"/>
                </a:cxn>
                <a:cxn ang="0">
                  <a:pos x="51" y="60"/>
                </a:cxn>
                <a:cxn ang="0">
                  <a:pos x="65" y="77"/>
                </a:cxn>
                <a:cxn ang="0">
                  <a:pos x="76" y="92"/>
                </a:cxn>
                <a:cxn ang="0">
                  <a:pos x="106" y="104"/>
                </a:cxn>
                <a:cxn ang="0">
                  <a:pos x="121" y="142"/>
                </a:cxn>
                <a:cxn ang="0">
                  <a:pos x="130" y="149"/>
                </a:cxn>
                <a:cxn ang="0">
                  <a:pos x="141" y="150"/>
                </a:cxn>
                <a:cxn ang="0">
                  <a:pos x="140" y="136"/>
                </a:cxn>
                <a:cxn ang="0">
                  <a:pos x="145" y="139"/>
                </a:cxn>
                <a:cxn ang="0">
                  <a:pos x="154" y="156"/>
                </a:cxn>
                <a:cxn ang="0">
                  <a:pos x="158" y="157"/>
                </a:cxn>
                <a:cxn ang="0">
                  <a:pos x="168" y="142"/>
                </a:cxn>
                <a:cxn ang="0">
                  <a:pos x="168" y="126"/>
                </a:cxn>
                <a:cxn ang="0">
                  <a:pos x="173" y="118"/>
                </a:cxn>
                <a:cxn ang="0">
                  <a:pos x="162" y="109"/>
                </a:cxn>
                <a:cxn ang="0">
                  <a:pos x="170" y="86"/>
                </a:cxn>
                <a:cxn ang="0">
                  <a:pos x="176" y="87"/>
                </a:cxn>
                <a:cxn ang="0">
                  <a:pos x="180" y="86"/>
                </a:cxn>
                <a:cxn ang="0">
                  <a:pos x="161" y="72"/>
                </a:cxn>
                <a:cxn ang="0">
                  <a:pos x="133" y="43"/>
                </a:cxn>
                <a:cxn ang="0">
                  <a:pos x="125" y="25"/>
                </a:cxn>
                <a:cxn ang="0">
                  <a:pos x="121" y="16"/>
                </a:cxn>
              </a:cxnLst>
              <a:rect l="0" t="0" r="r" b="b"/>
              <a:pathLst>
                <a:path w="180" h="157">
                  <a:moveTo>
                    <a:pt x="121" y="16"/>
                  </a:moveTo>
                  <a:lnTo>
                    <a:pt x="118" y="18"/>
                  </a:lnTo>
                  <a:lnTo>
                    <a:pt x="104" y="21"/>
                  </a:lnTo>
                  <a:lnTo>
                    <a:pt x="94" y="21"/>
                  </a:lnTo>
                  <a:lnTo>
                    <a:pt x="89" y="20"/>
                  </a:lnTo>
                  <a:lnTo>
                    <a:pt x="81" y="12"/>
                  </a:lnTo>
                  <a:lnTo>
                    <a:pt x="72" y="9"/>
                  </a:lnTo>
                  <a:lnTo>
                    <a:pt x="67" y="9"/>
                  </a:lnTo>
                  <a:lnTo>
                    <a:pt x="59" y="11"/>
                  </a:lnTo>
                  <a:lnTo>
                    <a:pt x="50" y="11"/>
                  </a:lnTo>
                  <a:lnTo>
                    <a:pt x="27" y="5"/>
                  </a:lnTo>
                  <a:lnTo>
                    <a:pt x="17" y="0"/>
                  </a:lnTo>
                  <a:lnTo>
                    <a:pt x="13" y="0"/>
                  </a:lnTo>
                  <a:lnTo>
                    <a:pt x="6" y="6"/>
                  </a:lnTo>
                  <a:lnTo>
                    <a:pt x="5" y="7"/>
                  </a:lnTo>
                  <a:lnTo>
                    <a:pt x="2" y="12"/>
                  </a:lnTo>
                  <a:lnTo>
                    <a:pt x="2" y="15"/>
                  </a:lnTo>
                  <a:lnTo>
                    <a:pt x="6" y="21"/>
                  </a:lnTo>
                  <a:lnTo>
                    <a:pt x="6" y="33"/>
                  </a:lnTo>
                  <a:lnTo>
                    <a:pt x="2" y="36"/>
                  </a:lnTo>
                  <a:lnTo>
                    <a:pt x="0" y="42"/>
                  </a:lnTo>
                  <a:lnTo>
                    <a:pt x="3" y="53"/>
                  </a:lnTo>
                  <a:lnTo>
                    <a:pt x="7" y="60"/>
                  </a:lnTo>
                  <a:lnTo>
                    <a:pt x="11" y="66"/>
                  </a:lnTo>
                  <a:lnTo>
                    <a:pt x="18" y="71"/>
                  </a:lnTo>
                  <a:lnTo>
                    <a:pt x="23" y="71"/>
                  </a:lnTo>
                  <a:lnTo>
                    <a:pt x="33" y="76"/>
                  </a:lnTo>
                  <a:lnTo>
                    <a:pt x="39" y="82"/>
                  </a:lnTo>
                  <a:lnTo>
                    <a:pt x="44" y="85"/>
                  </a:lnTo>
                  <a:lnTo>
                    <a:pt x="45" y="85"/>
                  </a:lnTo>
                  <a:lnTo>
                    <a:pt x="50" y="74"/>
                  </a:lnTo>
                  <a:lnTo>
                    <a:pt x="49" y="69"/>
                  </a:lnTo>
                  <a:lnTo>
                    <a:pt x="40" y="65"/>
                  </a:lnTo>
                  <a:lnTo>
                    <a:pt x="39" y="61"/>
                  </a:lnTo>
                  <a:lnTo>
                    <a:pt x="45" y="59"/>
                  </a:lnTo>
                  <a:lnTo>
                    <a:pt x="51" y="60"/>
                  </a:lnTo>
                  <a:lnTo>
                    <a:pt x="59" y="68"/>
                  </a:lnTo>
                  <a:lnTo>
                    <a:pt x="65" y="77"/>
                  </a:lnTo>
                  <a:lnTo>
                    <a:pt x="68" y="83"/>
                  </a:lnTo>
                  <a:lnTo>
                    <a:pt x="76" y="92"/>
                  </a:lnTo>
                  <a:lnTo>
                    <a:pt x="78" y="92"/>
                  </a:lnTo>
                  <a:lnTo>
                    <a:pt x="106" y="104"/>
                  </a:lnTo>
                  <a:lnTo>
                    <a:pt x="119" y="115"/>
                  </a:lnTo>
                  <a:lnTo>
                    <a:pt x="121" y="142"/>
                  </a:lnTo>
                  <a:lnTo>
                    <a:pt x="122" y="144"/>
                  </a:lnTo>
                  <a:lnTo>
                    <a:pt x="130" y="149"/>
                  </a:lnTo>
                  <a:lnTo>
                    <a:pt x="138" y="151"/>
                  </a:lnTo>
                  <a:lnTo>
                    <a:pt x="141" y="150"/>
                  </a:lnTo>
                  <a:lnTo>
                    <a:pt x="136" y="139"/>
                  </a:lnTo>
                  <a:lnTo>
                    <a:pt x="140" y="136"/>
                  </a:lnTo>
                  <a:lnTo>
                    <a:pt x="141" y="136"/>
                  </a:lnTo>
                  <a:lnTo>
                    <a:pt x="145" y="139"/>
                  </a:lnTo>
                  <a:lnTo>
                    <a:pt x="151" y="145"/>
                  </a:lnTo>
                  <a:lnTo>
                    <a:pt x="154" y="156"/>
                  </a:lnTo>
                  <a:lnTo>
                    <a:pt x="157" y="157"/>
                  </a:lnTo>
                  <a:lnTo>
                    <a:pt x="158" y="157"/>
                  </a:lnTo>
                  <a:lnTo>
                    <a:pt x="165" y="147"/>
                  </a:lnTo>
                  <a:lnTo>
                    <a:pt x="168" y="142"/>
                  </a:lnTo>
                  <a:lnTo>
                    <a:pt x="167" y="130"/>
                  </a:lnTo>
                  <a:lnTo>
                    <a:pt x="168" y="126"/>
                  </a:lnTo>
                  <a:lnTo>
                    <a:pt x="172" y="123"/>
                  </a:lnTo>
                  <a:lnTo>
                    <a:pt x="173" y="118"/>
                  </a:lnTo>
                  <a:lnTo>
                    <a:pt x="169" y="114"/>
                  </a:lnTo>
                  <a:lnTo>
                    <a:pt x="162" y="109"/>
                  </a:lnTo>
                  <a:lnTo>
                    <a:pt x="164" y="95"/>
                  </a:lnTo>
                  <a:lnTo>
                    <a:pt x="170" y="86"/>
                  </a:lnTo>
                  <a:lnTo>
                    <a:pt x="174" y="86"/>
                  </a:lnTo>
                  <a:lnTo>
                    <a:pt x="176" y="87"/>
                  </a:lnTo>
                  <a:lnTo>
                    <a:pt x="179" y="87"/>
                  </a:lnTo>
                  <a:lnTo>
                    <a:pt x="180" y="86"/>
                  </a:lnTo>
                  <a:lnTo>
                    <a:pt x="174" y="81"/>
                  </a:lnTo>
                  <a:lnTo>
                    <a:pt x="161" y="72"/>
                  </a:lnTo>
                  <a:lnTo>
                    <a:pt x="141" y="54"/>
                  </a:lnTo>
                  <a:lnTo>
                    <a:pt x="133" y="43"/>
                  </a:lnTo>
                  <a:lnTo>
                    <a:pt x="127" y="27"/>
                  </a:lnTo>
                  <a:lnTo>
                    <a:pt x="125" y="25"/>
                  </a:lnTo>
                  <a:lnTo>
                    <a:pt x="122" y="16"/>
                  </a:lnTo>
                  <a:lnTo>
                    <a:pt x="121"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74" name="Freeform 268"/>
            <p:cNvSpPr>
              <a:spLocks noChangeAspect="1"/>
            </p:cNvSpPr>
            <p:nvPr/>
          </p:nvSpPr>
          <p:spPr bwMode="gray">
            <a:xfrm>
              <a:off x="3202781" y="3411884"/>
              <a:ext cx="106363" cy="53975"/>
            </a:xfrm>
            <a:custGeom>
              <a:avLst/>
              <a:gdLst/>
              <a:ahLst/>
              <a:cxnLst>
                <a:cxn ang="0">
                  <a:pos x="326" y="54"/>
                </a:cxn>
                <a:cxn ang="0">
                  <a:pos x="309" y="65"/>
                </a:cxn>
                <a:cxn ang="0">
                  <a:pos x="290" y="70"/>
                </a:cxn>
                <a:cxn ang="0">
                  <a:pos x="266" y="75"/>
                </a:cxn>
                <a:cxn ang="0">
                  <a:pos x="259" y="68"/>
                </a:cxn>
                <a:cxn ang="0">
                  <a:pos x="252" y="70"/>
                </a:cxn>
                <a:cxn ang="0">
                  <a:pos x="246" y="72"/>
                </a:cxn>
                <a:cxn ang="0">
                  <a:pos x="239" y="92"/>
                </a:cxn>
                <a:cxn ang="0">
                  <a:pos x="226" y="97"/>
                </a:cxn>
                <a:cxn ang="0">
                  <a:pos x="220" y="104"/>
                </a:cxn>
                <a:cxn ang="0">
                  <a:pos x="213" y="112"/>
                </a:cxn>
                <a:cxn ang="0">
                  <a:pos x="205" y="115"/>
                </a:cxn>
                <a:cxn ang="0">
                  <a:pos x="196" y="117"/>
                </a:cxn>
                <a:cxn ang="0">
                  <a:pos x="181" y="108"/>
                </a:cxn>
                <a:cxn ang="0">
                  <a:pos x="171" y="126"/>
                </a:cxn>
                <a:cxn ang="0">
                  <a:pos x="149" y="126"/>
                </a:cxn>
                <a:cxn ang="0">
                  <a:pos x="148" y="149"/>
                </a:cxn>
                <a:cxn ang="0">
                  <a:pos x="139" y="155"/>
                </a:cxn>
                <a:cxn ang="0">
                  <a:pos x="132" y="165"/>
                </a:cxn>
                <a:cxn ang="0">
                  <a:pos x="115" y="163"/>
                </a:cxn>
                <a:cxn ang="0">
                  <a:pos x="107" y="152"/>
                </a:cxn>
                <a:cxn ang="0">
                  <a:pos x="99" y="144"/>
                </a:cxn>
                <a:cxn ang="0">
                  <a:pos x="90" y="142"/>
                </a:cxn>
                <a:cxn ang="0">
                  <a:pos x="90" y="123"/>
                </a:cxn>
                <a:cxn ang="0">
                  <a:pos x="76" y="115"/>
                </a:cxn>
                <a:cxn ang="0">
                  <a:pos x="67" y="114"/>
                </a:cxn>
                <a:cxn ang="0">
                  <a:pos x="57" y="119"/>
                </a:cxn>
                <a:cxn ang="0">
                  <a:pos x="49" y="114"/>
                </a:cxn>
                <a:cxn ang="0">
                  <a:pos x="42" y="112"/>
                </a:cxn>
                <a:cxn ang="0">
                  <a:pos x="38" y="106"/>
                </a:cxn>
                <a:cxn ang="0">
                  <a:pos x="26" y="101"/>
                </a:cxn>
                <a:cxn ang="0">
                  <a:pos x="19" y="90"/>
                </a:cxn>
                <a:cxn ang="0">
                  <a:pos x="0" y="86"/>
                </a:cxn>
                <a:cxn ang="0">
                  <a:pos x="5" y="80"/>
                </a:cxn>
                <a:cxn ang="0">
                  <a:pos x="13" y="71"/>
                </a:cxn>
                <a:cxn ang="0">
                  <a:pos x="10" y="65"/>
                </a:cxn>
                <a:cxn ang="0">
                  <a:pos x="11" y="56"/>
                </a:cxn>
                <a:cxn ang="0">
                  <a:pos x="21" y="49"/>
                </a:cxn>
                <a:cxn ang="0">
                  <a:pos x="38" y="37"/>
                </a:cxn>
                <a:cxn ang="0">
                  <a:pos x="59" y="18"/>
                </a:cxn>
                <a:cxn ang="0">
                  <a:pos x="74" y="13"/>
                </a:cxn>
                <a:cxn ang="0">
                  <a:pos x="92" y="7"/>
                </a:cxn>
                <a:cxn ang="0">
                  <a:pos x="124" y="11"/>
                </a:cxn>
                <a:cxn ang="0">
                  <a:pos x="166" y="7"/>
                </a:cxn>
                <a:cxn ang="0">
                  <a:pos x="183" y="5"/>
                </a:cxn>
                <a:cxn ang="0">
                  <a:pos x="199" y="0"/>
                </a:cxn>
                <a:cxn ang="0">
                  <a:pos x="209" y="5"/>
                </a:cxn>
                <a:cxn ang="0">
                  <a:pos x="231" y="1"/>
                </a:cxn>
                <a:cxn ang="0">
                  <a:pos x="245" y="2"/>
                </a:cxn>
                <a:cxn ang="0">
                  <a:pos x="271" y="9"/>
                </a:cxn>
                <a:cxn ang="0">
                  <a:pos x="293" y="16"/>
                </a:cxn>
                <a:cxn ang="0">
                  <a:pos x="327" y="38"/>
                </a:cxn>
                <a:cxn ang="0">
                  <a:pos x="337" y="52"/>
                </a:cxn>
              </a:cxnLst>
              <a:rect l="0" t="0" r="r" b="b"/>
              <a:pathLst>
                <a:path w="337" h="166">
                  <a:moveTo>
                    <a:pt x="337" y="54"/>
                  </a:moveTo>
                  <a:lnTo>
                    <a:pt x="326" y="54"/>
                  </a:lnTo>
                  <a:lnTo>
                    <a:pt x="312" y="60"/>
                  </a:lnTo>
                  <a:lnTo>
                    <a:pt x="309" y="65"/>
                  </a:lnTo>
                  <a:lnTo>
                    <a:pt x="300" y="70"/>
                  </a:lnTo>
                  <a:lnTo>
                    <a:pt x="290" y="70"/>
                  </a:lnTo>
                  <a:lnTo>
                    <a:pt x="283" y="75"/>
                  </a:lnTo>
                  <a:lnTo>
                    <a:pt x="266" y="75"/>
                  </a:lnTo>
                  <a:lnTo>
                    <a:pt x="263" y="72"/>
                  </a:lnTo>
                  <a:lnTo>
                    <a:pt x="259" y="68"/>
                  </a:lnTo>
                  <a:lnTo>
                    <a:pt x="253" y="66"/>
                  </a:lnTo>
                  <a:lnTo>
                    <a:pt x="252" y="70"/>
                  </a:lnTo>
                  <a:lnTo>
                    <a:pt x="250" y="71"/>
                  </a:lnTo>
                  <a:lnTo>
                    <a:pt x="246" y="72"/>
                  </a:lnTo>
                  <a:lnTo>
                    <a:pt x="242" y="79"/>
                  </a:lnTo>
                  <a:lnTo>
                    <a:pt x="239" y="92"/>
                  </a:lnTo>
                  <a:lnTo>
                    <a:pt x="236" y="95"/>
                  </a:lnTo>
                  <a:lnTo>
                    <a:pt x="226" y="97"/>
                  </a:lnTo>
                  <a:lnTo>
                    <a:pt x="221" y="102"/>
                  </a:lnTo>
                  <a:lnTo>
                    <a:pt x="220" y="104"/>
                  </a:lnTo>
                  <a:lnTo>
                    <a:pt x="216" y="106"/>
                  </a:lnTo>
                  <a:lnTo>
                    <a:pt x="213" y="112"/>
                  </a:lnTo>
                  <a:lnTo>
                    <a:pt x="205" y="113"/>
                  </a:lnTo>
                  <a:lnTo>
                    <a:pt x="205" y="115"/>
                  </a:lnTo>
                  <a:lnTo>
                    <a:pt x="202" y="117"/>
                  </a:lnTo>
                  <a:lnTo>
                    <a:pt x="196" y="117"/>
                  </a:lnTo>
                  <a:lnTo>
                    <a:pt x="188" y="111"/>
                  </a:lnTo>
                  <a:lnTo>
                    <a:pt x="181" y="108"/>
                  </a:lnTo>
                  <a:lnTo>
                    <a:pt x="175" y="118"/>
                  </a:lnTo>
                  <a:lnTo>
                    <a:pt x="171" y="126"/>
                  </a:lnTo>
                  <a:lnTo>
                    <a:pt x="154" y="128"/>
                  </a:lnTo>
                  <a:lnTo>
                    <a:pt x="149" y="126"/>
                  </a:lnTo>
                  <a:lnTo>
                    <a:pt x="146" y="134"/>
                  </a:lnTo>
                  <a:lnTo>
                    <a:pt x="148" y="149"/>
                  </a:lnTo>
                  <a:lnTo>
                    <a:pt x="144" y="150"/>
                  </a:lnTo>
                  <a:lnTo>
                    <a:pt x="139" y="155"/>
                  </a:lnTo>
                  <a:lnTo>
                    <a:pt x="135" y="162"/>
                  </a:lnTo>
                  <a:lnTo>
                    <a:pt x="132" y="165"/>
                  </a:lnTo>
                  <a:lnTo>
                    <a:pt x="115" y="166"/>
                  </a:lnTo>
                  <a:lnTo>
                    <a:pt x="115" y="163"/>
                  </a:lnTo>
                  <a:lnTo>
                    <a:pt x="107" y="156"/>
                  </a:lnTo>
                  <a:lnTo>
                    <a:pt x="107" y="152"/>
                  </a:lnTo>
                  <a:lnTo>
                    <a:pt x="106" y="147"/>
                  </a:lnTo>
                  <a:lnTo>
                    <a:pt x="99" y="144"/>
                  </a:lnTo>
                  <a:lnTo>
                    <a:pt x="92" y="145"/>
                  </a:lnTo>
                  <a:lnTo>
                    <a:pt x="90" y="142"/>
                  </a:lnTo>
                  <a:lnTo>
                    <a:pt x="90" y="124"/>
                  </a:lnTo>
                  <a:lnTo>
                    <a:pt x="90" y="123"/>
                  </a:lnTo>
                  <a:lnTo>
                    <a:pt x="85" y="118"/>
                  </a:lnTo>
                  <a:lnTo>
                    <a:pt x="76" y="115"/>
                  </a:lnTo>
                  <a:lnTo>
                    <a:pt x="74" y="113"/>
                  </a:lnTo>
                  <a:lnTo>
                    <a:pt x="67" y="114"/>
                  </a:lnTo>
                  <a:lnTo>
                    <a:pt x="62" y="119"/>
                  </a:lnTo>
                  <a:lnTo>
                    <a:pt x="57" y="119"/>
                  </a:lnTo>
                  <a:lnTo>
                    <a:pt x="52" y="117"/>
                  </a:lnTo>
                  <a:lnTo>
                    <a:pt x="49" y="114"/>
                  </a:lnTo>
                  <a:lnTo>
                    <a:pt x="49" y="112"/>
                  </a:lnTo>
                  <a:lnTo>
                    <a:pt x="42" y="112"/>
                  </a:lnTo>
                  <a:lnTo>
                    <a:pt x="40" y="109"/>
                  </a:lnTo>
                  <a:lnTo>
                    <a:pt x="38" y="106"/>
                  </a:lnTo>
                  <a:lnTo>
                    <a:pt x="33" y="106"/>
                  </a:lnTo>
                  <a:lnTo>
                    <a:pt x="26" y="101"/>
                  </a:lnTo>
                  <a:lnTo>
                    <a:pt x="24" y="96"/>
                  </a:lnTo>
                  <a:lnTo>
                    <a:pt x="19" y="90"/>
                  </a:lnTo>
                  <a:lnTo>
                    <a:pt x="6" y="90"/>
                  </a:lnTo>
                  <a:lnTo>
                    <a:pt x="0" y="86"/>
                  </a:lnTo>
                  <a:lnTo>
                    <a:pt x="3" y="85"/>
                  </a:lnTo>
                  <a:lnTo>
                    <a:pt x="5" y="80"/>
                  </a:lnTo>
                  <a:lnTo>
                    <a:pt x="13" y="75"/>
                  </a:lnTo>
                  <a:lnTo>
                    <a:pt x="13" y="71"/>
                  </a:lnTo>
                  <a:lnTo>
                    <a:pt x="11" y="66"/>
                  </a:lnTo>
                  <a:lnTo>
                    <a:pt x="10" y="65"/>
                  </a:lnTo>
                  <a:lnTo>
                    <a:pt x="10" y="60"/>
                  </a:lnTo>
                  <a:lnTo>
                    <a:pt x="11" y="56"/>
                  </a:lnTo>
                  <a:lnTo>
                    <a:pt x="20" y="50"/>
                  </a:lnTo>
                  <a:lnTo>
                    <a:pt x="21" y="49"/>
                  </a:lnTo>
                  <a:lnTo>
                    <a:pt x="25" y="48"/>
                  </a:lnTo>
                  <a:lnTo>
                    <a:pt x="38" y="37"/>
                  </a:lnTo>
                  <a:lnTo>
                    <a:pt x="56" y="25"/>
                  </a:lnTo>
                  <a:lnTo>
                    <a:pt x="59" y="18"/>
                  </a:lnTo>
                  <a:lnTo>
                    <a:pt x="60" y="15"/>
                  </a:lnTo>
                  <a:lnTo>
                    <a:pt x="74" y="13"/>
                  </a:lnTo>
                  <a:lnTo>
                    <a:pt x="85" y="9"/>
                  </a:lnTo>
                  <a:lnTo>
                    <a:pt x="92" y="7"/>
                  </a:lnTo>
                  <a:lnTo>
                    <a:pt x="110" y="9"/>
                  </a:lnTo>
                  <a:lnTo>
                    <a:pt x="124" y="11"/>
                  </a:lnTo>
                  <a:lnTo>
                    <a:pt x="148" y="11"/>
                  </a:lnTo>
                  <a:lnTo>
                    <a:pt x="166" y="7"/>
                  </a:lnTo>
                  <a:lnTo>
                    <a:pt x="178" y="6"/>
                  </a:lnTo>
                  <a:lnTo>
                    <a:pt x="183" y="5"/>
                  </a:lnTo>
                  <a:lnTo>
                    <a:pt x="188" y="1"/>
                  </a:lnTo>
                  <a:lnTo>
                    <a:pt x="199" y="0"/>
                  </a:lnTo>
                  <a:lnTo>
                    <a:pt x="207" y="2"/>
                  </a:lnTo>
                  <a:lnTo>
                    <a:pt x="209" y="5"/>
                  </a:lnTo>
                  <a:lnTo>
                    <a:pt x="223" y="5"/>
                  </a:lnTo>
                  <a:lnTo>
                    <a:pt x="231" y="1"/>
                  </a:lnTo>
                  <a:lnTo>
                    <a:pt x="240" y="1"/>
                  </a:lnTo>
                  <a:lnTo>
                    <a:pt x="245" y="2"/>
                  </a:lnTo>
                  <a:lnTo>
                    <a:pt x="257" y="9"/>
                  </a:lnTo>
                  <a:lnTo>
                    <a:pt x="271" y="9"/>
                  </a:lnTo>
                  <a:lnTo>
                    <a:pt x="283" y="11"/>
                  </a:lnTo>
                  <a:lnTo>
                    <a:pt x="293" y="16"/>
                  </a:lnTo>
                  <a:lnTo>
                    <a:pt x="304" y="27"/>
                  </a:lnTo>
                  <a:lnTo>
                    <a:pt x="327" y="38"/>
                  </a:lnTo>
                  <a:lnTo>
                    <a:pt x="332" y="43"/>
                  </a:lnTo>
                  <a:lnTo>
                    <a:pt x="337" y="52"/>
                  </a:lnTo>
                  <a:lnTo>
                    <a:pt x="337" y="5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75" name="Freeform 269"/>
            <p:cNvSpPr>
              <a:spLocks noChangeAspect="1"/>
            </p:cNvSpPr>
            <p:nvPr/>
          </p:nvSpPr>
          <p:spPr bwMode="gray">
            <a:xfrm>
              <a:off x="2721768" y="3094384"/>
              <a:ext cx="525463" cy="342900"/>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76" name="Group 270"/>
            <p:cNvGrpSpPr>
              <a:grpSpLocks noChangeAspect="1"/>
            </p:cNvGrpSpPr>
            <p:nvPr/>
          </p:nvGrpSpPr>
          <p:grpSpPr bwMode="gray">
            <a:xfrm>
              <a:off x="1832768" y="1897409"/>
              <a:ext cx="1765300" cy="1346200"/>
              <a:chOff x="672" y="1356"/>
              <a:chExt cx="1112" cy="848"/>
            </a:xfrm>
            <a:grpFill/>
          </p:grpSpPr>
          <p:grpSp>
            <p:nvGrpSpPr>
              <p:cNvPr id="251" name="Group 271"/>
              <p:cNvGrpSpPr>
                <a:grpSpLocks noChangeAspect="1"/>
              </p:cNvGrpSpPr>
              <p:nvPr/>
            </p:nvGrpSpPr>
            <p:grpSpPr bwMode="gray">
              <a:xfrm>
                <a:off x="672" y="1356"/>
                <a:ext cx="418" cy="413"/>
                <a:chOff x="672" y="1356"/>
                <a:chExt cx="418" cy="413"/>
              </a:xfrm>
              <a:grpFill/>
            </p:grpSpPr>
            <p:sp>
              <p:nvSpPr>
                <p:cNvPr id="258" name="Freeform 272"/>
                <p:cNvSpPr>
                  <a:spLocks noChangeAspect="1"/>
                </p:cNvSpPr>
                <p:nvPr/>
              </p:nvSpPr>
              <p:spPr bwMode="gray">
                <a:xfrm>
                  <a:off x="776" y="1738"/>
                  <a:ext cx="3" cy="7"/>
                </a:xfrm>
                <a:custGeom>
                  <a:avLst/>
                  <a:gdLst/>
                  <a:ahLst/>
                  <a:cxnLst>
                    <a:cxn ang="0">
                      <a:pos x="3" y="0"/>
                    </a:cxn>
                    <a:cxn ang="0">
                      <a:pos x="0" y="5"/>
                    </a:cxn>
                    <a:cxn ang="0">
                      <a:pos x="1" y="3"/>
                    </a:cxn>
                    <a:cxn ang="0">
                      <a:pos x="7" y="3"/>
                    </a:cxn>
                    <a:cxn ang="0">
                      <a:pos x="12" y="6"/>
                    </a:cxn>
                    <a:cxn ang="0">
                      <a:pos x="9" y="10"/>
                    </a:cxn>
                    <a:cxn ang="0">
                      <a:pos x="11" y="13"/>
                    </a:cxn>
                    <a:cxn ang="0">
                      <a:pos x="5" y="33"/>
                    </a:cxn>
                    <a:cxn ang="0">
                      <a:pos x="4" y="29"/>
                    </a:cxn>
                    <a:cxn ang="0">
                      <a:pos x="4" y="9"/>
                    </a:cxn>
                    <a:cxn ang="0">
                      <a:pos x="3" y="6"/>
                    </a:cxn>
                    <a:cxn ang="0">
                      <a:pos x="3" y="0"/>
                    </a:cxn>
                  </a:cxnLst>
                  <a:rect l="0" t="0" r="r" b="b"/>
                  <a:pathLst>
                    <a:path w="12" h="33">
                      <a:moveTo>
                        <a:pt x="3" y="0"/>
                      </a:moveTo>
                      <a:lnTo>
                        <a:pt x="0" y="5"/>
                      </a:lnTo>
                      <a:lnTo>
                        <a:pt x="1" y="3"/>
                      </a:lnTo>
                      <a:lnTo>
                        <a:pt x="7" y="3"/>
                      </a:lnTo>
                      <a:lnTo>
                        <a:pt x="12" y="6"/>
                      </a:lnTo>
                      <a:lnTo>
                        <a:pt x="9" y="10"/>
                      </a:lnTo>
                      <a:lnTo>
                        <a:pt x="11" y="13"/>
                      </a:lnTo>
                      <a:lnTo>
                        <a:pt x="5" y="33"/>
                      </a:lnTo>
                      <a:lnTo>
                        <a:pt x="4" y="29"/>
                      </a:lnTo>
                      <a:lnTo>
                        <a:pt x="4" y="9"/>
                      </a:lnTo>
                      <a:lnTo>
                        <a:pt x="3" y="6"/>
                      </a:lnTo>
                      <a:lnTo>
                        <a:pt x="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9" name="Freeform 273"/>
                <p:cNvSpPr>
                  <a:spLocks noChangeAspect="1"/>
                </p:cNvSpPr>
                <p:nvPr/>
              </p:nvSpPr>
              <p:spPr bwMode="gray">
                <a:xfrm>
                  <a:off x="833" y="1721"/>
                  <a:ext cx="6" cy="4"/>
                </a:xfrm>
                <a:custGeom>
                  <a:avLst/>
                  <a:gdLst/>
                  <a:ahLst/>
                  <a:cxnLst>
                    <a:cxn ang="0">
                      <a:pos x="13" y="9"/>
                    </a:cxn>
                    <a:cxn ang="0">
                      <a:pos x="5" y="18"/>
                    </a:cxn>
                    <a:cxn ang="0">
                      <a:pos x="0" y="9"/>
                    </a:cxn>
                    <a:cxn ang="0">
                      <a:pos x="5" y="2"/>
                    </a:cxn>
                    <a:cxn ang="0">
                      <a:pos x="10" y="0"/>
                    </a:cxn>
                    <a:cxn ang="0">
                      <a:pos x="13" y="1"/>
                    </a:cxn>
                    <a:cxn ang="0">
                      <a:pos x="26" y="1"/>
                    </a:cxn>
                    <a:cxn ang="0">
                      <a:pos x="27" y="3"/>
                    </a:cxn>
                    <a:cxn ang="0">
                      <a:pos x="13" y="9"/>
                    </a:cxn>
                  </a:cxnLst>
                  <a:rect l="0" t="0" r="r" b="b"/>
                  <a:pathLst>
                    <a:path w="27" h="18">
                      <a:moveTo>
                        <a:pt x="13" y="9"/>
                      </a:moveTo>
                      <a:lnTo>
                        <a:pt x="5" y="18"/>
                      </a:lnTo>
                      <a:lnTo>
                        <a:pt x="0" y="9"/>
                      </a:lnTo>
                      <a:lnTo>
                        <a:pt x="5" y="2"/>
                      </a:lnTo>
                      <a:lnTo>
                        <a:pt x="10" y="0"/>
                      </a:lnTo>
                      <a:lnTo>
                        <a:pt x="13" y="1"/>
                      </a:lnTo>
                      <a:lnTo>
                        <a:pt x="26" y="1"/>
                      </a:lnTo>
                      <a:lnTo>
                        <a:pt x="27" y="3"/>
                      </a:lnTo>
                      <a:lnTo>
                        <a:pt x="13" y="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0" name="Freeform 274"/>
                <p:cNvSpPr>
                  <a:spLocks noChangeAspect="1"/>
                </p:cNvSpPr>
                <p:nvPr/>
              </p:nvSpPr>
              <p:spPr bwMode="gray">
                <a:xfrm>
                  <a:off x="817" y="1706"/>
                  <a:ext cx="29" cy="24"/>
                </a:xfrm>
                <a:custGeom>
                  <a:avLst/>
                  <a:gdLst/>
                  <a:ahLst/>
                  <a:cxnLst>
                    <a:cxn ang="0">
                      <a:pos x="0" y="60"/>
                    </a:cxn>
                    <a:cxn ang="0">
                      <a:pos x="9" y="56"/>
                    </a:cxn>
                    <a:cxn ang="0">
                      <a:pos x="21" y="33"/>
                    </a:cxn>
                    <a:cxn ang="0">
                      <a:pos x="28" y="30"/>
                    </a:cxn>
                    <a:cxn ang="0">
                      <a:pos x="45" y="29"/>
                    </a:cxn>
                    <a:cxn ang="0">
                      <a:pos x="44" y="39"/>
                    </a:cxn>
                    <a:cxn ang="0">
                      <a:pos x="48" y="51"/>
                    </a:cxn>
                    <a:cxn ang="0">
                      <a:pos x="58" y="43"/>
                    </a:cxn>
                    <a:cxn ang="0">
                      <a:pos x="58" y="34"/>
                    </a:cxn>
                    <a:cxn ang="0">
                      <a:pos x="50" y="16"/>
                    </a:cxn>
                    <a:cxn ang="0">
                      <a:pos x="53" y="6"/>
                    </a:cxn>
                    <a:cxn ang="0">
                      <a:pos x="66" y="14"/>
                    </a:cxn>
                    <a:cxn ang="0">
                      <a:pos x="70" y="25"/>
                    </a:cxn>
                    <a:cxn ang="0">
                      <a:pos x="80" y="12"/>
                    </a:cxn>
                    <a:cxn ang="0">
                      <a:pos x="93" y="9"/>
                    </a:cxn>
                    <a:cxn ang="0">
                      <a:pos x="90" y="0"/>
                    </a:cxn>
                    <a:cxn ang="0">
                      <a:pos x="100" y="1"/>
                    </a:cxn>
                    <a:cxn ang="0">
                      <a:pos x="104" y="14"/>
                    </a:cxn>
                    <a:cxn ang="0">
                      <a:pos x="117" y="4"/>
                    </a:cxn>
                    <a:cxn ang="0">
                      <a:pos x="128" y="7"/>
                    </a:cxn>
                    <a:cxn ang="0">
                      <a:pos x="125" y="23"/>
                    </a:cxn>
                    <a:cxn ang="0">
                      <a:pos x="127" y="29"/>
                    </a:cxn>
                    <a:cxn ang="0">
                      <a:pos x="145" y="34"/>
                    </a:cxn>
                    <a:cxn ang="0">
                      <a:pos x="129" y="49"/>
                    </a:cxn>
                    <a:cxn ang="0">
                      <a:pos x="104" y="40"/>
                    </a:cxn>
                    <a:cxn ang="0">
                      <a:pos x="118" y="52"/>
                    </a:cxn>
                    <a:cxn ang="0">
                      <a:pos x="122" y="65"/>
                    </a:cxn>
                    <a:cxn ang="0">
                      <a:pos x="112" y="56"/>
                    </a:cxn>
                    <a:cxn ang="0">
                      <a:pos x="103" y="61"/>
                    </a:cxn>
                    <a:cxn ang="0">
                      <a:pos x="96" y="63"/>
                    </a:cxn>
                    <a:cxn ang="0">
                      <a:pos x="95" y="68"/>
                    </a:cxn>
                    <a:cxn ang="0">
                      <a:pos x="74" y="86"/>
                    </a:cxn>
                    <a:cxn ang="0">
                      <a:pos x="65" y="90"/>
                    </a:cxn>
                    <a:cxn ang="0">
                      <a:pos x="66" y="102"/>
                    </a:cxn>
                    <a:cxn ang="0">
                      <a:pos x="43" y="117"/>
                    </a:cxn>
                    <a:cxn ang="0">
                      <a:pos x="53" y="100"/>
                    </a:cxn>
                    <a:cxn ang="0">
                      <a:pos x="44" y="93"/>
                    </a:cxn>
                    <a:cxn ang="0">
                      <a:pos x="44" y="83"/>
                    </a:cxn>
                    <a:cxn ang="0">
                      <a:pos x="31" y="77"/>
                    </a:cxn>
                    <a:cxn ang="0">
                      <a:pos x="29" y="82"/>
                    </a:cxn>
                    <a:cxn ang="0">
                      <a:pos x="37" y="102"/>
                    </a:cxn>
                    <a:cxn ang="0">
                      <a:pos x="20" y="98"/>
                    </a:cxn>
                    <a:cxn ang="0">
                      <a:pos x="16" y="78"/>
                    </a:cxn>
                    <a:cxn ang="0">
                      <a:pos x="7" y="66"/>
                    </a:cxn>
                  </a:cxnLst>
                  <a:rect l="0" t="0" r="r" b="b"/>
                  <a:pathLst>
                    <a:path w="145" h="117">
                      <a:moveTo>
                        <a:pt x="4" y="59"/>
                      </a:moveTo>
                      <a:lnTo>
                        <a:pt x="0" y="60"/>
                      </a:lnTo>
                      <a:lnTo>
                        <a:pt x="0" y="56"/>
                      </a:lnTo>
                      <a:lnTo>
                        <a:pt x="9" y="56"/>
                      </a:lnTo>
                      <a:lnTo>
                        <a:pt x="9" y="47"/>
                      </a:lnTo>
                      <a:lnTo>
                        <a:pt x="21" y="33"/>
                      </a:lnTo>
                      <a:lnTo>
                        <a:pt x="25" y="34"/>
                      </a:lnTo>
                      <a:lnTo>
                        <a:pt x="28" y="30"/>
                      </a:lnTo>
                      <a:lnTo>
                        <a:pt x="39" y="29"/>
                      </a:lnTo>
                      <a:lnTo>
                        <a:pt x="45" y="29"/>
                      </a:lnTo>
                      <a:lnTo>
                        <a:pt x="39" y="38"/>
                      </a:lnTo>
                      <a:lnTo>
                        <a:pt x="44" y="39"/>
                      </a:lnTo>
                      <a:lnTo>
                        <a:pt x="47" y="44"/>
                      </a:lnTo>
                      <a:lnTo>
                        <a:pt x="48" y="51"/>
                      </a:lnTo>
                      <a:lnTo>
                        <a:pt x="57" y="54"/>
                      </a:lnTo>
                      <a:lnTo>
                        <a:pt x="58" y="43"/>
                      </a:lnTo>
                      <a:lnTo>
                        <a:pt x="60" y="39"/>
                      </a:lnTo>
                      <a:lnTo>
                        <a:pt x="58" y="34"/>
                      </a:lnTo>
                      <a:lnTo>
                        <a:pt x="63" y="32"/>
                      </a:lnTo>
                      <a:lnTo>
                        <a:pt x="50" y="16"/>
                      </a:lnTo>
                      <a:lnTo>
                        <a:pt x="49" y="9"/>
                      </a:lnTo>
                      <a:lnTo>
                        <a:pt x="53" y="6"/>
                      </a:lnTo>
                      <a:lnTo>
                        <a:pt x="61" y="4"/>
                      </a:lnTo>
                      <a:lnTo>
                        <a:pt x="66" y="14"/>
                      </a:lnTo>
                      <a:lnTo>
                        <a:pt x="68" y="24"/>
                      </a:lnTo>
                      <a:lnTo>
                        <a:pt x="70" y="25"/>
                      </a:lnTo>
                      <a:lnTo>
                        <a:pt x="75" y="16"/>
                      </a:lnTo>
                      <a:lnTo>
                        <a:pt x="80" y="12"/>
                      </a:lnTo>
                      <a:lnTo>
                        <a:pt x="90" y="14"/>
                      </a:lnTo>
                      <a:lnTo>
                        <a:pt x="93" y="9"/>
                      </a:lnTo>
                      <a:lnTo>
                        <a:pt x="95" y="6"/>
                      </a:lnTo>
                      <a:lnTo>
                        <a:pt x="90" y="0"/>
                      </a:lnTo>
                      <a:lnTo>
                        <a:pt x="96" y="2"/>
                      </a:lnTo>
                      <a:lnTo>
                        <a:pt x="100" y="1"/>
                      </a:lnTo>
                      <a:lnTo>
                        <a:pt x="104" y="2"/>
                      </a:lnTo>
                      <a:lnTo>
                        <a:pt x="104" y="14"/>
                      </a:lnTo>
                      <a:lnTo>
                        <a:pt x="108" y="18"/>
                      </a:lnTo>
                      <a:lnTo>
                        <a:pt x="117" y="4"/>
                      </a:lnTo>
                      <a:lnTo>
                        <a:pt x="125" y="2"/>
                      </a:lnTo>
                      <a:lnTo>
                        <a:pt x="128" y="7"/>
                      </a:lnTo>
                      <a:lnTo>
                        <a:pt x="127" y="20"/>
                      </a:lnTo>
                      <a:lnTo>
                        <a:pt x="125" y="23"/>
                      </a:lnTo>
                      <a:lnTo>
                        <a:pt x="125" y="29"/>
                      </a:lnTo>
                      <a:lnTo>
                        <a:pt x="127" y="29"/>
                      </a:lnTo>
                      <a:lnTo>
                        <a:pt x="128" y="34"/>
                      </a:lnTo>
                      <a:lnTo>
                        <a:pt x="145" y="34"/>
                      </a:lnTo>
                      <a:lnTo>
                        <a:pt x="138" y="49"/>
                      </a:lnTo>
                      <a:lnTo>
                        <a:pt x="129" y="49"/>
                      </a:lnTo>
                      <a:lnTo>
                        <a:pt x="111" y="39"/>
                      </a:lnTo>
                      <a:lnTo>
                        <a:pt x="104" y="40"/>
                      </a:lnTo>
                      <a:lnTo>
                        <a:pt x="102" y="49"/>
                      </a:lnTo>
                      <a:lnTo>
                        <a:pt x="118" y="52"/>
                      </a:lnTo>
                      <a:lnTo>
                        <a:pt x="122" y="56"/>
                      </a:lnTo>
                      <a:lnTo>
                        <a:pt x="122" y="65"/>
                      </a:lnTo>
                      <a:lnTo>
                        <a:pt x="112" y="63"/>
                      </a:lnTo>
                      <a:lnTo>
                        <a:pt x="112" y="56"/>
                      </a:lnTo>
                      <a:lnTo>
                        <a:pt x="108" y="56"/>
                      </a:lnTo>
                      <a:lnTo>
                        <a:pt x="103" y="61"/>
                      </a:lnTo>
                      <a:lnTo>
                        <a:pt x="93" y="63"/>
                      </a:lnTo>
                      <a:lnTo>
                        <a:pt x="96" y="63"/>
                      </a:lnTo>
                      <a:lnTo>
                        <a:pt x="100" y="68"/>
                      </a:lnTo>
                      <a:lnTo>
                        <a:pt x="95" y="68"/>
                      </a:lnTo>
                      <a:lnTo>
                        <a:pt x="84" y="72"/>
                      </a:lnTo>
                      <a:lnTo>
                        <a:pt x="74" y="86"/>
                      </a:lnTo>
                      <a:lnTo>
                        <a:pt x="66" y="87"/>
                      </a:lnTo>
                      <a:lnTo>
                        <a:pt x="65" y="90"/>
                      </a:lnTo>
                      <a:lnTo>
                        <a:pt x="66" y="94"/>
                      </a:lnTo>
                      <a:lnTo>
                        <a:pt x="66" y="102"/>
                      </a:lnTo>
                      <a:lnTo>
                        <a:pt x="63" y="109"/>
                      </a:lnTo>
                      <a:lnTo>
                        <a:pt x="43" y="117"/>
                      </a:lnTo>
                      <a:lnTo>
                        <a:pt x="47" y="108"/>
                      </a:lnTo>
                      <a:lnTo>
                        <a:pt x="53" y="100"/>
                      </a:lnTo>
                      <a:lnTo>
                        <a:pt x="53" y="95"/>
                      </a:lnTo>
                      <a:lnTo>
                        <a:pt x="44" y="93"/>
                      </a:lnTo>
                      <a:lnTo>
                        <a:pt x="43" y="87"/>
                      </a:lnTo>
                      <a:lnTo>
                        <a:pt x="44" y="83"/>
                      </a:lnTo>
                      <a:lnTo>
                        <a:pt x="39" y="79"/>
                      </a:lnTo>
                      <a:lnTo>
                        <a:pt x="31" y="77"/>
                      </a:lnTo>
                      <a:lnTo>
                        <a:pt x="27" y="79"/>
                      </a:lnTo>
                      <a:lnTo>
                        <a:pt x="29" y="82"/>
                      </a:lnTo>
                      <a:lnTo>
                        <a:pt x="36" y="83"/>
                      </a:lnTo>
                      <a:lnTo>
                        <a:pt x="37" y="102"/>
                      </a:lnTo>
                      <a:lnTo>
                        <a:pt x="29" y="106"/>
                      </a:lnTo>
                      <a:lnTo>
                        <a:pt x="20" y="98"/>
                      </a:lnTo>
                      <a:lnTo>
                        <a:pt x="17" y="88"/>
                      </a:lnTo>
                      <a:lnTo>
                        <a:pt x="16" y="78"/>
                      </a:lnTo>
                      <a:lnTo>
                        <a:pt x="14" y="68"/>
                      </a:lnTo>
                      <a:lnTo>
                        <a:pt x="7" y="66"/>
                      </a:lnTo>
                      <a:lnTo>
                        <a:pt x="4" y="5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1" name="Freeform 275"/>
                <p:cNvSpPr>
                  <a:spLocks noChangeAspect="1"/>
                </p:cNvSpPr>
                <p:nvPr/>
              </p:nvSpPr>
              <p:spPr bwMode="gray">
                <a:xfrm>
                  <a:off x="672" y="1356"/>
                  <a:ext cx="328" cy="411"/>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2" name="Freeform 276"/>
                <p:cNvSpPr>
                  <a:spLocks noChangeAspect="1"/>
                </p:cNvSpPr>
                <p:nvPr/>
              </p:nvSpPr>
              <p:spPr bwMode="gray">
                <a:xfrm>
                  <a:off x="999" y="1668"/>
                  <a:ext cx="91" cy="101"/>
                </a:xfrm>
                <a:custGeom>
                  <a:avLst/>
                  <a:gdLst/>
                  <a:ahLst/>
                  <a:cxnLst>
                    <a:cxn ang="0">
                      <a:pos x="39" y="90"/>
                    </a:cxn>
                    <a:cxn ang="0">
                      <a:pos x="91" y="60"/>
                    </a:cxn>
                    <a:cxn ang="0">
                      <a:pos x="103" y="29"/>
                    </a:cxn>
                    <a:cxn ang="0">
                      <a:pos x="162" y="7"/>
                    </a:cxn>
                    <a:cxn ang="0">
                      <a:pos x="192" y="55"/>
                    </a:cxn>
                    <a:cxn ang="0">
                      <a:pos x="214" y="100"/>
                    </a:cxn>
                    <a:cxn ang="0">
                      <a:pos x="292" y="206"/>
                    </a:cxn>
                    <a:cxn ang="0">
                      <a:pos x="322" y="262"/>
                    </a:cxn>
                    <a:cxn ang="0">
                      <a:pos x="334" y="292"/>
                    </a:cxn>
                    <a:cxn ang="0">
                      <a:pos x="353" y="335"/>
                    </a:cxn>
                    <a:cxn ang="0">
                      <a:pos x="450" y="384"/>
                    </a:cxn>
                    <a:cxn ang="0">
                      <a:pos x="451" y="416"/>
                    </a:cxn>
                    <a:cxn ang="0">
                      <a:pos x="451" y="474"/>
                    </a:cxn>
                    <a:cxn ang="0">
                      <a:pos x="424" y="498"/>
                    </a:cxn>
                    <a:cxn ang="0">
                      <a:pos x="404" y="506"/>
                    </a:cxn>
                    <a:cxn ang="0">
                      <a:pos x="416" y="479"/>
                    </a:cxn>
                    <a:cxn ang="0">
                      <a:pos x="421" y="454"/>
                    </a:cxn>
                    <a:cxn ang="0">
                      <a:pos x="407" y="439"/>
                    </a:cxn>
                    <a:cxn ang="0">
                      <a:pos x="394" y="390"/>
                    </a:cxn>
                    <a:cxn ang="0">
                      <a:pos x="389" y="378"/>
                    </a:cxn>
                    <a:cxn ang="0">
                      <a:pos x="362" y="396"/>
                    </a:cxn>
                    <a:cxn ang="0">
                      <a:pos x="354" y="418"/>
                    </a:cxn>
                    <a:cxn ang="0">
                      <a:pos x="338" y="431"/>
                    </a:cxn>
                    <a:cxn ang="0">
                      <a:pos x="342" y="405"/>
                    </a:cxn>
                    <a:cxn ang="0">
                      <a:pos x="369" y="366"/>
                    </a:cxn>
                    <a:cxn ang="0">
                      <a:pos x="328" y="320"/>
                    </a:cxn>
                    <a:cxn ang="0">
                      <a:pos x="302" y="305"/>
                    </a:cxn>
                    <a:cxn ang="0">
                      <a:pos x="305" y="299"/>
                    </a:cxn>
                    <a:cxn ang="0">
                      <a:pos x="286" y="282"/>
                    </a:cxn>
                    <a:cxn ang="0">
                      <a:pos x="275" y="276"/>
                    </a:cxn>
                    <a:cxn ang="0">
                      <a:pos x="279" y="260"/>
                    </a:cxn>
                    <a:cxn ang="0">
                      <a:pos x="268" y="246"/>
                    </a:cxn>
                    <a:cxn ang="0">
                      <a:pos x="267" y="229"/>
                    </a:cxn>
                    <a:cxn ang="0">
                      <a:pos x="284" y="238"/>
                    </a:cxn>
                    <a:cxn ang="0">
                      <a:pos x="276" y="219"/>
                    </a:cxn>
                    <a:cxn ang="0">
                      <a:pos x="264" y="198"/>
                    </a:cxn>
                    <a:cxn ang="0">
                      <a:pos x="254" y="203"/>
                    </a:cxn>
                    <a:cxn ang="0">
                      <a:pos x="251" y="190"/>
                    </a:cxn>
                    <a:cxn ang="0">
                      <a:pos x="256" y="169"/>
                    </a:cxn>
                    <a:cxn ang="0">
                      <a:pos x="233" y="183"/>
                    </a:cxn>
                    <a:cxn ang="0">
                      <a:pos x="219" y="165"/>
                    </a:cxn>
                    <a:cxn ang="0">
                      <a:pos x="178" y="124"/>
                    </a:cxn>
                    <a:cxn ang="0">
                      <a:pos x="156" y="52"/>
                    </a:cxn>
                    <a:cxn ang="0">
                      <a:pos x="150" y="63"/>
                    </a:cxn>
                    <a:cxn ang="0">
                      <a:pos x="172" y="142"/>
                    </a:cxn>
                    <a:cxn ang="0">
                      <a:pos x="152" y="142"/>
                    </a:cxn>
                    <a:cxn ang="0">
                      <a:pos x="133" y="127"/>
                    </a:cxn>
                    <a:cxn ang="0">
                      <a:pos x="117" y="90"/>
                    </a:cxn>
                    <a:cxn ang="0">
                      <a:pos x="90" y="85"/>
                    </a:cxn>
                    <a:cxn ang="0">
                      <a:pos x="71" y="82"/>
                    </a:cxn>
                    <a:cxn ang="0">
                      <a:pos x="77" y="95"/>
                    </a:cxn>
                    <a:cxn ang="0">
                      <a:pos x="98" y="121"/>
                    </a:cxn>
                    <a:cxn ang="0">
                      <a:pos x="117" y="141"/>
                    </a:cxn>
                    <a:cxn ang="0">
                      <a:pos x="97" y="149"/>
                    </a:cxn>
                    <a:cxn ang="0">
                      <a:pos x="48" y="135"/>
                    </a:cxn>
                    <a:cxn ang="0">
                      <a:pos x="27" y="116"/>
                    </a:cxn>
                    <a:cxn ang="0">
                      <a:pos x="5" y="47"/>
                    </a:cxn>
                  </a:cxnLst>
                  <a:rect l="0" t="0" r="r" b="b"/>
                  <a:pathLst>
                    <a:path w="456" h="507">
                      <a:moveTo>
                        <a:pt x="10" y="44"/>
                      </a:moveTo>
                      <a:lnTo>
                        <a:pt x="26" y="57"/>
                      </a:lnTo>
                      <a:lnTo>
                        <a:pt x="36" y="81"/>
                      </a:lnTo>
                      <a:lnTo>
                        <a:pt x="39" y="87"/>
                      </a:lnTo>
                      <a:lnTo>
                        <a:pt x="39" y="90"/>
                      </a:lnTo>
                      <a:lnTo>
                        <a:pt x="42" y="92"/>
                      </a:lnTo>
                      <a:lnTo>
                        <a:pt x="55" y="87"/>
                      </a:lnTo>
                      <a:lnTo>
                        <a:pt x="71" y="73"/>
                      </a:lnTo>
                      <a:lnTo>
                        <a:pt x="87" y="68"/>
                      </a:lnTo>
                      <a:lnTo>
                        <a:pt x="91" y="60"/>
                      </a:lnTo>
                      <a:lnTo>
                        <a:pt x="91" y="51"/>
                      </a:lnTo>
                      <a:lnTo>
                        <a:pt x="93" y="47"/>
                      </a:lnTo>
                      <a:lnTo>
                        <a:pt x="100" y="44"/>
                      </a:lnTo>
                      <a:lnTo>
                        <a:pt x="102" y="41"/>
                      </a:lnTo>
                      <a:lnTo>
                        <a:pt x="103" y="29"/>
                      </a:lnTo>
                      <a:lnTo>
                        <a:pt x="108" y="23"/>
                      </a:lnTo>
                      <a:lnTo>
                        <a:pt x="129" y="17"/>
                      </a:lnTo>
                      <a:lnTo>
                        <a:pt x="151" y="0"/>
                      </a:lnTo>
                      <a:lnTo>
                        <a:pt x="156" y="1"/>
                      </a:lnTo>
                      <a:lnTo>
                        <a:pt x="162" y="7"/>
                      </a:lnTo>
                      <a:lnTo>
                        <a:pt x="171" y="25"/>
                      </a:lnTo>
                      <a:lnTo>
                        <a:pt x="174" y="29"/>
                      </a:lnTo>
                      <a:lnTo>
                        <a:pt x="179" y="29"/>
                      </a:lnTo>
                      <a:lnTo>
                        <a:pt x="183" y="41"/>
                      </a:lnTo>
                      <a:lnTo>
                        <a:pt x="192" y="55"/>
                      </a:lnTo>
                      <a:lnTo>
                        <a:pt x="194" y="63"/>
                      </a:lnTo>
                      <a:lnTo>
                        <a:pt x="206" y="74"/>
                      </a:lnTo>
                      <a:lnTo>
                        <a:pt x="210" y="90"/>
                      </a:lnTo>
                      <a:lnTo>
                        <a:pt x="210" y="93"/>
                      </a:lnTo>
                      <a:lnTo>
                        <a:pt x="214" y="100"/>
                      </a:lnTo>
                      <a:lnTo>
                        <a:pt x="235" y="109"/>
                      </a:lnTo>
                      <a:lnTo>
                        <a:pt x="246" y="120"/>
                      </a:lnTo>
                      <a:lnTo>
                        <a:pt x="253" y="141"/>
                      </a:lnTo>
                      <a:lnTo>
                        <a:pt x="264" y="160"/>
                      </a:lnTo>
                      <a:lnTo>
                        <a:pt x="292" y="206"/>
                      </a:lnTo>
                      <a:lnTo>
                        <a:pt x="299" y="224"/>
                      </a:lnTo>
                      <a:lnTo>
                        <a:pt x="300" y="227"/>
                      </a:lnTo>
                      <a:lnTo>
                        <a:pt x="303" y="227"/>
                      </a:lnTo>
                      <a:lnTo>
                        <a:pt x="308" y="245"/>
                      </a:lnTo>
                      <a:lnTo>
                        <a:pt x="322" y="262"/>
                      </a:lnTo>
                      <a:lnTo>
                        <a:pt x="326" y="270"/>
                      </a:lnTo>
                      <a:lnTo>
                        <a:pt x="326" y="273"/>
                      </a:lnTo>
                      <a:lnTo>
                        <a:pt x="323" y="278"/>
                      </a:lnTo>
                      <a:lnTo>
                        <a:pt x="324" y="283"/>
                      </a:lnTo>
                      <a:lnTo>
                        <a:pt x="334" y="292"/>
                      </a:lnTo>
                      <a:lnTo>
                        <a:pt x="338" y="299"/>
                      </a:lnTo>
                      <a:lnTo>
                        <a:pt x="338" y="303"/>
                      </a:lnTo>
                      <a:lnTo>
                        <a:pt x="343" y="320"/>
                      </a:lnTo>
                      <a:lnTo>
                        <a:pt x="348" y="329"/>
                      </a:lnTo>
                      <a:lnTo>
                        <a:pt x="353" y="335"/>
                      </a:lnTo>
                      <a:lnTo>
                        <a:pt x="365" y="342"/>
                      </a:lnTo>
                      <a:lnTo>
                        <a:pt x="401" y="352"/>
                      </a:lnTo>
                      <a:lnTo>
                        <a:pt x="426" y="373"/>
                      </a:lnTo>
                      <a:lnTo>
                        <a:pt x="431" y="379"/>
                      </a:lnTo>
                      <a:lnTo>
                        <a:pt x="450" y="384"/>
                      </a:lnTo>
                      <a:lnTo>
                        <a:pt x="452" y="388"/>
                      </a:lnTo>
                      <a:lnTo>
                        <a:pt x="456" y="394"/>
                      </a:lnTo>
                      <a:lnTo>
                        <a:pt x="456" y="396"/>
                      </a:lnTo>
                      <a:lnTo>
                        <a:pt x="453" y="401"/>
                      </a:lnTo>
                      <a:lnTo>
                        <a:pt x="451" y="416"/>
                      </a:lnTo>
                      <a:lnTo>
                        <a:pt x="451" y="443"/>
                      </a:lnTo>
                      <a:lnTo>
                        <a:pt x="456" y="459"/>
                      </a:lnTo>
                      <a:lnTo>
                        <a:pt x="456" y="464"/>
                      </a:lnTo>
                      <a:lnTo>
                        <a:pt x="453" y="470"/>
                      </a:lnTo>
                      <a:lnTo>
                        <a:pt x="451" y="474"/>
                      </a:lnTo>
                      <a:lnTo>
                        <a:pt x="450" y="481"/>
                      </a:lnTo>
                      <a:lnTo>
                        <a:pt x="441" y="480"/>
                      </a:lnTo>
                      <a:lnTo>
                        <a:pt x="435" y="488"/>
                      </a:lnTo>
                      <a:lnTo>
                        <a:pt x="429" y="496"/>
                      </a:lnTo>
                      <a:lnTo>
                        <a:pt x="424" y="498"/>
                      </a:lnTo>
                      <a:lnTo>
                        <a:pt x="419" y="498"/>
                      </a:lnTo>
                      <a:lnTo>
                        <a:pt x="415" y="503"/>
                      </a:lnTo>
                      <a:lnTo>
                        <a:pt x="410" y="496"/>
                      </a:lnTo>
                      <a:lnTo>
                        <a:pt x="409" y="507"/>
                      </a:lnTo>
                      <a:lnTo>
                        <a:pt x="404" y="506"/>
                      </a:lnTo>
                      <a:lnTo>
                        <a:pt x="403" y="496"/>
                      </a:lnTo>
                      <a:lnTo>
                        <a:pt x="403" y="482"/>
                      </a:lnTo>
                      <a:lnTo>
                        <a:pt x="409" y="480"/>
                      </a:lnTo>
                      <a:lnTo>
                        <a:pt x="413" y="482"/>
                      </a:lnTo>
                      <a:lnTo>
                        <a:pt x="416" y="479"/>
                      </a:lnTo>
                      <a:lnTo>
                        <a:pt x="419" y="480"/>
                      </a:lnTo>
                      <a:lnTo>
                        <a:pt x="421" y="475"/>
                      </a:lnTo>
                      <a:lnTo>
                        <a:pt x="425" y="474"/>
                      </a:lnTo>
                      <a:lnTo>
                        <a:pt x="423" y="467"/>
                      </a:lnTo>
                      <a:lnTo>
                        <a:pt x="421" y="454"/>
                      </a:lnTo>
                      <a:lnTo>
                        <a:pt x="416" y="453"/>
                      </a:lnTo>
                      <a:lnTo>
                        <a:pt x="414" y="456"/>
                      </a:lnTo>
                      <a:lnTo>
                        <a:pt x="410" y="456"/>
                      </a:lnTo>
                      <a:lnTo>
                        <a:pt x="408" y="454"/>
                      </a:lnTo>
                      <a:lnTo>
                        <a:pt x="407" y="439"/>
                      </a:lnTo>
                      <a:lnTo>
                        <a:pt x="408" y="432"/>
                      </a:lnTo>
                      <a:lnTo>
                        <a:pt x="405" y="426"/>
                      </a:lnTo>
                      <a:lnTo>
                        <a:pt x="404" y="416"/>
                      </a:lnTo>
                      <a:lnTo>
                        <a:pt x="397" y="402"/>
                      </a:lnTo>
                      <a:lnTo>
                        <a:pt x="394" y="390"/>
                      </a:lnTo>
                      <a:lnTo>
                        <a:pt x="392" y="395"/>
                      </a:lnTo>
                      <a:lnTo>
                        <a:pt x="393" y="388"/>
                      </a:lnTo>
                      <a:lnTo>
                        <a:pt x="397" y="382"/>
                      </a:lnTo>
                      <a:lnTo>
                        <a:pt x="394" y="377"/>
                      </a:lnTo>
                      <a:lnTo>
                        <a:pt x="389" y="378"/>
                      </a:lnTo>
                      <a:lnTo>
                        <a:pt x="382" y="386"/>
                      </a:lnTo>
                      <a:lnTo>
                        <a:pt x="377" y="390"/>
                      </a:lnTo>
                      <a:lnTo>
                        <a:pt x="375" y="396"/>
                      </a:lnTo>
                      <a:lnTo>
                        <a:pt x="367" y="393"/>
                      </a:lnTo>
                      <a:lnTo>
                        <a:pt x="362" y="396"/>
                      </a:lnTo>
                      <a:lnTo>
                        <a:pt x="356" y="400"/>
                      </a:lnTo>
                      <a:lnTo>
                        <a:pt x="358" y="404"/>
                      </a:lnTo>
                      <a:lnTo>
                        <a:pt x="355" y="411"/>
                      </a:lnTo>
                      <a:lnTo>
                        <a:pt x="354" y="415"/>
                      </a:lnTo>
                      <a:lnTo>
                        <a:pt x="354" y="418"/>
                      </a:lnTo>
                      <a:lnTo>
                        <a:pt x="350" y="423"/>
                      </a:lnTo>
                      <a:lnTo>
                        <a:pt x="346" y="423"/>
                      </a:lnTo>
                      <a:lnTo>
                        <a:pt x="346" y="429"/>
                      </a:lnTo>
                      <a:lnTo>
                        <a:pt x="342" y="434"/>
                      </a:lnTo>
                      <a:lnTo>
                        <a:pt x="338" y="431"/>
                      </a:lnTo>
                      <a:lnTo>
                        <a:pt x="333" y="423"/>
                      </a:lnTo>
                      <a:lnTo>
                        <a:pt x="331" y="416"/>
                      </a:lnTo>
                      <a:lnTo>
                        <a:pt x="332" y="411"/>
                      </a:lnTo>
                      <a:lnTo>
                        <a:pt x="337" y="410"/>
                      </a:lnTo>
                      <a:lnTo>
                        <a:pt x="342" y="405"/>
                      </a:lnTo>
                      <a:lnTo>
                        <a:pt x="346" y="389"/>
                      </a:lnTo>
                      <a:lnTo>
                        <a:pt x="346" y="375"/>
                      </a:lnTo>
                      <a:lnTo>
                        <a:pt x="351" y="370"/>
                      </a:lnTo>
                      <a:lnTo>
                        <a:pt x="367" y="369"/>
                      </a:lnTo>
                      <a:lnTo>
                        <a:pt x="369" y="366"/>
                      </a:lnTo>
                      <a:lnTo>
                        <a:pt x="350" y="359"/>
                      </a:lnTo>
                      <a:lnTo>
                        <a:pt x="344" y="352"/>
                      </a:lnTo>
                      <a:lnTo>
                        <a:pt x="335" y="348"/>
                      </a:lnTo>
                      <a:lnTo>
                        <a:pt x="329" y="339"/>
                      </a:lnTo>
                      <a:lnTo>
                        <a:pt x="328" y="320"/>
                      </a:lnTo>
                      <a:lnTo>
                        <a:pt x="318" y="319"/>
                      </a:lnTo>
                      <a:lnTo>
                        <a:pt x="317" y="315"/>
                      </a:lnTo>
                      <a:lnTo>
                        <a:pt x="317" y="310"/>
                      </a:lnTo>
                      <a:lnTo>
                        <a:pt x="315" y="307"/>
                      </a:lnTo>
                      <a:lnTo>
                        <a:pt x="302" y="305"/>
                      </a:lnTo>
                      <a:lnTo>
                        <a:pt x="299" y="302"/>
                      </a:lnTo>
                      <a:lnTo>
                        <a:pt x="290" y="288"/>
                      </a:lnTo>
                      <a:lnTo>
                        <a:pt x="289" y="283"/>
                      </a:lnTo>
                      <a:lnTo>
                        <a:pt x="303" y="296"/>
                      </a:lnTo>
                      <a:lnTo>
                        <a:pt x="305" y="299"/>
                      </a:lnTo>
                      <a:lnTo>
                        <a:pt x="300" y="287"/>
                      </a:lnTo>
                      <a:lnTo>
                        <a:pt x="300" y="278"/>
                      </a:lnTo>
                      <a:lnTo>
                        <a:pt x="296" y="278"/>
                      </a:lnTo>
                      <a:lnTo>
                        <a:pt x="291" y="282"/>
                      </a:lnTo>
                      <a:lnTo>
                        <a:pt x="286" y="282"/>
                      </a:lnTo>
                      <a:lnTo>
                        <a:pt x="281" y="278"/>
                      </a:lnTo>
                      <a:lnTo>
                        <a:pt x="281" y="275"/>
                      </a:lnTo>
                      <a:lnTo>
                        <a:pt x="280" y="273"/>
                      </a:lnTo>
                      <a:lnTo>
                        <a:pt x="276" y="273"/>
                      </a:lnTo>
                      <a:lnTo>
                        <a:pt x="275" y="276"/>
                      </a:lnTo>
                      <a:lnTo>
                        <a:pt x="270" y="278"/>
                      </a:lnTo>
                      <a:lnTo>
                        <a:pt x="264" y="271"/>
                      </a:lnTo>
                      <a:lnTo>
                        <a:pt x="263" y="267"/>
                      </a:lnTo>
                      <a:lnTo>
                        <a:pt x="264" y="261"/>
                      </a:lnTo>
                      <a:lnTo>
                        <a:pt x="279" y="260"/>
                      </a:lnTo>
                      <a:lnTo>
                        <a:pt x="281" y="255"/>
                      </a:lnTo>
                      <a:lnTo>
                        <a:pt x="270" y="255"/>
                      </a:lnTo>
                      <a:lnTo>
                        <a:pt x="265" y="253"/>
                      </a:lnTo>
                      <a:lnTo>
                        <a:pt x="265" y="250"/>
                      </a:lnTo>
                      <a:lnTo>
                        <a:pt x="268" y="246"/>
                      </a:lnTo>
                      <a:lnTo>
                        <a:pt x="267" y="244"/>
                      </a:lnTo>
                      <a:lnTo>
                        <a:pt x="262" y="244"/>
                      </a:lnTo>
                      <a:lnTo>
                        <a:pt x="262" y="237"/>
                      </a:lnTo>
                      <a:lnTo>
                        <a:pt x="268" y="233"/>
                      </a:lnTo>
                      <a:lnTo>
                        <a:pt x="267" y="229"/>
                      </a:lnTo>
                      <a:lnTo>
                        <a:pt x="256" y="233"/>
                      </a:lnTo>
                      <a:lnTo>
                        <a:pt x="253" y="229"/>
                      </a:lnTo>
                      <a:lnTo>
                        <a:pt x="257" y="219"/>
                      </a:lnTo>
                      <a:lnTo>
                        <a:pt x="279" y="230"/>
                      </a:lnTo>
                      <a:lnTo>
                        <a:pt x="284" y="238"/>
                      </a:lnTo>
                      <a:lnTo>
                        <a:pt x="289" y="239"/>
                      </a:lnTo>
                      <a:lnTo>
                        <a:pt x="286" y="239"/>
                      </a:lnTo>
                      <a:lnTo>
                        <a:pt x="281" y="232"/>
                      </a:lnTo>
                      <a:lnTo>
                        <a:pt x="280" y="222"/>
                      </a:lnTo>
                      <a:lnTo>
                        <a:pt x="276" y="219"/>
                      </a:lnTo>
                      <a:lnTo>
                        <a:pt x="276" y="223"/>
                      </a:lnTo>
                      <a:lnTo>
                        <a:pt x="272" y="219"/>
                      </a:lnTo>
                      <a:lnTo>
                        <a:pt x="263" y="208"/>
                      </a:lnTo>
                      <a:lnTo>
                        <a:pt x="260" y="203"/>
                      </a:lnTo>
                      <a:lnTo>
                        <a:pt x="264" y="198"/>
                      </a:lnTo>
                      <a:lnTo>
                        <a:pt x="275" y="201"/>
                      </a:lnTo>
                      <a:lnTo>
                        <a:pt x="279" y="198"/>
                      </a:lnTo>
                      <a:lnTo>
                        <a:pt x="273" y="196"/>
                      </a:lnTo>
                      <a:lnTo>
                        <a:pt x="254" y="196"/>
                      </a:lnTo>
                      <a:lnTo>
                        <a:pt x="254" y="203"/>
                      </a:lnTo>
                      <a:lnTo>
                        <a:pt x="249" y="208"/>
                      </a:lnTo>
                      <a:lnTo>
                        <a:pt x="247" y="203"/>
                      </a:lnTo>
                      <a:lnTo>
                        <a:pt x="243" y="196"/>
                      </a:lnTo>
                      <a:lnTo>
                        <a:pt x="245" y="190"/>
                      </a:lnTo>
                      <a:lnTo>
                        <a:pt x="251" y="190"/>
                      </a:lnTo>
                      <a:lnTo>
                        <a:pt x="262" y="181"/>
                      </a:lnTo>
                      <a:lnTo>
                        <a:pt x="259" y="178"/>
                      </a:lnTo>
                      <a:lnTo>
                        <a:pt x="251" y="184"/>
                      </a:lnTo>
                      <a:lnTo>
                        <a:pt x="249" y="180"/>
                      </a:lnTo>
                      <a:lnTo>
                        <a:pt x="256" y="169"/>
                      </a:lnTo>
                      <a:lnTo>
                        <a:pt x="249" y="169"/>
                      </a:lnTo>
                      <a:lnTo>
                        <a:pt x="246" y="173"/>
                      </a:lnTo>
                      <a:lnTo>
                        <a:pt x="243" y="180"/>
                      </a:lnTo>
                      <a:lnTo>
                        <a:pt x="238" y="186"/>
                      </a:lnTo>
                      <a:lnTo>
                        <a:pt x="233" y="183"/>
                      </a:lnTo>
                      <a:lnTo>
                        <a:pt x="230" y="171"/>
                      </a:lnTo>
                      <a:lnTo>
                        <a:pt x="230" y="165"/>
                      </a:lnTo>
                      <a:lnTo>
                        <a:pt x="226" y="162"/>
                      </a:lnTo>
                      <a:lnTo>
                        <a:pt x="224" y="162"/>
                      </a:lnTo>
                      <a:lnTo>
                        <a:pt x="219" y="165"/>
                      </a:lnTo>
                      <a:lnTo>
                        <a:pt x="215" y="159"/>
                      </a:lnTo>
                      <a:lnTo>
                        <a:pt x="202" y="148"/>
                      </a:lnTo>
                      <a:lnTo>
                        <a:pt x="190" y="146"/>
                      </a:lnTo>
                      <a:lnTo>
                        <a:pt x="183" y="130"/>
                      </a:lnTo>
                      <a:lnTo>
                        <a:pt x="178" y="124"/>
                      </a:lnTo>
                      <a:lnTo>
                        <a:pt x="181" y="117"/>
                      </a:lnTo>
                      <a:lnTo>
                        <a:pt x="178" y="104"/>
                      </a:lnTo>
                      <a:lnTo>
                        <a:pt x="173" y="108"/>
                      </a:lnTo>
                      <a:lnTo>
                        <a:pt x="162" y="68"/>
                      </a:lnTo>
                      <a:lnTo>
                        <a:pt x="156" y="52"/>
                      </a:lnTo>
                      <a:lnTo>
                        <a:pt x="154" y="40"/>
                      </a:lnTo>
                      <a:lnTo>
                        <a:pt x="149" y="49"/>
                      </a:lnTo>
                      <a:lnTo>
                        <a:pt x="155" y="63"/>
                      </a:lnTo>
                      <a:lnTo>
                        <a:pt x="154" y="67"/>
                      </a:lnTo>
                      <a:lnTo>
                        <a:pt x="150" y="63"/>
                      </a:lnTo>
                      <a:lnTo>
                        <a:pt x="155" y="81"/>
                      </a:lnTo>
                      <a:lnTo>
                        <a:pt x="155" y="85"/>
                      </a:lnTo>
                      <a:lnTo>
                        <a:pt x="163" y="105"/>
                      </a:lnTo>
                      <a:lnTo>
                        <a:pt x="166" y="126"/>
                      </a:lnTo>
                      <a:lnTo>
                        <a:pt x="172" y="142"/>
                      </a:lnTo>
                      <a:lnTo>
                        <a:pt x="173" y="149"/>
                      </a:lnTo>
                      <a:lnTo>
                        <a:pt x="168" y="160"/>
                      </a:lnTo>
                      <a:lnTo>
                        <a:pt x="166" y="165"/>
                      </a:lnTo>
                      <a:lnTo>
                        <a:pt x="157" y="163"/>
                      </a:lnTo>
                      <a:lnTo>
                        <a:pt x="152" y="142"/>
                      </a:lnTo>
                      <a:lnTo>
                        <a:pt x="147" y="136"/>
                      </a:lnTo>
                      <a:lnTo>
                        <a:pt x="146" y="147"/>
                      </a:lnTo>
                      <a:lnTo>
                        <a:pt x="129" y="146"/>
                      </a:lnTo>
                      <a:lnTo>
                        <a:pt x="129" y="128"/>
                      </a:lnTo>
                      <a:lnTo>
                        <a:pt x="133" y="127"/>
                      </a:lnTo>
                      <a:lnTo>
                        <a:pt x="127" y="122"/>
                      </a:lnTo>
                      <a:lnTo>
                        <a:pt x="120" y="110"/>
                      </a:lnTo>
                      <a:lnTo>
                        <a:pt x="120" y="100"/>
                      </a:lnTo>
                      <a:lnTo>
                        <a:pt x="123" y="98"/>
                      </a:lnTo>
                      <a:lnTo>
                        <a:pt x="117" y="90"/>
                      </a:lnTo>
                      <a:lnTo>
                        <a:pt x="113" y="92"/>
                      </a:lnTo>
                      <a:lnTo>
                        <a:pt x="112" y="104"/>
                      </a:lnTo>
                      <a:lnTo>
                        <a:pt x="106" y="106"/>
                      </a:lnTo>
                      <a:lnTo>
                        <a:pt x="98" y="100"/>
                      </a:lnTo>
                      <a:lnTo>
                        <a:pt x="90" y="85"/>
                      </a:lnTo>
                      <a:lnTo>
                        <a:pt x="86" y="84"/>
                      </a:lnTo>
                      <a:lnTo>
                        <a:pt x="87" y="90"/>
                      </a:lnTo>
                      <a:lnTo>
                        <a:pt x="85" y="93"/>
                      </a:lnTo>
                      <a:lnTo>
                        <a:pt x="77" y="88"/>
                      </a:lnTo>
                      <a:lnTo>
                        <a:pt x="71" y="82"/>
                      </a:lnTo>
                      <a:lnTo>
                        <a:pt x="75" y="88"/>
                      </a:lnTo>
                      <a:lnTo>
                        <a:pt x="73" y="92"/>
                      </a:lnTo>
                      <a:lnTo>
                        <a:pt x="66" y="93"/>
                      </a:lnTo>
                      <a:lnTo>
                        <a:pt x="66" y="94"/>
                      </a:lnTo>
                      <a:lnTo>
                        <a:pt x="77" y="95"/>
                      </a:lnTo>
                      <a:lnTo>
                        <a:pt x="86" y="101"/>
                      </a:lnTo>
                      <a:lnTo>
                        <a:pt x="88" y="106"/>
                      </a:lnTo>
                      <a:lnTo>
                        <a:pt x="87" y="108"/>
                      </a:lnTo>
                      <a:lnTo>
                        <a:pt x="98" y="115"/>
                      </a:lnTo>
                      <a:lnTo>
                        <a:pt x="98" y="121"/>
                      </a:lnTo>
                      <a:lnTo>
                        <a:pt x="101" y="122"/>
                      </a:lnTo>
                      <a:lnTo>
                        <a:pt x="103" y="121"/>
                      </a:lnTo>
                      <a:lnTo>
                        <a:pt x="108" y="121"/>
                      </a:lnTo>
                      <a:lnTo>
                        <a:pt x="116" y="135"/>
                      </a:lnTo>
                      <a:lnTo>
                        <a:pt x="117" y="141"/>
                      </a:lnTo>
                      <a:lnTo>
                        <a:pt x="116" y="148"/>
                      </a:lnTo>
                      <a:lnTo>
                        <a:pt x="108" y="153"/>
                      </a:lnTo>
                      <a:lnTo>
                        <a:pt x="98" y="154"/>
                      </a:lnTo>
                      <a:lnTo>
                        <a:pt x="96" y="148"/>
                      </a:lnTo>
                      <a:lnTo>
                        <a:pt x="97" y="149"/>
                      </a:lnTo>
                      <a:lnTo>
                        <a:pt x="97" y="158"/>
                      </a:lnTo>
                      <a:lnTo>
                        <a:pt x="86" y="162"/>
                      </a:lnTo>
                      <a:lnTo>
                        <a:pt x="66" y="144"/>
                      </a:lnTo>
                      <a:lnTo>
                        <a:pt x="54" y="141"/>
                      </a:lnTo>
                      <a:lnTo>
                        <a:pt x="48" y="135"/>
                      </a:lnTo>
                      <a:lnTo>
                        <a:pt x="41" y="130"/>
                      </a:lnTo>
                      <a:lnTo>
                        <a:pt x="33" y="127"/>
                      </a:lnTo>
                      <a:lnTo>
                        <a:pt x="38" y="115"/>
                      </a:lnTo>
                      <a:lnTo>
                        <a:pt x="33" y="114"/>
                      </a:lnTo>
                      <a:lnTo>
                        <a:pt x="27" y="116"/>
                      </a:lnTo>
                      <a:lnTo>
                        <a:pt x="17" y="105"/>
                      </a:lnTo>
                      <a:lnTo>
                        <a:pt x="1" y="82"/>
                      </a:lnTo>
                      <a:lnTo>
                        <a:pt x="0" y="73"/>
                      </a:lnTo>
                      <a:lnTo>
                        <a:pt x="3" y="66"/>
                      </a:lnTo>
                      <a:lnTo>
                        <a:pt x="5" y="47"/>
                      </a:lnTo>
                      <a:lnTo>
                        <a:pt x="10" y="4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grpSp>
            <p:nvGrpSpPr>
              <p:cNvPr id="252" name="Group 277"/>
              <p:cNvGrpSpPr>
                <a:grpSpLocks noChangeAspect="1"/>
              </p:cNvGrpSpPr>
              <p:nvPr/>
            </p:nvGrpSpPr>
            <p:grpSpPr bwMode="gray">
              <a:xfrm>
                <a:off x="1149" y="1865"/>
                <a:ext cx="635" cy="339"/>
                <a:chOff x="1149" y="1865"/>
                <a:chExt cx="635" cy="339"/>
              </a:xfrm>
              <a:grpFill/>
            </p:grpSpPr>
            <p:sp>
              <p:nvSpPr>
                <p:cNvPr id="253" name="Freeform 278"/>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4" name="Freeform 279"/>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5" name="Freeform 280"/>
                <p:cNvSpPr>
                  <a:spLocks noChangeAspect="1"/>
                </p:cNvSpPr>
                <p:nvPr/>
              </p:nvSpPr>
              <p:spPr bwMode="gray">
                <a:xfrm>
                  <a:off x="1671" y="2027"/>
                  <a:ext cx="1" cy="1"/>
                </a:xfrm>
                <a:custGeom>
                  <a:avLst/>
                  <a:gdLst/>
                  <a:ahLst/>
                  <a:cxnLst>
                    <a:cxn ang="0">
                      <a:pos x="0" y="3"/>
                    </a:cxn>
                    <a:cxn ang="0">
                      <a:pos x="0" y="0"/>
                    </a:cxn>
                    <a:cxn ang="0">
                      <a:pos x="0" y="3"/>
                    </a:cxn>
                  </a:cxnLst>
                  <a:rect l="0" t="0" r="r" b="b"/>
                  <a:pathLst>
                    <a:path h="3">
                      <a:moveTo>
                        <a:pt x="0" y="3"/>
                      </a:moveTo>
                      <a:lnTo>
                        <a:pt x="0" y="0"/>
                      </a:lnTo>
                      <a:lnTo>
                        <a:pt x="0"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6" name="Freeform 281"/>
                <p:cNvSpPr>
                  <a:spLocks noChangeAspect="1"/>
                </p:cNvSpPr>
                <p:nvPr/>
              </p:nvSpPr>
              <p:spPr bwMode="gray">
                <a:xfrm>
                  <a:off x="1670" y="2025"/>
                  <a:ext cx="1" cy="1"/>
                </a:xfrm>
                <a:custGeom>
                  <a:avLst/>
                  <a:gdLst/>
                  <a:ahLst/>
                  <a:cxnLst>
                    <a:cxn ang="0">
                      <a:pos x="3" y="2"/>
                    </a:cxn>
                    <a:cxn ang="0">
                      <a:pos x="0" y="0"/>
                    </a:cxn>
                    <a:cxn ang="0">
                      <a:pos x="3" y="2"/>
                    </a:cxn>
                    <a:cxn ang="0">
                      <a:pos x="5" y="6"/>
                    </a:cxn>
                    <a:cxn ang="0">
                      <a:pos x="3" y="2"/>
                    </a:cxn>
                  </a:cxnLst>
                  <a:rect l="0" t="0" r="r" b="b"/>
                  <a:pathLst>
                    <a:path w="5" h="6">
                      <a:moveTo>
                        <a:pt x="3" y="2"/>
                      </a:moveTo>
                      <a:lnTo>
                        <a:pt x="0" y="0"/>
                      </a:lnTo>
                      <a:lnTo>
                        <a:pt x="3" y="2"/>
                      </a:lnTo>
                      <a:lnTo>
                        <a:pt x="5" y="6"/>
                      </a:lnTo>
                      <a:lnTo>
                        <a:pt x="3"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7" name="Freeform 282"/>
                <p:cNvSpPr>
                  <a:spLocks noChangeAspect="1"/>
                </p:cNvSpPr>
                <p:nvPr/>
              </p:nvSpPr>
              <p:spPr bwMode="gray">
                <a:xfrm>
                  <a:off x="1149" y="1865"/>
                  <a:ext cx="633" cy="339"/>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grpSp>
        <p:grpSp>
          <p:nvGrpSpPr>
            <p:cNvPr id="77" name="Group 283"/>
            <p:cNvGrpSpPr>
              <a:grpSpLocks noChangeAspect="1"/>
            </p:cNvGrpSpPr>
            <p:nvPr/>
          </p:nvGrpSpPr>
          <p:grpSpPr bwMode="gray">
            <a:xfrm>
              <a:off x="2304256" y="1268759"/>
              <a:ext cx="1538288" cy="1622425"/>
              <a:chOff x="969" y="960"/>
              <a:chExt cx="969" cy="1022"/>
            </a:xfrm>
            <a:grpFill/>
          </p:grpSpPr>
          <p:sp>
            <p:nvSpPr>
              <p:cNvPr id="222" name="Freeform 284"/>
              <p:cNvSpPr>
                <a:spLocks noChangeAspect="1"/>
              </p:cNvSpPr>
              <p:nvPr/>
            </p:nvSpPr>
            <p:spPr bwMode="gray">
              <a:xfrm>
                <a:off x="1903" y="1791"/>
                <a:ext cx="1" cy="1"/>
              </a:xfrm>
              <a:custGeom>
                <a:avLst/>
                <a:gdLst/>
                <a:ahLst/>
                <a:cxnLst>
                  <a:cxn ang="0">
                    <a:pos x="0" y="0"/>
                  </a:cxn>
                  <a:cxn ang="0">
                    <a:pos x="0" y="1"/>
                  </a:cxn>
                  <a:cxn ang="0">
                    <a:pos x="3" y="2"/>
                  </a:cxn>
                  <a:cxn ang="0">
                    <a:pos x="0" y="0"/>
                  </a:cxn>
                </a:cxnLst>
                <a:rect l="0" t="0" r="r" b="b"/>
                <a:pathLst>
                  <a:path w="3" h="2">
                    <a:moveTo>
                      <a:pt x="0" y="0"/>
                    </a:moveTo>
                    <a:lnTo>
                      <a:pt x="0" y="1"/>
                    </a:lnTo>
                    <a:lnTo>
                      <a:pt x="3" y="2"/>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3" name="Freeform 285"/>
              <p:cNvSpPr>
                <a:spLocks noChangeAspect="1"/>
              </p:cNvSpPr>
              <p:nvPr/>
            </p:nvSpPr>
            <p:spPr bwMode="gray">
              <a:xfrm>
                <a:off x="1865" y="1826"/>
                <a:ext cx="73" cy="84"/>
              </a:xfrm>
              <a:custGeom>
                <a:avLst/>
                <a:gdLst/>
                <a:ahLst/>
                <a:cxnLst>
                  <a:cxn ang="0">
                    <a:pos x="147" y="25"/>
                  </a:cxn>
                  <a:cxn ang="0">
                    <a:pos x="138" y="43"/>
                  </a:cxn>
                  <a:cxn ang="0">
                    <a:pos x="129" y="52"/>
                  </a:cxn>
                  <a:cxn ang="0">
                    <a:pos x="120" y="75"/>
                  </a:cxn>
                  <a:cxn ang="0">
                    <a:pos x="115" y="89"/>
                  </a:cxn>
                  <a:cxn ang="0">
                    <a:pos x="103" y="121"/>
                  </a:cxn>
                  <a:cxn ang="0">
                    <a:pos x="92" y="139"/>
                  </a:cxn>
                  <a:cxn ang="0">
                    <a:pos x="82" y="178"/>
                  </a:cxn>
                  <a:cxn ang="0">
                    <a:pos x="65" y="193"/>
                  </a:cxn>
                  <a:cxn ang="0">
                    <a:pos x="71" y="208"/>
                  </a:cxn>
                  <a:cxn ang="0">
                    <a:pos x="71" y="221"/>
                  </a:cxn>
                  <a:cxn ang="0">
                    <a:pos x="31" y="259"/>
                  </a:cxn>
                  <a:cxn ang="0">
                    <a:pos x="11" y="263"/>
                  </a:cxn>
                  <a:cxn ang="0">
                    <a:pos x="44" y="267"/>
                  </a:cxn>
                  <a:cxn ang="0">
                    <a:pos x="1" y="318"/>
                  </a:cxn>
                  <a:cxn ang="0">
                    <a:pos x="18" y="344"/>
                  </a:cxn>
                  <a:cxn ang="0">
                    <a:pos x="90" y="338"/>
                  </a:cxn>
                  <a:cxn ang="0">
                    <a:pos x="141" y="343"/>
                  </a:cxn>
                  <a:cxn ang="0">
                    <a:pos x="180" y="329"/>
                  </a:cxn>
                  <a:cxn ang="0">
                    <a:pos x="194" y="339"/>
                  </a:cxn>
                  <a:cxn ang="0">
                    <a:pos x="187" y="350"/>
                  </a:cxn>
                  <a:cxn ang="0">
                    <a:pos x="221" y="336"/>
                  </a:cxn>
                  <a:cxn ang="0">
                    <a:pos x="248" y="343"/>
                  </a:cxn>
                  <a:cxn ang="0">
                    <a:pos x="212" y="380"/>
                  </a:cxn>
                  <a:cxn ang="0">
                    <a:pos x="189" y="397"/>
                  </a:cxn>
                  <a:cxn ang="0">
                    <a:pos x="224" y="392"/>
                  </a:cxn>
                  <a:cxn ang="0">
                    <a:pos x="264" y="354"/>
                  </a:cxn>
                  <a:cxn ang="0">
                    <a:pos x="289" y="315"/>
                  </a:cxn>
                  <a:cxn ang="0">
                    <a:pos x="297" y="361"/>
                  </a:cxn>
                  <a:cxn ang="0">
                    <a:pos x="294" y="403"/>
                  </a:cxn>
                  <a:cxn ang="0">
                    <a:pos x="314" y="392"/>
                  </a:cxn>
                  <a:cxn ang="0">
                    <a:pos x="320" y="420"/>
                  </a:cxn>
                  <a:cxn ang="0">
                    <a:pos x="351" y="396"/>
                  </a:cxn>
                  <a:cxn ang="0">
                    <a:pos x="362" y="332"/>
                  </a:cxn>
                  <a:cxn ang="0">
                    <a:pos x="339" y="347"/>
                  </a:cxn>
                  <a:cxn ang="0">
                    <a:pos x="348" y="306"/>
                  </a:cxn>
                  <a:cxn ang="0">
                    <a:pos x="332" y="307"/>
                  </a:cxn>
                  <a:cxn ang="0">
                    <a:pos x="313" y="337"/>
                  </a:cxn>
                  <a:cxn ang="0">
                    <a:pos x="307" y="320"/>
                  </a:cxn>
                  <a:cxn ang="0">
                    <a:pos x="307" y="300"/>
                  </a:cxn>
                  <a:cxn ang="0">
                    <a:pos x="326" y="274"/>
                  </a:cxn>
                  <a:cxn ang="0">
                    <a:pos x="340" y="254"/>
                  </a:cxn>
                  <a:cxn ang="0">
                    <a:pos x="293" y="272"/>
                  </a:cxn>
                  <a:cxn ang="0">
                    <a:pos x="304" y="247"/>
                  </a:cxn>
                  <a:cxn ang="0">
                    <a:pos x="300" y="226"/>
                  </a:cxn>
                  <a:cxn ang="0">
                    <a:pos x="318" y="197"/>
                  </a:cxn>
                  <a:cxn ang="0">
                    <a:pos x="275" y="192"/>
                  </a:cxn>
                  <a:cxn ang="0">
                    <a:pos x="218" y="204"/>
                  </a:cxn>
                  <a:cxn ang="0">
                    <a:pos x="218" y="184"/>
                  </a:cxn>
                  <a:cxn ang="0">
                    <a:pos x="189" y="184"/>
                  </a:cxn>
                  <a:cxn ang="0">
                    <a:pos x="191" y="157"/>
                  </a:cxn>
                  <a:cxn ang="0">
                    <a:pos x="176" y="144"/>
                  </a:cxn>
                  <a:cxn ang="0">
                    <a:pos x="162" y="148"/>
                  </a:cxn>
                  <a:cxn ang="0">
                    <a:pos x="137" y="161"/>
                  </a:cxn>
                  <a:cxn ang="0">
                    <a:pos x="153" y="122"/>
                  </a:cxn>
                  <a:cxn ang="0">
                    <a:pos x="172" y="81"/>
                  </a:cxn>
                  <a:cxn ang="0">
                    <a:pos x="176" y="71"/>
                  </a:cxn>
                  <a:cxn ang="0">
                    <a:pos x="185" y="33"/>
                  </a:cxn>
                  <a:cxn ang="0">
                    <a:pos x="207" y="8"/>
                  </a:cxn>
                  <a:cxn ang="0">
                    <a:pos x="194" y="5"/>
                  </a:cxn>
                </a:cxnLst>
                <a:rect l="0" t="0" r="r" b="b"/>
                <a:pathLst>
                  <a:path w="362" h="420">
                    <a:moveTo>
                      <a:pt x="170" y="11"/>
                    </a:moveTo>
                    <a:lnTo>
                      <a:pt x="159" y="16"/>
                    </a:lnTo>
                    <a:lnTo>
                      <a:pt x="147" y="25"/>
                    </a:lnTo>
                    <a:lnTo>
                      <a:pt x="144" y="33"/>
                    </a:lnTo>
                    <a:lnTo>
                      <a:pt x="141" y="38"/>
                    </a:lnTo>
                    <a:lnTo>
                      <a:pt x="138" y="43"/>
                    </a:lnTo>
                    <a:lnTo>
                      <a:pt x="135" y="46"/>
                    </a:lnTo>
                    <a:lnTo>
                      <a:pt x="135" y="48"/>
                    </a:lnTo>
                    <a:lnTo>
                      <a:pt x="129" y="52"/>
                    </a:lnTo>
                    <a:lnTo>
                      <a:pt x="127" y="60"/>
                    </a:lnTo>
                    <a:lnTo>
                      <a:pt x="126" y="68"/>
                    </a:lnTo>
                    <a:lnTo>
                      <a:pt x="120" y="75"/>
                    </a:lnTo>
                    <a:lnTo>
                      <a:pt x="111" y="78"/>
                    </a:lnTo>
                    <a:lnTo>
                      <a:pt x="106" y="83"/>
                    </a:lnTo>
                    <a:lnTo>
                      <a:pt x="115" y="89"/>
                    </a:lnTo>
                    <a:lnTo>
                      <a:pt x="109" y="96"/>
                    </a:lnTo>
                    <a:lnTo>
                      <a:pt x="103" y="119"/>
                    </a:lnTo>
                    <a:lnTo>
                      <a:pt x="103" y="121"/>
                    </a:lnTo>
                    <a:lnTo>
                      <a:pt x="110" y="128"/>
                    </a:lnTo>
                    <a:lnTo>
                      <a:pt x="93" y="134"/>
                    </a:lnTo>
                    <a:lnTo>
                      <a:pt x="92" y="139"/>
                    </a:lnTo>
                    <a:lnTo>
                      <a:pt x="81" y="164"/>
                    </a:lnTo>
                    <a:lnTo>
                      <a:pt x="79" y="175"/>
                    </a:lnTo>
                    <a:lnTo>
                      <a:pt x="82" y="178"/>
                    </a:lnTo>
                    <a:lnTo>
                      <a:pt x="82" y="182"/>
                    </a:lnTo>
                    <a:lnTo>
                      <a:pt x="73" y="182"/>
                    </a:lnTo>
                    <a:lnTo>
                      <a:pt x="65" y="193"/>
                    </a:lnTo>
                    <a:lnTo>
                      <a:pt x="61" y="202"/>
                    </a:lnTo>
                    <a:lnTo>
                      <a:pt x="63" y="207"/>
                    </a:lnTo>
                    <a:lnTo>
                      <a:pt x="71" y="208"/>
                    </a:lnTo>
                    <a:lnTo>
                      <a:pt x="71" y="210"/>
                    </a:lnTo>
                    <a:lnTo>
                      <a:pt x="68" y="215"/>
                    </a:lnTo>
                    <a:lnTo>
                      <a:pt x="71" y="221"/>
                    </a:lnTo>
                    <a:lnTo>
                      <a:pt x="52" y="219"/>
                    </a:lnTo>
                    <a:lnTo>
                      <a:pt x="39" y="254"/>
                    </a:lnTo>
                    <a:lnTo>
                      <a:pt x="31" y="259"/>
                    </a:lnTo>
                    <a:lnTo>
                      <a:pt x="27" y="252"/>
                    </a:lnTo>
                    <a:lnTo>
                      <a:pt x="19" y="257"/>
                    </a:lnTo>
                    <a:lnTo>
                      <a:pt x="11" y="263"/>
                    </a:lnTo>
                    <a:lnTo>
                      <a:pt x="11" y="267"/>
                    </a:lnTo>
                    <a:lnTo>
                      <a:pt x="33" y="264"/>
                    </a:lnTo>
                    <a:lnTo>
                      <a:pt x="44" y="267"/>
                    </a:lnTo>
                    <a:lnTo>
                      <a:pt x="47" y="274"/>
                    </a:lnTo>
                    <a:lnTo>
                      <a:pt x="18" y="300"/>
                    </a:lnTo>
                    <a:lnTo>
                      <a:pt x="1" y="318"/>
                    </a:lnTo>
                    <a:lnTo>
                      <a:pt x="0" y="332"/>
                    </a:lnTo>
                    <a:lnTo>
                      <a:pt x="4" y="342"/>
                    </a:lnTo>
                    <a:lnTo>
                      <a:pt x="18" y="344"/>
                    </a:lnTo>
                    <a:lnTo>
                      <a:pt x="38" y="339"/>
                    </a:lnTo>
                    <a:lnTo>
                      <a:pt x="68" y="334"/>
                    </a:lnTo>
                    <a:lnTo>
                      <a:pt x="90" y="338"/>
                    </a:lnTo>
                    <a:lnTo>
                      <a:pt x="103" y="338"/>
                    </a:lnTo>
                    <a:lnTo>
                      <a:pt x="113" y="342"/>
                    </a:lnTo>
                    <a:lnTo>
                      <a:pt x="141" y="343"/>
                    </a:lnTo>
                    <a:lnTo>
                      <a:pt x="156" y="339"/>
                    </a:lnTo>
                    <a:lnTo>
                      <a:pt x="173" y="337"/>
                    </a:lnTo>
                    <a:lnTo>
                      <a:pt x="180" y="329"/>
                    </a:lnTo>
                    <a:lnTo>
                      <a:pt x="196" y="322"/>
                    </a:lnTo>
                    <a:lnTo>
                      <a:pt x="194" y="332"/>
                    </a:lnTo>
                    <a:lnTo>
                      <a:pt x="194" y="339"/>
                    </a:lnTo>
                    <a:lnTo>
                      <a:pt x="179" y="345"/>
                    </a:lnTo>
                    <a:lnTo>
                      <a:pt x="176" y="350"/>
                    </a:lnTo>
                    <a:lnTo>
                      <a:pt x="187" y="350"/>
                    </a:lnTo>
                    <a:lnTo>
                      <a:pt x="189" y="354"/>
                    </a:lnTo>
                    <a:lnTo>
                      <a:pt x="211" y="352"/>
                    </a:lnTo>
                    <a:lnTo>
                      <a:pt x="221" y="336"/>
                    </a:lnTo>
                    <a:lnTo>
                      <a:pt x="229" y="339"/>
                    </a:lnTo>
                    <a:lnTo>
                      <a:pt x="244" y="339"/>
                    </a:lnTo>
                    <a:lnTo>
                      <a:pt x="248" y="343"/>
                    </a:lnTo>
                    <a:lnTo>
                      <a:pt x="235" y="352"/>
                    </a:lnTo>
                    <a:lnTo>
                      <a:pt x="224" y="361"/>
                    </a:lnTo>
                    <a:lnTo>
                      <a:pt x="212" y="380"/>
                    </a:lnTo>
                    <a:lnTo>
                      <a:pt x="199" y="383"/>
                    </a:lnTo>
                    <a:lnTo>
                      <a:pt x="191" y="387"/>
                    </a:lnTo>
                    <a:lnTo>
                      <a:pt x="189" y="397"/>
                    </a:lnTo>
                    <a:lnTo>
                      <a:pt x="200" y="399"/>
                    </a:lnTo>
                    <a:lnTo>
                      <a:pt x="213" y="397"/>
                    </a:lnTo>
                    <a:lnTo>
                      <a:pt x="224" y="392"/>
                    </a:lnTo>
                    <a:lnTo>
                      <a:pt x="234" y="376"/>
                    </a:lnTo>
                    <a:lnTo>
                      <a:pt x="248" y="360"/>
                    </a:lnTo>
                    <a:lnTo>
                      <a:pt x="264" y="354"/>
                    </a:lnTo>
                    <a:lnTo>
                      <a:pt x="267" y="356"/>
                    </a:lnTo>
                    <a:lnTo>
                      <a:pt x="281" y="315"/>
                    </a:lnTo>
                    <a:lnTo>
                      <a:pt x="289" y="315"/>
                    </a:lnTo>
                    <a:lnTo>
                      <a:pt x="291" y="327"/>
                    </a:lnTo>
                    <a:lnTo>
                      <a:pt x="294" y="344"/>
                    </a:lnTo>
                    <a:lnTo>
                      <a:pt x="297" y="361"/>
                    </a:lnTo>
                    <a:lnTo>
                      <a:pt x="289" y="382"/>
                    </a:lnTo>
                    <a:lnTo>
                      <a:pt x="287" y="401"/>
                    </a:lnTo>
                    <a:lnTo>
                      <a:pt x="294" y="403"/>
                    </a:lnTo>
                    <a:lnTo>
                      <a:pt x="314" y="376"/>
                    </a:lnTo>
                    <a:lnTo>
                      <a:pt x="319" y="380"/>
                    </a:lnTo>
                    <a:lnTo>
                      <a:pt x="314" y="392"/>
                    </a:lnTo>
                    <a:lnTo>
                      <a:pt x="315" y="402"/>
                    </a:lnTo>
                    <a:lnTo>
                      <a:pt x="315" y="412"/>
                    </a:lnTo>
                    <a:lnTo>
                      <a:pt x="320" y="420"/>
                    </a:lnTo>
                    <a:lnTo>
                      <a:pt x="330" y="412"/>
                    </a:lnTo>
                    <a:lnTo>
                      <a:pt x="343" y="414"/>
                    </a:lnTo>
                    <a:lnTo>
                      <a:pt x="351" y="396"/>
                    </a:lnTo>
                    <a:lnTo>
                      <a:pt x="356" y="372"/>
                    </a:lnTo>
                    <a:lnTo>
                      <a:pt x="362" y="354"/>
                    </a:lnTo>
                    <a:lnTo>
                      <a:pt x="362" y="332"/>
                    </a:lnTo>
                    <a:lnTo>
                      <a:pt x="357" y="329"/>
                    </a:lnTo>
                    <a:lnTo>
                      <a:pt x="343" y="353"/>
                    </a:lnTo>
                    <a:lnTo>
                      <a:pt x="339" y="347"/>
                    </a:lnTo>
                    <a:lnTo>
                      <a:pt x="339" y="332"/>
                    </a:lnTo>
                    <a:lnTo>
                      <a:pt x="343" y="317"/>
                    </a:lnTo>
                    <a:lnTo>
                      <a:pt x="348" y="306"/>
                    </a:lnTo>
                    <a:lnTo>
                      <a:pt x="353" y="301"/>
                    </a:lnTo>
                    <a:lnTo>
                      <a:pt x="353" y="293"/>
                    </a:lnTo>
                    <a:lnTo>
                      <a:pt x="332" y="307"/>
                    </a:lnTo>
                    <a:lnTo>
                      <a:pt x="324" y="323"/>
                    </a:lnTo>
                    <a:lnTo>
                      <a:pt x="319" y="337"/>
                    </a:lnTo>
                    <a:lnTo>
                      <a:pt x="313" y="337"/>
                    </a:lnTo>
                    <a:lnTo>
                      <a:pt x="307" y="333"/>
                    </a:lnTo>
                    <a:lnTo>
                      <a:pt x="304" y="327"/>
                    </a:lnTo>
                    <a:lnTo>
                      <a:pt x="307" y="320"/>
                    </a:lnTo>
                    <a:lnTo>
                      <a:pt x="310" y="306"/>
                    </a:lnTo>
                    <a:lnTo>
                      <a:pt x="308" y="305"/>
                    </a:lnTo>
                    <a:lnTo>
                      <a:pt x="307" y="300"/>
                    </a:lnTo>
                    <a:lnTo>
                      <a:pt x="298" y="291"/>
                    </a:lnTo>
                    <a:lnTo>
                      <a:pt x="319" y="284"/>
                    </a:lnTo>
                    <a:lnTo>
                      <a:pt x="326" y="274"/>
                    </a:lnTo>
                    <a:lnTo>
                      <a:pt x="336" y="270"/>
                    </a:lnTo>
                    <a:lnTo>
                      <a:pt x="342" y="259"/>
                    </a:lnTo>
                    <a:lnTo>
                      <a:pt x="340" y="254"/>
                    </a:lnTo>
                    <a:lnTo>
                      <a:pt x="314" y="267"/>
                    </a:lnTo>
                    <a:lnTo>
                      <a:pt x="308" y="266"/>
                    </a:lnTo>
                    <a:lnTo>
                      <a:pt x="293" y="272"/>
                    </a:lnTo>
                    <a:lnTo>
                      <a:pt x="291" y="268"/>
                    </a:lnTo>
                    <a:lnTo>
                      <a:pt x="297" y="259"/>
                    </a:lnTo>
                    <a:lnTo>
                      <a:pt x="304" y="247"/>
                    </a:lnTo>
                    <a:lnTo>
                      <a:pt x="300" y="242"/>
                    </a:lnTo>
                    <a:lnTo>
                      <a:pt x="294" y="241"/>
                    </a:lnTo>
                    <a:lnTo>
                      <a:pt x="300" y="226"/>
                    </a:lnTo>
                    <a:lnTo>
                      <a:pt x="312" y="215"/>
                    </a:lnTo>
                    <a:lnTo>
                      <a:pt x="319" y="202"/>
                    </a:lnTo>
                    <a:lnTo>
                      <a:pt x="318" y="197"/>
                    </a:lnTo>
                    <a:lnTo>
                      <a:pt x="313" y="196"/>
                    </a:lnTo>
                    <a:lnTo>
                      <a:pt x="293" y="189"/>
                    </a:lnTo>
                    <a:lnTo>
                      <a:pt x="275" y="192"/>
                    </a:lnTo>
                    <a:lnTo>
                      <a:pt x="267" y="184"/>
                    </a:lnTo>
                    <a:lnTo>
                      <a:pt x="229" y="203"/>
                    </a:lnTo>
                    <a:lnTo>
                      <a:pt x="218" y="204"/>
                    </a:lnTo>
                    <a:lnTo>
                      <a:pt x="228" y="186"/>
                    </a:lnTo>
                    <a:lnTo>
                      <a:pt x="229" y="178"/>
                    </a:lnTo>
                    <a:lnTo>
                      <a:pt x="218" y="184"/>
                    </a:lnTo>
                    <a:lnTo>
                      <a:pt x="216" y="189"/>
                    </a:lnTo>
                    <a:lnTo>
                      <a:pt x="210" y="186"/>
                    </a:lnTo>
                    <a:lnTo>
                      <a:pt x="189" y="184"/>
                    </a:lnTo>
                    <a:lnTo>
                      <a:pt x="190" y="172"/>
                    </a:lnTo>
                    <a:lnTo>
                      <a:pt x="179" y="168"/>
                    </a:lnTo>
                    <a:lnTo>
                      <a:pt x="191" y="157"/>
                    </a:lnTo>
                    <a:lnTo>
                      <a:pt x="210" y="149"/>
                    </a:lnTo>
                    <a:lnTo>
                      <a:pt x="202" y="145"/>
                    </a:lnTo>
                    <a:lnTo>
                      <a:pt x="176" y="144"/>
                    </a:lnTo>
                    <a:lnTo>
                      <a:pt x="179" y="132"/>
                    </a:lnTo>
                    <a:lnTo>
                      <a:pt x="172" y="132"/>
                    </a:lnTo>
                    <a:lnTo>
                      <a:pt x="162" y="148"/>
                    </a:lnTo>
                    <a:lnTo>
                      <a:pt x="149" y="159"/>
                    </a:lnTo>
                    <a:lnTo>
                      <a:pt x="142" y="173"/>
                    </a:lnTo>
                    <a:lnTo>
                      <a:pt x="137" y="161"/>
                    </a:lnTo>
                    <a:lnTo>
                      <a:pt x="142" y="149"/>
                    </a:lnTo>
                    <a:lnTo>
                      <a:pt x="142" y="137"/>
                    </a:lnTo>
                    <a:lnTo>
                      <a:pt x="153" y="122"/>
                    </a:lnTo>
                    <a:lnTo>
                      <a:pt x="160" y="105"/>
                    </a:lnTo>
                    <a:lnTo>
                      <a:pt x="170" y="91"/>
                    </a:lnTo>
                    <a:lnTo>
                      <a:pt x="172" y="81"/>
                    </a:lnTo>
                    <a:lnTo>
                      <a:pt x="170" y="75"/>
                    </a:lnTo>
                    <a:lnTo>
                      <a:pt x="172" y="64"/>
                    </a:lnTo>
                    <a:lnTo>
                      <a:pt x="176" y="71"/>
                    </a:lnTo>
                    <a:lnTo>
                      <a:pt x="187" y="64"/>
                    </a:lnTo>
                    <a:lnTo>
                      <a:pt x="195" y="42"/>
                    </a:lnTo>
                    <a:lnTo>
                      <a:pt x="185" y="33"/>
                    </a:lnTo>
                    <a:lnTo>
                      <a:pt x="186" y="26"/>
                    </a:lnTo>
                    <a:lnTo>
                      <a:pt x="200" y="25"/>
                    </a:lnTo>
                    <a:lnTo>
                      <a:pt x="207" y="8"/>
                    </a:lnTo>
                    <a:lnTo>
                      <a:pt x="207" y="0"/>
                    </a:lnTo>
                    <a:lnTo>
                      <a:pt x="199" y="8"/>
                    </a:lnTo>
                    <a:lnTo>
                      <a:pt x="194" y="5"/>
                    </a:lnTo>
                    <a:lnTo>
                      <a:pt x="183" y="5"/>
                    </a:lnTo>
                    <a:lnTo>
                      <a:pt x="170" y="1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4" name="Freeform 286"/>
              <p:cNvSpPr>
                <a:spLocks noChangeAspect="1"/>
              </p:cNvSpPr>
              <p:nvPr/>
            </p:nvSpPr>
            <p:spPr bwMode="gray">
              <a:xfrm>
                <a:off x="1108" y="1839"/>
                <a:ext cx="55" cy="43"/>
              </a:xfrm>
              <a:custGeom>
                <a:avLst/>
                <a:gdLst/>
                <a:ahLst/>
                <a:cxnLst>
                  <a:cxn ang="0">
                    <a:pos x="48" y="41"/>
                  </a:cxn>
                  <a:cxn ang="0">
                    <a:pos x="48" y="41"/>
                  </a:cxn>
                  <a:cxn ang="0">
                    <a:pos x="45" y="22"/>
                  </a:cxn>
                  <a:cxn ang="0">
                    <a:pos x="19" y="15"/>
                  </a:cxn>
                  <a:cxn ang="0">
                    <a:pos x="13" y="27"/>
                  </a:cxn>
                  <a:cxn ang="0">
                    <a:pos x="0" y="19"/>
                  </a:cxn>
                  <a:cxn ang="0">
                    <a:pos x="2" y="6"/>
                  </a:cxn>
                  <a:cxn ang="0">
                    <a:pos x="18" y="0"/>
                  </a:cxn>
                  <a:cxn ang="0">
                    <a:pos x="38" y="9"/>
                  </a:cxn>
                  <a:cxn ang="0">
                    <a:pos x="56" y="18"/>
                  </a:cxn>
                  <a:cxn ang="0">
                    <a:pos x="119" y="38"/>
                  </a:cxn>
                  <a:cxn ang="0">
                    <a:pos x="148" y="46"/>
                  </a:cxn>
                  <a:cxn ang="0">
                    <a:pos x="157" y="57"/>
                  </a:cxn>
                  <a:cxn ang="0">
                    <a:pos x="188" y="99"/>
                  </a:cxn>
                  <a:cxn ang="0">
                    <a:pos x="188" y="106"/>
                  </a:cxn>
                  <a:cxn ang="0">
                    <a:pos x="194" y="116"/>
                  </a:cxn>
                  <a:cxn ang="0">
                    <a:pos x="215" y="129"/>
                  </a:cxn>
                  <a:cxn ang="0">
                    <a:pos x="228" y="134"/>
                  </a:cxn>
                  <a:cxn ang="0">
                    <a:pos x="250" y="151"/>
                  </a:cxn>
                  <a:cxn ang="0">
                    <a:pos x="260" y="174"/>
                  </a:cxn>
                  <a:cxn ang="0">
                    <a:pos x="264" y="189"/>
                  </a:cxn>
                  <a:cxn ang="0">
                    <a:pos x="269" y="188"/>
                  </a:cxn>
                  <a:cxn ang="0">
                    <a:pos x="272" y="203"/>
                  </a:cxn>
                  <a:cxn ang="0">
                    <a:pos x="264" y="214"/>
                  </a:cxn>
                  <a:cxn ang="0">
                    <a:pos x="239" y="207"/>
                  </a:cxn>
                  <a:cxn ang="0">
                    <a:pos x="222" y="196"/>
                  </a:cxn>
                  <a:cxn ang="0">
                    <a:pos x="211" y="196"/>
                  </a:cxn>
                  <a:cxn ang="0">
                    <a:pos x="196" y="185"/>
                  </a:cxn>
                  <a:cxn ang="0">
                    <a:pos x="202" y="175"/>
                  </a:cxn>
                  <a:cxn ang="0">
                    <a:pos x="196" y="182"/>
                  </a:cxn>
                  <a:cxn ang="0">
                    <a:pos x="182" y="176"/>
                  </a:cxn>
                  <a:cxn ang="0">
                    <a:pos x="179" y="167"/>
                  </a:cxn>
                  <a:cxn ang="0">
                    <a:pos x="190" y="160"/>
                  </a:cxn>
                  <a:cxn ang="0">
                    <a:pos x="178" y="155"/>
                  </a:cxn>
                  <a:cxn ang="0">
                    <a:pos x="166" y="160"/>
                  </a:cxn>
                  <a:cxn ang="0">
                    <a:pos x="143" y="154"/>
                  </a:cxn>
                  <a:cxn ang="0">
                    <a:pos x="157" y="153"/>
                  </a:cxn>
                  <a:cxn ang="0">
                    <a:pos x="143" y="135"/>
                  </a:cxn>
                  <a:cxn ang="0">
                    <a:pos x="130" y="129"/>
                  </a:cxn>
                  <a:cxn ang="0">
                    <a:pos x="109" y="126"/>
                  </a:cxn>
                  <a:cxn ang="0">
                    <a:pos x="100" y="112"/>
                  </a:cxn>
                  <a:cxn ang="0">
                    <a:pos x="118" y="110"/>
                  </a:cxn>
                  <a:cxn ang="0">
                    <a:pos x="119" y="100"/>
                  </a:cxn>
                  <a:cxn ang="0">
                    <a:pos x="107" y="100"/>
                  </a:cxn>
                  <a:cxn ang="0">
                    <a:pos x="99" y="99"/>
                  </a:cxn>
                  <a:cxn ang="0">
                    <a:pos x="86" y="83"/>
                  </a:cxn>
                  <a:cxn ang="0">
                    <a:pos x="80" y="80"/>
                  </a:cxn>
                  <a:cxn ang="0">
                    <a:pos x="65" y="80"/>
                  </a:cxn>
                  <a:cxn ang="0">
                    <a:pos x="70" y="65"/>
                  </a:cxn>
                  <a:cxn ang="0">
                    <a:pos x="60" y="61"/>
                  </a:cxn>
                  <a:cxn ang="0">
                    <a:pos x="49" y="61"/>
                  </a:cxn>
                  <a:cxn ang="0">
                    <a:pos x="40" y="59"/>
                  </a:cxn>
                  <a:cxn ang="0">
                    <a:pos x="29" y="64"/>
                  </a:cxn>
                  <a:cxn ang="0">
                    <a:pos x="29" y="57"/>
                  </a:cxn>
                  <a:cxn ang="0">
                    <a:pos x="24" y="45"/>
                  </a:cxn>
                  <a:cxn ang="0">
                    <a:pos x="33" y="35"/>
                  </a:cxn>
                  <a:cxn ang="0">
                    <a:pos x="45" y="41"/>
                  </a:cxn>
                </a:cxnLst>
                <a:rect l="0" t="0" r="r" b="b"/>
                <a:pathLst>
                  <a:path w="275" h="214">
                    <a:moveTo>
                      <a:pt x="45" y="41"/>
                    </a:moveTo>
                    <a:lnTo>
                      <a:pt x="48" y="41"/>
                    </a:lnTo>
                    <a:lnTo>
                      <a:pt x="48" y="42"/>
                    </a:lnTo>
                    <a:lnTo>
                      <a:pt x="48" y="41"/>
                    </a:lnTo>
                    <a:lnTo>
                      <a:pt x="45" y="31"/>
                    </a:lnTo>
                    <a:lnTo>
                      <a:pt x="45" y="22"/>
                    </a:lnTo>
                    <a:lnTo>
                      <a:pt x="24" y="20"/>
                    </a:lnTo>
                    <a:lnTo>
                      <a:pt x="19" y="15"/>
                    </a:lnTo>
                    <a:lnTo>
                      <a:pt x="16" y="21"/>
                    </a:lnTo>
                    <a:lnTo>
                      <a:pt x="13" y="27"/>
                    </a:lnTo>
                    <a:lnTo>
                      <a:pt x="6" y="24"/>
                    </a:lnTo>
                    <a:lnTo>
                      <a:pt x="0" y="19"/>
                    </a:lnTo>
                    <a:lnTo>
                      <a:pt x="0" y="11"/>
                    </a:lnTo>
                    <a:lnTo>
                      <a:pt x="2" y="6"/>
                    </a:lnTo>
                    <a:lnTo>
                      <a:pt x="8" y="2"/>
                    </a:lnTo>
                    <a:lnTo>
                      <a:pt x="18" y="0"/>
                    </a:lnTo>
                    <a:lnTo>
                      <a:pt x="28" y="4"/>
                    </a:lnTo>
                    <a:lnTo>
                      <a:pt x="38" y="9"/>
                    </a:lnTo>
                    <a:lnTo>
                      <a:pt x="46" y="10"/>
                    </a:lnTo>
                    <a:lnTo>
                      <a:pt x="56" y="18"/>
                    </a:lnTo>
                    <a:lnTo>
                      <a:pt x="89" y="31"/>
                    </a:lnTo>
                    <a:lnTo>
                      <a:pt x="119" y="38"/>
                    </a:lnTo>
                    <a:lnTo>
                      <a:pt x="134" y="43"/>
                    </a:lnTo>
                    <a:lnTo>
                      <a:pt x="148" y="46"/>
                    </a:lnTo>
                    <a:lnTo>
                      <a:pt x="153" y="51"/>
                    </a:lnTo>
                    <a:lnTo>
                      <a:pt x="157" y="57"/>
                    </a:lnTo>
                    <a:lnTo>
                      <a:pt x="158" y="65"/>
                    </a:lnTo>
                    <a:lnTo>
                      <a:pt x="188" y="99"/>
                    </a:lnTo>
                    <a:lnTo>
                      <a:pt x="189" y="101"/>
                    </a:lnTo>
                    <a:lnTo>
                      <a:pt x="188" y="106"/>
                    </a:lnTo>
                    <a:lnTo>
                      <a:pt x="190" y="112"/>
                    </a:lnTo>
                    <a:lnTo>
                      <a:pt x="194" y="116"/>
                    </a:lnTo>
                    <a:lnTo>
                      <a:pt x="206" y="126"/>
                    </a:lnTo>
                    <a:lnTo>
                      <a:pt x="215" y="129"/>
                    </a:lnTo>
                    <a:lnTo>
                      <a:pt x="225" y="131"/>
                    </a:lnTo>
                    <a:lnTo>
                      <a:pt x="228" y="134"/>
                    </a:lnTo>
                    <a:lnTo>
                      <a:pt x="236" y="137"/>
                    </a:lnTo>
                    <a:lnTo>
                      <a:pt x="250" y="151"/>
                    </a:lnTo>
                    <a:lnTo>
                      <a:pt x="253" y="160"/>
                    </a:lnTo>
                    <a:lnTo>
                      <a:pt x="260" y="174"/>
                    </a:lnTo>
                    <a:lnTo>
                      <a:pt x="261" y="180"/>
                    </a:lnTo>
                    <a:lnTo>
                      <a:pt x="264" y="189"/>
                    </a:lnTo>
                    <a:lnTo>
                      <a:pt x="266" y="194"/>
                    </a:lnTo>
                    <a:lnTo>
                      <a:pt x="269" y="188"/>
                    </a:lnTo>
                    <a:lnTo>
                      <a:pt x="275" y="202"/>
                    </a:lnTo>
                    <a:lnTo>
                      <a:pt x="272" y="203"/>
                    </a:lnTo>
                    <a:lnTo>
                      <a:pt x="271" y="209"/>
                    </a:lnTo>
                    <a:lnTo>
                      <a:pt x="264" y="214"/>
                    </a:lnTo>
                    <a:lnTo>
                      <a:pt x="258" y="214"/>
                    </a:lnTo>
                    <a:lnTo>
                      <a:pt x="239" y="207"/>
                    </a:lnTo>
                    <a:lnTo>
                      <a:pt x="222" y="198"/>
                    </a:lnTo>
                    <a:lnTo>
                      <a:pt x="222" y="196"/>
                    </a:lnTo>
                    <a:lnTo>
                      <a:pt x="217" y="193"/>
                    </a:lnTo>
                    <a:lnTo>
                      <a:pt x="211" y="196"/>
                    </a:lnTo>
                    <a:lnTo>
                      <a:pt x="196" y="189"/>
                    </a:lnTo>
                    <a:lnTo>
                      <a:pt x="196" y="185"/>
                    </a:lnTo>
                    <a:lnTo>
                      <a:pt x="200" y="180"/>
                    </a:lnTo>
                    <a:lnTo>
                      <a:pt x="202" y="175"/>
                    </a:lnTo>
                    <a:lnTo>
                      <a:pt x="199" y="176"/>
                    </a:lnTo>
                    <a:lnTo>
                      <a:pt x="196" y="182"/>
                    </a:lnTo>
                    <a:lnTo>
                      <a:pt x="190" y="183"/>
                    </a:lnTo>
                    <a:lnTo>
                      <a:pt x="182" y="176"/>
                    </a:lnTo>
                    <a:lnTo>
                      <a:pt x="179" y="172"/>
                    </a:lnTo>
                    <a:lnTo>
                      <a:pt x="179" y="167"/>
                    </a:lnTo>
                    <a:lnTo>
                      <a:pt x="184" y="165"/>
                    </a:lnTo>
                    <a:lnTo>
                      <a:pt x="190" y="160"/>
                    </a:lnTo>
                    <a:lnTo>
                      <a:pt x="184" y="159"/>
                    </a:lnTo>
                    <a:lnTo>
                      <a:pt x="178" y="155"/>
                    </a:lnTo>
                    <a:lnTo>
                      <a:pt x="173" y="161"/>
                    </a:lnTo>
                    <a:lnTo>
                      <a:pt x="166" y="160"/>
                    </a:lnTo>
                    <a:lnTo>
                      <a:pt x="153" y="162"/>
                    </a:lnTo>
                    <a:lnTo>
                      <a:pt x="143" y="154"/>
                    </a:lnTo>
                    <a:lnTo>
                      <a:pt x="147" y="155"/>
                    </a:lnTo>
                    <a:lnTo>
                      <a:pt x="157" y="153"/>
                    </a:lnTo>
                    <a:lnTo>
                      <a:pt x="153" y="145"/>
                    </a:lnTo>
                    <a:lnTo>
                      <a:pt x="143" y="135"/>
                    </a:lnTo>
                    <a:lnTo>
                      <a:pt x="132" y="134"/>
                    </a:lnTo>
                    <a:lnTo>
                      <a:pt x="130" y="129"/>
                    </a:lnTo>
                    <a:lnTo>
                      <a:pt x="120" y="124"/>
                    </a:lnTo>
                    <a:lnTo>
                      <a:pt x="109" y="126"/>
                    </a:lnTo>
                    <a:lnTo>
                      <a:pt x="104" y="124"/>
                    </a:lnTo>
                    <a:lnTo>
                      <a:pt x="100" y="112"/>
                    </a:lnTo>
                    <a:lnTo>
                      <a:pt x="105" y="108"/>
                    </a:lnTo>
                    <a:lnTo>
                      <a:pt x="118" y="110"/>
                    </a:lnTo>
                    <a:lnTo>
                      <a:pt x="129" y="105"/>
                    </a:lnTo>
                    <a:lnTo>
                      <a:pt x="119" y="100"/>
                    </a:lnTo>
                    <a:lnTo>
                      <a:pt x="109" y="102"/>
                    </a:lnTo>
                    <a:lnTo>
                      <a:pt x="107" y="100"/>
                    </a:lnTo>
                    <a:lnTo>
                      <a:pt x="105" y="94"/>
                    </a:lnTo>
                    <a:lnTo>
                      <a:pt x="99" y="99"/>
                    </a:lnTo>
                    <a:lnTo>
                      <a:pt x="96" y="89"/>
                    </a:lnTo>
                    <a:lnTo>
                      <a:pt x="86" y="83"/>
                    </a:lnTo>
                    <a:lnTo>
                      <a:pt x="82" y="84"/>
                    </a:lnTo>
                    <a:lnTo>
                      <a:pt x="80" y="80"/>
                    </a:lnTo>
                    <a:lnTo>
                      <a:pt x="72" y="86"/>
                    </a:lnTo>
                    <a:lnTo>
                      <a:pt x="65" y="80"/>
                    </a:lnTo>
                    <a:lnTo>
                      <a:pt x="66" y="70"/>
                    </a:lnTo>
                    <a:lnTo>
                      <a:pt x="70" y="65"/>
                    </a:lnTo>
                    <a:lnTo>
                      <a:pt x="66" y="65"/>
                    </a:lnTo>
                    <a:lnTo>
                      <a:pt x="60" y="61"/>
                    </a:lnTo>
                    <a:lnTo>
                      <a:pt x="56" y="70"/>
                    </a:lnTo>
                    <a:lnTo>
                      <a:pt x="49" y="61"/>
                    </a:lnTo>
                    <a:lnTo>
                      <a:pt x="45" y="62"/>
                    </a:lnTo>
                    <a:lnTo>
                      <a:pt x="40" y="59"/>
                    </a:lnTo>
                    <a:lnTo>
                      <a:pt x="34" y="67"/>
                    </a:lnTo>
                    <a:lnTo>
                      <a:pt x="29" y="64"/>
                    </a:lnTo>
                    <a:lnTo>
                      <a:pt x="27" y="62"/>
                    </a:lnTo>
                    <a:lnTo>
                      <a:pt x="29" y="57"/>
                    </a:lnTo>
                    <a:lnTo>
                      <a:pt x="30" y="48"/>
                    </a:lnTo>
                    <a:lnTo>
                      <a:pt x="24" y="45"/>
                    </a:lnTo>
                    <a:lnTo>
                      <a:pt x="23" y="37"/>
                    </a:lnTo>
                    <a:lnTo>
                      <a:pt x="33" y="35"/>
                    </a:lnTo>
                    <a:lnTo>
                      <a:pt x="41" y="36"/>
                    </a:lnTo>
                    <a:lnTo>
                      <a:pt x="45" y="4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5" name="Freeform 287"/>
              <p:cNvSpPr>
                <a:spLocks noChangeAspect="1"/>
              </p:cNvSpPr>
              <p:nvPr/>
            </p:nvSpPr>
            <p:spPr bwMode="gray">
              <a:xfrm>
                <a:off x="1425" y="1404"/>
                <a:ext cx="47" cy="44"/>
              </a:xfrm>
              <a:custGeom>
                <a:avLst/>
                <a:gdLst/>
                <a:ahLst/>
                <a:cxnLst>
                  <a:cxn ang="0">
                    <a:pos x="132" y="38"/>
                  </a:cxn>
                  <a:cxn ang="0">
                    <a:pos x="118" y="33"/>
                  </a:cxn>
                  <a:cxn ang="0">
                    <a:pos x="118" y="18"/>
                  </a:cxn>
                  <a:cxn ang="0">
                    <a:pos x="104" y="4"/>
                  </a:cxn>
                  <a:cxn ang="0">
                    <a:pos x="86" y="0"/>
                  </a:cxn>
                  <a:cxn ang="0">
                    <a:pos x="73" y="20"/>
                  </a:cxn>
                  <a:cxn ang="0">
                    <a:pos x="71" y="52"/>
                  </a:cxn>
                  <a:cxn ang="0">
                    <a:pos x="66" y="51"/>
                  </a:cxn>
                  <a:cxn ang="0">
                    <a:pos x="53" y="57"/>
                  </a:cxn>
                  <a:cxn ang="0">
                    <a:pos x="53" y="73"/>
                  </a:cxn>
                  <a:cxn ang="0">
                    <a:pos x="50" y="98"/>
                  </a:cxn>
                  <a:cxn ang="0">
                    <a:pos x="40" y="109"/>
                  </a:cxn>
                  <a:cxn ang="0">
                    <a:pos x="11" y="119"/>
                  </a:cxn>
                  <a:cxn ang="0">
                    <a:pos x="0" y="136"/>
                  </a:cxn>
                  <a:cxn ang="0">
                    <a:pos x="10" y="163"/>
                  </a:cxn>
                  <a:cxn ang="0">
                    <a:pos x="21" y="158"/>
                  </a:cxn>
                  <a:cxn ang="0">
                    <a:pos x="32" y="152"/>
                  </a:cxn>
                  <a:cxn ang="0">
                    <a:pos x="44" y="167"/>
                  </a:cxn>
                  <a:cxn ang="0">
                    <a:pos x="55" y="175"/>
                  </a:cxn>
                  <a:cxn ang="0">
                    <a:pos x="62" y="165"/>
                  </a:cxn>
                  <a:cxn ang="0">
                    <a:pos x="71" y="180"/>
                  </a:cxn>
                  <a:cxn ang="0">
                    <a:pos x="89" y="180"/>
                  </a:cxn>
                  <a:cxn ang="0">
                    <a:pos x="109" y="202"/>
                  </a:cxn>
                  <a:cxn ang="0">
                    <a:pos x="132" y="210"/>
                  </a:cxn>
                  <a:cxn ang="0">
                    <a:pos x="136" y="202"/>
                  </a:cxn>
                  <a:cxn ang="0">
                    <a:pos x="167" y="221"/>
                  </a:cxn>
                  <a:cxn ang="0">
                    <a:pos x="186" y="195"/>
                  </a:cxn>
                  <a:cxn ang="0">
                    <a:pos x="209" y="179"/>
                  </a:cxn>
                  <a:cxn ang="0">
                    <a:pos x="216" y="186"/>
                  </a:cxn>
                  <a:cxn ang="0">
                    <a:pos x="233" y="174"/>
                  </a:cxn>
                  <a:cxn ang="0">
                    <a:pos x="231" y="163"/>
                  </a:cxn>
                  <a:cxn ang="0">
                    <a:pos x="207" y="153"/>
                  </a:cxn>
                  <a:cxn ang="0">
                    <a:pos x="202" y="132"/>
                  </a:cxn>
                  <a:cxn ang="0">
                    <a:pos x="179" y="100"/>
                  </a:cxn>
                  <a:cxn ang="0">
                    <a:pos x="143" y="60"/>
                  </a:cxn>
                </a:cxnLst>
                <a:rect l="0" t="0" r="r" b="b"/>
                <a:pathLst>
                  <a:path w="236" h="221">
                    <a:moveTo>
                      <a:pt x="141" y="55"/>
                    </a:moveTo>
                    <a:lnTo>
                      <a:pt x="132" y="38"/>
                    </a:lnTo>
                    <a:lnTo>
                      <a:pt x="126" y="33"/>
                    </a:lnTo>
                    <a:lnTo>
                      <a:pt x="118" y="33"/>
                    </a:lnTo>
                    <a:lnTo>
                      <a:pt x="120" y="24"/>
                    </a:lnTo>
                    <a:lnTo>
                      <a:pt x="118" y="18"/>
                    </a:lnTo>
                    <a:lnTo>
                      <a:pt x="108" y="14"/>
                    </a:lnTo>
                    <a:lnTo>
                      <a:pt x="104" y="4"/>
                    </a:lnTo>
                    <a:lnTo>
                      <a:pt x="96" y="0"/>
                    </a:lnTo>
                    <a:lnTo>
                      <a:pt x="86" y="0"/>
                    </a:lnTo>
                    <a:lnTo>
                      <a:pt x="84" y="11"/>
                    </a:lnTo>
                    <a:lnTo>
                      <a:pt x="73" y="20"/>
                    </a:lnTo>
                    <a:lnTo>
                      <a:pt x="65" y="44"/>
                    </a:lnTo>
                    <a:lnTo>
                      <a:pt x="71" y="52"/>
                    </a:lnTo>
                    <a:lnTo>
                      <a:pt x="71" y="57"/>
                    </a:lnTo>
                    <a:lnTo>
                      <a:pt x="66" y="51"/>
                    </a:lnTo>
                    <a:lnTo>
                      <a:pt x="56" y="51"/>
                    </a:lnTo>
                    <a:lnTo>
                      <a:pt x="53" y="57"/>
                    </a:lnTo>
                    <a:lnTo>
                      <a:pt x="54" y="62"/>
                    </a:lnTo>
                    <a:lnTo>
                      <a:pt x="53" y="73"/>
                    </a:lnTo>
                    <a:lnTo>
                      <a:pt x="57" y="90"/>
                    </a:lnTo>
                    <a:lnTo>
                      <a:pt x="50" y="98"/>
                    </a:lnTo>
                    <a:lnTo>
                      <a:pt x="48" y="108"/>
                    </a:lnTo>
                    <a:lnTo>
                      <a:pt x="40" y="109"/>
                    </a:lnTo>
                    <a:lnTo>
                      <a:pt x="24" y="117"/>
                    </a:lnTo>
                    <a:lnTo>
                      <a:pt x="11" y="119"/>
                    </a:lnTo>
                    <a:lnTo>
                      <a:pt x="2" y="125"/>
                    </a:lnTo>
                    <a:lnTo>
                      <a:pt x="0" y="136"/>
                    </a:lnTo>
                    <a:lnTo>
                      <a:pt x="0" y="152"/>
                    </a:lnTo>
                    <a:lnTo>
                      <a:pt x="10" y="163"/>
                    </a:lnTo>
                    <a:lnTo>
                      <a:pt x="21" y="168"/>
                    </a:lnTo>
                    <a:lnTo>
                      <a:pt x="21" y="158"/>
                    </a:lnTo>
                    <a:lnTo>
                      <a:pt x="24" y="153"/>
                    </a:lnTo>
                    <a:lnTo>
                      <a:pt x="32" y="152"/>
                    </a:lnTo>
                    <a:lnTo>
                      <a:pt x="41" y="158"/>
                    </a:lnTo>
                    <a:lnTo>
                      <a:pt x="44" y="167"/>
                    </a:lnTo>
                    <a:lnTo>
                      <a:pt x="51" y="170"/>
                    </a:lnTo>
                    <a:lnTo>
                      <a:pt x="55" y="175"/>
                    </a:lnTo>
                    <a:lnTo>
                      <a:pt x="60" y="172"/>
                    </a:lnTo>
                    <a:lnTo>
                      <a:pt x="62" y="165"/>
                    </a:lnTo>
                    <a:lnTo>
                      <a:pt x="71" y="172"/>
                    </a:lnTo>
                    <a:lnTo>
                      <a:pt x="71" y="180"/>
                    </a:lnTo>
                    <a:lnTo>
                      <a:pt x="77" y="183"/>
                    </a:lnTo>
                    <a:lnTo>
                      <a:pt x="89" y="180"/>
                    </a:lnTo>
                    <a:lnTo>
                      <a:pt x="99" y="196"/>
                    </a:lnTo>
                    <a:lnTo>
                      <a:pt x="109" y="202"/>
                    </a:lnTo>
                    <a:lnTo>
                      <a:pt x="129" y="206"/>
                    </a:lnTo>
                    <a:lnTo>
                      <a:pt x="132" y="210"/>
                    </a:lnTo>
                    <a:lnTo>
                      <a:pt x="134" y="202"/>
                    </a:lnTo>
                    <a:lnTo>
                      <a:pt x="136" y="202"/>
                    </a:lnTo>
                    <a:lnTo>
                      <a:pt x="152" y="213"/>
                    </a:lnTo>
                    <a:lnTo>
                      <a:pt x="167" y="221"/>
                    </a:lnTo>
                    <a:lnTo>
                      <a:pt x="177" y="216"/>
                    </a:lnTo>
                    <a:lnTo>
                      <a:pt x="186" y="195"/>
                    </a:lnTo>
                    <a:lnTo>
                      <a:pt x="194" y="194"/>
                    </a:lnTo>
                    <a:lnTo>
                      <a:pt x="209" y="179"/>
                    </a:lnTo>
                    <a:lnTo>
                      <a:pt x="216" y="178"/>
                    </a:lnTo>
                    <a:lnTo>
                      <a:pt x="216" y="186"/>
                    </a:lnTo>
                    <a:lnTo>
                      <a:pt x="223" y="183"/>
                    </a:lnTo>
                    <a:lnTo>
                      <a:pt x="233" y="174"/>
                    </a:lnTo>
                    <a:lnTo>
                      <a:pt x="236" y="164"/>
                    </a:lnTo>
                    <a:lnTo>
                      <a:pt x="231" y="163"/>
                    </a:lnTo>
                    <a:lnTo>
                      <a:pt x="220" y="169"/>
                    </a:lnTo>
                    <a:lnTo>
                      <a:pt x="207" y="153"/>
                    </a:lnTo>
                    <a:lnTo>
                      <a:pt x="202" y="142"/>
                    </a:lnTo>
                    <a:lnTo>
                      <a:pt x="202" y="132"/>
                    </a:lnTo>
                    <a:lnTo>
                      <a:pt x="190" y="110"/>
                    </a:lnTo>
                    <a:lnTo>
                      <a:pt x="179" y="100"/>
                    </a:lnTo>
                    <a:lnTo>
                      <a:pt x="174" y="89"/>
                    </a:lnTo>
                    <a:lnTo>
                      <a:pt x="143" y="60"/>
                    </a:lnTo>
                    <a:lnTo>
                      <a:pt x="141" y="5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6" name="Freeform 288"/>
              <p:cNvSpPr>
                <a:spLocks noChangeAspect="1"/>
              </p:cNvSpPr>
              <p:nvPr/>
            </p:nvSpPr>
            <p:spPr bwMode="gray">
              <a:xfrm>
                <a:off x="1134" y="1234"/>
                <a:ext cx="117" cy="130"/>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7" name="Freeform 289"/>
              <p:cNvSpPr>
                <a:spLocks noChangeAspect="1"/>
              </p:cNvSpPr>
              <p:nvPr/>
            </p:nvSpPr>
            <p:spPr bwMode="gray">
              <a:xfrm>
                <a:off x="1210" y="1283"/>
                <a:ext cx="200" cy="164"/>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8" name="Freeform 290"/>
              <p:cNvSpPr>
                <a:spLocks noChangeAspect="1"/>
              </p:cNvSpPr>
              <p:nvPr/>
            </p:nvSpPr>
            <p:spPr bwMode="gray">
              <a:xfrm>
                <a:off x="1342" y="1267"/>
                <a:ext cx="27" cy="34"/>
              </a:xfrm>
              <a:custGeom>
                <a:avLst/>
                <a:gdLst/>
                <a:ahLst/>
                <a:cxnLst>
                  <a:cxn ang="0">
                    <a:pos x="114" y="130"/>
                  </a:cxn>
                  <a:cxn ang="0">
                    <a:pos x="114" y="121"/>
                  </a:cxn>
                  <a:cxn ang="0">
                    <a:pos x="118" y="111"/>
                  </a:cxn>
                  <a:cxn ang="0">
                    <a:pos x="127" y="95"/>
                  </a:cxn>
                  <a:cxn ang="0">
                    <a:pos x="132" y="76"/>
                  </a:cxn>
                  <a:cxn ang="0">
                    <a:pos x="135" y="59"/>
                  </a:cxn>
                  <a:cxn ang="0">
                    <a:pos x="135" y="46"/>
                  </a:cxn>
                  <a:cxn ang="0">
                    <a:pos x="137" y="39"/>
                  </a:cxn>
                  <a:cxn ang="0">
                    <a:pos x="134" y="29"/>
                  </a:cxn>
                  <a:cxn ang="0">
                    <a:pos x="126" y="28"/>
                  </a:cxn>
                  <a:cxn ang="0">
                    <a:pos x="120" y="16"/>
                  </a:cxn>
                  <a:cxn ang="0">
                    <a:pos x="99" y="2"/>
                  </a:cxn>
                  <a:cxn ang="0">
                    <a:pos x="88" y="0"/>
                  </a:cxn>
                  <a:cxn ang="0">
                    <a:pos x="69" y="6"/>
                  </a:cxn>
                  <a:cxn ang="0">
                    <a:pos x="34" y="6"/>
                  </a:cxn>
                  <a:cxn ang="0">
                    <a:pos x="23" y="12"/>
                  </a:cxn>
                  <a:cxn ang="0">
                    <a:pos x="13" y="32"/>
                  </a:cxn>
                  <a:cxn ang="0">
                    <a:pos x="2" y="48"/>
                  </a:cxn>
                  <a:cxn ang="0">
                    <a:pos x="0" y="57"/>
                  </a:cxn>
                  <a:cxn ang="0">
                    <a:pos x="26" y="71"/>
                  </a:cxn>
                  <a:cxn ang="0">
                    <a:pos x="32" y="81"/>
                  </a:cxn>
                  <a:cxn ang="0">
                    <a:pos x="44" y="92"/>
                  </a:cxn>
                  <a:cxn ang="0">
                    <a:pos x="54" y="109"/>
                  </a:cxn>
                  <a:cxn ang="0">
                    <a:pos x="60" y="115"/>
                  </a:cxn>
                  <a:cxn ang="0">
                    <a:pos x="71" y="132"/>
                  </a:cxn>
                  <a:cxn ang="0">
                    <a:pos x="72" y="141"/>
                  </a:cxn>
                  <a:cxn ang="0">
                    <a:pos x="93" y="167"/>
                  </a:cxn>
                  <a:cxn ang="0">
                    <a:pos x="96" y="163"/>
                  </a:cxn>
                  <a:cxn ang="0">
                    <a:pos x="96" y="158"/>
                  </a:cxn>
                  <a:cxn ang="0">
                    <a:pos x="100" y="158"/>
                  </a:cxn>
                  <a:cxn ang="0">
                    <a:pos x="110" y="145"/>
                  </a:cxn>
                  <a:cxn ang="0">
                    <a:pos x="114" y="136"/>
                  </a:cxn>
                  <a:cxn ang="0">
                    <a:pos x="114" y="130"/>
                  </a:cxn>
                </a:cxnLst>
                <a:rect l="0" t="0" r="r" b="b"/>
                <a:pathLst>
                  <a:path w="137" h="167">
                    <a:moveTo>
                      <a:pt x="114" y="130"/>
                    </a:moveTo>
                    <a:lnTo>
                      <a:pt x="114" y="121"/>
                    </a:lnTo>
                    <a:lnTo>
                      <a:pt x="118" y="111"/>
                    </a:lnTo>
                    <a:lnTo>
                      <a:pt x="127" y="95"/>
                    </a:lnTo>
                    <a:lnTo>
                      <a:pt x="132" y="76"/>
                    </a:lnTo>
                    <a:lnTo>
                      <a:pt x="135" y="59"/>
                    </a:lnTo>
                    <a:lnTo>
                      <a:pt x="135" y="46"/>
                    </a:lnTo>
                    <a:lnTo>
                      <a:pt x="137" y="39"/>
                    </a:lnTo>
                    <a:lnTo>
                      <a:pt x="134" y="29"/>
                    </a:lnTo>
                    <a:lnTo>
                      <a:pt x="126" y="28"/>
                    </a:lnTo>
                    <a:lnTo>
                      <a:pt x="120" y="16"/>
                    </a:lnTo>
                    <a:lnTo>
                      <a:pt x="99" y="2"/>
                    </a:lnTo>
                    <a:lnTo>
                      <a:pt x="88" y="0"/>
                    </a:lnTo>
                    <a:lnTo>
                      <a:pt x="69" y="6"/>
                    </a:lnTo>
                    <a:lnTo>
                      <a:pt x="34" y="6"/>
                    </a:lnTo>
                    <a:lnTo>
                      <a:pt x="23" y="12"/>
                    </a:lnTo>
                    <a:lnTo>
                      <a:pt x="13" y="32"/>
                    </a:lnTo>
                    <a:lnTo>
                      <a:pt x="2" y="48"/>
                    </a:lnTo>
                    <a:lnTo>
                      <a:pt x="0" y="57"/>
                    </a:lnTo>
                    <a:lnTo>
                      <a:pt x="26" y="71"/>
                    </a:lnTo>
                    <a:lnTo>
                      <a:pt x="32" y="81"/>
                    </a:lnTo>
                    <a:lnTo>
                      <a:pt x="44" y="92"/>
                    </a:lnTo>
                    <a:lnTo>
                      <a:pt x="54" y="109"/>
                    </a:lnTo>
                    <a:lnTo>
                      <a:pt x="60" y="115"/>
                    </a:lnTo>
                    <a:lnTo>
                      <a:pt x="71" y="132"/>
                    </a:lnTo>
                    <a:lnTo>
                      <a:pt x="72" y="141"/>
                    </a:lnTo>
                    <a:lnTo>
                      <a:pt x="93" y="167"/>
                    </a:lnTo>
                    <a:lnTo>
                      <a:pt x="96" y="163"/>
                    </a:lnTo>
                    <a:lnTo>
                      <a:pt x="96" y="158"/>
                    </a:lnTo>
                    <a:lnTo>
                      <a:pt x="100" y="158"/>
                    </a:lnTo>
                    <a:lnTo>
                      <a:pt x="110" y="145"/>
                    </a:lnTo>
                    <a:lnTo>
                      <a:pt x="114" y="136"/>
                    </a:lnTo>
                    <a:lnTo>
                      <a:pt x="114" y="13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9" name="Freeform 291"/>
              <p:cNvSpPr>
                <a:spLocks noChangeAspect="1"/>
              </p:cNvSpPr>
              <p:nvPr/>
            </p:nvSpPr>
            <p:spPr bwMode="gray">
              <a:xfrm>
                <a:off x="1392" y="1262"/>
                <a:ext cx="67" cy="97"/>
              </a:xfrm>
              <a:custGeom>
                <a:avLst/>
                <a:gdLst/>
                <a:ahLst/>
                <a:cxnLst>
                  <a:cxn ang="0">
                    <a:pos x="124" y="351"/>
                  </a:cxn>
                  <a:cxn ang="0">
                    <a:pos x="109" y="334"/>
                  </a:cxn>
                  <a:cxn ang="0">
                    <a:pos x="87" y="317"/>
                  </a:cxn>
                  <a:cxn ang="0">
                    <a:pos x="55" y="322"/>
                  </a:cxn>
                  <a:cxn ang="0">
                    <a:pos x="40" y="291"/>
                  </a:cxn>
                  <a:cxn ang="0">
                    <a:pos x="1" y="245"/>
                  </a:cxn>
                  <a:cxn ang="0">
                    <a:pos x="6" y="189"/>
                  </a:cxn>
                  <a:cxn ang="0">
                    <a:pos x="35" y="189"/>
                  </a:cxn>
                  <a:cxn ang="0">
                    <a:pos x="42" y="202"/>
                  </a:cxn>
                  <a:cxn ang="0">
                    <a:pos x="64" y="217"/>
                  </a:cxn>
                  <a:cxn ang="0">
                    <a:pos x="71" y="244"/>
                  </a:cxn>
                  <a:cxn ang="0">
                    <a:pos x="99" y="236"/>
                  </a:cxn>
                  <a:cxn ang="0">
                    <a:pos x="124" y="223"/>
                  </a:cxn>
                  <a:cxn ang="0">
                    <a:pos x="120" y="196"/>
                  </a:cxn>
                  <a:cxn ang="0">
                    <a:pos x="132" y="190"/>
                  </a:cxn>
                  <a:cxn ang="0">
                    <a:pos x="116" y="171"/>
                  </a:cxn>
                  <a:cxn ang="0">
                    <a:pos x="110" y="144"/>
                  </a:cxn>
                  <a:cxn ang="0">
                    <a:pos x="137" y="151"/>
                  </a:cxn>
                  <a:cxn ang="0">
                    <a:pos x="114" y="119"/>
                  </a:cxn>
                  <a:cxn ang="0">
                    <a:pos x="93" y="134"/>
                  </a:cxn>
                  <a:cxn ang="0">
                    <a:pos x="61" y="105"/>
                  </a:cxn>
                  <a:cxn ang="0">
                    <a:pos x="80" y="78"/>
                  </a:cxn>
                  <a:cxn ang="0">
                    <a:pos x="99" y="98"/>
                  </a:cxn>
                  <a:cxn ang="0">
                    <a:pos x="98" y="71"/>
                  </a:cxn>
                  <a:cxn ang="0">
                    <a:pos x="71" y="59"/>
                  </a:cxn>
                  <a:cxn ang="0">
                    <a:pos x="96" y="21"/>
                  </a:cxn>
                  <a:cxn ang="0">
                    <a:pos x="124" y="39"/>
                  </a:cxn>
                  <a:cxn ang="0">
                    <a:pos x="113" y="19"/>
                  </a:cxn>
                  <a:cxn ang="0">
                    <a:pos x="129" y="0"/>
                  </a:cxn>
                  <a:cxn ang="0">
                    <a:pos x="152" y="22"/>
                  </a:cxn>
                  <a:cxn ang="0">
                    <a:pos x="188" y="34"/>
                  </a:cxn>
                  <a:cxn ang="0">
                    <a:pos x="248" y="8"/>
                  </a:cxn>
                  <a:cxn ang="0">
                    <a:pos x="288" y="26"/>
                  </a:cxn>
                  <a:cxn ang="0">
                    <a:pos x="284" y="66"/>
                  </a:cxn>
                  <a:cxn ang="0">
                    <a:pos x="270" y="76"/>
                  </a:cxn>
                  <a:cxn ang="0">
                    <a:pos x="282" y="112"/>
                  </a:cxn>
                  <a:cxn ang="0">
                    <a:pos x="250" y="130"/>
                  </a:cxn>
                  <a:cxn ang="0">
                    <a:pos x="228" y="164"/>
                  </a:cxn>
                  <a:cxn ang="0">
                    <a:pos x="220" y="195"/>
                  </a:cxn>
                  <a:cxn ang="0">
                    <a:pos x="265" y="173"/>
                  </a:cxn>
                  <a:cxn ang="0">
                    <a:pos x="282" y="204"/>
                  </a:cxn>
                  <a:cxn ang="0">
                    <a:pos x="293" y="222"/>
                  </a:cxn>
                  <a:cxn ang="0">
                    <a:pos x="290" y="248"/>
                  </a:cxn>
                  <a:cxn ang="0">
                    <a:pos x="315" y="222"/>
                  </a:cxn>
                  <a:cxn ang="0">
                    <a:pos x="324" y="247"/>
                  </a:cxn>
                  <a:cxn ang="0">
                    <a:pos x="329" y="288"/>
                  </a:cxn>
                  <a:cxn ang="0">
                    <a:pos x="320" y="313"/>
                  </a:cxn>
                  <a:cxn ang="0">
                    <a:pos x="323" y="344"/>
                  </a:cxn>
                  <a:cxn ang="0">
                    <a:pos x="325" y="360"/>
                  </a:cxn>
                  <a:cxn ang="0">
                    <a:pos x="322" y="389"/>
                  </a:cxn>
                  <a:cxn ang="0">
                    <a:pos x="303" y="410"/>
                  </a:cxn>
                  <a:cxn ang="0">
                    <a:pos x="249" y="426"/>
                  </a:cxn>
                  <a:cxn ang="0">
                    <a:pos x="248" y="444"/>
                  </a:cxn>
                  <a:cxn ang="0">
                    <a:pos x="229" y="475"/>
                  </a:cxn>
                  <a:cxn ang="0">
                    <a:pos x="205" y="464"/>
                  </a:cxn>
                  <a:cxn ang="0">
                    <a:pos x="187" y="473"/>
                  </a:cxn>
                  <a:cxn ang="0">
                    <a:pos x="172" y="424"/>
                  </a:cxn>
                  <a:cxn ang="0">
                    <a:pos x="144" y="384"/>
                  </a:cxn>
                </a:cxnLst>
                <a:rect l="0" t="0" r="r" b="b"/>
                <a:pathLst>
                  <a:path w="331" h="484">
                    <a:moveTo>
                      <a:pt x="137" y="376"/>
                    </a:moveTo>
                    <a:lnTo>
                      <a:pt x="132" y="371"/>
                    </a:lnTo>
                    <a:lnTo>
                      <a:pt x="124" y="351"/>
                    </a:lnTo>
                    <a:lnTo>
                      <a:pt x="123" y="344"/>
                    </a:lnTo>
                    <a:lnTo>
                      <a:pt x="116" y="336"/>
                    </a:lnTo>
                    <a:lnTo>
                      <a:pt x="109" y="334"/>
                    </a:lnTo>
                    <a:lnTo>
                      <a:pt x="99" y="341"/>
                    </a:lnTo>
                    <a:lnTo>
                      <a:pt x="94" y="328"/>
                    </a:lnTo>
                    <a:lnTo>
                      <a:pt x="87" y="317"/>
                    </a:lnTo>
                    <a:lnTo>
                      <a:pt x="81" y="317"/>
                    </a:lnTo>
                    <a:lnTo>
                      <a:pt x="78" y="325"/>
                    </a:lnTo>
                    <a:lnTo>
                      <a:pt x="55" y="322"/>
                    </a:lnTo>
                    <a:lnTo>
                      <a:pt x="51" y="307"/>
                    </a:lnTo>
                    <a:lnTo>
                      <a:pt x="42" y="297"/>
                    </a:lnTo>
                    <a:lnTo>
                      <a:pt x="40" y="291"/>
                    </a:lnTo>
                    <a:lnTo>
                      <a:pt x="22" y="275"/>
                    </a:lnTo>
                    <a:lnTo>
                      <a:pt x="18" y="268"/>
                    </a:lnTo>
                    <a:lnTo>
                      <a:pt x="1" y="245"/>
                    </a:lnTo>
                    <a:lnTo>
                      <a:pt x="0" y="227"/>
                    </a:lnTo>
                    <a:lnTo>
                      <a:pt x="2" y="205"/>
                    </a:lnTo>
                    <a:lnTo>
                      <a:pt x="6" y="189"/>
                    </a:lnTo>
                    <a:lnTo>
                      <a:pt x="15" y="182"/>
                    </a:lnTo>
                    <a:lnTo>
                      <a:pt x="28" y="179"/>
                    </a:lnTo>
                    <a:lnTo>
                      <a:pt x="35" y="189"/>
                    </a:lnTo>
                    <a:lnTo>
                      <a:pt x="43" y="194"/>
                    </a:lnTo>
                    <a:lnTo>
                      <a:pt x="44" y="195"/>
                    </a:lnTo>
                    <a:lnTo>
                      <a:pt x="42" y="202"/>
                    </a:lnTo>
                    <a:lnTo>
                      <a:pt x="48" y="209"/>
                    </a:lnTo>
                    <a:lnTo>
                      <a:pt x="59" y="212"/>
                    </a:lnTo>
                    <a:lnTo>
                      <a:pt x="64" y="217"/>
                    </a:lnTo>
                    <a:lnTo>
                      <a:pt x="65" y="228"/>
                    </a:lnTo>
                    <a:lnTo>
                      <a:pt x="69" y="236"/>
                    </a:lnTo>
                    <a:lnTo>
                      <a:pt x="71" y="244"/>
                    </a:lnTo>
                    <a:lnTo>
                      <a:pt x="89" y="245"/>
                    </a:lnTo>
                    <a:lnTo>
                      <a:pt x="97" y="241"/>
                    </a:lnTo>
                    <a:lnTo>
                      <a:pt x="99" y="236"/>
                    </a:lnTo>
                    <a:lnTo>
                      <a:pt x="105" y="238"/>
                    </a:lnTo>
                    <a:lnTo>
                      <a:pt x="113" y="236"/>
                    </a:lnTo>
                    <a:lnTo>
                      <a:pt x="124" y="223"/>
                    </a:lnTo>
                    <a:lnTo>
                      <a:pt x="119" y="214"/>
                    </a:lnTo>
                    <a:lnTo>
                      <a:pt x="116" y="196"/>
                    </a:lnTo>
                    <a:lnTo>
                      <a:pt x="120" y="196"/>
                    </a:lnTo>
                    <a:lnTo>
                      <a:pt x="128" y="206"/>
                    </a:lnTo>
                    <a:lnTo>
                      <a:pt x="132" y="204"/>
                    </a:lnTo>
                    <a:lnTo>
                      <a:pt x="132" y="190"/>
                    </a:lnTo>
                    <a:lnTo>
                      <a:pt x="129" y="183"/>
                    </a:lnTo>
                    <a:lnTo>
                      <a:pt x="119" y="182"/>
                    </a:lnTo>
                    <a:lnTo>
                      <a:pt x="116" y="171"/>
                    </a:lnTo>
                    <a:lnTo>
                      <a:pt x="112" y="168"/>
                    </a:lnTo>
                    <a:lnTo>
                      <a:pt x="112" y="155"/>
                    </a:lnTo>
                    <a:lnTo>
                      <a:pt x="110" y="144"/>
                    </a:lnTo>
                    <a:lnTo>
                      <a:pt x="112" y="140"/>
                    </a:lnTo>
                    <a:lnTo>
                      <a:pt x="121" y="137"/>
                    </a:lnTo>
                    <a:lnTo>
                      <a:pt x="137" y="151"/>
                    </a:lnTo>
                    <a:lnTo>
                      <a:pt x="140" y="146"/>
                    </a:lnTo>
                    <a:lnTo>
                      <a:pt x="118" y="113"/>
                    </a:lnTo>
                    <a:lnTo>
                      <a:pt x="114" y="119"/>
                    </a:lnTo>
                    <a:lnTo>
                      <a:pt x="113" y="128"/>
                    </a:lnTo>
                    <a:lnTo>
                      <a:pt x="104" y="131"/>
                    </a:lnTo>
                    <a:lnTo>
                      <a:pt x="93" y="134"/>
                    </a:lnTo>
                    <a:lnTo>
                      <a:pt x="77" y="123"/>
                    </a:lnTo>
                    <a:lnTo>
                      <a:pt x="69" y="107"/>
                    </a:lnTo>
                    <a:lnTo>
                      <a:pt x="61" y="105"/>
                    </a:lnTo>
                    <a:lnTo>
                      <a:pt x="59" y="89"/>
                    </a:lnTo>
                    <a:lnTo>
                      <a:pt x="60" y="78"/>
                    </a:lnTo>
                    <a:lnTo>
                      <a:pt x="80" y="78"/>
                    </a:lnTo>
                    <a:lnTo>
                      <a:pt x="87" y="85"/>
                    </a:lnTo>
                    <a:lnTo>
                      <a:pt x="89" y="92"/>
                    </a:lnTo>
                    <a:lnTo>
                      <a:pt x="99" y="98"/>
                    </a:lnTo>
                    <a:lnTo>
                      <a:pt x="102" y="92"/>
                    </a:lnTo>
                    <a:lnTo>
                      <a:pt x="98" y="80"/>
                    </a:lnTo>
                    <a:lnTo>
                      <a:pt x="98" y="71"/>
                    </a:lnTo>
                    <a:lnTo>
                      <a:pt x="85" y="67"/>
                    </a:lnTo>
                    <a:lnTo>
                      <a:pt x="80" y="59"/>
                    </a:lnTo>
                    <a:lnTo>
                      <a:pt x="71" y="59"/>
                    </a:lnTo>
                    <a:lnTo>
                      <a:pt x="66" y="45"/>
                    </a:lnTo>
                    <a:lnTo>
                      <a:pt x="77" y="32"/>
                    </a:lnTo>
                    <a:lnTo>
                      <a:pt x="96" y="21"/>
                    </a:lnTo>
                    <a:lnTo>
                      <a:pt x="101" y="28"/>
                    </a:lnTo>
                    <a:lnTo>
                      <a:pt x="114" y="32"/>
                    </a:lnTo>
                    <a:lnTo>
                      <a:pt x="124" y="39"/>
                    </a:lnTo>
                    <a:lnTo>
                      <a:pt x="126" y="32"/>
                    </a:lnTo>
                    <a:lnTo>
                      <a:pt x="126" y="24"/>
                    </a:lnTo>
                    <a:lnTo>
                      <a:pt x="113" y="19"/>
                    </a:lnTo>
                    <a:lnTo>
                      <a:pt x="109" y="12"/>
                    </a:lnTo>
                    <a:lnTo>
                      <a:pt x="119" y="5"/>
                    </a:lnTo>
                    <a:lnTo>
                      <a:pt x="129" y="0"/>
                    </a:lnTo>
                    <a:lnTo>
                      <a:pt x="135" y="5"/>
                    </a:lnTo>
                    <a:lnTo>
                      <a:pt x="144" y="21"/>
                    </a:lnTo>
                    <a:lnTo>
                      <a:pt x="152" y="22"/>
                    </a:lnTo>
                    <a:lnTo>
                      <a:pt x="164" y="32"/>
                    </a:lnTo>
                    <a:lnTo>
                      <a:pt x="175" y="37"/>
                    </a:lnTo>
                    <a:lnTo>
                      <a:pt x="188" y="34"/>
                    </a:lnTo>
                    <a:lnTo>
                      <a:pt x="193" y="38"/>
                    </a:lnTo>
                    <a:lnTo>
                      <a:pt x="217" y="31"/>
                    </a:lnTo>
                    <a:lnTo>
                      <a:pt x="248" y="8"/>
                    </a:lnTo>
                    <a:lnTo>
                      <a:pt x="274" y="1"/>
                    </a:lnTo>
                    <a:lnTo>
                      <a:pt x="276" y="8"/>
                    </a:lnTo>
                    <a:lnTo>
                      <a:pt x="288" y="26"/>
                    </a:lnTo>
                    <a:lnTo>
                      <a:pt x="295" y="28"/>
                    </a:lnTo>
                    <a:lnTo>
                      <a:pt x="293" y="51"/>
                    </a:lnTo>
                    <a:lnTo>
                      <a:pt x="284" y="66"/>
                    </a:lnTo>
                    <a:lnTo>
                      <a:pt x="270" y="69"/>
                    </a:lnTo>
                    <a:lnTo>
                      <a:pt x="266" y="75"/>
                    </a:lnTo>
                    <a:lnTo>
                      <a:pt x="270" y="76"/>
                    </a:lnTo>
                    <a:lnTo>
                      <a:pt x="281" y="86"/>
                    </a:lnTo>
                    <a:lnTo>
                      <a:pt x="284" y="94"/>
                    </a:lnTo>
                    <a:lnTo>
                      <a:pt x="282" y="112"/>
                    </a:lnTo>
                    <a:lnTo>
                      <a:pt x="279" y="108"/>
                    </a:lnTo>
                    <a:lnTo>
                      <a:pt x="268" y="112"/>
                    </a:lnTo>
                    <a:lnTo>
                      <a:pt x="250" y="130"/>
                    </a:lnTo>
                    <a:lnTo>
                      <a:pt x="241" y="148"/>
                    </a:lnTo>
                    <a:lnTo>
                      <a:pt x="233" y="155"/>
                    </a:lnTo>
                    <a:lnTo>
                      <a:pt x="228" y="164"/>
                    </a:lnTo>
                    <a:lnTo>
                      <a:pt x="221" y="172"/>
                    </a:lnTo>
                    <a:lnTo>
                      <a:pt x="220" y="184"/>
                    </a:lnTo>
                    <a:lnTo>
                      <a:pt x="220" y="195"/>
                    </a:lnTo>
                    <a:lnTo>
                      <a:pt x="242" y="172"/>
                    </a:lnTo>
                    <a:lnTo>
                      <a:pt x="257" y="167"/>
                    </a:lnTo>
                    <a:lnTo>
                      <a:pt x="265" y="173"/>
                    </a:lnTo>
                    <a:lnTo>
                      <a:pt x="280" y="189"/>
                    </a:lnTo>
                    <a:lnTo>
                      <a:pt x="279" y="201"/>
                    </a:lnTo>
                    <a:lnTo>
                      <a:pt x="282" y="204"/>
                    </a:lnTo>
                    <a:lnTo>
                      <a:pt x="285" y="215"/>
                    </a:lnTo>
                    <a:lnTo>
                      <a:pt x="290" y="216"/>
                    </a:lnTo>
                    <a:lnTo>
                      <a:pt x="293" y="222"/>
                    </a:lnTo>
                    <a:lnTo>
                      <a:pt x="295" y="228"/>
                    </a:lnTo>
                    <a:lnTo>
                      <a:pt x="290" y="238"/>
                    </a:lnTo>
                    <a:lnTo>
                      <a:pt x="290" y="248"/>
                    </a:lnTo>
                    <a:lnTo>
                      <a:pt x="303" y="236"/>
                    </a:lnTo>
                    <a:lnTo>
                      <a:pt x="314" y="234"/>
                    </a:lnTo>
                    <a:lnTo>
                      <a:pt x="315" y="222"/>
                    </a:lnTo>
                    <a:lnTo>
                      <a:pt x="322" y="232"/>
                    </a:lnTo>
                    <a:lnTo>
                      <a:pt x="322" y="242"/>
                    </a:lnTo>
                    <a:lnTo>
                      <a:pt x="324" y="247"/>
                    </a:lnTo>
                    <a:lnTo>
                      <a:pt x="331" y="274"/>
                    </a:lnTo>
                    <a:lnTo>
                      <a:pt x="331" y="282"/>
                    </a:lnTo>
                    <a:lnTo>
                      <a:pt x="329" y="288"/>
                    </a:lnTo>
                    <a:lnTo>
                      <a:pt x="319" y="300"/>
                    </a:lnTo>
                    <a:lnTo>
                      <a:pt x="314" y="301"/>
                    </a:lnTo>
                    <a:lnTo>
                      <a:pt x="320" y="313"/>
                    </a:lnTo>
                    <a:lnTo>
                      <a:pt x="323" y="322"/>
                    </a:lnTo>
                    <a:lnTo>
                      <a:pt x="324" y="338"/>
                    </a:lnTo>
                    <a:lnTo>
                      <a:pt x="323" y="344"/>
                    </a:lnTo>
                    <a:lnTo>
                      <a:pt x="315" y="355"/>
                    </a:lnTo>
                    <a:lnTo>
                      <a:pt x="323" y="354"/>
                    </a:lnTo>
                    <a:lnTo>
                      <a:pt x="325" y="360"/>
                    </a:lnTo>
                    <a:lnTo>
                      <a:pt x="327" y="373"/>
                    </a:lnTo>
                    <a:lnTo>
                      <a:pt x="327" y="385"/>
                    </a:lnTo>
                    <a:lnTo>
                      <a:pt x="322" y="389"/>
                    </a:lnTo>
                    <a:lnTo>
                      <a:pt x="318" y="384"/>
                    </a:lnTo>
                    <a:lnTo>
                      <a:pt x="307" y="393"/>
                    </a:lnTo>
                    <a:lnTo>
                      <a:pt x="303" y="410"/>
                    </a:lnTo>
                    <a:lnTo>
                      <a:pt x="280" y="428"/>
                    </a:lnTo>
                    <a:lnTo>
                      <a:pt x="266" y="422"/>
                    </a:lnTo>
                    <a:lnTo>
                      <a:pt x="249" y="426"/>
                    </a:lnTo>
                    <a:lnTo>
                      <a:pt x="238" y="422"/>
                    </a:lnTo>
                    <a:lnTo>
                      <a:pt x="236" y="428"/>
                    </a:lnTo>
                    <a:lnTo>
                      <a:pt x="248" y="444"/>
                    </a:lnTo>
                    <a:lnTo>
                      <a:pt x="248" y="454"/>
                    </a:lnTo>
                    <a:lnTo>
                      <a:pt x="231" y="467"/>
                    </a:lnTo>
                    <a:lnTo>
                      <a:pt x="229" y="475"/>
                    </a:lnTo>
                    <a:lnTo>
                      <a:pt x="221" y="483"/>
                    </a:lnTo>
                    <a:lnTo>
                      <a:pt x="212" y="484"/>
                    </a:lnTo>
                    <a:lnTo>
                      <a:pt x="205" y="464"/>
                    </a:lnTo>
                    <a:lnTo>
                      <a:pt x="199" y="465"/>
                    </a:lnTo>
                    <a:lnTo>
                      <a:pt x="195" y="473"/>
                    </a:lnTo>
                    <a:lnTo>
                      <a:pt x="187" y="473"/>
                    </a:lnTo>
                    <a:lnTo>
                      <a:pt x="182" y="454"/>
                    </a:lnTo>
                    <a:lnTo>
                      <a:pt x="178" y="431"/>
                    </a:lnTo>
                    <a:lnTo>
                      <a:pt x="172" y="424"/>
                    </a:lnTo>
                    <a:lnTo>
                      <a:pt x="167" y="406"/>
                    </a:lnTo>
                    <a:lnTo>
                      <a:pt x="158" y="394"/>
                    </a:lnTo>
                    <a:lnTo>
                      <a:pt x="144" y="384"/>
                    </a:lnTo>
                    <a:lnTo>
                      <a:pt x="137" y="37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0" name="Freeform 292"/>
              <p:cNvSpPr>
                <a:spLocks noChangeAspect="1"/>
              </p:cNvSpPr>
              <p:nvPr/>
            </p:nvSpPr>
            <p:spPr bwMode="gray">
              <a:xfrm>
                <a:off x="1388" y="1141"/>
                <a:ext cx="59" cy="76"/>
              </a:xfrm>
              <a:custGeom>
                <a:avLst/>
                <a:gdLst/>
                <a:ahLst/>
                <a:cxnLst>
                  <a:cxn ang="0">
                    <a:pos x="281" y="171"/>
                  </a:cxn>
                  <a:cxn ang="0">
                    <a:pos x="266" y="206"/>
                  </a:cxn>
                  <a:cxn ang="0">
                    <a:pos x="291" y="237"/>
                  </a:cxn>
                  <a:cxn ang="0">
                    <a:pos x="279" y="244"/>
                  </a:cxn>
                  <a:cxn ang="0">
                    <a:pos x="260" y="249"/>
                  </a:cxn>
                  <a:cxn ang="0">
                    <a:pos x="265" y="259"/>
                  </a:cxn>
                  <a:cxn ang="0">
                    <a:pos x="259" y="280"/>
                  </a:cxn>
                  <a:cxn ang="0">
                    <a:pos x="253" y="286"/>
                  </a:cxn>
                  <a:cxn ang="0">
                    <a:pos x="271" y="338"/>
                  </a:cxn>
                  <a:cxn ang="0">
                    <a:pos x="258" y="334"/>
                  </a:cxn>
                  <a:cxn ang="0">
                    <a:pos x="250" y="345"/>
                  </a:cxn>
                  <a:cxn ang="0">
                    <a:pos x="230" y="372"/>
                  </a:cxn>
                  <a:cxn ang="0">
                    <a:pos x="208" y="370"/>
                  </a:cxn>
                  <a:cxn ang="0">
                    <a:pos x="190" y="371"/>
                  </a:cxn>
                  <a:cxn ang="0">
                    <a:pos x="177" y="364"/>
                  </a:cxn>
                  <a:cxn ang="0">
                    <a:pos x="130" y="373"/>
                  </a:cxn>
                  <a:cxn ang="0">
                    <a:pos x="119" y="327"/>
                  </a:cxn>
                  <a:cxn ang="0">
                    <a:pos x="136" y="303"/>
                  </a:cxn>
                  <a:cxn ang="0">
                    <a:pos x="113" y="280"/>
                  </a:cxn>
                  <a:cxn ang="0">
                    <a:pos x="141" y="270"/>
                  </a:cxn>
                  <a:cxn ang="0">
                    <a:pos x="155" y="256"/>
                  </a:cxn>
                  <a:cxn ang="0">
                    <a:pos x="168" y="237"/>
                  </a:cxn>
                  <a:cxn ang="0">
                    <a:pos x="211" y="214"/>
                  </a:cxn>
                  <a:cxn ang="0">
                    <a:pos x="172" y="214"/>
                  </a:cxn>
                  <a:cxn ang="0">
                    <a:pos x="129" y="225"/>
                  </a:cxn>
                  <a:cxn ang="0">
                    <a:pos x="60" y="242"/>
                  </a:cxn>
                  <a:cxn ang="0">
                    <a:pos x="4" y="256"/>
                  </a:cxn>
                  <a:cxn ang="0">
                    <a:pos x="10" y="222"/>
                  </a:cxn>
                  <a:cxn ang="0">
                    <a:pos x="31" y="215"/>
                  </a:cxn>
                  <a:cxn ang="0">
                    <a:pos x="42" y="183"/>
                  </a:cxn>
                  <a:cxn ang="0">
                    <a:pos x="83" y="205"/>
                  </a:cxn>
                  <a:cxn ang="0">
                    <a:pos x="69" y="166"/>
                  </a:cxn>
                  <a:cxn ang="0">
                    <a:pos x="51" y="149"/>
                  </a:cxn>
                  <a:cxn ang="0">
                    <a:pos x="33" y="109"/>
                  </a:cxn>
                  <a:cxn ang="0">
                    <a:pos x="43" y="65"/>
                  </a:cxn>
                  <a:cxn ang="0">
                    <a:pos x="77" y="57"/>
                  </a:cxn>
                  <a:cxn ang="0">
                    <a:pos x="96" y="82"/>
                  </a:cxn>
                  <a:cxn ang="0">
                    <a:pos x="114" y="133"/>
                  </a:cxn>
                  <a:cxn ang="0">
                    <a:pos x="134" y="147"/>
                  </a:cxn>
                  <a:cxn ang="0">
                    <a:pos x="171" y="156"/>
                  </a:cxn>
                  <a:cxn ang="0">
                    <a:pos x="158" y="113"/>
                  </a:cxn>
                  <a:cxn ang="0">
                    <a:pos x="125" y="93"/>
                  </a:cxn>
                  <a:cxn ang="0">
                    <a:pos x="141" y="82"/>
                  </a:cxn>
                  <a:cxn ang="0">
                    <a:pos x="96" y="45"/>
                  </a:cxn>
                  <a:cxn ang="0">
                    <a:pos x="129" y="7"/>
                  </a:cxn>
                  <a:cxn ang="0">
                    <a:pos x="183" y="28"/>
                  </a:cxn>
                  <a:cxn ang="0">
                    <a:pos x="205" y="45"/>
                  </a:cxn>
                  <a:cxn ang="0">
                    <a:pos x="216" y="15"/>
                  </a:cxn>
                  <a:cxn ang="0">
                    <a:pos x="237" y="0"/>
                  </a:cxn>
                  <a:cxn ang="0">
                    <a:pos x="246" y="26"/>
                  </a:cxn>
                  <a:cxn ang="0">
                    <a:pos x="274" y="72"/>
                  </a:cxn>
                  <a:cxn ang="0">
                    <a:pos x="280" y="134"/>
                  </a:cxn>
                </a:cxnLst>
                <a:rect l="0" t="0" r="r" b="b"/>
                <a:pathLst>
                  <a:path w="292" h="380">
                    <a:moveTo>
                      <a:pt x="281" y="160"/>
                    </a:moveTo>
                    <a:lnTo>
                      <a:pt x="282" y="162"/>
                    </a:lnTo>
                    <a:lnTo>
                      <a:pt x="281" y="165"/>
                    </a:lnTo>
                    <a:lnTo>
                      <a:pt x="281" y="171"/>
                    </a:lnTo>
                    <a:lnTo>
                      <a:pt x="282" y="177"/>
                    </a:lnTo>
                    <a:lnTo>
                      <a:pt x="281" y="187"/>
                    </a:lnTo>
                    <a:lnTo>
                      <a:pt x="268" y="198"/>
                    </a:lnTo>
                    <a:lnTo>
                      <a:pt x="266" y="206"/>
                    </a:lnTo>
                    <a:lnTo>
                      <a:pt x="285" y="213"/>
                    </a:lnTo>
                    <a:lnTo>
                      <a:pt x="291" y="210"/>
                    </a:lnTo>
                    <a:lnTo>
                      <a:pt x="292" y="224"/>
                    </a:lnTo>
                    <a:lnTo>
                      <a:pt x="291" y="237"/>
                    </a:lnTo>
                    <a:lnTo>
                      <a:pt x="290" y="267"/>
                    </a:lnTo>
                    <a:lnTo>
                      <a:pt x="292" y="285"/>
                    </a:lnTo>
                    <a:lnTo>
                      <a:pt x="284" y="254"/>
                    </a:lnTo>
                    <a:lnTo>
                      <a:pt x="279" y="244"/>
                    </a:lnTo>
                    <a:lnTo>
                      <a:pt x="274" y="240"/>
                    </a:lnTo>
                    <a:lnTo>
                      <a:pt x="270" y="244"/>
                    </a:lnTo>
                    <a:lnTo>
                      <a:pt x="263" y="242"/>
                    </a:lnTo>
                    <a:lnTo>
                      <a:pt x="260" y="249"/>
                    </a:lnTo>
                    <a:lnTo>
                      <a:pt x="268" y="254"/>
                    </a:lnTo>
                    <a:lnTo>
                      <a:pt x="269" y="263"/>
                    </a:lnTo>
                    <a:lnTo>
                      <a:pt x="268" y="267"/>
                    </a:lnTo>
                    <a:lnTo>
                      <a:pt x="265" y="259"/>
                    </a:lnTo>
                    <a:lnTo>
                      <a:pt x="258" y="264"/>
                    </a:lnTo>
                    <a:lnTo>
                      <a:pt x="255" y="270"/>
                    </a:lnTo>
                    <a:lnTo>
                      <a:pt x="263" y="279"/>
                    </a:lnTo>
                    <a:lnTo>
                      <a:pt x="259" y="280"/>
                    </a:lnTo>
                    <a:lnTo>
                      <a:pt x="258" y="285"/>
                    </a:lnTo>
                    <a:lnTo>
                      <a:pt x="260" y="291"/>
                    </a:lnTo>
                    <a:lnTo>
                      <a:pt x="258" y="292"/>
                    </a:lnTo>
                    <a:lnTo>
                      <a:pt x="253" y="286"/>
                    </a:lnTo>
                    <a:lnTo>
                      <a:pt x="248" y="302"/>
                    </a:lnTo>
                    <a:lnTo>
                      <a:pt x="249" y="308"/>
                    </a:lnTo>
                    <a:lnTo>
                      <a:pt x="254" y="306"/>
                    </a:lnTo>
                    <a:lnTo>
                      <a:pt x="271" y="338"/>
                    </a:lnTo>
                    <a:lnTo>
                      <a:pt x="274" y="345"/>
                    </a:lnTo>
                    <a:lnTo>
                      <a:pt x="269" y="349"/>
                    </a:lnTo>
                    <a:lnTo>
                      <a:pt x="263" y="345"/>
                    </a:lnTo>
                    <a:lnTo>
                      <a:pt x="258" y="334"/>
                    </a:lnTo>
                    <a:lnTo>
                      <a:pt x="254" y="330"/>
                    </a:lnTo>
                    <a:lnTo>
                      <a:pt x="248" y="332"/>
                    </a:lnTo>
                    <a:lnTo>
                      <a:pt x="248" y="339"/>
                    </a:lnTo>
                    <a:lnTo>
                      <a:pt x="250" y="345"/>
                    </a:lnTo>
                    <a:lnTo>
                      <a:pt x="250" y="350"/>
                    </a:lnTo>
                    <a:lnTo>
                      <a:pt x="255" y="359"/>
                    </a:lnTo>
                    <a:lnTo>
                      <a:pt x="255" y="369"/>
                    </a:lnTo>
                    <a:lnTo>
                      <a:pt x="230" y="372"/>
                    </a:lnTo>
                    <a:lnTo>
                      <a:pt x="228" y="365"/>
                    </a:lnTo>
                    <a:lnTo>
                      <a:pt x="219" y="375"/>
                    </a:lnTo>
                    <a:lnTo>
                      <a:pt x="211" y="375"/>
                    </a:lnTo>
                    <a:lnTo>
                      <a:pt x="208" y="370"/>
                    </a:lnTo>
                    <a:lnTo>
                      <a:pt x="209" y="360"/>
                    </a:lnTo>
                    <a:lnTo>
                      <a:pt x="203" y="364"/>
                    </a:lnTo>
                    <a:lnTo>
                      <a:pt x="201" y="373"/>
                    </a:lnTo>
                    <a:lnTo>
                      <a:pt x="190" y="371"/>
                    </a:lnTo>
                    <a:lnTo>
                      <a:pt x="190" y="360"/>
                    </a:lnTo>
                    <a:lnTo>
                      <a:pt x="188" y="369"/>
                    </a:lnTo>
                    <a:lnTo>
                      <a:pt x="180" y="372"/>
                    </a:lnTo>
                    <a:lnTo>
                      <a:pt x="177" y="364"/>
                    </a:lnTo>
                    <a:lnTo>
                      <a:pt x="179" y="354"/>
                    </a:lnTo>
                    <a:lnTo>
                      <a:pt x="167" y="380"/>
                    </a:lnTo>
                    <a:lnTo>
                      <a:pt x="144" y="380"/>
                    </a:lnTo>
                    <a:lnTo>
                      <a:pt x="130" y="373"/>
                    </a:lnTo>
                    <a:lnTo>
                      <a:pt x="123" y="365"/>
                    </a:lnTo>
                    <a:lnTo>
                      <a:pt x="122" y="339"/>
                    </a:lnTo>
                    <a:lnTo>
                      <a:pt x="118" y="332"/>
                    </a:lnTo>
                    <a:lnTo>
                      <a:pt x="119" y="327"/>
                    </a:lnTo>
                    <a:lnTo>
                      <a:pt x="142" y="327"/>
                    </a:lnTo>
                    <a:lnTo>
                      <a:pt x="147" y="322"/>
                    </a:lnTo>
                    <a:lnTo>
                      <a:pt x="131" y="319"/>
                    </a:lnTo>
                    <a:lnTo>
                      <a:pt x="136" y="303"/>
                    </a:lnTo>
                    <a:lnTo>
                      <a:pt x="119" y="310"/>
                    </a:lnTo>
                    <a:lnTo>
                      <a:pt x="115" y="300"/>
                    </a:lnTo>
                    <a:lnTo>
                      <a:pt x="128" y="291"/>
                    </a:lnTo>
                    <a:lnTo>
                      <a:pt x="113" y="280"/>
                    </a:lnTo>
                    <a:lnTo>
                      <a:pt x="131" y="276"/>
                    </a:lnTo>
                    <a:lnTo>
                      <a:pt x="141" y="279"/>
                    </a:lnTo>
                    <a:lnTo>
                      <a:pt x="145" y="273"/>
                    </a:lnTo>
                    <a:lnTo>
                      <a:pt x="141" y="270"/>
                    </a:lnTo>
                    <a:lnTo>
                      <a:pt x="162" y="268"/>
                    </a:lnTo>
                    <a:lnTo>
                      <a:pt x="163" y="262"/>
                    </a:lnTo>
                    <a:lnTo>
                      <a:pt x="141" y="265"/>
                    </a:lnTo>
                    <a:lnTo>
                      <a:pt x="155" y="256"/>
                    </a:lnTo>
                    <a:lnTo>
                      <a:pt x="152" y="252"/>
                    </a:lnTo>
                    <a:lnTo>
                      <a:pt x="156" y="247"/>
                    </a:lnTo>
                    <a:lnTo>
                      <a:pt x="169" y="242"/>
                    </a:lnTo>
                    <a:lnTo>
                      <a:pt x="168" y="237"/>
                    </a:lnTo>
                    <a:lnTo>
                      <a:pt x="163" y="232"/>
                    </a:lnTo>
                    <a:lnTo>
                      <a:pt x="166" y="225"/>
                    </a:lnTo>
                    <a:lnTo>
                      <a:pt x="204" y="219"/>
                    </a:lnTo>
                    <a:lnTo>
                      <a:pt x="211" y="214"/>
                    </a:lnTo>
                    <a:lnTo>
                      <a:pt x="210" y="209"/>
                    </a:lnTo>
                    <a:lnTo>
                      <a:pt x="203" y="214"/>
                    </a:lnTo>
                    <a:lnTo>
                      <a:pt x="174" y="216"/>
                    </a:lnTo>
                    <a:lnTo>
                      <a:pt x="172" y="214"/>
                    </a:lnTo>
                    <a:lnTo>
                      <a:pt x="163" y="220"/>
                    </a:lnTo>
                    <a:lnTo>
                      <a:pt x="153" y="219"/>
                    </a:lnTo>
                    <a:lnTo>
                      <a:pt x="135" y="227"/>
                    </a:lnTo>
                    <a:lnTo>
                      <a:pt x="129" y="225"/>
                    </a:lnTo>
                    <a:lnTo>
                      <a:pt x="92" y="241"/>
                    </a:lnTo>
                    <a:lnTo>
                      <a:pt x="72" y="240"/>
                    </a:lnTo>
                    <a:lnTo>
                      <a:pt x="67" y="248"/>
                    </a:lnTo>
                    <a:lnTo>
                      <a:pt x="60" y="242"/>
                    </a:lnTo>
                    <a:lnTo>
                      <a:pt x="50" y="252"/>
                    </a:lnTo>
                    <a:lnTo>
                      <a:pt x="26" y="254"/>
                    </a:lnTo>
                    <a:lnTo>
                      <a:pt x="17" y="263"/>
                    </a:lnTo>
                    <a:lnTo>
                      <a:pt x="4" y="256"/>
                    </a:lnTo>
                    <a:lnTo>
                      <a:pt x="0" y="242"/>
                    </a:lnTo>
                    <a:lnTo>
                      <a:pt x="8" y="240"/>
                    </a:lnTo>
                    <a:lnTo>
                      <a:pt x="7" y="232"/>
                    </a:lnTo>
                    <a:lnTo>
                      <a:pt x="10" y="222"/>
                    </a:lnTo>
                    <a:lnTo>
                      <a:pt x="18" y="220"/>
                    </a:lnTo>
                    <a:lnTo>
                      <a:pt x="39" y="227"/>
                    </a:lnTo>
                    <a:lnTo>
                      <a:pt x="37" y="219"/>
                    </a:lnTo>
                    <a:lnTo>
                      <a:pt x="31" y="215"/>
                    </a:lnTo>
                    <a:lnTo>
                      <a:pt x="33" y="206"/>
                    </a:lnTo>
                    <a:lnTo>
                      <a:pt x="27" y="206"/>
                    </a:lnTo>
                    <a:lnTo>
                      <a:pt x="28" y="193"/>
                    </a:lnTo>
                    <a:lnTo>
                      <a:pt x="42" y="183"/>
                    </a:lnTo>
                    <a:lnTo>
                      <a:pt x="49" y="183"/>
                    </a:lnTo>
                    <a:lnTo>
                      <a:pt x="67" y="198"/>
                    </a:lnTo>
                    <a:lnTo>
                      <a:pt x="71" y="209"/>
                    </a:lnTo>
                    <a:lnTo>
                      <a:pt x="83" y="205"/>
                    </a:lnTo>
                    <a:lnTo>
                      <a:pt x="82" y="195"/>
                    </a:lnTo>
                    <a:lnTo>
                      <a:pt x="81" y="187"/>
                    </a:lnTo>
                    <a:lnTo>
                      <a:pt x="65" y="176"/>
                    </a:lnTo>
                    <a:lnTo>
                      <a:pt x="69" y="166"/>
                    </a:lnTo>
                    <a:lnTo>
                      <a:pt x="77" y="156"/>
                    </a:lnTo>
                    <a:lnTo>
                      <a:pt x="77" y="150"/>
                    </a:lnTo>
                    <a:lnTo>
                      <a:pt x="53" y="161"/>
                    </a:lnTo>
                    <a:lnTo>
                      <a:pt x="51" y="149"/>
                    </a:lnTo>
                    <a:lnTo>
                      <a:pt x="44" y="136"/>
                    </a:lnTo>
                    <a:lnTo>
                      <a:pt x="44" y="122"/>
                    </a:lnTo>
                    <a:lnTo>
                      <a:pt x="48" y="109"/>
                    </a:lnTo>
                    <a:lnTo>
                      <a:pt x="33" y="109"/>
                    </a:lnTo>
                    <a:lnTo>
                      <a:pt x="34" y="95"/>
                    </a:lnTo>
                    <a:lnTo>
                      <a:pt x="33" y="85"/>
                    </a:lnTo>
                    <a:lnTo>
                      <a:pt x="44" y="66"/>
                    </a:lnTo>
                    <a:lnTo>
                      <a:pt x="43" y="65"/>
                    </a:lnTo>
                    <a:lnTo>
                      <a:pt x="47" y="55"/>
                    </a:lnTo>
                    <a:lnTo>
                      <a:pt x="53" y="50"/>
                    </a:lnTo>
                    <a:lnTo>
                      <a:pt x="74" y="58"/>
                    </a:lnTo>
                    <a:lnTo>
                      <a:pt x="77" y="57"/>
                    </a:lnTo>
                    <a:lnTo>
                      <a:pt x="81" y="63"/>
                    </a:lnTo>
                    <a:lnTo>
                      <a:pt x="81" y="74"/>
                    </a:lnTo>
                    <a:lnTo>
                      <a:pt x="85" y="72"/>
                    </a:lnTo>
                    <a:lnTo>
                      <a:pt x="96" y="82"/>
                    </a:lnTo>
                    <a:lnTo>
                      <a:pt x="90" y="93"/>
                    </a:lnTo>
                    <a:lnTo>
                      <a:pt x="110" y="123"/>
                    </a:lnTo>
                    <a:lnTo>
                      <a:pt x="110" y="127"/>
                    </a:lnTo>
                    <a:lnTo>
                      <a:pt x="114" y="133"/>
                    </a:lnTo>
                    <a:lnTo>
                      <a:pt x="122" y="129"/>
                    </a:lnTo>
                    <a:lnTo>
                      <a:pt x="128" y="131"/>
                    </a:lnTo>
                    <a:lnTo>
                      <a:pt x="122" y="140"/>
                    </a:lnTo>
                    <a:lnTo>
                      <a:pt x="134" y="147"/>
                    </a:lnTo>
                    <a:lnTo>
                      <a:pt x="150" y="165"/>
                    </a:lnTo>
                    <a:lnTo>
                      <a:pt x="161" y="167"/>
                    </a:lnTo>
                    <a:lnTo>
                      <a:pt x="169" y="160"/>
                    </a:lnTo>
                    <a:lnTo>
                      <a:pt x="171" y="156"/>
                    </a:lnTo>
                    <a:lnTo>
                      <a:pt x="161" y="158"/>
                    </a:lnTo>
                    <a:lnTo>
                      <a:pt x="152" y="144"/>
                    </a:lnTo>
                    <a:lnTo>
                      <a:pt x="142" y="117"/>
                    </a:lnTo>
                    <a:lnTo>
                      <a:pt x="158" y="113"/>
                    </a:lnTo>
                    <a:lnTo>
                      <a:pt x="153" y="104"/>
                    </a:lnTo>
                    <a:lnTo>
                      <a:pt x="130" y="108"/>
                    </a:lnTo>
                    <a:lnTo>
                      <a:pt x="122" y="100"/>
                    </a:lnTo>
                    <a:lnTo>
                      <a:pt x="125" y="93"/>
                    </a:lnTo>
                    <a:lnTo>
                      <a:pt x="137" y="93"/>
                    </a:lnTo>
                    <a:lnTo>
                      <a:pt x="140" y="86"/>
                    </a:lnTo>
                    <a:lnTo>
                      <a:pt x="147" y="86"/>
                    </a:lnTo>
                    <a:lnTo>
                      <a:pt x="141" y="82"/>
                    </a:lnTo>
                    <a:lnTo>
                      <a:pt x="133" y="71"/>
                    </a:lnTo>
                    <a:lnTo>
                      <a:pt x="115" y="71"/>
                    </a:lnTo>
                    <a:lnTo>
                      <a:pt x="107" y="64"/>
                    </a:lnTo>
                    <a:lnTo>
                      <a:pt x="96" y="45"/>
                    </a:lnTo>
                    <a:lnTo>
                      <a:pt x="97" y="38"/>
                    </a:lnTo>
                    <a:lnTo>
                      <a:pt x="108" y="37"/>
                    </a:lnTo>
                    <a:lnTo>
                      <a:pt x="112" y="21"/>
                    </a:lnTo>
                    <a:lnTo>
                      <a:pt x="129" y="7"/>
                    </a:lnTo>
                    <a:lnTo>
                      <a:pt x="153" y="11"/>
                    </a:lnTo>
                    <a:lnTo>
                      <a:pt x="168" y="6"/>
                    </a:lnTo>
                    <a:lnTo>
                      <a:pt x="172" y="16"/>
                    </a:lnTo>
                    <a:lnTo>
                      <a:pt x="183" y="28"/>
                    </a:lnTo>
                    <a:lnTo>
                      <a:pt x="204" y="36"/>
                    </a:lnTo>
                    <a:lnTo>
                      <a:pt x="201" y="45"/>
                    </a:lnTo>
                    <a:lnTo>
                      <a:pt x="203" y="52"/>
                    </a:lnTo>
                    <a:lnTo>
                      <a:pt x="205" y="45"/>
                    </a:lnTo>
                    <a:lnTo>
                      <a:pt x="216" y="49"/>
                    </a:lnTo>
                    <a:lnTo>
                      <a:pt x="220" y="39"/>
                    </a:lnTo>
                    <a:lnTo>
                      <a:pt x="212" y="21"/>
                    </a:lnTo>
                    <a:lnTo>
                      <a:pt x="216" y="15"/>
                    </a:lnTo>
                    <a:lnTo>
                      <a:pt x="231" y="18"/>
                    </a:lnTo>
                    <a:lnTo>
                      <a:pt x="235" y="6"/>
                    </a:lnTo>
                    <a:lnTo>
                      <a:pt x="219" y="0"/>
                    </a:lnTo>
                    <a:lnTo>
                      <a:pt x="237" y="0"/>
                    </a:lnTo>
                    <a:lnTo>
                      <a:pt x="243" y="11"/>
                    </a:lnTo>
                    <a:lnTo>
                      <a:pt x="255" y="22"/>
                    </a:lnTo>
                    <a:lnTo>
                      <a:pt x="242" y="20"/>
                    </a:lnTo>
                    <a:lnTo>
                      <a:pt x="246" y="26"/>
                    </a:lnTo>
                    <a:lnTo>
                      <a:pt x="265" y="33"/>
                    </a:lnTo>
                    <a:lnTo>
                      <a:pt x="276" y="48"/>
                    </a:lnTo>
                    <a:lnTo>
                      <a:pt x="278" y="60"/>
                    </a:lnTo>
                    <a:lnTo>
                      <a:pt x="274" y="72"/>
                    </a:lnTo>
                    <a:lnTo>
                      <a:pt x="274" y="90"/>
                    </a:lnTo>
                    <a:lnTo>
                      <a:pt x="282" y="107"/>
                    </a:lnTo>
                    <a:lnTo>
                      <a:pt x="284" y="123"/>
                    </a:lnTo>
                    <a:lnTo>
                      <a:pt x="280" y="134"/>
                    </a:lnTo>
                    <a:lnTo>
                      <a:pt x="281" y="140"/>
                    </a:lnTo>
                    <a:lnTo>
                      <a:pt x="280" y="149"/>
                    </a:lnTo>
                    <a:lnTo>
                      <a:pt x="281" y="16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1" name="Freeform 293"/>
              <p:cNvSpPr>
                <a:spLocks noChangeAspect="1"/>
              </p:cNvSpPr>
              <p:nvPr/>
            </p:nvSpPr>
            <p:spPr bwMode="gray">
              <a:xfrm>
                <a:off x="1225" y="1133"/>
                <a:ext cx="134" cy="107"/>
              </a:xfrm>
              <a:custGeom>
                <a:avLst/>
                <a:gdLst/>
                <a:ahLst/>
                <a:cxnLst>
                  <a:cxn ang="0">
                    <a:pos x="439" y="71"/>
                  </a:cxn>
                  <a:cxn ang="0">
                    <a:pos x="489" y="0"/>
                  </a:cxn>
                  <a:cxn ang="0">
                    <a:pos x="501" y="69"/>
                  </a:cxn>
                  <a:cxn ang="0">
                    <a:pos x="525" y="120"/>
                  </a:cxn>
                  <a:cxn ang="0">
                    <a:pos x="510" y="172"/>
                  </a:cxn>
                  <a:cxn ang="0">
                    <a:pos x="548" y="213"/>
                  </a:cxn>
                  <a:cxn ang="0">
                    <a:pos x="551" y="218"/>
                  </a:cxn>
                  <a:cxn ang="0">
                    <a:pos x="605" y="240"/>
                  </a:cxn>
                  <a:cxn ang="0">
                    <a:pos x="637" y="191"/>
                  </a:cxn>
                  <a:cxn ang="0">
                    <a:pos x="672" y="281"/>
                  </a:cxn>
                  <a:cxn ang="0">
                    <a:pos x="643" y="385"/>
                  </a:cxn>
                  <a:cxn ang="0">
                    <a:pos x="575" y="430"/>
                  </a:cxn>
                  <a:cxn ang="0">
                    <a:pos x="526" y="423"/>
                  </a:cxn>
                  <a:cxn ang="0">
                    <a:pos x="492" y="389"/>
                  </a:cxn>
                  <a:cxn ang="0">
                    <a:pos x="450" y="435"/>
                  </a:cxn>
                  <a:cxn ang="0">
                    <a:pos x="383" y="475"/>
                  </a:cxn>
                  <a:cxn ang="0">
                    <a:pos x="347" y="502"/>
                  </a:cxn>
                  <a:cxn ang="0">
                    <a:pos x="231" y="530"/>
                  </a:cxn>
                  <a:cxn ang="0">
                    <a:pos x="181" y="466"/>
                  </a:cxn>
                  <a:cxn ang="0">
                    <a:pos x="229" y="448"/>
                  </a:cxn>
                  <a:cxn ang="0">
                    <a:pos x="304" y="408"/>
                  </a:cxn>
                  <a:cxn ang="0">
                    <a:pos x="344" y="396"/>
                  </a:cxn>
                  <a:cxn ang="0">
                    <a:pos x="355" y="352"/>
                  </a:cxn>
                  <a:cxn ang="0">
                    <a:pos x="293" y="361"/>
                  </a:cxn>
                  <a:cxn ang="0">
                    <a:pos x="263" y="389"/>
                  </a:cxn>
                  <a:cxn ang="0">
                    <a:pos x="207" y="408"/>
                  </a:cxn>
                  <a:cxn ang="0">
                    <a:pos x="209" y="357"/>
                  </a:cxn>
                  <a:cxn ang="0">
                    <a:pos x="218" y="329"/>
                  </a:cxn>
                  <a:cxn ang="0">
                    <a:pos x="171" y="346"/>
                  </a:cxn>
                  <a:cxn ang="0">
                    <a:pos x="155" y="416"/>
                  </a:cxn>
                  <a:cxn ang="0">
                    <a:pos x="113" y="388"/>
                  </a:cxn>
                  <a:cxn ang="0">
                    <a:pos x="85" y="389"/>
                  </a:cxn>
                  <a:cxn ang="0">
                    <a:pos x="25" y="379"/>
                  </a:cxn>
                  <a:cxn ang="0">
                    <a:pos x="24" y="309"/>
                  </a:cxn>
                  <a:cxn ang="0">
                    <a:pos x="130" y="276"/>
                  </a:cxn>
                  <a:cxn ang="0">
                    <a:pos x="60" y="297"/>
                  </a:cxn>
                  <a:cxn ang="0">
                    <a:pos x="103" y="231"/>
                  </a:cxn>
                  <a:cxn ang="0">
                    <a:pos x="47" y="225"/>
                  </a:cxn>
                  <a:cxn ang="0">
                    <a:pos x="51" y="179"/>
                  </a:cxn>
                  <a:cxn ang="0">
                    <a:pos x="156" y="159"/>
                  </a:cxn>
                  <a:cxn ang="0">
                    <a:pos x="92" y="129"/>
                  </a:cxn>
                  <a:cxn ang="0">
                    <a:pos x="166" y="78"/>
                  </a:cxn>
                  <a:cxn ang="0">
                    <a:pos x="192" y="147"/>
                  </a:cxn>
                  <a:cxn ang="0">
                    <a:pos x="280" y="152"/>
                  </a:cxn>
                  <a:cxn ang="0">
                    <a:pos x="301" y="223"/>
                  </a:cxn>
                  <a:cxn ang="0">
                    <a:pos x="339" y="239"/>
                  </a:cxn>
                  <a:cxn ang="0">
                    <a:pos x="343" y="287"/>
                  </a:cxn>
                  <a:cxn ang="0">
                    <a:pos x="377" y="293"/>
                  </a:cxn>
                  <a:cxn ang="0">
                    <a:pos x="478" y="301"/>
                  </a:cxn>
                  <a:cxn ang="0">
                    <a:pos x="450" y="236"/>
                  </a:cxn>
                  <a:cxn ang="0">
                    <a:pos x="449" y="204"/>
                  </a:cxn>
                  <a:cxn ang="0">
                    <a:pos x="440" y="148"/>
                  </a:cxn>
                  <a:cxn ang="0">
                    <a:pos x="401" y="100"/>
                  </a:cxn>
                </a:cxnLst>
                <a:rect l="0" t="0" r="r" b="b"/>
                <a:pathLst>
                  <a:path w="672" h="534">
                    <a:moveTo>
                      <a:pt x="420" y="83"/>
                    </a:moveTo>
                    <a:lnTo>
                      <a:pt x="420" y="80"/>
                    </a:lnTo>
                    <a:lnTo>
                      <a:pt x="420" y="82"/>
                    </a:lnTo>
                    <a:lnTo>
                      <a:pt x="433" y="81"/>
                    </a:lnTo>
                    <a:lnTo>
                      <a:pt x="439" y="71"/>
                    </a:lnTo>
                    <a:lnTo>
                      <a:pt x="439" y="59"/>
                    </a:lnTo>
                    <a:lnTo>
                      <a:pt x="458" y="8"/>
                    </a:lnTo>
                    <a:lnTo>
                      <a:pt x="466" y="3"/>
                    </a:lnTo>
                    <a:lnTo>
                      <a:pt x="478" y="6"/>
                    </a:lnTo>
                    <a:lnTo>
                      <a:pt x="489" y="0"/>
                    </a:lnTo>
                    <a:lnTo>
                      <a:pt x="503" y="26"/>
                    </a:lnTo>
                    <a:lnTo>
                      <a:pt x="503" y="37"/>
                    </a:lnTo>
                    <a:lnTo>
                      <a:pt x="493" y="49"/>
                    </a:lnTo>
                    <a:lnTo>
                      <a:pt x="495" y="61"/>
                    </a:lnTo>
                    <a:lnTo>
                      <a:pt x="501" y="69"/>
                    </a:lnTo>
                    <a:lnTo>
                      <a:pt x="500" y="76"/>
                    </a:lnTo>
                    <a:lnTo>
                      <a:pt x="501" y="94"/>
                    </a:lnTo>
                    <a:lnTo>
                      <a:pt x="504" y="99"/>
                    </a:lnTo>
                    <a:lnTo>
                      <a:pt x="511" y="102"/>
                    </a:lnTo>
                    <a:lnTo>
                      <a:pt x="525" y="120"/>
                    </a:lnTo>
                    <a:lnTo>
                      <a:pt x="526" y="129"/>
                    </a:lnTo>
                    <a:lnTo>
                      <a:pt x="525" y="139"/>
                    </a:lnTo>
                    <a:lnTo>
                      <a:pt x="527" y="143"/>
                    </a:lnTo>
                    <a:lnTo>
                      <a:pt x="519" y="152"/>
                    </a:lnTo>
                    <a:lnTo>
                      <a:pt x="510" y="172"/>
                    </a:lnTo>
                    <a:lnTo>
                      <a:pt x="500" y="178"/>
                    </a:lnTo>
                    <a:lnTo>
                      <a:pt x="512" y="183"/>
                    </a:lnTo>
                    <a:lnTo>
                      <a:pt x="536" y="178"/>
                    </a:lnTo>
                    <a:lnTo>
                      <a:pt x="554" y="196"/>
                    </a:lnTo>
                    <a:lnTo>
                      <a:pt x="548" y="213"/>
                    </a:lnTo>
                    <a:lnTo>
                      <a:pt x="541" y="215"/>
                    </a:lnTo>
                    <a:lnTo>
                      <a:pt x="531" y="234"/>
                    </a:lnTo>
                    <a:lnTo>
                      <a:pt x="533" y="243"/>
                    </a:lnTo>
                    <a:lnTo>
                      <a:pt x="543" y="222"/>
                    </a:lnTo>
                    <a:lnTo>
                      <a:pt x="551" y="218"/>
                    </a:lnTo>
                    <a:lnTo>
                      <a:pt x="560" y="215"/>
                    </a:lnTo>
                    <a:lnTo>
                      <a:pt x="579" y="218"/>
                    </a:lnTo>
                    <a:lnTo>
                      <a:pt x="594" y="266"/>
                    </a:lnTo>
                    <a:lnTo>
                      <a:pt x="600" y="242"/>
                    </a:lnTo>
                    <a:lnTo>
                      <a:pt x="605" y="240"/>
                    </a:lnTo>
                    <a:lnTo>
                      <a:pt x="600" y="236"/>
                    </a:lnTo>
                    <a:lnTo>
                      <a:pt x="595" y="207"/>
                    </a:lnTo>
                    <a:lnTo>
                      <a:pt x="601" y="196"/>
                    </a:lnTo>
                    <a:lnTo>
                      <a:pt x="606" y="184"/>
                    </a:lnTo>
                    <a:lnTo>
                      <a:pt x="637" y="191"/>
                    </a:lnTo>
                    <a:lnTo>
                      <a:pt x="659" y="215"/>
                    </a:lnTo>
                    <a:lnTo>
                      <a:pt x="671" y="245"/>
                    </a:lnTo>
                    <a:lnTo>
                      <a:pt x="670" y="258"/>
                    </a:lnTo>
                    <a:lnTo>
                      <a:pt x="672" y="265"/>
                    </a:lnTo>
                    <a:lnTo>
                      <a:pt x="672" y="281"/>
                    </a:lnTo>
                    <a:lnTo>
                      <a:pt x="670" y="296"/>
                    </a:lnTo>
                    <a:lnTo>
                      <a:pt x="660" y="304"/>
                    </a:lnTo>
                    <a:lnTo>
                      <a:pt x="654" y="347"/>
                    </a:lnTo>
                    <a:lnTo>
                      <a:pt x="649" y="357"/>
                    </a:lnTo>
                    <a:lnTo>
                      <a:pt x="643" y="385"/>
                    </a:lnTo>
                    <a:lnTo>
                      <a:pt x="635" y="404"/>
                    </a:lnTo>
                    <a:lnTo>
                      <a:pt x="618" y="405"/>
                    </a:lnTo>
                    <a:lnTo>
                      <a:pt x="611" y="410"/>
                    </a:lnTo>
                    <a:lnTo>
                      <a:pt x="600" y="425"/>
                    </a:lnTo>
                    <a:lnTo>
                      <a:pt x="575" y="430"/>
                    </a:lnTo>
                    <a:lnTo>
                      <a:pt x="560" y="423"/>
                    </a:lnTo>
                    <a:lnTo>
                      <a:pt x="552" y="416"/>
                    </a:lnTo>
                    <a:lnTo>
                      <a:pt x="546" y="409"/>
                    </a:lnTo>
                    <a:lnTo>
                      <a:pt x="547" y="395"/>
                    </a:lnTo>
                    <a:lnTo>
                      <a:pt x="526" y="423"/>
                    </a:lnTo>
                    <a:lnTo>
                      <a:pt x="509" y="425"/>
                    </a:lnTo>
                    <a:lnTo>
                      <a:pt x="490" y="421"/>
                    </a:lnTo>
                    <a:lnTo>
                      <a:pt x="500" y="411"/>
                    </a:lnTo>
                    <a:lnTo>
                      <a:pt x="492" y="398"/>
                    </a:lnTo>
                    <a:lnTo>
                      <a:pt x="492" y="389"/>
                    </a:lnTo>
                    <a:lnTo>
                      <a:pt x="484" y="394"/>
                    </a:lnTo>
                    <a:lnTo>
                      <a:pt x="481" y="405"/>
                    </a:lnTo>
                    <a:lnTo>
                      <a:pt x="472" y="416"/>
                    </a:lnTo>
                    <a:lnTo>
                      <a:pt x="461" y="421"/>
                    </a:lnTo>
                    <a:lnTo>
                      <a:pt x="450" y="435"/>
                    </a:lnTo>
                    <a:lnTo>
                      <a:pt x="425" y="442"/>
                    </a:lnTo>
                    <a:lnTo>
                      <a:pt x="414" y="442"/>
                    </a:lnTo>
                    <a:lnTo>
                      <a:pt x="386" y="457"/>
                    </a:lnTo>
                    <a:lnTo>
                      <a:pt x="387" y="466"/>
                    </a:lnTo>
                    <a:lnTo>
                      <a:pt x="383" y="475"/>
                    </a:lnTo>
                    <a:lnTo>
                      <a:pt x="376" y="480"/>
                    </a:lnTo>
                    <a:lnTo>
                      <a:pt x="375" y="485"/>
                    </a:lnTo>
                    <a:lnTo>
                      <a:pt x="358" y="495"/>
                    </a:lnTo>
                    <a:lnTo>
                      <a:pt x="348" y="497"/>
                    </a:lnTo>
                    <a:lnTo>
                      <a:pt x="347" y="502"/>
                    </a:lnTo>
                    <a:lnTo>
                      <a:pt x="332" y="503"/>
                    </a:lnTo>
                    <a:lnTo>
                      <a:pt x="325" y="514"/>
                    </a:lnTo>
                    <a:lnTo>
                      <a:pt x="299" y="528"/>
                    </a:lnTo>
                    <a:lnTo>
                      <a:pt x="277" y="534"/>
                    </a:lnTo>
                    <a:lnTo>
                      <a:pt x="231" y="530"/>
                    </a:lnTo>
                    <a:lnTo>
                      <a:pt x="202" y="512"/>
                    </a:lnTo>
                    <a:lnTo>
                      <a:pt x="184" y="495"/>
                    </a:lnTo>
                    <a:lnTo>
                      <a:pt x="177" y="482"/>
                    </a:lnTo>
                    <a:lnTo>
                      <a:pt x="177" y="478"/>
                    </a:lnTo>
                    <a:lnTo>
                      <a:pt x="181" y="466"/>
                    </a:lnTo>
                    <a:lnTo>
                      <a:pt x="191" y="455"/>
                    </a:lnTo>
                    <a:lnTo>
                      <a:pt x="198" y="454"/>
                    </a:lnTo>
                    <a:lnTo>
                      <a:pt x="212" y="446"/>
                    </a:lnTo>
                    <a:lnTo>
                      <a:pt x="224" y="443"/>
                    </a:lnTo>
                    <a:lnTo>
                      <a:pt x="229" y="448"/>
                    </a:lnTo>
                    <a:lnTo>
                      <a:pt x="235" y="447"/>
                    </a:lnTo>
                    <a:lnTo>
                      <a:pt x="242" y="441"/>
                    </a:lnTo>
                    <a:lnTo>
                      <a:pt x="242" y="431"/>
                    </a:lnTo>
                    <a:lnTo>
                      <a:pt x="253" y="415"/>
                    </a:lnTo>
                    <a:lnTo>
                      <a:pt x="304" y="408"/>
                    </a:lnTo>
                    <a:lnTo>
                      <a:pt x="315" y="409"/>
                    </a:lnTo>
                    <a:lnTo>
                      <a:pt x="317" y="420"/>
                    </a:lnTo>
                    <a:lnTo>
                      <a:pt x="327" y="420"/>
                    </a:lnTo>
                    <a:lnTo>
                      <a:pt x="334" y="404"/>
                    </a:lnTo>
                    <a:lnTo>
                      <a:pt x="344" y="396"/>
                    </a:lnTo>
                    <a:lnTo>
                      <a:pt x="350" y="383"/>
                    </a:lnTo>
                    <a:lnTo>
                      <a:pt x="363" y="372"/>
                    </a:lnTo>
                    <a:lnTo>
                      <a:pt x="368" y="362"/>
                    </a:lnTo>
                    <a:lnTo>
                      <a:pt x="366" y="352"/>
                    </a:lnTo>
                    <a:lnTo>
                      <a:pt x="355" y="352"/>
                    </a:lnTo>
                    <a:lnTo>
                      <a:pt x="343" y="376"/>
                    </a:lnTo>
                    <a:lnTo>
                      <a:pt x="331" y="372"/>
                    </a:lnTo>
                    <a:lnTo>
                      <a:pt x="294" y="383"/>
                    </a:lnTo>
                    <a:lnTo>
                      <a:pt x="289" y="372"/>
                    </a:lnTo>
                    <a:lnTo>
                      <a:pt x="293" y="361"/>
                    </a:lnTo>
                    <a:lnTo>
                      <a:pt x="278" y="372"/>
                    </a:lnTo>
                    <a:lnTo>
                      <a:pt x="277" y="358"/>
                    </a:lnTo>
                    <a:lnTo>
                      <a:pt x="272" y="356"/>
                    </a:lnTo>
                    <a:lnTo>
                      <a:pt x="270" y="376"/>
                    </a:lnTo>
                    <a:lnTo>
                      <a:pt x="263" y="389"/>
                    </a:lnTo>
                    <a:lnTo>
                      <a:pt x="251" y="392"/>
                    </a:lnTo>
                    <a:lnTo>
                      <a:pt x="247" y="379"/>
                    </a:lnTo>
                    <a:lnTo>
                      <a:pt x="239" y="394"/>
                    </a:lnTo>
                    <a:lnTo>
                      <a:pt x="224" y="398"/>
                    </a:lnTo>
                    <a:lnTo>
                      <a:pt x="207" y="408"/>
                    </a:lnTo>
                    <a:lnTo>
                      <a:pt x="200" y="396"/>
                    </a:lnTo>
                    <a:lnTo>
                      <a:pt x="202" y="389"/>
                    </a:lnTo>
                    <a:lnTo>
                      <a:pt x="215" y="373"/>
                    </a:lnTo>
                    <a:lnTo>
                      <a:pt x="212" y="372"/>
                    </a:lnTo>
                    <a:lnTo>
                      <a:pt x="209" y="357"/>
                    </a:lnTo>
                    <a:lnTo>
                      <a:pt x="210" y="340"/>
                    </a:lnTo>
                    <a:lnTo>
                      <a:pt x="225" y="330"/>
                    </a:lnTo>
                    <a:lnTo>
                      <a:pt x="235" y="319"/>
                    </a:lnTo>
                    <a:lnTo>
                      <a:pt x="227" y="319"/>
                    </a:lnTo>
                    <a:lnTo>
                      <a:pt x="218" y="329"/>
                    </a:lnTo>
                    <a:lnTo>
                      <a:pt x="199" y="324"/>
                    </a:lnTo>
                    <a:lnTo>
                      <a:pt x="191" y="363"/>
                    </a:lnTo>
                    <a:lnTo>
                      <a:pt x="186" y="367"/>
                    </a:lnTo>
                    <a:lnTo>
                      <a:pt x="180" y="349"/>
                    </a:lnTo>
                    <a:lnTo>
                      <a:pt x="171" y="346"/>
                    </a:lnTo>
                    <a:lnTo>
                      <a:pt x="170" y="363"/>
                    </a:lnTo>
                    <a:lnTo>
                      <a:pt x="178" y="376"/>
                    </a:lnTo>
                    <a:lnTo>
                      <a:pt x="177" y="394"/>
                    </a:lnTo>
                    <a:lnTo>
                      <a:pt x="171" y="396"/>
                    </a:lnTo>
                    <a:lnTo>
                      <a:pt x="155" y="416"/>
                    </a:lnTo>
                    <a:lnTo>
                      <a:pt x="143" y="415"/>
                    </a:lnTo>
                    <a:lnTo>
                      <a:pt x="138" y="396"/>
                    </a:lnTo>
                    <a:lnTo>
                      <a:pt x="138" y="378"/>
                    </a:lnTo>
                    <a:lnTo>
                      <a:pt x="124" y="389"/>
                    </a:lnTo>
                    <a:lnTo>
                      <a:pt x="113" y="388"/>
                    </a:lnTo>
                    <a:lnTo>
                      <a:pt x="114" y="405"/>
                    </a:lnTo>
                    <a:lnTo>
                      <a:pt x="114" y="420"/>
                    </a:lnTo>
                    <a:lnTo>
                      <a:pt x="102" y="417"/>
                    </a:lnTo>
                    <a:lnTo>
                      <a:pt x="80" y="399"/>
                    </a:lnTo>
                    <a:lnTo>
                      <a:pt x="85" y="389"/>
                    </a:lnTo>
                    <a:lnTo>
                      <a:pt x="76" y="383"/>
                    </a:lnTo>
                    <a:lnTo>
                      <a:pt x="78" y="369"/>
                    </a:lnTo>
                    <a:lnTo>
                      <a:pt x="64" y="374"/>
                    </a:lnTo>
                    <a:lnTo>
                      <a:pt x="58" y="388"/>
                    </a:lnTo>
                    <a:lnTo>
                      <a:pt x="25" y="379"/>
                    </a:lnTo>
                    <a:lnTo>
                      <a:pt x="10" y="372"/>
                    </a:lnTo>
                    <a:lnTo>
                      <a:pt x="0" y="358"/>
                    </a:lnTo>
                    <a:lnTo>
                      <a:pt x="1" y="351"/>
                    </a:lnTo>
                    <a:lnTo>
                      <a:pt x="11" y="325"/>
                    </a:lnTo>
                    <a:lnTo>
                      <a:pt x="24" y="309"/>
                    </a:lnTo>
                    <a:lnTo>
                      <a:pt x="51" y="307"/>
                    </a:lnTo>
                    <a:lnTo>
                      <a:pt x="87" y="309"/>
                    </a:lnTo>
                    <a:lnTo>
                      <a:pt x="94" y="306"/>
                    </a:lnTo>
                    <a:lnTo>
                      <a:pt x="105" y="291"/>
                    </a:lnTo>
                    <a:lnTo>
                      <a:pt x="130" y="276"/>
                    </a:lnTo>
                    <a:lnTo>
                      <a:pt x="140" y="259"/>
                    </a:lnTo>
                    <a:lnTo>
                      <a:pt x="122" y="272"/>
                    </a:lnTo>
                    <a:lnTo>
                      <a:pt x="101" y="276"/>
                    </a:lnTo>
                    <a:lnTo>
                      <a:pt x="86" y="288"/>
                    </a:lnTo>
                    <a:lnTo>
                      <a:pt x="60" y="297"/>
                    </a:lnTo>
                    <a:lnTo>
                      <a:pt x="22" y="293"/>
                    </a:lnTo>
                    <a:lnTo>
                      <a:pt x="22" y="270"/>
                    </a:lnTo>
                    <a:lnTo>
                      <a:pt x="33" y="245"/>
                    </a:lnTo>
                    <a:lnTo>
                      <a:pt x="76" y="240"/>
                    </a:lnTo>
                    <a:lnTo>
                      <a:pt x="103" y="231"/>
                    </a:lnTo>
                    <a:lnTo>
                      <a:pt x="144" y="226"/>
                    </a:lnTo>
                    <a:lnTo>
                      <a:pt x="157" y="212"/>
                    </a:lnTo>
                    <a:lnTo>
                      <a:pt x="134" y="222"/>
                    </a:lnTo>
                    <a:lnTo>
                      <a:pt x="55" y="231"/>
                    </a:lnTo>
                    <a:lnTo>
                      <a:pt x="47" y="225"/>
                    </a:lnTo>
                    <a:lnTo>
                      <a:pt x="47" y="210"/>
                    </a:lnTo>
                    <a:lnTo>
                      <a:pt x="53" y="200"/>
                    </a:lnTo>
                    <a:lnTo>
                      <a:pt x="60" y="196"/>
                    </a:lnTo>
                    <a:lnTo>
                      <a:pt x="58" y="188"/>
                    </a:lnTo>
                    <a:lnTo>
                      <a:pt x="51" y="179"/>
                    </a:lnTo>
                    <a:lnTo>
                      <a:pt x="62" y="158"/>
                    </a:lnTo>
                    <a:lnTo>
                      <a:pt x="76" y="151"/>
                    </a:lnTo>
                    <a:lnTo>
                      <a:pt x="103" y="153"/>
                    </a:lnTo>
                    <a:lnTo>
                      <a:pt x="118" y="151"/>
                    </a:lnTo>
                    <a:lnTo>
                      <a:pt x="156" y="159"/>
                    </a:lnTo>
                    <a:lnTo>
                      <a:pt x="161" y="154"/>
                    </a:lnTo>
                    <a:lnTo>
                      <a:pt x="151" y="154"/>
                    </a:lnTo>
                    <a:lnTo>
                      <a:pt x="144" y="143"/>
                    </a:lnTo>
                    <a:lnTo>
                      <a:pt x="100" y="139"/>
                    </a:lnTo>
                    <a:lnTo>
                      <a:pt x="92" y="129"/>
                    </a:lnTo>
                    <a:lnTo>
                      <a:pt x="101" y="103"/>
                    </a:lnTo>
                    <a:lnTo>
                      <a:pt x="113" y="88"/>
                    </a:lnTo>
                    <a:lnTo>
                      <a:pt x="138" y="88"/>
                    </a:lnTo>
                    <a:lnTo>
                      <a:pt x="146" y="78"/>
                    </a:lnTo>
                    <a:lnTo>
                      <a:pt x="166" y="78"/>
                    </a:lnTo>
                    <a:lnTo>
                      <a:pt x="180" y="83"/>
                    </a:lnTo>
                    <a:lnTo>
                      <a:pt x="191" y="97"/>
                    </a:lnTo>
                    <a:lnTo>
                      <a:pt x="191" y="116"/>
                    </a:lnTo>
                    <a:lnTo>
                      <a:pt x="186" y="124"/>
                    </a:lnTo>
                    <a:lnTo>
                      <a:pt x="192" y="147"/>
                    </a:lnTo>
                    <a:lnTo>
                      <a:pt x="219" y="147"/>
                    </a:lnTo>
                    <a:lnTo>
                      <a:pt x="234" y="136"/>
                    </a:lnTo>
                    <a:lnTo>
                      <a:pt x="258" y="135"/>
                    </a:lnTo>
                    <a:lnTo>
                      <a:pt x="258" y="148"/>
                    </a:lnTo>
                    <a:lnTo>
                      <a:pt x="280" y="152"/>
                    </a:lnTo>
                    <a:lnTo>
                      <a:pt x="288" y="179"/>
                    </a:lnTo>
                    <a:lnTo>
                      <a:pt x="302" y="200"/>
                    </a:lnTo>
                    <a:lnTo>
                      <a:pt x="312" y="200"/>
                    </a:lnTo>
                    <a:lnTo>
                      <a:pt x="321" y="210"/>
                    </a:lnTo>
                    <a:lnTo>
                      <a:pt x="301" y="223"/>
                    </a:lnTo>
                    <a:lnTo>
                      <a:pt x="300" y="234"/>
                    </a:lnTo>
                    <a:lnTo>
                      <a:pt x="310" y="237"/>
                    </a:lnTo>
                    <a:lnTo>
                      <a:pt x="336" y="227"/>
                    </a:lnTo>
                    <a:lnTo>
                      <a:pt x="336" y="232"/>
                    </a:lnTo>
                    <a:lnTo>
                      <a:pt x="339" y="239"/>
                    </a:lnTo>
                    <a:lnTo>
                      <a:pt x="342" y="250"/>
                    </a:lnTo>
                    <a:lnTo>
                      <a:pt x="336" y="258"/>
                    </a:lnTo>
                    <a:lnTo>
                      <a:pt x="340" y="256"/>
                    </a:lnTo>
                    <a:lnTo>
                      <a:pt x="344" y="271"/>
                    </a:lnTo>
                    <a:lnTo>
                      <a:pt x="343" y="287"/>
                    </a:lnTo>
                    <a:lnTo>
                      <a:pt x="349" y="297"/>
                    </a:lnTo>
                    <a:lnTo>
                      <a:pt x="359" y="298"/>
                    </a:lnTo>
                    <a:lnTo>
                      <a:pt x="366" y="297"/>
                    </a:lnTo>
                    <a:lnTo>
                      <a:pt x="371" y="292"/>
                    </a:lnTo>
                    <a:lnTo>
                      <a:pt x="377" y="293"/>
                    </a:lnTo>
                    <a:lnTo>
                      <a:pt x="395" y="288"/>
                    </a:lnTo>
                    <a:lnTo>
                      <a:pt x="399" y="297"/>
                    </a:lnTo>
                    <a:lnTo>
                      <a:pt x="419" y="293"/>
                    </a:lnTo>
                    <a:lnTo>
                      <a:pt x="469" y="303"/>
                    </a:lnTo>
                    <a:lnTo>
                      <a:pt x="478" y="301"/>
                    </a:lnTo>
                    <a:lnTo>
                      <a:pt x="482" y="283"/>
                    </a:lnTo>
                    <a:lnTo>
                      <a:pt x="482" y="261"/>
                    </a:lnTo>
                    <a:lnTo>
                      <a:pt x="468" y="245"/>
                    </a:lnTo>
                    <a:lnTo>
                      <a:pt x="462" y="233"/>
                    </a:lnTo>
                    <a:lnTo>
                      <a:pt x="450" y="236"/>
                    </a:lnTo>
                    <a:lnTo>
                      <a:pt x="444" y="229"/>
                    </a:lnTo>
                    <a:lnTo>
                      <a:pt x="440" y="221"/>
                    </a:lnTo>
                    <a:lnTo>
                      <a:pt x="431" y="227"/>
                    </a:lnTo>
                    <a:lnTo>
                      <a:pt x="425" y="218"/>
                    </a:lnTo>
                    <a:lnTo>
                      <a:pt x="449" y="204"/>
                    </a:lnTo>
                    <a:lnTo>
                      <a:pt x="451" y="193"/>
                    </a:lnTo>
                    <a:lnTo>
                      <a:pt x="462" y="190"/>
                    </a:lnTo>
                    <a:lnTo>
                      <a:pt x="456" y="163"/>
                    </a:lnTo>
                    <a:lnTo>
                      <a:pt x="450" y="152"/>
                    </a:lnTo>
                    <a:lnTo>
                      <a:pt x="440" y="148"/>
                    </a:lnTo>
                    <a:lnTo>
                      <a:pt x="438" y="142"/>
                    </a:lnTo>
                    <a:lnTo>
                      <a:pt x="424" y="139"/>
                    </a:lnTo>
                    <a:lnTo>
                      <a:pt x="402" y="120"/>
                    </a:lnTo>
                    <a:lnTo>
                      <a:pt x="401" y="110"/>
                    </a:lnTo>
                    <a:lnTo>
                      <a:pt x="401" y="100"/>
                    </a:lnTo>
                    <a:lnTo>
                      <a:pt x="396" y="93"/>
                    </a:lnTo>
                    <a:lnTo>
                      <a:pt x="412" y="89"/>
                    </a:lnTo>
                    <a:lnTo>
                      <a:pt x="420" y="8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2" name="Freeform 294"/>
              <p:cNvSpPr>
                <a:spLocks noChangeAspect="1"/>
              </p:cNvSpPr>
              <p:nvPr/>
            </p:nvSpPr>
            <p:spPr bwMode="gray">
              <a:xfrm>
                <a:off x="1168" y="1099"/>
                <a:ext cx="80" cy="82"/>
              </a:xfrm>
              <a:custGeom>
                <a:avLst/>
                <a:gdLst/>
                <a:ahLst/>
                <a:cxnLst>
                  <a:cxn ang="0">
                    <a:pos x="157" y="126"/>
                  </a:cxn>
                  <a:cxn ang="0">
                    <a:pos x="177" y="100"/>
                  </a:cxn>
                  <a:cxn ang="0">
                    <a:pos x="197" y="75"/>
                  </a:cxn>
                  <a:cxn ang="0">
                    <a:pos x="224" y="48"/>
                  </a:cxn>
                  <a:cxn ang="0">
                    <a:pos x="242" y="51"/>
                  </a:cxn>
                  <a:cxn ang="0">
                    <a:pos x="269" y="44"/>
                  </a:cxn>
                  <a:cxn ang="0">
                    <a:pos x="274" y="72"/>
                  </a:cxn>
                  <a:cxn ang="0">
                    <a:pos x="285" y="59"/>
                  </a:cxn>
                  <a:cxn ang="0">
                    <a:pos x="303" y="57"/>
                  </a:cxn>
                  <a:cxn ang="0">
                    <a:pos x="329" y="43"/>
                  </a:cxn>
                  <a:cxn ang="0">
                    <a:pos x="307" y="23"/>
                  </a:cxn>
                  <a:cxn ang="0">
                    <a:pos x="343" y="0"/>
                  </a:cxn>
                  <a:cxn ang="0">
                    <a:pos x="382" y="37"/>
                  </a:cxn>
                  <a:cxn ang="0">
                    <a:pos x="397" y="72"/>
                  </a:cxn>
                  <a:cxn ang="0">
                    <a:pos x="356" y="91"/>
                  </a:cxn>
                  <a:cxn ang="0">
                    <a:pos x="353" y="119"/>
                  </a:cxn>
                  <a:cxn ang="0">
                    <a:pos x="369" y="159"/>
                  </a:cxn>
                  <a:cxn ang="0">
                    <a:pos x="355" y="173"/>
                  </a:cxn>
                  <a:cxn ang="0">
                    <a:pos x="370" y="190"/>
                  </a:cxn>
                  <a:cxn ang="0">
                    <a:pos x="350" y="237"/>
                  </a:cxn>
                  <a:cxn ang="0">
                    <a:pos x="314" y="258"/>
                  </a:cxn>
                  <a:cxn ang="0">
                    <a:pos x="300" y="309"/>
                  </a:cxn>
                  <a:cxn ang="0">
                    <a:pos x="265" y="253"/>
                  </a:cxn>
                  <a:cxn ang="0">
                    <a:pos x="275" y="195"/>
                  </a:cxn>
                  <a:cxn ang="0">
                    <a:pos x="262" y="193"/>
                  </a:cxn>
                  <a:cxn ang="0">
                    <a:pos x="244" y="206"/>
                  </a:cxn>
                  <a:cxn ang="0">
                    <a:pos x="244" y="244"/>
                  </a:cxn>
                  <a:cxn ang="0">
                    <a:pos x="216" y="239"/>
                  </a:cxn>
                  <a:cxn ang="0">
                    <a:pos x="217" y="264"/>
                  </a:cxn>
                  <a:cxn ang="0">
                    <a:pos x="231" y="302"/>
                  </a:cxn>
                  <a:cxn ang="0">
                    <a:pos x="211" y="342"/>
                  </a:cxn>
                  <a:cxn ang="0">
                    <a:pos x="195" y="324"/>
                  </a:cxn>
                  <a:cxn ang="0">
                    <a:pos x="181" y="295"/>
                  </a:cxn>
                  <a:cxn ang="0">
                    <a:pos x="174" y="318"/>
                  </a:cxn>
                  <a:cxn ang="0">
                    <a:pos x="181" y="336"/>
                  </a:cxn>
                  <a:cxn ang="0">
                    <a:pos x="181" y="368"/>
                  </a:cxn>
                  <a:cxn ang="0">
                    <a:pos x="171" y="393"/>
                  </a:cxn>
                  <a:cxn ang="0">
                    <a:pos x="145" y="384"/>
                  </a:cxn>
                  <a:cxn ang="0">
                    <a:pos x="131" y="393"/>
                  </a:cxn>
                  <a:cxn ang="0">
                    <a:pos x="114" y="351"/>
                  </a:cxn>
                  <a:cxn ang="0">
                    <a:pos x="114" y="319"/>
                  </a:cxn>
                  <a:cxn ang="0">
                    <a:pos x="101" y="360"/>
                  </a:cxn>
                  <a:cxn ang="0">
                    <a:pos x="56" y="360"/>
                  </a:cxn>
                  <a:cxn ang="0">
                    <a:pos x="58" y="334"/>
                  </a:cxn>
                  <a:cxn ang="0">
                    <a:pos x="37" y="378"/>
                  </a:cxn>
                  <a:cxn ang="0">
                    <a:pos x="12" y="367"/>
                  </a:cxn>
                  <a:cxn ang="0">
                    <a:pos x="2" y="346"/>
                  </a:cxn>
                  <a:cxn ang="0">
                    <a:pos x="15" y="308"/>
                  </a:cxn>
                  <a:cxn ang="0">
                    <a:pos x="29" y="274"/>
                  </a:cxn>
                  <a:cxn ang="0">
                    <a:pos x="59" y="274"/>
                  </a:cxn>
                  <a:cxn ang="0">
                    <a:pos x="82" y="239"/>
                  </a:cxn>
                  <a:cxn ang="0">
                    <a:pos x="90" y="209"/>
                  </a:cxn>
                  <a:cxn ang="0">
                    <a:pos x="111" y="206"/>
                  </a:cxn>
                  <a:cxn ang="0">
                    <a:pos x="134" y="178"/>
                  </a:cxn>
                  <a:cxn ang="0">
                    <a:pos x="147" y="150"/>
                  </a:cxn>
                </a:cxnLst>
                <a:rect l="0" t="0" r="r" b="b"/>
                <a:pathLst>
                  <a:path w="399" h="411">
                    <a:moveTo>
                      <a:pt x="154" y="134"/>
                    </a:moveTo>
                    <a:lnTo>
                      <a:pt x="156" y="136"/>
                    </a:lnTo>
                    <a:lnTo>
                      <a:pt x="157" y="126"/>
                    </a:lnTo>
                    <a:lnTo>
                      <a:pt x="166" y="120"/>
                    </a:lnTo>
                    <a:lnTo>
                      <a:pt x="170" y="109"/>
                    </a:lnTo>
                    <a:lnTo>
                      <a:pt x="177" y="100"/>
                    </a:lnTo>
                    <a:lnTo>
                      <a:pt x="184" y="99"/>
                    </a:lnTo>
                    <a:lnTo>
                      <a:pt x="187" y="89"/>
                    </a:lnTo>
                    <a:lnTo>
                      <a:pt x="197" y="75"/>
                    </a:lnTo>
                    <a:lnTo>
                      <a:pt x="198" y="61"/>
                    </a:lnTo>
                    <a:lnTo>
                      <a:pt x="221" y="57"/>
                    </a:lnTo>
                    <a:lnTo>
                      <a:pt x="224" y="48"/>
                    </a:lnTo>
                    <a:lnTo>
                      <a:pt x="232" y="49"/>
                    </a:lnTo>
                    <a:lnTo>
                      <a:pt x="238" y="57"/>
                    </a:lnTo>
                    <a:lnTo>
                      <a:pt x="242" y="51"/>
                    </a:lnTo>
                    <a:lnTo>
                      <a:pt x="256" y="50"/>
                    </a:lnTo>
                    <a:lnTo>
                      <a:pt x="260" y="45"/>
                    </a:lnTo>
                    <a:lnTo>
                      <a:pt x="269" y="44"/>
                    </a:lnTo>
                    <a:lnTo>
                      <a:pt x="267" y="60"/>
                    </a:lnTo>
                    <a:lnTo>
                      <a:pt x="270" y="76"/>
                    </a:lnTo>
                    <a:lnTo>
                      <a:pt x="274" y="72"/>
                    </a:lnTo>
                    <a:lnTo>
                      <a:pt x="271" y="57"/>
                    </a:lnTo>
                    <a:lnTo>
                      <a:pt x="275" y="48"/>
                    </a:lnTo>
                    <a:lnTo>
                      <a:pt x="285" y="59"/>
                    </a:lnTo>
                    <a:lnTo>
                      <a:pt x="298" y="66"/>
                    </a:lnTo>
                    <a:lnTo>
                      <a:pt x="306" y="66"/>
                    </a:lnTo>
                    <a:lnTo>
                      <a:pt x="303" y="57"/>
                    </a:lnTo>
                    <a:lnTo>
                      <a:pt x="319" y="61"/>
                    </a:lnTo>
                    <a:lnTo>
                      <a:pt x="330" y="49"/>
                    </a:lnTo>
                    <a:lnTo>
                      <a:pt x="329" y="43"/>
                    </a:lnTo>
                    <a:lnTo>
                      <a:pt x="322" y="44"/>
                    </a:lnTo>
                    <a:lnTo>
                      <a:pt x="313" y="37"/>
                    </a:lnTo>
                    <a:lnTo>
                      <a:pt x="307" y="23"/>
                    </a:lnTo>
                    <a:lnTo>
                      <a:pt x="317" y="19"/>
                    </a:lnTo>
                    <a:lnTo>
                      <a:pt x="323" y="7"/>
                    </a:lnTo>
                    <a:lnTo>
                      <a:pt x="343" y="0"/>
                    </a:lnTo>
                    <a:lnTo>
                      <a:pt x="365" y="18"/>
                    </a:lnTo>
                    <a:lnTo>
                      <a:pt x="365" y="24"/>
                    </a:lnTo>
                    <a:lnTo>
                      <a:pt x="382" y="37"/>
                    </a:lnTo>
                    <a:lnTo>
                      <a:pt x="399" y="57"/>
                    </a:lnTo>
                    <a:lnTo>
                      <a:pt x="399" y="66"/>
                    </a:lnTo>
                    <a:lnTo>
                      <a:pt x="397" y="72"/>
                    </a:lnTo>
                    <a:lnTo>
                      <a:pt x="384" y="77"/>
                    </a:lnTo>
                    <a:lnTo>
                      <a:pt x="381" y="85"/>
                    </a:lnTo>
                    <a:lnTo>
                      <a:pt x="356" y="91"/>
                    </a:lnTo>
                    <a:lnTo>
                      <a:pt x="349" y="99"/>
                    </a:lnTo>
                    <a:lnTo>
                      <a:pt x="348" y="108"/>
                    </a:lnTo>
                    <a:lnTo>
                      <a:pt x="353" y="119"/>
                    </a:lnTo>
                    <a:lnTo>
                      <a:pt x="376" y="148"/>
                    </a:lnTo>
                    <a:lnTo>
                      <a:pt x="377" y="159"/>
                    </a:lnTo>
                    <a:lnTo>
                      <a:pt x="369" y="159"/>
                    </a:lnTo>
                    <a:lnTo>
                      <a:pt x="360" y="152"/>
                    </a:lnTo>
                    <a:lnTo>
                      <a:pt x="353" y="159"/>
                    </a:lnTo>
                    <a:lnTo>
                      <a:pt x="355" y="173"/>
                    </a:lnTo>
                    <a:lnTo>
                      <a:pt x="364" y="174"/>
                    </a:lnTo>
                    <a:lnTo>
                      <a:pt x="366" y="186"/>
                    </a:lnTo>
                    <a:lnTo>
                      <a:pt x="370" y="190"/>
                    </a:lnTo>
                    <a:lnTo>
                      <a:pt x="375" y="210"/>
                    </a:lnTo>
                    <a:lnTo>
                      <a:pt x="366" y="222"/>
                    </a:lnTo>
                    <a:lnTo>
                      <a:pt x="350" y="237"/>
                    </a:lnTo>
                    <a:lnTo>
                      <a:pt x="324" y="237"/>
                    </a:lnTo>
                    <a:lnTo>
                      <a:pt x="318" y="244"/>
                    </a:lnTo>
                    <a:lnTo>
                      <a:pt x="314" y="258"/>
                    </a:lnTo>
                    <a:lnTo>
                      <a:pt x="317" y="288"/>
                    </a:lnTo>
                    <a:lnTo>
                      <a:pt x="313" y="302"/>
                    </a:lnTo>
                    <a:lnTo>
                      <a:pt x="300" y="309"/>
                    </a:lnTo>
                    <a:lnTo>
                      <a:pt x="287" y="307"/>
                    </a:lnTo>
                    <a:lnTo>
                      <a:pt x="265" y="269"/>
                    </a:lnTo>
                    <a:lnTo>
                      <a:pt x="265" y="253"/>
                    </a:lnTo>
                    <a:lnTo>
                      <a:pt x="269" y="237"/>
                    </a:lnTo>
                    <a:lnTo>
                      <a:pt x="268" y="220"/>
                    </a:lnTo>
                    <a:lnTo>
                      <a:pt x="275" y="195"/>
                    </a:lnTo>
                    <a:lnTo>
                      <a:pt x="276" y="183"/>
                    </a:lnTo>
                    <a:lnTo>
                      <a:pt x="270" y="182"/>
                    </a:lnTo>
                    <a:lnTo>
                      <a:pt x="262" y="193"/>
                    </a:lnTo>
                    <a:lnTo>
                      <a:pt x="246" y="189"/>
                    </a:lnTo>
                    <a:lnTo>
                      <a:pt x="244" y="200"/>
                    </a:lnTo>
                    <a:lnTo>
                      <a:pt x="244" y="206"/>
                    </a:lnTo>
                    <a:lnTo>
                      <a:pt x="237" y="213"/>
                    </a:lnTo>
                    <a:lnTo>
                      <a:pt x="243" y="220"/>
                    </a:lnTo>
                    <a:lnTo>
                      <a:pt x="244" y="244"/>
                    </a:lnTo>
                    <a:lnTo>
                      <a:pt x="235" y="255"/>
                    </a:lnTo>
                    <a:lnTo>
                      <a:pt x="225" y="242"/>
                    </a:lnTo>
                    <a:lnTo>
                      <a:pt x="216" y="239"/>
                    </a:lnTo>
                    <a:lnTo>
                      <a:pt x="216" y="247"/>
                    </a:lnTo>
                    <a:lnTo>
                      <a:pt x="211" y="256"/>
                    </a:lnTo>
                    <a:lnTo>
                      <a:pt x="217" y="264"/>
                    </a:lnTo>
                    <a:lnTo>
                      <a:pt x="227" y="268"/>
                    </a:lnTo>
                    <a:lnTo>
                      <a:pt x="233" y="291"/>
                    </a:lnTo>
                    <a:lnTo>
                      <a:pt x="231" y="302"/>
                    </a:lnTo>
                    <a:lnTo>
                      <a:pt x="216" y="311"/>
                    </a:lnTo>
                    <a:lnTo>
                      <a:pt x="215" y="331"/>
                    </a:lnTo>
                    <a:lnTo>
                      <a:pt x="211" y="342"/>
                    </a:lnTo>
                    <a:lnTo>
                      <a:pt x="209" y="340"/>
                    </a:lnTo>
                    <a:lnTo>
                      <a:pt x="201" y="344"/>
                    </a:lnTo>
                    <a:lnTo>
                      <a:pt x="195" y="324"/>
                    </a:lnTo>
                    <a:lnTo>
                      <a:pt x="188" y="308"/>
                    </a:lnTo>
                    <a:lnTo>
                      <a:pt x="185" y="287"/>
                    </a:lnTo>
                    <a:lnTo>
                      <a:pt x="181" y="295"/>
                    </a:lnTo>
                    <a:lnTo>
                      <a:pt x="173" y="290"/>
                    </a:lnTo>
                    <a:lnTo>
                      <a:pt x="172" y="301"/>
                    </a:lnTo>
                    <a:lnTo>
                      <a:pt x="174" y="318"/>
                    </a:lnTo>
                    <a:lnTo>
                      <a:pt x="178" y="324"/>
                    </a:lnTo>
                    <a:lnTo>
                      <a:pt x="173" y="334"/>
                    </a:lnTo>
                    <a:lnTo>
                      <a:pt x="181" y="336"/>
                    </a:lnTo>
                    <a:lnTo>
                      <a:pt x="162" y="346"/>
                    </a:lnTo>
                    <a:lnTo>
                      <a:pt x="173" y="352"/>
                    </a:lnTo>
                    <a:lnTo>
                      <a:pt x="181" y="368"/>
                    </a:lnTo>
                    <a:lnTo>
                      <a:pt x="182" y="376"/>
                    </a:lnTo>
                    <a:lnTo>
                      <a:pt x="173" y="376"/>
                    </a:lnTo>
                    <a:lnTo>
                      <a:pt x="171" y="393"/>
                    </a:lnTo>
                    <a:lnTo>
                      <a:pt x="162" y="398"/>
                    </a:lnTo>
                    <a:lnTo>
                      <a:pt x="154" y="398"/>
                    </a:lnTo>
                    <a:lnTo>
                      <a:pt x="145" y="384"/>
                    </a:lnTo>
                    <a:lnTo>
                      <a:pt x="144" y="400"/>
                    </a:lnTo>
                    <a:lnTo>
                      <a:pt x="139" y="411"/>
                    </a:lnTo>
                    <a:lnTo>
                      <a:pt x="131" y="393"/>
                    </a:lnTo>
                    <a:lnTo>
                      <a:pt x="130" y="367"/>
                    </a:lnTo>
                    <a:lnTo>
                      <a:pt x="123" y="367"/>
                    </a:lnTo>
                    <a:lnTo>
                      <a:pt x="114" y="351"/>
                    </a:lnTo>
                    <a:lnTo>
                      <a:pt x="118" y="339"/>
                    </a:lnTo>
                    <a:lnTo>
                      <a:pt x="117" y="328"/>
                    </a:lnTo>
                    <a:lnTo>
                      <a:pt x="114" y="319"/>
                    </a:lnTo>
                    <a:lnTo>
                      <a:pt x="103" y="329"/>
                    </a:lnTo>
                    <a:lnTo>
                      <a:pt x="101" y="349"/>
                    </a:lnTo>
                    <a:lnTo>
                      <a:pt x="101" y="360"/>
                    </a:lnTo>
                    <a:lnTo>
                      <a:pt x="91" y="382"/>
                    </a:lnTo>
                    <a:lnTo>
                      <a:pt x="82" y="371"/>
                    </a:lnTo>
                    <a:lnTo>
                      <a:pt x="56" y="360"/>
                    </a:lnTo>
                    <a:lnTo>
                      <a:pt x="55" y="352"/>
                    </a:lnTo>
                    <a:lnTo>
                      <a:pt x="58" y="346"/>
                    </a:lnTo>
                    <a:lnTo>
                      <a:pt x="58" y="334"/>
                    </a:lnTo>
                    <a:lnTo>
                      <a:pt x="50" y="356"/>
                    </a:lnTo>
                    <a:lnTo>
                      <a:pt x="44" y="361"/>
                    </a:lnTo>
                    <a:lnTo>
                      <a:pt x="37" y="378"/>
                    </a:lnTo>
                    <a:lnTo>
                      <a:pt x="21" y="383"/>
                    </a:lnTo>
                    <a:lnTo>
                      <a:pt x="12" y="373"/>
                    </a:lnTo>
                    <a:lnTo>
                      <a:pt x="12" y="367"/>
                    </a:lnTo>
                    <a:lnTo>
                      <a:pt x="25" y="333"/>
                    </a:lnTo>
                    <a:lnTo>
                      <a:pt x="16" y="328"/>
                    </a:lnTo>
                    <a:lnTo>
                      <a:pt x="2" y="346"/>
                    </a:lnTo>
                    <a:lnTo>
                      <a:pt x="0" y="326"/>
                    </a:lnTo>
                    <a:lnTo>
                      <a:pt x="5" y="317"/>
                    </a:lnTo>
                    <a:lnTo>
                      <a:pt x="15" y="308"/>
                    </a:lnTo>
                    <a:lnTo>
                      <a:pt x="16" y="285"/>
                    </a:lnTo>
                    <a:lnTo>
                      <a:pt x="27" y="280"/>
                    </a:lnTo>
                    <a:lnTo>
                      <a:pt x="29" y="274"/>
                    </a:lnTo>
                    <a:lnTo>
                      <a:pt x="39" y="266"/>
                    </a:lnTo>
                    <a:lnTo>
                      <a:pt x="47" y="266"/>
                    </a:lnTo>
                    <a:lnTo>
                      <a:pt x="59" y="274"/>
                    </a:lnTo>
                    <a:lnTo>
                      <a:pt x="64" y="269"/>
                    </a:lnTo>
                    <a:lnTo>
                      <a:pt x="70" y="271"/>
                    </a:lnTo>
                    <a:lnTo>
                      <a:pt x="82" y="239"/>
                    </a:lnTo>
                    <a:lnTo>
                      <a:pt x="90" y="231"/>
                    </a:lnTo>
                    <a:lnTo>
                      <a:pt x="91" y="225"/>
                    </a:lnTo>
                    <a:lnTo>
                      <a:pt x="90" y="209"/>
                    </a:lnTo>
                    <a:lnTo>
                      <a:pt x="93" y="216"/>
                    </a:lnTo>
                    <a:lnTo>
                      <a:pt x="99" y="213"/>
                    </a:lnTo>
                    <a:lnTo>
                      <a:pt x="111" y="206"/>
                    </a:lnTo>
                    <a:lnTo>
                      <a:pt x="114" y="198"/>
                    </a:lnTo>
                    <a:lnTo>
                      <a:pt x="120" y="198"/>
                    </a:lnTo>
                    <a:lnTo>
                      <a:pt x="134" y="178"/>
                    </a:lnTo>
                    <a:lnTo>
                      <a:pt x="147" y="174"/>
                    </a:lnTo>
                    <a:lnTo>
                      <a:pt x="138" y="170"/>
                    </a:lnTo>
                    <a:lnTo>
                      <a:pt x="147" y="150"/>
                    </a:lnTo>
                    <a:lnTo>
                      <a:pt x="149" y="139"/>
                    </a:lnTo>
                    <a:lnTo>
                      <a:pt x="154" y="13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3" name="Freeform 295"/>
              <p:cNvSpPr>
                <a:spLocks noChangeAspect="1"/>
              </p:cNvSpPr>
              <p:nvPr/>
            </p:nvSpPr>
            <p:spPr bwMode="gray">
              <a:xfrm>
                <a:off x="1271" y="1070"/>
                <a:ext cx="40" cy="39"/>
              </a:xfrm>
              <a:custGeom>
                <a:avLst/>
                <a:gdLst/>
                <a:ahLst/>
                <a:cxnLst>
                  <a:cxn ang="0">
                    <a:pos x="76" y="19"/>
                  </a:cxn>
                  <a:cxn ang="0">
                    <a:pos x="84" y="23"/>
                  </a:cxn>
                  <a:cxn ang="0">
                    <a:pos x="84" y="19"/>
                  </a:cxn>
                  <a:cxn ang="0">
                    <a:pos x="95" y="13"/>
                  </a:cxn>
                  <a:cxn ang="0">
                    <a:pos x="127" y="7"/>
                  </a:cxn>
                  <a:cxn ang="0">
                    <a:pos x="128" y="13"/>
                  </a:cxn>
                  <a:cxn ang="0">
                    <a:pos x="138" y="16"/>
                  </a:cxn>
                  <a:cxn ang="0">
                    <a:pos x="145" y="5"/>
                  </a:cxn>
                  <a:cxn ang="0">
                    <a:pos x="172" y="0"/>
                  </a:cxn>
                  <a:cxn ang="0">
                    <a:pos x="198" y="8"/>
                  </a:cxn>
                  <a:cxn ang="0">
                    <a:pos x="200" y="21"/>
                  </a:cxn>
                  <a:cxn ang="0">
                    <a:pos x="199" y="37"/>
                  </a:cxn>
                  <a:cxn ang="0">
                    <a:pos x="194" y="46"/>
                  </a:cxn>
                  <a:cxn ang="0">
                    <a:pos x="149" y="60"/>
                  </a:cxn>
                  <a:cxn ang="0">
                    <a:pos x="135" y="60"/>
                  </a:cxn>
                  <a:cxn ang="0">
                    <a:pos x="134" y="65"/>
                  </a:cxn>
                  <a:cxn ang="0">
                    <a:pos x="127" y="70"/>
                  </a:cxn>
                  <a:cxn ang="0">
                    <a:pos x="134" y="76"/>
                  </a:cxn>
                  <a:cxn ang="0">
                    <a:pos x="129" y="80"/>
                  </a:cxn>
                  <a:cxn ang="0">
                    <a:pos x="105" y="81"/>
                  </a:cxn>
                  <a:cxn ang="0">
                    <a:pos x="107" y="85"/>
                  </a:cxn>
                  <a:cxn ang="0">
                    <a:pos x="107" y="97"/>
                  </a:cxn>
                  <a:cxn ang="0">
                    <a:pos x="114" y="87"/>
                  </a:cxn>
                  <a:cxn ang="0">
                    <a:pos x="116" y="94"/>
                  </a:cxn>
                  <a:cxn ang="0">
                    <a:pos x="111" y="104"/>
                  </a:cxn>
                  <a:cxn ang="0">
                    <a:pos x="123" y="92"/>
                  </a:cxn>
                  <a:cxn ang="0">
                    <a:pos x="129" y="92"/>
                  </a:cxn>
                  <a:cxn ang="0">
                    <a:pos x="129" y="104"/>
                  </a:cxn>
                  <a:cxn ang="0">
                    <a:pos x="134" y="99"/>
                  </a:cxn>
                  <a:cxn ang="0">
                    <a:pos x="135" y="87"/>
                  </a:cxn>
                  <a:cxn ang="0">
                    <a:pos x="140" y="81"/>
                  </a:cxn>
                  <a:cxn ang="0">
                    <a:pos x="144" y="89"/>
                  </a:cxn>
                  <a:cxn ang="0">
                    <a:pos x="155" y="92"/>
                  </a:cxn>
                  <a:cxn ang="0">
                    <a:pos x="173" y="87"/>
                  </a:cxn>
                  <a:cxn ang="0">
                    <a:pos x="177" y="115"/>
                  </a:cxn>
                  <a:cxn ang="0">
                    <a:pos x="173" y="150"/>
                  </a:cxn>
                  <a:cxn ang="0">
                    <a:pos x="168" y="157"/>
                  </a:cxn>
                  <a:cxn ang="0">
                    <a:pos x="161" y="163"/>
                  </a:cxn>
                  <a:cxn ang="0">
                    <a:pos x="125" y="177"/>
                  </a:cxn>
                  <a:cxn ang="0">
                    <a:pos x="117" y="172"/>
                  </a:cxn>
                  <a:cxn ang="0">
                    <a:pos x="76" y="195"/>
                  </a:cxn>
                  <a:cxn ang="0">
                    <a:pos x="64" y="195"/>
                  </a:cxn>
                  <a:cxn ang="0">
                    <a:pos x="52" y="190"/>
                  </a:cxn>
                  <a:cxn ang="0">
                    <a:pos x="46" y="179"/>
                  </a:cxn>
                  <a:cxn ang="0">
                    <a:pos x="44" y="169"/>
                  </a:cxn>
                  <a:cxn ang="0">
                    <a:pos x="14" y="158"/>
                  </a:cxn>
                  <a:cxn ang="0">
                    <a:pos x="6" y="148"/>
                  </a:cxn>
                  <a:cxn ang="0">
                    <a:pos x="6" y="136"/>
                  </a:cxn>
                  <a:cxn ang="0">
                    <a:pos x="9" y="129"/>
                  </a:cxn>
                  <a:cxn ang="0">
                    <a:pos x="6" y="118"/>
                  </a:cxn>
                  <a:cxn ang="0">
                    <a:pos x="6" y="102"/>
                  </a:cxn>
                  <a:cxn ang="0">
                    <a:pos x="0" y="83"/>
                  </a:cxn>
                  <a:cxn ang="0">
                    <a:pos x="4" y="61"/>
                  </a:cxn>
                  <a:cxn ang="0">
                    <a:pos x="8" y="56"/>
                  </a:cxn>
                  <a:cxn ang="0">
                    <a:pos x="32" y="49"/>
                  </a:cxn>
                  <a:cxn ang="0">
                    <a:pos x="37" y="39"/>
                  </a:cxn>
                  <a:cxn ang="0">
                    <a:pos x="46" y="33"/>
                  </a:cxn>
                  <a:cxn ang="0">
                    <a:pos x="54" y="37"/>
                  </a:cxn>
                  <a:cxn ang="0">
                    <a:pos x="63" y="23"/>
                  </a:cxn>
                  <a:cxn ang="0">
                    <a:pos x="71" y="23"/>
                  </a:cxn>
                  <a:cxn ang="0">
                    <a:pos x="76" y="19"/>
                  </a:cxn>
                </a:cxnLst>
                <a:rect l="0" t="0" r="r" b="b"/>
                <a:pathLst>
                  <a:path w="200" h="195">
                    <a:moveTo>
                      <a:pt x="76" y="19"/>
                    </a:moveTo>
                    <a:lnTo>
                      <a:pt x="84" y="23"/>
                    </a:lnTo>
                    <a:lnTo>
                      <a:pt x="84" y="19"/>
                    </a:lnTo>
                    <a:lnTo>
                      <a:pt x="95" y="13"/>
                    </a:lnTo>
                    <a:lnTo>
                      <a:pt x="127" y="7"/>
                    </a:lnTo>
                    <a:lnTo>
                      <a:pt x="128" y="13"/>
                    </a:lnTo>
                    <a:lnTo>
                      <a:pt x="138" y="16"/>
                    </a:lnTo>
                    <a:lnTo>
                      <a:pt x="145" y="5"/>
                    </a:lnTo>
                    <a:lnTo>
                      <a:pt x="172" y="0"/>
                    </a:lnTo>
                    <a:lnTo>
                      <a:pt x="198" y="8"/>
                    </a:lnTo>
                    <a:lnTo>
                      <a:pt x="200" y="21"/>
                    </a:lnTo>
                    <a:lnTo>
                      <a:pt x="199" y="37"/>
                    </a:lnTo>
                    <a:lnTo>
                      <a:pt x="194" y="46"/>
                    </a:lnTo>
                    <a:lnTo>
                      <a:pt x="149" y="60"/>
                    </a:lnTo>
                    <a:lnTo>
                      <a:pt x="135" y="60"/>
                    </a:lnTo>
                    <a:lnTo>
                      <a:pt x="134" y="65"/>
                    </a:lnTo>
                    <a:lnTo>
                      <a:pt x="127" y="70"/>
                    </a:lnTo>
                    <a:lnTo>
                      <a:pt x="134" y="76"/>
                    </a:lnTo>
                    <a:lnTo>
                      <a:pt x="129" y="80"/>
                    </a:lnTo>
                    <a:lnTo>
                      <a:pt x="105" y="81"/>
                    </a:lnTo>
                    <a:lnTo>
                      <a:pt x="107" y="85"/>
                    </a:lnTo>
                    <a:lnTo>
                      <a:pt x="107" y="97"/>
                    </a:lnTo>
                    <a:lnTo>
                      <a:pt x="114" y="87"/>
                    </a:lnTo>
                    <a:lnTo>
                      <a:pt x="116" y="94"/>
                    </a:lnTo>
                    <a:lnTo>
                      <a:pt x="111" y="104"/>
                    </a:lnTo>
                    <a:lnTo>
                      <a:pt x="123" y="92"/>
                    </a:lnTo>
                    <a:lnTo>
                      <a:pt x="129" y="92"/>
                    </a:lnTo>
                    <a:lnTo>
                      <a:pt x="129" y="104"/>
                    </a:lnTo>
                    <a:lnTo>
                      <a:pt x="134" y="99"/>
                    </a:lnTo>
                    <a:lnTo>
                      <a:pt x="135" y="87"/>
                    </a:lnTo>
                    <a:lnTo>
                      <a:pt x="140" y="81"/>
                    </a:lnTo>
                    <a:lnTo>
                      <a:pt x="144" y="89"/>
                    </a:lnTo>
                    <a:lnTo>
                      <a:pt x="155" y="92"/>
                    </a:lnTo>
                    <a:lnTo>
                      <a:pt x="173" y="87"/>
                    </a:lnTo>
                    <a:lnTo>
                      <a:pt x="177" y="115"/>
                    </a:lnTo>
                    <a:lnTo>
                      <a:pt x="173" y="150"/>
                    </a:lnTo>
                    <a:lnTo>
                      <a:pt x="168" y="157"/>
                    </a:lnTo>
                    <a:lnTo>
                      <a:pt x="161" y="163"/>
                    </a:lnTo>
                    <a:lnTo>
                      <a:pt x="125" y="177"/>
                    </a:lnTo>
                    <a:lnTo>
                      <a:pt x="117" y="172"/>
                    </a:lnTo>
                    <a:lnTo>
                      <a:pt x="76" y="195"/>
                    </a:lnTo>
                    <a:lnTo>
                      <a:pt x="64" y="195"/>
                    </a:lnTo>
                    <a:lnTo>
                      <a:pt x="52" y="190"/>
                    </a:lnTo>
                    <a:lnTo>
                      <a:pt x="46" y="179"/>
                    </a:lnTo>
                    <a:lnTo>
                      <a:pt x="44" y="169"/>
                    </a:lnTo>
                    <a:lnTo>
                      <a:pt x="14" y="158"/>
                    </a:lnTo>
                    <a:lnTo>
                      <a:pt x="6" y="148"/>
                    </a:lnTo>
                    <a:lnTo>
                      <a:pt x="6" y="136"/>
                    </a:lnTo>
                    <a:lnTo>
                      <a:pt x="9" y="129"/>
                    </a:lnTo>
                    <a:lnTo>
                      <a:pt x="6" y="118"/>
                    </a:lnTo>
                    <a:lnTo>
                      <a:pt x="6" y="102"/>
                    </a:lnTo>
                    <a:lnTo>
                      <a:pt x="0" y="83"/>
                    </a:lnTo>
                    <a:lnTo>
                      <a:pt x="4" y="61"/>
                    </a:lnTo>
                    <a:lnTo>
                      <a:pt x="8" y="56"/>
                    </a:lnTo>
                    <a:lnTo>
                      <a:pt x="32" y="49"/>
                    </a:lnTo>
                    <a:lnTo>
                      <a:pt x="37" y="39"/>
                    </a:lnTo>
                    <a:lnTo>
                      <a:pt x="46" y="33"/>
                    </a:lnTo>
                    <a:lnTo>
                      <a:pt x="54" y="37"/>
                    </a:lnTo>
                    <a:lnTo>
                      <a:pt x="63" y="23"/>
                    </a:lnTo>
                    <a:lnTo>
                      <a:pt x="71" y="23"/>
                    </a:lnTo>
                    <a:lnTo>
                      <a:pt x="76" y="1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4" name="Freeform 296"/>
              <p:cNvSpPr>
                <a:spLocks noChangeAspect="1"/>
              </p:cNvSpPr>
              <p:nvPr/>
            </p:nvSpPr>
            <p:spPr bwMode="gray">
              <a:xfrm>
                <a:off x="1271" y="1035"/>
                <a:ext cx="44" cy="26"/>
              </a:xfrm>
              <a:custGeom>
                <a:avLst/>
                <a:gdLst/>
                <a:ahLst/>
                <a:cxnLst>
                  <a:cxn ang="0">
                    <a:pos x="184" y="32"/>
                  </a:cxn>
                  <a:cxn ang="0">
                    <a:pos x="188" y="31"/>
                  </a:cxn>
                  <a:cxn ang="0">
                    <a:pos x="192" y="46"/>
                  </a:cxn>
                  <a:cxn ang="0">
                    <a:pos x="207" y="47"/>
                  </a:cxn>
                  <a:cxn ang="0">
                    <a:pos x="208" y="57"/>
                  </a:cxn>
                  <a:cxn ang="0">
                    <a:pos x="216" y="66"/>
                  </a:cxn>
                  <a:cxn ang="0">
                    <a:pos x="216" y="74"/>
                  </a:cxn>
                  <a:cxn ang="0">
                    <a:pos x="219" y="80"/>
                  </a:cxn>
                  <a:cxn ang="0">
                    <a:pos x="219" y="101"/>
                  </a:cxn>
                  <a:cxn ang="0">
                    <a:pos x="216" y="117"/>
                  </a:cxn>
                  <a:cxn ang="0">
                    <a:pos x="208" y="122"/>
                  </a:cxn>
                  <a:cxn ang="0">
                    <a:pos x="195" y="126"/>
                  </a:cxn>
                  <a:cxn ang="0">
                    <a:pos x="188" y="121"/>
                  </a:cxn>
                  <a:cxn ang="0">
                    <a:pos x="160" y="131"/>
                  </a:cxn>
                  <a:cxn ang="0">
                    <a:pos x="148" y="127"/>
                  </a:cxn>
                  <a:cxn ang="0">
                    <a:pos x="130" y="105"/>
                  </a:cxn>
                  <a:cxn ang="0">
                    <a:pos x="121" y="104"/>
                  </a:cxn>
                  <a:cxn ang="0">
                    <a:pos x="114" y="94"/>
                  </a:cxn>
                  <a:cxn ang="0">
                    <a:pos x="109" y="97"/>
                  </a:cxn>
                  <a:cxn ang="0">
                    <a:pos x="107" y="90"/>
                  </a:cxn>
                  <a:cxn ang="0">
                    <a:pos x="107" y="105"/>
                  </a:cxn>
                  <a:cxn ang="0">
                    <a:pos x="111" y="117"/>
                  </a:cxn>
                  <a:cxn ang="0">
                    <a:pos x="105" y="120"/>
                  </a:cxn>
                  <a:cxn ang="0">
                    <a:pos x="107" y="131"/>
                  </a:cxn>
                  <a:cxn ang="0">
                    <a:pos x="86" y="133"/>
                  </a:cxn>
                  <a:cxn ang="0">
                    <a:pos x="78" y="111"/>
                  </a:cxn>
                  <a:cxn ang="0">
                    <a:pos x="60" y="107"/>
                  </a:cxn>
                  <a:cxn ang="0">
                    <a:pos x="57" y="99"/>
                  </a:cxn>
                  <a:cxn ang="0">
                    <a:pos x="49" y="101"/>
                  </a:cxn>
                  <a:cxn ang="0">
                    <a:pos x="51" y="107"/>
                  </a:cxn>
                  <a:cxn ang="0">
                    <a:pos x="51" y="110"/>
                  </a:cxn>
                  <a:cxn ang="0">
                    <a:pos x="43" y="107"/>
                  </a:cxn>
                  <a:cxn ang="0">
                    <a:pos x="31" y="115"/>
                  </a:cxn>
                  <a:cxn ang="0">
                    <a:pos x="32" y="124"/>
                  </a:cxn>
                  <a:cxn ang="0">
                    <a:pos x="31" y="132"/>
                  </a:cxn>
                  <a:cxn ang="0">
                    <a:pos x="28" y="126"/>
                  </a:cxn>
                  <a:cxn ang="0">
                    <a:pos x="15" y="133"/>
                  </a:cxn>
                  <a:cxn ang="0">
                    <a:pos x="8" y="131"/>
                  </a:cxn>
                  <a:cxn ang="0">
                    <a:pos x="6" y="120"/>
                  </a:cxn>
                  <a:cxn ang="0">
                    <a:pos x="0" y="120"/>
                  </a:cxn>
                  <a:cxn ang="0">
                    <a:pos x="8" y="94"/>
                  </a:cxn>
                  <a:cxn ang="0">
                    <a:pos x="23" y="79"/>
                  </a:cxn>
                  <a:cxn ang="0">
                    <a:pos x="27" y="84"/>
                  </a:cxn>
                  <a:cxn ang="0">
                    <a:pos x="36" y="81"/>
                  </a:cxn>
                  <a:cxn ang="0">
                    <a:pos x="36" y="75"/>
                  </a:cxn>
                  <a:cxn ang="0">
                    <a:pos x="53" y="62"/>
                  </a:cxn>
                  <a:cxn ang="0">
                    <a:pos x="85" y="54"/>
                  </a:cxn>
                  <a:cxn ang="0">
                    <a:pos x="105" y="45"/>
                  </a:cxn>
                  <a:cxn ang="0">
                    <a:pos x="117" y="19"/>
                  </a:cxn>
                  <a:cxn ang="0">
                    <a:pos x="121" y="26"/>
                  </a:cxn>
                  <a:cxn ang="0">
                    <a:pos x="140" y="3"/>
                  </a:cxn>
                  <a:cxn ang="0">
                    <a:pos x="159" y="0"/>
                  </a:cxn>
                  <a:cxn ang="0">
                    <a:pos x="164" y="5"/>
                  </a:cxn>
                  <a:cxn ang="0">
                    <a:pos x="164" y="13"/>
                  </a:cxn>
                  <a:cxn ang="0">
                    <a:pos x="168" y="13"/>
                  </a:cxn>
                  <a:cxn ang="0">
                    <a:pos x="171" y="21"/>
                  </a:cxn>
                  <a:cxn ang="0">
                    <a:pos x="184" y="26"/>
                  </a:cxn>
                  <a:cxn ang="0">
                    <a:pos x="184" y="32"/>
                  </a:cxn>
                </a:cxnLst>
                <a:rect l="0" t="0" r="r" b="b"/>
                <a:pathLst>
                  <a:path w="219" h="133">
                    <a:moveTo>
                      <a:pt x="184" y="32"/>
                    </a:moveTo>
                    <a:lnTo>
                      <a:pt x="188" y="31"/>
                    </a:lnTo>
                    <a:lnTo>
                      <a:pt x="192" y="46"/>
                    </a:lnTo>
                    <a:lnTo>
                      <a:pt x="207" y="47"/>
                    </a:lnTo>
                    <a:lnTo>
                      <a:pt x="208" y="57"/>
                    </a:lnTo>
                    <a:lnTo>
                      <a:pt x="216" y="66"/>
                    </a:lnTo>
                    <a:lnTo>
                      <a:pt x="216" y="74"/>
                    </a:lnTo>
                    <a:lnTo>
                      <a:pt x="219" y="80"/>
                    </a:lnTo>
                    <a:lnTo>
                      <a:pt x="219" y="101"/>
                    </a:lnTo>
                    <a:lnTo>
                      <a:pt x="216" y="117"/>
                    </a:lnTo>
                    <a:lnTo>
                      <a:pt x="208" y="122"/>
                    </a:lnTo>
                    <a:lnTo>
                      <a:pt x="195" y="126"/>
                    </a:lnTo>
                    <a:lnTo>
                      <a:pt x="188" y="121"/>
                    </a:lnTo>
                    <a:lnTo>
                      <a:pt x="160" y="131"/>
                    </a:lnTo>
                    <a:lnTo>
                      <a:pt x="148" y="127"/>
                    </a:lnTo>
                    <a:lnTo>
                      <a:pt x="130" y="105"/>
                    </a:lnTo>
                    <a:lnTo>
                      <a:pt x="121" y="104"/>
                    </a:lnTo>
                    <a:lnTo>
                      <a:pt x="114" y="94"/>
                    </a:lnTo>
                    <a:lnTo>
                      <a:pt x="109" y="97"/>
                    </a:lnTo>
                    <a:lnTo>
                      <a:pt x="107" y="90"/>
                    </a:lnTo>
                    <a:lnTo>
                      <a:pt x="107" y="105"/>
                    </a:lnTo>
                    <a:lnTo>
                      <a:pt x="111" y="117"/>
                    </a:lnTo>
                    <a:lnTo>
                      <a:pt x="105" y="120"/>
                    </a:lnTo>
                    <a:lnTo>
                      <a:pt x="107" y="131"/>
                    </a:lnTo>
                    <a:lnTo>
                      <a:pt x="86" y="133"/>
                    </a:lnTo>
                    <a:lnTo>
                      <a:pt x="78" y="111"/>
                    </a:lnTo>
                    <a:lnTo>
                      <a:pt x="60" y="107"/>
                    </a:lnTo>
                    <a:lnTo>
                      <a:pt x="57" y="99"/>
                    </a:lnTo>
                    <a:lnTo>
                      <a:pt x="49" y="101"/>
                    </a:lnTo>
                    <a:lnTo>
                      <a:pt x="51" y="107"/>
                    </a:lnTo>
                    <a:lnTo>
                      <a:pt x="51" y="110"/>
                    </a:lnTo>
                    <a:lnTo>
                      <a:pt x="43" y="107"/>
                    </a:lnTo>
                    <a:lnTo>
                      <a:pt x="31" y="115"/>
                    </a:lnTo>
                    <a:lnTo>
                      <a:pt x="32" y="124"/>
                    </a:lnTo>
                    <a:lnTo>
                      <a:pt x="31" y="132"/>
                    </a:lnTo>
                    <a:lnTo>
                      <a:pt x="28" y="126"/>
                    </a:lnTo>
                    <a:lnTo>
                      <a:pt x="15" y="133"/>
                    </a:lnTo>
                    <a:lnTo>
                      <a:pt x="8" y="131"/>
                    </a:lnTo>
                    <a:lnTo>
                      <a:pt x="6" y="120"/>
                    </a:lnTo>
                    <a:lnTo>
                      <a:pt x="0" y="120"/>
                    </a:lnTo>
                    <a:lnTo>
                      <a:pt x="8" y="94"/>
                    </a:lnTo>
                    <a:lnTo>
                      <a:pt x="23" y="79"/>
                    </a:lnTo>
                    <a:lnTo>
                      <a:pt x="27" y="84"/>
                    </a:lnTo>
                    <a:lnTo>
                      <a:pt x="36" y="81"/>
                    </a:lnTo>
                    <a:lnTo>
                      <a:pt x="36" y="75"/>
                    </a:lnTo>
                    <a:lnTo>
                      <a:pt x="53" y="62"/>
                    </a:lnTo>
                    <a:lnTo>
                      <a:pt x="85" y="54"/>
                    </a:lnTo>
                    <a:lnTo>
                      <a:pt x="105" y="45"/>
                    </a:lnTo>
                    <a:lnTo>
                      <a:pt x="117" y="19"/>
                    </a:lnTo>
                    <a:lnTo>
                      <a:pt x="121" y="26"/>
                    </a:lnTo>
                    <a:lnTo>
                      <a:pt x="140" y="3"/>
                    </a:lnTo>
                    <a:lnTo>
                      <a:pt x="159" y="0"/>
                    </a:lnTo>
                    <a:lnTo>
                      <a:pt x="164" y="5"/>
                    </a:lnTo>
                    <a:lnTo>
                      <a:pt x="164" y="13"/>
                    </a:lnTo>
                    <a:lnTo>
                      <a:pt x="168" y="13"/>
                    </a:lnTo>
                    <a:lnTo>
                      <a:pt x="171" y="21"/>
                    </a:lnTo>
                    <a:lnTo>
                      <a:pt x="184" y="26"/>
                    </a:lnTo>
                    <a:lnTo>
                      <a:pt x="184"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5" name="Freeform 297"/>
              <p:cNvSpPr>
                <a:spLocks noChangeAspect="1"/>
              </p:cNvSpPr>
              <p:nvPr/>
            </p:nvSpPr>
            <p:spPr bwMode="gray">
              <a:xfrm>
                <a:off x="1461" y="1086"/>
                <a:ext cx="33" cy="21"/>
              </a:xfrm>
              <a:custGeom>
                <a:avLst/>
                <a:gdLst/>
                <a:ahLst/>
                <a:cxnLst>
                  <a:cxn ang="0">
                    <a:pos x="61" y="15"/>
                  </a:cxn>
                  <a:cxn ang="0">
                    <a:pos x="70" y="20"/>
                  </a:cxn>
                  <a:cxn ang="0">
                    <a:pos x="73" y="12"/>
                  </a:cxn>
                  <a:cxn ang="0">
                    <a:pos x="89" y="10"/>
                  </a:cxn>
                  <a:cxn ang="0">
                    <a:pos x="89" y="15"/>
                  </a:cxn>
                  <a:cxn ang="0">
                    <a:pos x="103" y="20"/>
                  </a:cxn>
                  <a:cxn ang="0">
                    <a:pos x="106" y="15"/>
                  </a:cxn>
                  <a:cxn ang="0">
                    <a:pos x="124" y="26"/>
                  </a:cxn>
                  <a:cxn ang="0">
                    <a:pos x="135" y="25"/>
                  </a:cxn>
                  <a:cxn ang="0">
                    <a:pos x="140" y="15"/>
                  </a:cxn>
                  <a:cxn ang="0">
                    <a:pos x="147" y="25"/>
                  </a:cxn>
                  <a:cxn ang="0">
                    <a:pos x="158" y="30"/>
                  </a:cxn>
                  <a:cxn ang="0">
                    <a:pos x="164" y="44"/>
                  </a:cxn>
                  <a:cxn ang="0">
                    <a:pos x="162" y="49"/>
                  </a:cxn>
                  <a:cxn ang="0">
                    <a:pos x="151" y="52"/>
                  </a:cxn>
                  <a:cxn ang="0">
                    <a:pos x="148" y="57"/>
                  </a:cxn>
                  <a:cxn ang="0">
                    <a:pos x="151" y="62"/>
                  </a:cxn>
                  <a:cxn ang="0">
                    <a:pos x="152" y="71"/>
                  </a:cxn>
                  <a:cxn ang="0">
                    <a:pos x="149" y="85"/>
                  </a:cxn>
                  <a:cxn ang="0">
                    <a:pos x="151" y="91"/>
                  </a:cxn>
                  <a:cxn ang="0">
                    <a:pos x="146" y="101"/>
                  </a:cxn>
                  <a:cxn ang="0">
                    <a:pos x="126" y="103"/>
                  </a:cxn>
                  <a:cxn ang="0">
                    <a:pos x="105" y="98"/>
                  </a:cxn>
                  <a:cxn ang="0">
                    <a:pos x="99" y="91"/>
                  </a:cxn>
                  <a:cxn ang="0">
                    <a:pos x="82" y="93"/>
                  </a:cxn>
                  <a:cxn ang="0">
                    <a:pos x="81" y="89"/>
                  </a:cxn>
                  <a:cxn ang="0">
                    <a:pos x="65" y="97"/>
                  </a:cxn>
                  <a:cxn ang="0">
                    <a:pos x="63" y="92"/>
                  </a:cxn>
                  <a:cxn ang="0">
                    <a:pos x="54" y="87"/>
                  </a:cxn>
                  <a:cxn ang="0">
                    <a:pos x="34" y="87"/>
                  </a:cxn>
                  <a:cxn ang="0">
                    <a:pos x="24" y="76"/>
                  </a:cxn>
                  <a:cxn ang="0">
                    <a:pos x="17" y="76"/>
                  </a:cxn>
                  <a:cxn ang="0">
                    <a:pos x="7" y="63"/>
                  </a:cxn>
                  <a:cxn ang="0">
                    <a:pos x="3" y="52"/>
                  </a:cxn>
                  <a:cxn ang="0">
                    <a:pos x="3" y="44"/>
                  </a:cxn>
                  <a:cxn ang="0">
                    <a:pos x="0" y="42"/>
                  </a:cxn>
                  <a:cxn ang="0">
                    <a:pos x="2" y="30"/>
                  </a:cxn>
                  <a:cxn ang="0">
                    <a:pos x="13" y="20"/>
                  </a:cxn>
                  <a:cxn ang="0">
                    <a:pos x="30" y="15"/>
                  </a:cxn>
                  <a:cxn ang="0">
                    <a:pos x="35" y="0"/>
                  </a:cxn>
                  <a:cxn ang="0">
                    <a:pos x="41" y="0"/>
                  </a:cxn>
                  <a:cxn ang="0">
                    <a:pos x="45" y="15"/>
                  </a:cxn>
                  <a:cxn ang="0">
                    <a:pos x="50" y="12"/>
                  </a:cxn>
                  <a:cxn ang="0">
                    <a:pos x="54" y="17"/>
                  </a:cxn>
                  <a:cxn ang="0">
                    <a:pos x="61" y="15"/>
                  </a:cxn>
                </a:cxnLst>
                <a:rect l="0" t="0" r="r" b="b"/>
                <a:pathLst>
                  <a:path w="164" h="103">
                    <a:moveTo>
                      <a:pt x="61" y="15"/>
                    </a:moveTo>
                    <a:lnTo>
                      <a:pt x="70" y="20"/>
                    </a:lnTo>
                    <a:lnTo>
                      <a:pt x="73" y="12"/>
                    </a:lnTo>
                    <a:lnTo>
                      <a:pt x="89" y="10"/>
                    </a:lnTo>
                    <a:lnTo>
                      <a:pt x="89" y="15"/>
                    </a:lnTo>
                    <a:lnTo>
                      <a:pt x="103" y="20"/>
                    </a:lnTo>
                    <a:lnTo>
                      <a:pt x="106" y="15"/>
                    </a:lnTo>
                    <a:lnTo>
                      <a:pt x="124" y="26"/>
                    </a:lnTo>
                    <a:lnTo>
                      <a:pt x="135" y="25"/>
                    </a:lnTo>
                    <a:lnTo>
                      <a:pt x="140" y="15"/>
                    </a:lnTo>
                    <a:lnTo>
                      <a:pt x="147" y="25"/>
                    </a:lnTo>
                    <a:lnTo>
                      <a:pt x="158" y="30"/>
                    </a:lnTo>
                    <a:lnTo>
                      <a:pt x="164" y="44"/>
                    </a:lnTo>
                    <a:lnTo>
                      <a:pt x="162" y="49"/>
                    </a:lnTo>
                    <a:lnTo>
                      <a:pt x="151" y="52"/>
                    </a:lnTo>
                    <a:lnTo>
                      <a:pt x="148" y="57"/>
                    </a:lnTo>
                    <a:lnTo>
                      <a:pt x="151" y="62"/>
                    </a:lnTo>
                    <a:lnTo>
                      <a:pt x="152" y="71"/>
                    </a:lnTo>
                    <a:lnTo>
                      <a:pt x="149" y="85"/>
                    </a:lnTo>
                    <a:lnTo>
                      <a:pt x="151" y="91"/>
                    </a:lnTo>
                    <a:lnTo>
                      <a:pt x="146" y="101"/>
                    </a:lnTo>
                    <a:lnTo>
                      <a:pt x="126" y="103"/>
                    </a:lnTo>
                    <a:lnTo>
                      <a:pt x="105" y="98"/>
                    </a:lnTo>
                    <a:lnTo>
                      <a:pt x="99" y="91"/>
                    </a:lnTo>
                    <a:lnTo>
                      <a:pt x="82" y="93"/>
                    </a:lnTo>
                    <a:lnTo>
                      <a:pt x="81" y="89"/>
                    </a:lnTo>
                    <a:lnTo>
                      <a:pt x="65" y="97"/>
                    </a:lnTo>
                    <a:lnTo>
                      <a:pt x="63" y="92"/>
                    </a:lnTo>
                    <a:lnTo>
                      <a:pt x="54" y="87"/>
                    </a:lnTo>
                    <a:lnTo>
                      <a:pt x="34" y="87"/>
                    </a:lnTo>
                    <a:lnTo>
                      <a:pt x="24" y="76"/>
                    </a:lnTo>
                    <a:lnTo>
                      <a:pt x="17" y="76"/>
                    </a:lnTo>
                    <a:lnTo>
                      <a:pt x="7" y="63"/>
                    </a:lnTo>
                    <a:lnTo>
                      <a:pt x="3" y="52"/>
                    </a:lnTo>
                    <a:lnTo>
                      <a:pt x="3" y="44"/>
                    </a:lnTo>
                    <a:lnTo>
                      <a:pt x="0" y="42"/>
                    </a:lnTo>
                    <a:lnTo>
                      <a:pt x="2" y="30"/>
                    </a:lnTo>
                    <a:lnTo>
                      <a:pt x="13" y="20"/>
                    </a:lnTo>
                    <a:lnTo>
                      <a:pt x="30" y="15"/>
                    </a:lnTo>
                    <a:lnTo>
                      <a:pt x="35" y="0"/>
                    </a:lnTo>
                    <a:lnTo>
                      <a:pt x="41" y="0"/>
                    </a:lnTo>
                    <a:lnTo>
                      <a:pt x="45" y="15"/>
                    </a:lnTo>
                    <a:lnTo>
                      <a:pt x="50" y="12"/>
                    </a:lnTo>
                    <a:lnTo>
                      <a:pt x="54" y="17"/>
                    </a:lnTo>
                    <a:lnTo>
                      <a:pt x="61" y="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6" name="Freeform 298"/>
              <p:cNvSpPr>
                <a:spLocks noChangeAspect="1"/>
              </p:cNvSpPr>
              <p:nvPr/>
            </p:nvSpPr>
            <p:spPr bwMode="gray">
              <a:xfrm>
                <a:off x="1452" y="1121"/>
                <a:ext cx="189" cy="119"/>
              </a:xfrm>
              <a:custGeom>
                <a:avLst/>
                <a:gdLst/>
                <a:ahLst/>
                <a:cxnLst>
                  <a:cxn ang="0">
                    <a:pos x="27" y="21"/>
                  </a:cxn>
                  <a:cxn ang="0">
                    <a:pos x="19" y="52"/>
                  </a:cxn>
                  <a:cxn ang="0">
                    <a:pos x="3" y="68"/>
                  </a:cxn>
                  <a:cxn ang="0">
                    <a:pos x="37" y="106"/>
                  </a:cxn>
                  <a:cxn ang="0">
                    <a:pos x="110" y="210"/>
                  </a:cxn>
                  <a:cxn ang="0">
                    <a:pos x="169" y="197"/>
                  </a:cxn>
                  <a:cxn ang="0">
                    <a:pos x="197" y="176"/>
                  </a:cxn>
                  <a:cxn ang="0">
                    <a:pos x="229" y="268"/>
                  </a:cxn>
                  <a:cxn ang="0">
                    <a:pos x="266" y="354"/>
                  </a:cxn>
                  <a:cxn ang="0">
                    <a:pos x="245" y="454"/>
                  </a:cxn>
                  <a:cxn ang="0">
                    <a:pos x="271" y="534"/>
                  </a:cxn>
                  <a:cxn ang="0">
                    <a:pos x="307" y="537"/>
                  </a:cxn>
                  <a:cxn ang="0">
                    <a:pos x="345" y="559"/>
                  </a:cxn>
                  <a:cxn ang="0">
                    <a:pos x="397" y="580"/>
                  </a:cxn>
                  <a:cxn ang="0">
                    <a:pos x="412" y="527"/>
                  </a:cxn>
                  <a:cxn ang="0">
                    <a:pos x="443" y="517"/>
                  </a:cxn>
                  <a:cxn ang="0">
                    <a:pos x="466" y="591"/>
                  </a:cxn>
                  <a:cxn ang="0">
                    <a:pos x="517" y="575"/>
                  </a:cxn>
                  <a:cxn ang="0">
                    <a:pos x="559" y="579"/>
                  </a:cxn>
                  <a:cxn ang="0">
                    <a:pos x="590" y="579"/>
                  </a:cxn>
                  <a:cxn ang="0">
                    <a:pos x="640" y="585"/>
                  </a:cxn>
                  <a:cxn ang="0">
                    <a:pos x="658" y="580"/>
                  </a:cxn>
                  <a:cxn ang="0">
                    <a:pos x="728" y="497"/>
                  </a:cxn>
                  <a:cxn ang="0">
                    <a:pos x="775" y="582"/>
                  </a:cxn>
                  <a:cxn ang="0">
                    <a:pos x="837" y="579"/>
                  </a:cxn>
                  <a:cxn ang="0">
                    <a:pos x="913" y="528"/>
                  </a:cxn>
                  <a:cxn ang="0">
                    <a:pos x="917" y="453"/>
                  </a:cxn>
                  <a:cxn ang="0">
                    <a:pos x="936" y="376"/>
                  </a:cxn>
                  <a:cxn ang="0">
                    <a:pos x="912" y="346"/>
                  </a:cxn>
                  <a:cxn ang="0">
                    <a:pos x="859" y="302"/>
                  </a:cxn>
                  <a:cxn ang="0">
                    <a:pos x="737" y="302"/>
                  </a:cxn>
                  <a:cxn ang="0">
                    <a:pos x="670" y="330"/>
                  </a:cxn>
                  <a:cxn ang="0">
                    <a:pos x="635" y="348"/>
                  </a:cxn>
                  <a:cxn ang="0">
                    <a:pos x="610" y="361"/>
                  </a:cxn>
                  <a:cxn ang="0">
                    <a:pos x="617" y="399"/>
                  </a:cxn>
                  <a:cxn ang="0">
                    <a:pos x="560" y="386"/>
                  </a:cxn>
                  <a:cxn ang="0">
                    <a:pos x="503" y="386"/>
                  </a:cxn>
                  <a:cxn ang="0">
                    <a:pos x="465" y="383"/>
                  </a:cxn>
                  <a:cxn ang="0">
                    <a:pos x="436" y="348"/>
                  </a:cxn>
                  <a:cxn ang="0">
                    <a:pos x="407" y="357"/>
                  </a:cxn>
                  <a:cxn ang="0">
                    <a:pos x="390" y="354"/>
                  </a:cxn>
                  <a:cxn ang="0">
                    <a:pos x="381" y="306"/>
                  </a:cxn>
                  <a:cxn ang="0">
                    <a:pos x="358" y="279"/>
                  </a:cxn>
                  <a:cxn ang="0">
                    <a:pos x="327" y="289"/>
                  </a:cxn>
                  <a:cxn ang="0">
                    <a:pos x="354" y="263"/>
                  </a:cxn>
                  <a:cxn ang="0">
                    <a:pos x="325" y="246"/>
                  </a:cxn>
                  <a:cxn ang="0">
                    <a:pos x="296" y="206"/>
                  </a:cxn>
                  <a:cxn ang="0">
                    <a:pos x="347" y="232"/>
                  </a:cxn>
                  <a:cxn ang="0">
                    <a:pos x="418" y="193"/>
                  </a:cxn>
                  <a:cxn ang="0">
                    <a:pos x="344" y="172"/>
                  </a:cxn>
                  <a:cxn ang="0">
                    <a:pos x="323" y="144"/>
                  </a:cxn>
                  <a:cxn ang="0">
                    <a:pos x="350" y="139"/>
                  </a:cxn>
                  <a:cxn ang="0">
                    <a:pos x="293" y="95"/>
                  </a:cxn>
                  <a:cxn ang="0">
                    <a:pos x="232" y="123"/>
                  </a:cxn>
                  <a:cxn ang="0">
                    <a:pos x="192" y="123"/>
                  </a:cxn>
                  <a:cxn ang="0">
                    <a:pos x="176" y="36"/>
                  </a:cxn>
                  <a:cxn ang="0">
                    <a:pos x="111" y="15"/>
                  </a:cxn>
                </a:cxnLst>
                <a:rect l="0" t="0" r="r" b="b"/>
                <a:pathLst>
                  <a:path w="946" h="593">
                    <a:moveTo>
                      <a:pt x="111" y="15"/>
                    </a:moveTo>
                    <a:lnTo>
                      <a:pt x="101" y="17"/>
                    </a:lnTo>
                    <a:lnTo>
                      <a:pt x="79" y="2"/>
                    </a:lnTo>
                    <a:lnTo>
                      <a:pt x="60" y="0"/>
                    </a:lnTo>
                    <a:lnTo>
                      <a:pt x="27" y="11"/>
                    </a:lnTo>
                    <a:lnTo>
                      <a:pt x="27" y="21"/>
                    </a:lnTo>
                    <a:lnTo>
                      <a:pt x="21" y="27"/>
                    </a:lnTo>
                    <a:lnTo>
                      <a:pt x="6" y="25"/>
                    </a:lnTo>
                    <a:lnTo>
                      <a:pt x="9" y="32"/>
                    </a:lnTo>
                    <a:lnTo>
                      <a:pt x="5" y="39"/>
                    </a:lnTo>
                    <a:lnTo>
                      <a:pt x="8" y="48"/>
                    </a:lnTo>
                    <a:lnTo>
                      <a:pt x="19" y="52"/>
                    </a:lnTo>
                    <a:lnTo>
                      <a:pt x="31" y="66"/>
                    </a:lnTo>
                    <a:lnTo>
                      <a:pt x="36" y="72"/>
                    </a:lnTo>
                    <a:lnTo>
                      <a:pt x="37" y="76"/>
                    </a:lnTo>
                    <a:lnTo>
                      <a:pt x="21" y="76"/>
                    </a:lnTo>
                    <a:lnTo>
                      <a:pt x="6" y="64"/>
                    </a:lnTo>
                    <a:lnTo>
                      <a:pt x="3" y="68"/>
                    </a:lnTo>
                    <a:lnTo>
                      <a:pt x="0" y="84"/>
                    </a:lnTo>
                    <a:lnTo>
                      <a:pt x="6" y="90"/>
                    </a:lnTo>
                    <a:lnTo>
                      <a:pt x="24" y="92"/>
                    </a:lnTo>
                    <a:lnTo>
                      <a:pt x="25" y="99"/>
                    </a:lnTo>
                    <a:lnTo>
                      <a:pt x="35" y="108"/>
                    </a:lnTo>
                    <a:lnTo>
                      <a:pt x="37" y="106"/>
                    </a:lnTo>
                    <a:lnTo>
                      <a:pt x="45" y="122"/>
                    </a:lnTo>
                    <a:lnTo>
                      <a:pt x="52" y="120"/>
                    </a:lnTo>
                    <a:lnTo>
                      <a:pt x="72" y="167"/>
                    </a:lnTo>
                    <a:lnTo>
                      <a:pt x="91" y="169"/>
                    </a:lnTo>
                    <a:lnTo>
                      <a:pt x="101" y="179"/>
                    </a:lnTo>
                    <a:lnTo>
                      <a:pt x="110" y="210"/>
                    </a:lnTo>
                    <a:lnTo>
                      <a:pt x="111" y="192"/>
                    </a:lnTo>
                    <a:lnTo>
                      <a:pt x="118" y="201"/>
                    </a:lnTo>
                    <a:lnTo>
                      <a:pt x="169" y="210"/>
                    </a:lnTo>
                    <a:lnTo>
                      <a:pt x="175" y="209"/>
                    </a:lnTo>
                    <a:lnTo>
                      <a:pt x="167" y="204"/>
                    </a:lnTo>
                    <a:lnTo>
                      <a:pt x="169" y="197"/>
                    </a:lnTo>
                    <a:lnTo>
                      <a:pt x="176" y="194"/>
                    </a:lnTo>
                    <a:lnTo>
                      <a:pt x="177" y="197"/>
                    </a:lnTo>
                    <a:lnTo>
                      <a:pt x="185" y="192"/>
                    </a:lnTo>
                    <a:lnTo>
                      <a:pt x="191" y="187"/>
                    </a:lnTo>
                    <a:lnTo>
                      <a:pt x="192" y="181"/>
                    </a:lnTo>
                    <a:lnTo>
                      <a:pt x="197" y="176"/>
                    </a:lnTo>
                    <a:lnTo>
                      <a:pt x="207" y="183"/>
                    </a:lnTo>
                    <a:lnTo>
                      <a:pt x="210" y="203"/>
                    </a:lnTo>
                    <a:lnTo>
                      <a:pt x="216" y="216"/>
                    </a:lnTo>
                    <a:lnTo>
                      <a:pt x="224" y="230"/>
                    </a:lnTo>
                    <a:lnTo>
                      <a:pt x="229" y="253"/>
                    </a:lnTo>
                    <a:lnTo>
                      <a:pt x="229" y="268"/>
                    </a:lnTo>
                    <a:lnTo>
                      <a:pt x="234" y="271"/>
                    </a:lnTo>
                    <a:lnTo>
                      <a:pt x="246" y="289"/>
                    </a:lnTo>
                    <a:lnTo>
                      <a:pt x="255" y="306"/>
                    </a:lnTo>
                    <a:lnTo>
                      <a:pt x="256" y="328"/>
                    </a:lnTo>
                    <a:lnTo>
                      <a:pt x="258" y="345"/>
                    </a:lnTo>
                    <a:lnTo>
                      <a:pt x="266" y="354"/>
                    </a:lnTo>
                    <a:lnTo>
                      <a:pt x="253" y="367"/>
                    </a:lnTo>
                    <a:lnTo>
                      <a:pt x="239" y="397"/>
                    </a:lnTo>
                    <a:lnTo>
                      <a:pt x="245" y="400"/>
                    </a:lnTo>
                    <a:lnTo>
                      <a:pt x="240" y="426"/>
                    </a:lnTo>
                    <a:lnTo>
                      <a:pt x="239" y="437"/>
                    </a:lnTo>
                    <a:lnTo>
                      <a:pt x="245" y="454"/>
                    </a:lnTo>
                    <a:lnTo>
                      <a:pt x="264" y="450"/>
                    </a:lnTo>
                    <a:lnTo>
                      <a:pt x="261" y="466"/>
                    </a:lnTo>
                    <a:lnTo>
                      <a:pt x="256" y="481"/>
                    </a:lnTo>
                    <a:lnTo>
                      <a:pt x="258" y="507"/>
                    </a:lnTo>
                    <a:lnTo>
                      <a:pt x="257" y="518"/>
                    </a:lnTo>
                    <a:lnTo>
                      <a:pt x="271" y="534"/>
                    </a:lnTo>
                    <a:lnTo>
                      <a:pt x="288" y="540"/>
                    </a:lnTo>
                    <a:lnTo>
                      <a:pt x="282" y="543"/>
                    </a:lnTo>
                    <a:lnTo>
                      <a:pt x="283" y="551"/>
                    </a:lnTo>
                    <a:lnTo>
                      <a:pt x="288" y="558"/>
                    </a:lnTo>
                    <a:lnTo>
                      <a:pt x="306" y="554"/>
                    </a:lnTo>
                    <a:lnTo>
                      <a:pt x="307" y="537"/>
                    </a:lnTo>
                    <a:lnTo>
                      <a:pt x="312" y="533"/>
                    </a:lnTo>
                    <a:lnTo>
                      <a:pt x="330" y="517"/>
                    </a:lnTo>
                    <a:lnTo>
                      <a:pt x="318" y="537"/>
                    </a:lnTo>
                    <a:lnTo>
                      <a:pt x="334" y="560"/>
                    </a:lnTo>
                    <a:lnTo>
                      <a:pt x="334" y="533"/>
                    </a:lnTo>
                    <a:lnTo>
                      <a:pt x="345" y="559"/>
                    </a:lnTo>
                    <a:lnTo>
                      <a:pt x="355" y="559"/>
                    </a:lnTo>
                    <a:lnTo>
                      <a:pt x="352" y="569"/>
                    </a:lnTo>
                    <a:lnTo>
                      <a:pt x="363" y="572"/>
                    </a:lnTo>
                    <a:lnTo>
                      <a:pt x="366" y="564"/>
                    </a:lnTo>
                    <a:lnTo>
                      <a:pt x="369" y="577"/>
                    </a:lnTo>
                    <a:lnTo>
                      <a:pt x="397" y="580"/>
                    </a:lnTo>
                    <a:lnTo>
                      <a:pt x="417" y="558"/>
                    </a:lnTo>
                    <a:lnTo>
                      <a:pt x="416" y="553"/>
                    </a:lnTo>
                    <a:lnTo>
                      <a:pt x="404" y="542"/>
                    </a:lnTo>
                    <a:lnTo>
                      <a:pt x="407" y="529"/>
                    </a:lnTo>
                    <a:lnTo>
                      <a:pt x="404" y="529"/>
                    </a:lnTo>
                    <a:lnTo>
                      <a:pt x="412" y="527"/>
                    </a:lnTo>
                    <a:lnTo>
                      <a:pt x="419" y="531"/>
                    </a:lnTo>
                    <a:lnTo>
                      <a:pt x="418" y="517"/>
                    </a:lnTo>
                    <a:lnTo>
                      <a:pt x="425" y="540"/>
                    </a:lnTo>
                    <a:lnTo>
                      <a:pt x="431" y="550"/>
                    </a:lnTo>
                    <a:lnTo>
                      <a:pt x="441" y="531"/>
                    </a:lnTo>
                    <a:lnTo>
                      <a:pt x="443" y="517"/>
                    </a:lnTo>
                    <a:lnTo>
                      <a:pt x="447" y="518"/>
                    </a:lnTo>
                    <a:lnTo>
                      <a:pt x="456" y="528"/>
                    </a:lnTo>
                    <a:lnTo>
                      <a:pt x="456" y="538"/>
                    </a:lnTo>
                    <a:lnTo>
                      <a:pt x="452" y="561"/>
                    </a:lnTo>
                    <a:lnTo>
                      <a:pt x="451" y="585"/>
                    </a:lnTo>
                    <a:lnTo>
                      <a:pt x="466" y="591"/>
                    </a:lnTo>
                    <a:lnTo>
                      <a:pt x="474" y="585"/>
                    </a:lnTo>
                    <a:lnTo>
                      <a:pt x="486" y="591"/>
                    </a:lnTo>
                    <a:lnTo>
                      <a:pt x="493" y="583"/>
                    </a:lnTo>
                    <a:lnTo>
                      <a:pt x="497" y="593"/>
                    </a:lnTo>
                    <a:lnTo>
                      <a:pt x="516" y="588"/>
                    </a:lnTo>
                    <a:lnTo>
                      <a:pt x="517" y="575"/>
                    </a:lnTo>
                    <a:lnTo>
                      <a:pt x="525" y="575"/>
                    </a:lnTo>
                    <a:lnTo>
                      <a:pt x="524" y="588"/>
                    </a:lnTo>
                    <a:lnTo>
                      <a:pt x="533" y="591"/>
                    </a:lnTo>
                    <a:lnTo>
                      <a:pt x="554" y="592"/>
                    </a:lnTo>
                    <a:lnTo>
                      <a:pt x="560" y="587"/>
                    </a:lnTo>
                    <a:lnTo>
                      <a:pt x="559" y="579"/>
                    </a:lnTo>
                    <a:lnTo>
                      <a:pt x="553" y="566"/>
                    </a:lnTo>
                    <a:lnTo>
                      <a:pt x="557" y="579"/>
                    </a:lnTo>
                    <a:lnTo>
                      <a:pt x="572" y="588"/>
                    </a:lnTo>
                    <a:lnTo>
                      <a:pt x="579" y="580"/>
                    </a:lnTo>
                    <a:lnTo>
                      <a:pt x="583" y="566"/>
                    </a:lnTo>
                    <a:lnTo>
                      <a:pt x="590" y="579"/>
                    </a:lnTo>
                    <a:lnTo>
                      <a:pt x="594" y="592"/>
                    </a:lnTo>
                    <a:lnTo>
                      <a:pt x="613" y="588"/>
                    </a:lnTo>
                    <a:lnTo>
                      <a:pt x="621" y="575"/>
                    </a:lnTo>
                    <a:lnTo>
                      <a:pt x="621" y="549"/>
                    </a:lnTo>
                    <a:lnTo>
                      <a:pt x="634" y="581"/>
                    </a:lnTo>
                    <a:lnTo>
                      <a:pt x="640" y="585"/>
                    </a:lnTo>
                    <a:lnTo>
                      <a:pt x="643" y="576"/>
                    </a:lnTo>
                    <a:lnTo>
                      <a:pt x="651" y="566"/>
                    </a:lnTo>
                    <a:lnTo>
                      <a:pt x="649" y="551"/>
                    </a:lnTo>
                    <a:lnTo>
                      <a:pt x="650" y="543"/>
                    </a:lnTo>
                    <a:lnTo>
                      <a:pt x="651" y="556"/>
                    </a:lnTo>
                    <a:lnTo>
                      <a:pt x="658" y="580"/>
                    </a:lnTo>
                    <a:lnTo>
                      <a:pt x="682" y="580"/>
                    </a:lnTo>
                    <a:lnTo>
                      <a:pt x="730" y="569"/>
                    </a:lnTo>
                    <a:lnTo>
                      <a:pt x="747" y="532"/>
                    </a:lnTo>
                    <a:lnTo>
                      <a:pt x="737" y="521"/>
                    </a:lnTo>
                    <a:lnTo>
                      <a:pt x="731" y="505"/>
                    </a:lnTo>
                    <a:lnTo>
                      <a:pt x="728" y="497"/>
                    </a:lnTo>
                    <a:lnTo>
                      <a:pt x="739" y="504"/>
                    </a:lnTo>
                    <a:lnTo>
                      <a:pt x="746" y="518"/>
                    </a:lnTo>
                    <a:lnTo>
                      <a:pt x="757" y="518"/>
                    </a:lnTo>
                    <a:lnTo>
                      <a:pt x="758" y="533"/>
                    </a:lnTo>
                    <a:lnTo>
                      <a:pt x="758" y="559"/>
                    </a:lnTo>
                    <a:lnTo>
                      <a:pt x="775" y="582"/>
                    </a:lnTo>
                    <a:lnTo>
                      <a:pt x="788" y="580"/>
                    </a:lnTo>
                    <a:lnTo>
                      <a:pt x="790" y="570"/>
                    </a:lnTo>
                    <a:lnTo>
                      <a:pt x="796" y="580"/>
                    </a:lnTo>
                    <a:lnTo>
                      <a:pt x="811" y="588"/>
                    </a:lnTo>
                    <a:lnTo>
                      <a:pt x="825" y="591"/>
                    </a:lnTo>
                    <a:lnTo>
                      <a:pt x="837" y="579"/>
                    </a:lnTo>
                    <a:lnTo>
                      <a:pt x="859" y="570"/>
                    </a:lnTo>
                    <a:lnTo>
                      <a:pt x="892" y="570"/>
                    </a:lnTo>
                    <a:lnTo>
                      <a:pt x="903" y="564"/>
                    </a:lnTo>
                    <a:lnTo>
                      <a:pt x="917" y="563"/>
                    </a:lnTo>
                    <a:lnTo>
                      <a:pt x="917" y="534"/>
                    </a:lnTo>
                    <a:lnTo>
                      <a:pt x="913" y="528"/>
                    </a:lnTo>
                    <a:lnTo>
                      <a:pt x="915" y="521"/>
                    </a:lnTo>
                    <a:lnTo>
                      <a:pt x="909" y="510"/>
                    </a:lnTo>
                    <a:lnTo>
                      <a:pt x="896" y="495"/>
                    </a:lnTo>
                    <a:lnTo>
                      <a:pt x="897" y="468"/>
                    </a:lnTo>
                    <a:lnTo>
                      <a:pt x="907" y="463"/>
                    </a:lnTo>
                    <a:lnTo>
                      <a:pt x="917" y="453"/>
                    </a:lnTo>
                    <a:lnTo>
                      <a:pt x="923" y="440"/>
                    </a:lnTo>
                    <a:lnTo>
                      <a:pt x="935" y="434"/>
                    </a:lnTo>
                    <a:lnTo>
                      <a:pt x="946" y="415"/>
                    </a:lnTo>
                    <a:lnTo>
                      <a:pt x="945" y="378"/>
                    </a:lnTo>
                    <a:lnTo>
                      <a:pt x="944" y="376"/>
                    </a:lnTo>
                    <a:lnTo>
                      <a:pt x="936" y="376"/>
                    </a:lnTo>
                    <a:lnTo>
                      <a:pt x="933" y="367"/>
                    </a:lnTo>
                    <a:lnTo>
                      <a:pt x="935" y="361"/>
                    </a:lnTo>
                    <a:lnTo>
                      <a:pt x="911" y="366"/>
                    </a:lnTo>
                    <a:lnTo>
                      <a:pt x="902" y="362"/>
                    </a:lnTo>
                    <a:lnTo>
                      <a:pt x="913" y="355"/>
                    </a:lnTo>
                    <a:lnTo>
                      <a:pt x="912" y="346"/>
                    </a:lnTo>
                    <a:lnTo>
                      <a:pt x="909" y="341"/>
                    </a:lnTo>
                    <a:lnTo>
                      <a:pt x="892" y="329"/>
                    </a:lnTo>
                    <a:lnTo>
                      <a:pt x="881" y="334"/>
                    </a:lnTo>
                    <a:lnTo>
                      <a:pt x="860" y="328"/>
                    </a:lnTo>
                    <a:lnTo>
                      <a:pt x="863" y="310"/>
                    </a:lnTo>
                    <a:lnTo>
                      <a:pt x="859" y="302"/>
                    </a:lnTo>
                    <a:lnTo>
                      <a:pt x="853" y="305"/>
                    </a:lnTo>
                    <a:lnTo>
                      <a:pt x="798" y="291"/>
                    </a:lnTo>
                    <a:lnTo>
                      <a:pt x="777" y="297"/>
                    </a:lnTo>
                    <a:lnTo>
                      <a:pt x="756" y="313"/>
                    </a:lnTo>
                    <a:lnTo>
                      <a:pt x="741" y="311"/>
                    </a:lnTo>
                    <a:lnTo>
                      <a:pt x="737" y="302"/>
                    </a:lnTo>
                    <a:lnTo>
                      <a:pt x="729" y="306"/>
                    </a:lnTo>
                    <a:lnTo>
                      <a:pt x="720" y="298"/>
                    </a:lnTo>
                    <a:lnTo>
                      <a:pt x="712" y="298"/>
                    </a:lnTo>
                    <a:lnTo>
                      <a:pt x="705" y="310"/>
                    </a:lnTo>
                    <a:lnTo>
                      <a:pt x="676" y="324"/>
                    </a:lnTo>
                    <a:lnTo>
                      <a:pt x="670" y="330"/>
                    </a:lnTo>
                    <a:lnTo>
                      <a:pt x="671" y="338"/>
                    </a:lnTo>
                    <a:lnTo>
                      <a:pt x="673" y="341"/>
                    </a:lnTo>
                    <a:lnTo>
                      <a:pt x="654" y="335"/>
                    </a:lnTo>
                    <a:lnTo>
                      <a:pt x="644" y="339"/>
                    </a:lnTo>
                    <a:lnTo>
                      <a:pt x="638" y="351"/>
                    </a:lnTo>
                    <a:lnTo>
                      <a:pt x="635" y="348"/>
                    </a:lnTo>
                    <a:lnTo>
                      <a:pt x="638" y="362"/>
                    </a:lnTo>
                    <a:lnTo>
                      <a:pt x="637" y="367"/>
                    </a:lnTo>
                    <a:lnTo>
                      <a:pt x="635" y="362"/>
                    </a:lnTo>
                    <a:lnTo>
                      <a:pt x="623" y="357"/>
                    </a:lnTo>
                    <a:lnTo>
                      <a:pt x="621" y="349"/>
                    </a:lnTo>
                    <a:lnTo>
                      <a:pt x="610" y="361"/>
                    </a:lnTo>
                    <a:lnTo>
                      <a:pt x="600" y="361"/>
                    </a:lnTo>
                    <a:lnTo>
                      <a:pt x="584" y="370"/>
                    </a:lnTo>
                    <a:lnTo>
                      <a:pt x="585" y="377"/>
                    </a:lnTo>
                    <a:lnTo>
                      <a:pt x="596" y="386"/>
                    </a:lnTo>
                    <a:lnTo>
                      <a:pt x="615" y="391"/>
                    </a:lnTo>
                    <a:lnTo>
                      <a:pt x="617" y="399"/>
                    </a:lnTo>
                    <a:lnTo>
                      <a:pt x="606" y="394"/>
                    </a:lnTo>
                    <a:lnTo>
                      <a:pt x="583" y="393"/>
                    </a:lnTo>
                    <a:lnTo>
                      <a:pt x="554" y="409"/>
                    </a:lnTo>
                    <a:lnTo>
                      <a:pt x="549" y="403"/>
                    </a:lnTo>
                    <a:lnTo>
                      <a:pt x="567" y="393"/>
                    </a:lnTo>
                    <a:lnTo>
                      <a:pt x="560" y="386"/>
                    </a:lnTo>
                    <a:lnTo>
                      <a:pt x="538" y="377"/>
                    </a:lnTo>
                    <a:lnTo>
                      <a:pt x="529" y="360"/>
                    </a:lnTo>
                    <a:lnTo>
                      <a:pt x="511" y="351"/>
                    </a:lnTo>
                    <a:lnTo>
                      <a:pt x="504" y="364"/>
                    </a:lnTo>
                    <a:lnTo>
                      <a:pt x="505" y="377"/>
                    </a:lnTo>
                    <a:lnTo>
                      <a:pt x="503" y="386"/>
                    </a:lnTo>
                    <a:lnTo>
                      <a:pt x="498" y="364"/>
                    </a:lnTo>
                    <a:lnTo>
                      <a:pt x="492" y="357"/>
                    </a:lnTo>
                    <a:lnTo>
                      <a:pt x="482" y="370"/>
                    </a:lnTo>
                    <a:lnTo>
                      <a:pt x="479" y="377"/>
                    </a:lnTo>
                    <a:lnTo>
                      <a:pt x="474" y="384"/>
                    </a:lnTo>
                    <a:lnTo>
                      <a:pt x="465" y="383"/>
                    </a:lnTo>
                    <a:lnTo>
                      <a:pt x="470" y="371"/>
                    </a:lnTo>
                    <a:lnTo>
                      <a:pt x="467" y="367"/>
                    </a:lnTo>
                    <a:lnTo>
                      <a:pt x="458" y="357"/>
                    </a:lnTo>
                    <a:lnTo>
                      <a:pt x="456" y="350"/>
                    </a:lnTo>
                    <a:lnTo>
                      <a:pt x="445" y="340"/>
                    </a:lnTo>
                    <a:lnTo>
                      <a:pt x="436" y="348"/>
                    </a:lnTo>
                    <a:lnTo>
                      <a:pt x="434" y="359"/>
                    </a:lnTo>
                    <a:lnTo>
                      <a:pt x="439" y="383"/>
                    </a:lnTo>
                    <a:lnTo>
                      <a:pt x="431" y="397"/>
                    </a:lnTo>
                    <a:lnTo>
                      <a:pt x="427" y="388"/>
                    </a:lnTo>
                    <a:lnTo>
                      <a:pt x="422" y="365"/>
                    </a:lnTo>
                    <a:lnTo>
                      <a:pt x="407" y="357"/>
                    </a:lnTo>
                    <a:lnTo>
                      <a:pt x="400" y="367"/>
                    </a:lnTo>
                    <a:lnTo>
                      <a:pt x="395" y="366"/>
                    </a:lnTo>
                    <a:lnTo>
                      <a:pt x="395" y="364"/>
                    </a:lnTo>
                    <a:lnTo>
                      <a:pt x="397" y="357"/>
                    </a:lnTo>
                    <a:lnTo>
                      <a:pt x="388" y="361"/>
                    </a:lnTo>
                    <a:lnTo>
                      <a:pt x="390" y="354"/>
                    </a:lnTo>
                    <a:lnTo>
                      <a:pt x="409" y="349"/>
                    </a:lnTo>
                    <a:lnTo>
                      <a:pt x="417" y="317"/>
                    </a:lnTo>
                    <a:lnTo>
                      <a:pt x="412" y="316"/>
                    </a:lnTo>
                    <a:lnTo>
                      <a:pt x="407" y="302"/>
                    </a:lnTo>
                    <a:lnTo>
                      <a:pt x="393" y="310"/>
                    </a:lnTo>
                    <a:lnTo>
                      <a:pt x="381" y="306"/>
                    </a:lnTo>
                    <a:lnTo>
                      <a:pt x="387" y="295"/>
                    </a:lnTo>
                    <a:lnTo>
                      <a:pt x="380" y="278"/>
                    </a:lnTo>
                    <a:lnTo>
                      <a:pt x="374" y="274"/>
                    </a:lnTo>
                    <a:lnTo>
                      <a:pt x="369" y="284"/>
                    </a:lnTo>
                    <a:lnTo>
                      <a:pt x="365" y="286"/>
                    </a:lnTo>
                    <a:lnTo>
                      <a:pt x="358" y="279"/>
                    </a:lnTo>
                    <a:lnTo>
                      <a:pt x="347" y="289"/>
                    </a:lnTo>
                    <a:lnTo>
                      <a:pt x="347" y="275"/>
                    </a:lnTo>
                    <a:lnTo>
                      <a:pt x="339" y="280"/>
                    </a:lnTo>
                    <a:lnTo>
                      <a:pt x="333" y="279"/>
                    </a:lnTo>
                    <a:lnTo>
                      <a:pt x="332" y="276"/>
                    </a:lnTo>
                    <a:lnTo>
                      <a:pt x="327" y="289"/>
                    </a:lnTo>
                    <a:lnTo>
                      <a:pt x="306" y="312"/>
                    </a:lnTo>
                    <a:lnTo>
                      <a:pt x="309" y="291"/>
                    </a:lnTo>
                    <a:lnTo>
                      <a:pt x="317" y="286"/>
                    </a:lnTo>
                    <a:lnTo>
                      <a:pt x="318" y="281"/>
                    </a:lnTo>
                    <a:lnTo>
                      <a:pt x="312" y="271"/>
                    </a:lnTo>
                    <a:lnTo>
                      <a:pt x="354" y="263"/>
                    </a:lnTo>
                    <a:lnTo>
                      <a:pt x="344" y="255"/>
                    </a:lnTo>
                    <a:lnTo>
                      <a:pt x="332" y="259"/>
                    </a:lnTo>
                    <a:lnTo>
                      <a:pt x="326" y="252"/>
                    </a:lnTo>
                    <a:lnTo>
                      <a:pt x="328" y="249"/>
                    </a:lnTo>
                    <a:lnTo>
                      <a:pt x="330" y="246"/>
                    </a:lnTo>
                    <a:lnTo>
                      <a:pt x="325" y="246"/>
                    </a:lnTo>
                    <a:lnTo>
                      <a:pt x="321" y="238"/>
                    </a:lnTo>
                    <a:lnTo>
                      <a:pt x="307" y="231"/>
                    </a:lnTo>
                    <a:lnTo>
                      <a:pt x="290" y="230"/>
                    </a:lnTo>
                    <a:lnTo>
                      <a:pt x="301" y="217"/>
                    </a:lnTo>
                    <a:lnTo>
                      <a:pt x="295" y="215"/>
                    </a:lnTo>
                    <a:lnTo>
                      <a:pt x="296" y="206"/>
                    </a:lnTo>
                    <a:lnTo>
                      <a:pt x="311" y="225"/>
                    </a:lnTo>
                    <a:lnTo>
                      <a:pt x="326" y="228"/>
                    </a:lnTo>
                    <a:lnTo>
                      <a:pt x="337" y="227"/>
                    </a:lnTo>
                    <a:lnTo>
                      <a:pt x="349" y="241"/>
                    </a:lnTo>
                    <a:lnTo>
                      <a:pt x="357" y="241"/>
                    </a:lnTo>
                    <a:lnTo>
                      <a:pt x="347" y="232"/>
                    </a:lnTo>
                    <a:lnTo>
                      <a:pt x="359" y="231"/>
                    </a:lnTo>
                    <a:lnTo>
                      <a:pt x="387" y="237"/>
                    </a:lnTo>
                    <a:lnTo>
                      <a:pt x="402" y="236"/>
                    </a:lnTo>
                    <a:lnTo>
                      <a:pt x="417" y="222"/>
                    </a:lnTo>
                    <a:lnTo>
                      <a:pt x="420" y="206"/>
                    </a:lnTo>
                    <a:lnTo>
                      <a:pt x="418" y="193"/>
                    </a:lnTo>
                    <a:lnTo>
                      <a:pt x="401" y="197"/>
                    </a:lnTo>
                    <a:lnTo>
                      <a:pt x="386" y="193"/>
                    </a:lnTo>
                    <a:lnTo>
                      <a:pt x="359" y="176"/>
                    </a:lnTo>
                    <a:lnTo>
                      <a:pt x="352" y="174"/>
                    </a:lnTo>
                    <a:lnTo>
                      <a:pt x="347" y="179"/>
                    </a:lnTo>
                    <a:lnTo>
                      <a:pt x="344" y="172"/>
                    </a:lnTo>
                    <a:lnTo>
                      <a:pt x="325" y="160"/>
                    </a:lnTo>
                    <a:lnTo>
                      <a:pt x="298" y="157"/>
                    </a:lnTo>
                    <a:lnTo>
                      <a:pt x="295" y="151"/>
                    </a:lnTo>
                    <a:lnTo>
                      <a:pt x="295" y="146"/>
                    </a:lnTo>
                    <a:lnTo>
                      <a:pt x="320" y="150"/>
                    </a:lnTo>
                    <a:lnTo>
                      <a:pt x="323" y="144"/>
                    </a:lnTo>
                    <a:lnTo>
                      <a:pt x="328" y="151"/>
                    </a:lnTo>
                    <a:lnTo>
                      <a:pt x="337" y="157"/>
                    </a:lnTo>
                    <a:lnTo>
                      <a:pt x="345" y="160"/>
                    </a:lnTo>
                    <a:lnTo>
                      <a:pt x="354" y="156"/>
                    </a:lnTo>
                    <a:lnTo>
                      <a:pt x="352" y="150"/>
                    </a:lnTo>
                    <a:lnTo>
                      <a:pt x="350" y="139"/>
                    </a:lnTo>
                    <a:lnTo>
                      <a:pt x="345" y="130"/>
                    </a:lnTo>
                    <a:lnTo>
                      <a:pt x="320" y="112"/>
                    </a:lnTo>
                    <a:lnTo>
                      <a:pt x="310" y="108"/>
                    </a:lnTo>
                    <a:lnTo>
                      <a:pt x="302" y="102"/>
                    </a:lnTo>
                    <a:lnTo>
                      <a:pt x="301" y="97"/>
                    </a:lnTo>
                    <a:lnTo>
                      <a:pt x="293" y="95"/>
                    </a:lnTo>
                    <a:lnTo>
                      <a:pt x="290" y="99"/>
                    </a:lnTo>
                    <a:lnTo>
                      <a:pt x="269" y="107"/>
                    </a:lnTo>
                    <a:lnTo>
                      <a:pt x="261" y="119"/>
                    </a:lnTo>
                    <a:lnTo>
                      <a:pt x="247" y="123"/>
                    </a:lnTo>
                    <a:lnTo>
                      <a:pt x="241" y="115"/>
                    </a:lnTo>
                    <a:lnTo>
                      <a:pt x="232" y="123"/>
                    </a:lnTo>
                    <a:lnTo>
                      <a:pt x="210" y="120"/>
                    </a:lnTo>
                    <a:lnTo>
                      <a:pt x="193" y="152"/>
                    </a:lnTo>
                    <a:lnTo>
                      <a:pt x="180" y="163"/>
                    </a:lnTo>
                    <a:lnTo>
                      <a:pt x="182" y="154"/>
                    </a:lnTo>
                    <a:lnTo>
                      <a:pt x="181" y="147"/>
                    </a:lnTo>
                    <a:lnTo>
                      <a:pt x="192" y="123"/>
                    </a:lnTo>
                    <a:lnTo>
                      <a:pt x="191" y="112"/>
                    </a:lnTo>
                    <a:lnTo>
                      <a:pt x="197" y="86"/>
                    </a:lnTo>
                    <a:lnTo>
                      <a:pt x="193" y="82"/>
                    </a:lnTo>
                    <a:lnTo>
                      <a:pt x="192" y="70"/>
                    </a:lnTo>
                    <a:lnTo>
                      <a:pt x="186" y="63"/>
                    </a:lnTo>
                    <a:lnTo>
                      <a:pt x="176" y="36"/>
                    </a:lnTo>
                    <a:lnTo>
                      <a:pt x="166" y="39"/>
                    </a:lnTo>
                    <a:lnTo>
                      <a:pt x="161" y="29"/>
                    </a:lnTo>
                    <a:lnTo>
                      <a:pt x="156" y="39"/>
                    </a:lnTo>
                    <a:lnTo>
                      <a:pt x="143" y="45"/>
                    </a:lnTo>
                    <a:lnTo>
                      <a:pt x="137" y="33"/>
                    </a:lnTo>
                    <a:lnTo>
                      <a:pt x="111" y="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7" name="Freeform 299"/>
              <p:cNvSpPr>
                <a:spLocks noChangeAspect="1"/>
              </p:cNvSpPr>
              <p:nvPr/>
            </p:nvSpPr>
            <p:spPr bwMode="gray">
              <a:xfrm>
                <a:off x="1457" y="1187"/>
                <a:ext cx="33" cy="46"/>
              </a:xfrm>
              <a:custGeom>
                <a:avLst/>
                <a:gdLst/>
                <a:ahLst/>
                <a:cxnLst>
                  <a:cxn ang="0">
                    <a:pos x="82" y="0"/>
                  </a:cxn>
                  <a:cxn ang="0">
                    <a:pos x="105" y="22"/>
                  </a:cxn>
                  <a:cxn ang="0">
                    <a:pos x="123" y="39"/>
                  </a:cxn>
                  <a:cxn ang="0">
                    <a:pos x="129" y="48"/>
                  </a:cxn>
                  <a:cxn ang="0">
                    <a:pos x="130" y="76"/>
                  </a:cxn>
                  <a:cxn ang="0">
                    <a:pos x="149" y="76"/>
                  </a:cxn>
                  <a:cxn ang="0">
                    <a:pos x="156" y="89"/>
                  </a:cxn>
                  <a:cxn ang="0">
                    <a:pos x="157" y="109"/>
                  </a:cxn>
                  <a:cxn ang="0">
                    <a:pos x="159" y="145"/>
                  </a:cxn>
                  <a:cxn ang="0">
                    <a:pos x="161" y="210"/>
                  </a:cxn>
                  <a:cxn ang="0">
                    <a:pos x="150" y="226"/>
                  </a:cxn>
                  <a:cxn ang="0">
                    <a:pos x="124" y="229"/>
                  </a:cxn>
                  <a:cxn ang="0">
                    <a:pos x="98" y="228"/>
                  </a:cxn>
                  <a:cxn ang="0">
                    <a:pos x="86" y="211"/>
                  </a:cxn>
                  <a:cxn ang="0">
                    <a:pos x="75" y="197"/>
                  </a:cxn>
                  <a:cxn ang="0">
                    <a:pos x="62" y="185"/>
                  </a:cxn>
                  <a:cxn ang="0">
                    <a:pos x="60" y="195"/>
                  </a:cxn>
                  <a:cxn ang="0">
                    <a:pos x="53" y="193"/>
                  </a:cxn>
                  <a:cxn ang="0">
                    <a:pos x="50" y="178"/>
                  </a:cxn>
                  <a:cxn ang="0">
                    <a:pos x="39" y="183"/>
                  </a:cxn>
                  <a:cxn ang="0">
                    <a:pos x="26" y="159"/>
                  </a:cxn>
                  <a:cxn ang="0">
                    <a:pos x="31" y="142"/>
                  </a:cxn>
                  <a:cxn ang="0">
                    <a:pos x="25" y="137"/>
                  </a:cxn>
                  <a:cxn ang="0">
                    <a:pos x="14" y="158"/>
                  </a:cxn>
                  <a:cxn ang="0">
                    <a:pos x="6" y="141"/>
                  </a:cxn>
                  <a:cxn ang="0">
                    <a:pos x="0" y="113"/>
                  </a:cxn>
                  <a:cxn ang="0">
                    <a:pos x="6" y="103"/>
                  </a:cxn>
                  <a:cxn ang="0">
                    <a:pos x="7" y="92"/>
                  </a:cxn>
                  <a:cxn ang="0">
                    <a:pos x="23" y="83"/>
                  </a:cxn>
                  <a:cxn ang="0">
                    <a:pos x="34" y="73"/>
                  </a:cxn>
                  <a:cxn ang="0">
                    <a:pos x="26" y="67"/>
                  </a:cxn>
                  <a:cxn ang="0">
                    <a:pos x="32" y="64"/>
                  </a:cxn>
                  <a:cxn ang="0">
                    <a:pos x="39" y="50"/>
                  </a:cxn>
                  <a:cxn ang="0">
                    <a:pos x="23" y="60"/>
                  </a:cxn>
                  <a:cxn ang="0">
                    <a:pos x="28" y="45"/>
                  </a:cxn>
                  <a:cxn ang="0">
                    <a:pos x="44" y="43"/>
                  </a:cxn>
                  <a:cxn ang="0">
                    <a:pos x="65" y="5"/>
                  </a:cxn>
                  <a:cxn ang="0">
                    <a:pos x="84" y="7"/>
                  </a:cxn>
                </a:cxnLst>
                <a:rect l="0" t="0" r="r" b="b"/>
                <a:pathLst>
                  <a:path w="163" h="229">
                    <a:moveTo>
                      <a:pt x="84" y="7"/>
                    </a:moveTo>
                    <a:lnTo>
                      <a:pt x="82" y="0"/>
                    </a:lnTo>
                    <a:lnTo>
                      <a:pt x="85" y="12"/>
                    </a:lnTo>
                    <a:lnTo>
                      <a:pt x="105" y="22"/>
                    </a:lnTo>
                    <a:lnTo>
                      <a:pt x="114" y="34"/>
                    </a:lnTo>
                    <a:lnTo>
                      <a:pt x="123" y="39"/>
                    </a:lnTo>
                    <a:lnTo>
                      <a:pt x="123" y="48"/>
                    </a:lnTo>
                    <a:lnTo>
                      <a:pt x="129" y="48"/>
                    </a:lnTo>
                    <a:lnTo>
                      <a:pt x="134" y="59"/>
                    </a:lnTo>
                    <a:lnTo>
                      <a:pt x="130" y="76"/>
                    </a:lnTo>
                    <a:lnTo>
                      <a:pt x="141" y="65"/>
                    </a:lnTo>
                    <a:lnTo>
                      <a:pt x="149" y="76"/>
                    </a:lnTo>
                    <a:lnTo>
                      <a:pt x="147" y="82"/>
                    </a:lnTo>
                    <a:lnTo>
                      <a:pt x="156" y="89"/>
                    </a:lnTo>
                    <a:lnTo>
                      <a:pt x="161" y="99"/>
                    </a:lnTo>
                    <a:lnTo>
                      <a:pt x="157" y="109"/>
                    </a:lnTo>
                    <a:lnTo>
                      <a:pt x="161" y="123"/>
                    </a:lnTo>
                    <a:lnTo>
                      <a:pt x="159" y="145"/>
                    </a:lnTo>
                    <a:lnTo>
                      <a:pt x="163" y="182"/>
                    </a:lnTo>
                    <a:lnTo>
                      <a:pt x="161" y="210"/>
                    </a:lnTo>
                    <a:lnTo>
                      <a:pt x="159" y="218"/>
                    </a:lnTo>
                    <a:lnTo>
                      <a:pt x="150" y="226"/>
                    </a:lnTo>
                    <a:lnTo>
                      <a:pt x="136" y="224"/>
                    </a:lnTo>
                    <a:lnTo>
                      <a:pt x="124" y="229"/>
                    </a:lnTo>
                    <a:lnTo>
                      <a:pt x="112" y="226"/>
                    </a:lnTo>
                    <a:lnTo>
                      <a:pt x="98" y="228"/>
                    </a:lnTo>
                    <a:lnTo>
                      <a:pt x="89" y="220"/>
                    </a:lnTo>
                    <a:lnTo>
                      <a:pt x="86" y="211"/>
                    </a:lnTo>
                    <a:lnTo>
                      <a:pt x="77" y="207"/>
                    </a:lnTo>
                    <a:lnTo>
                      <a:pt x="75" y="197"/>
                    </a:lnTo>
                    <a:lnTo>
                      <a:pt x="68" y="185"/>
                    </a:lnTo>
                    <a:lnTo>
                      <a:pt x="62" y="185"/>
                    </a:lnTo>
                    <a:lnTo>
                      <a:pt x="59" y="190"/>
                    </a:lnTo>
                    <a:lnTo>
                      <a:pt x="60" y="195"/>
                    </a:lnTo>
                    <a:lnTo>
                      <a:pt x="57" y="197"/>
                    </a:lnTo>
                    <a:lnTo>
                      <a:pt x="53" y="193"/>
                    </a:lnTo>
                    <a:lnTo>
                      <a:pt x="52" y="180"/>
                    </a:lnTo>
                    <a:lnTo>
                      <a:pt x="50" y="178"/>
                    </a:lnTo>
                    <a:lnTo>
                      <a:pt x="42" y="177"/>
                    </a:lnTo>
                    <a:lnTo>
                      <a:pt x="39" y="183"/>
                    </a:lnTo>
                    <a:lnTo>
                      <a:pt x="34" y="178"/>
                    </a:lnTo>
                    <a:lnTo>
                      <a:pt x="26" y="159"/>
                    </a:lnTo>
                    <a:lnTo>
                      <a:pt x="26" y="152"/>
                    </a:lnTo>
                    <a:lnTo>
                      <a:pt x="31" y="142"/>
                    </a:lnTo>
                    <a:lnTo>
                      <a:pt x="27" y="146"/>
                    </a:lnTo>
                    <a:lnTo>
                      <a:pt x="25" y="137"/>
                    </a:lnTo>
                    <a:lnTo>
                      <a:pt x="19" y="157"/>
                    </a:lnTo>
                    <a:lnTo>
                      <a:pt x="14" y="158"/>
                    </a:lnTo>
                    <a:lnTo>
                      <a:pt x="11" y="146"/>
                    </a:lnTo>
                    <a:lnTo>
                      <a:pt x="6" y="141"/>
                    </a:lnTo>
                    <a:lnTo>
                      <a:pt x="1" y="123"/>
                    </a:lnTo>
                    <a:lnTo>
                      <a:pt x="0" y="113"/>
                    </a:lnTo>
                    <a:lnTo>
                      <a:pt x="0" y="103"/>
                    </a:lnTo>
                    <a:lnTo>
                      <a:pt x="6" y="103"/>
                    </a:lnTo>
                    <a:lnTo>
                      <a:pt x="11" y="99"/>
                    </a:lnTo>
                    <a:lnTo>
                      <a:pt x="7" y="92"/>
                    </a:lnTo>
                    <a:lnTo>
                      <a:pt x="12" y="89"/>
                    </a:lnTo>
                    <a:lnTo>
                      <a:pt x="23" y="83"/>
                    </a:lnTo>
                    <a:lnTo>
                      <a:pt x="36" y="78"/>
                    </a:lnTo>
                    <a:lnTo>
                      <a:pt x="34" y="73"/>
                    </a:lnTo>
                    <a:lnTo>
                      <a:pt x="26" y="73"/>
                    </a:lnTo>
                    <a:lnTo>
                      <a:pt x="26" y="67"/>
                    </a:lnTo>
                    <a:lnTo>
                      <a:pt x="32" y="56"/>
                    </a:lnTo>
                    <a:lnTo>
                      <a:pt x="32" y="64"/>
                    </a:lnTo>
                    <a:lnTo>
                      <a:pt x="39" y="61"/>
                    </a:lnTo>
                    <a:lnTo>
                      <a:pt x="39" y="50"/>
                    </a:lnTo>
                    <a:lnTo>
                      <a:pt x="31" y="50"/>
                    </a:lnTo>
                    <a:lnTo>
                      <a:pt x="23" y="60"/>
                    </a:lnTo>
                    <a:lnTo>
                      <a:pt x="22" y="50"/>
                    </a:lnTo>
                    <a:lnTo>
                      <a:pt x="28" y="45"/>
                    </a:lnTo>
                    <a:lnTo>
                      <a:pt x="44" y="49"/>
                    </a:lnTo>
                    <a:lnTo>
                      <a:pt x="44" y="43"/>
                    </a:lnTo>
                    <a:lnTo>
                      <a:pt x="41" y="28"/>
                    </a:lnTo>
                    <a:lnTo>
                      <a:pt x="65" y="5"/>
                    </a:lnTo>
                    <a:lnTo>
                      <a:pt x="76" y="2"/>
                    </a:lnTo>
                    <a:lnTo>
                      <a:pt x="84"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8" name="Freeform 300"/>
              <p:cNvSpPr>
                <a:spLocks noChangeAspect="1"/>
              </p:cNvSpPr>
              <p:nvPr/>
            </p:nvSpPr>
            <p:spPr bwMode="gray">
              <a:xfrm>
                <a:off x="1559" y="1520"/>
                <a:ext cx="77" cy="70"/>
              </a:xfrm>
              <a:custGeom>
                <a:avLst/>
                <a:gdLst/>
                <a:ahLst/>
                <a:cxnLst>
                  <a:cxn ang="0">
                    <a:pos x="91" y="0"/>
                  </a:cxn>
                  <a:cxn ang="0">
                    <a:pos x="110" y="27"/>
                  </a:cxn>
                  <a:cxn ang="0">
                    <a:pos x="118" y="61"/>
                  </a:cxn>
                  <a:cxn ang="0">
                    <a:pos x="134" y="70"/>
                  </a:cxn>
                  <a:cxn ang="0">
                    <a:pos x="161" y="70"/>
                  </a:cxn>
                  <a:cxn ang="0">
                    <a:pos x="179" y="96"/>
                  </a:cxn>
                  <a:cxn ang="0">
                    <a:pos x="212" y="116"/>
                  </a:cxn>
                  <a:cxn ang="0">
                    <a:pos x="243" y="143"/>
                  </a:cxn>
                  <a:cxn ang="0">
                    <a:pos x="276" y="157"/>
                  </a:cxn>
                  <a:cxn ang="0">
                    <a:pos x="296" y="183"/>
                  </a:cxn>
                  <a:cxn ang="0">
                    <a:pos x="303" y="236"/>
                  </a:cxn>
                  <a:cxn ang="0">
                    <a:pos x="327" y="237"/>
                  </a:cxn>
                  <a:cxn ang="0">
                    <a:pos x="351" y="232"/>
                  </a:cxn>
                  <a:cxn ang="0">
                    <a:pos x="364" y="256"/>
                  </a:cxn>
                  <a:cxn ang="0">
                    <a:pos x="384" y="272"/>
                  </a:cxn>
                  <a:cxn ang="0">
                    <a:pos x="351" y="296"/>
                  </a:cxn>
                  <a:cxn ang="0">
                    <a:pos x="319" y="303"/>
                  </a:cxn>
                  <a:cxn ang="0">
                    <a:pos x="307" y="298"/>
                  </a:cxn>
                  <a:cxn ang="0">
                    <a:pos x="285" y="283"/>
                  </a:cxn>
                  <a:cxn ang="0">
                    <a:pos x="263" y="282"/>
                  </a:cxn>
                  <a:cxn ang="0">
                    <a:pos x="263" y="253"/>
                  </a:cxn>
                  <a:cxn ang="0">
                    <a:pos x="233" y="247"/>
                  </a:cxn>
                  <a:cxn ang="0">
                    <a:pos x="230" y="232"/>
                  </a:cxn>
                  <a:cxn ang="0">
                    <a:pos x="212" y="227"/>
                  </a:cxn>
                  <a:cxn ang="0">
                    <a:pos x="195" y="256"/>
                  </a:cxn>
                  <a:cxn ang="0">
                    <a:pos x="189" y="274"/>
                  </a:cxn>
                  <a:cxn ang="0">
                    <a:pos x="176" y="290"/>
                  </a:cxn>
                  <a:cxn ang="0">
                    <a:pos x="155" y="307"/>
                  </a:cxn>
                  <a:cxn ang="0">
                    <a:pos x="147" y="317"/>
                  </a:cxn>
                  <a:cxn ang="0">
                    <a:pos x="108" y="349"/>
                  </a:cxn>
                  <a:cxn ang="0">
                    <a:pos x="88" y="331"/>
                  </a:cxn>
                  <a:cxn ang="0">
                    <a:pos x="85" y="283"/>
                  </a:cxn>
                  <a:cxn ang="0">
                    <a:pos x="79" y="264"/>
                  </a:cxn>
                  <a:cxn ang="0">
                    <a:pos x="63" y="286"/>
                  </a:cxn>
                  <a:cxn ang="0">
                    <a:pos x="37" y="285"/>
                  </a:cxn>
                  <a:cxn ang="0">
                    <a:pos x="4" y="293"/>
                  </a:cxn>
                  <a:cxn ang="0">
                    <a:pos x="20" y="249"/>
                  </a:cxn>
                  <a:cxn ang="0">
                    <a:pos x="51" y="211"/>
                  </a:cxn>
                  <a:cxn ang="0">
                    <a:pos x="44" y="174"/>
                  </a:cxn>
                  <a:cxn ang="0">
                    <a:pos x="55" y="125"/>
                  </a:cxn>
                  <a:cxn ang="0">
                    <a:pos x="59" y="72"/>
                  </a:cxn>
                  <a:cxn ang="0">
                    <a:pos x="66" y="29"/>
                  </a:cxn>
                </a:cxnLst>
                <a:rect l="0" t="0" r="r" b="b"/>
                <a:pathLst>
                  <a:path w="384" h="349">
                    <a:moveTo>
                      <a:pt x="77" y="14"/>
                    </a:moveTo>
                    <a:lnTo>
                      <a:pt x="86" y="1"/>
                    </a:lnTo>
                    <a:lnTo>
                      <a:pt x="91" y="0"/>
                    </a:lnTo>
                    <a:lnTo>
                      <a:pt x="93" y="11"/>
                    </a:lnTo>
                    <a:lnTo>
                      <a:pt x="106" y="10"/>
                    </a:lnTo>
                    <a:lnTo>
                      <a:pt x="110" y="27"/>
                    </a:lnTo>
                    <a:lnTo>
                      <a:pt x="119" y="38"/>
                    </a:lnTo>
                    <a:lnTo>
                      <a:pt x="114" y="48"/>
                    </a:lnTo>
                    <a:lnTo>
                      <a:pt x="118" y="61"/>
                    </a:lnTo>
                    <a:lnTo>
                      <a:pt x="120" y="81"/>
                    </a:lnTo>
                    <a:lnTo>
                      <a:pt x="129" y="85"/>
                    </a:lnTo>
                    <a:lnTo>
                      <a:pt x="134" y="70"/>
                    </a:lnTo>
                    <a:lnTo>
                      <a:pt x="142" y="57"/>
                    </a:lnTo>
                    <a:lnTo>
                      <a:pt x="150" y="59"/>
                    </a:lnTo>
                    <a:lnTo>
                      <a:pt x="161" y="70"/>
                    </a:lnTo>
                    <a:lnTo>
                      <a:pt x="169" y="72"/>
                    </a:lnTo>
                    <a:lnTo>
                      <a:pt x="168" y="89"/>
                    </a:lnTo>
                    <a:lnTo>
                      <a:pt x="179" y="96"/>
                    </a:lnTo>
                    <a:lnTo>
                      <a:pt x="207" y="100"/>
                    </a:lnTo>
                    <a:lnTo>
                      <a:pt x="209" y="108"/>
                    </a:lnTo>
                    <a:lnTo>
                      <a:pt x="212" y="116"/>
                    </a:lnTo>
                    <a:lnTo>
                      <a:pt x="222" y="127"/>
                    </a:lnTo>
                    <a:lnTo>
                      <a:pt x="233" y="132"/>
                    </a:lnTo>
                    <a:lnTo>
                      <a:pt x="243" y="143"/>
                    </a:lnTo>
                    <a:lnTo>
                      <a:pt x="255" y="151"/>
                    </a:lnTo>
                    <a:lnTo>
                      <a:pt x="265" y="148"/>
                    </a:lnTo>
                    <a:lnTo>
                      <a:pt x="276" y="157"/>
                    </a:lnTo>
                    <a:lnTo>
                      <a:pt x="286" y="161"/>
                    </a:lnTo>
                    <a:lnTo>
                      <a:pt x="290" y="172"/>
                    </a:lnTo>
                    <a:lnTo>
                      <a:pt x="296" y="183"/>
                    </a:lnTo>
                    <a:lnTo>
                      <a:pt x="301" y="213"/>
                    </a:lnTo>
                    <a:lnTo>
                      <a:pt x="307" y="222"/>
                    </a:lnTo>
                    <a:lnTo>
                      <a:pt x="303" y="236"/>
                    </a:lnTo>
                    <a:lnTo>
                      <a:pt x="308" y="239"/>
                    </a:lnTo>
                    <a:lnTo>
                      <a:pt x="319" y="236"/>
                    </a:lnTo>
                    <a:lnTo>
                      <a:pt x="327" y="237"/>
                    </a:lnTo>
                    <a:lnTo>
                      <a:pt x="329" y="240"/>
                    </a:lnTo>
                    <a:lnTo>
                      <a:pt x="343" y="227"/>
                    </a:lnTo>
                    <a:lnTo>
                      <a:pt x="351" y="232"/>
                    </a:lnTo>
                    <a:lnTo>
                      <a:pt x="356" y="240"/>
                    </a:lnTo>
                    <a:lnTo>
                      <a:pt x="362" y="245"/>
                    </a:lnTo>
                    <a:lnTo>
                      <a:pt x="364" y="256"/>
                    </a:lnTo>
                    <a:lnTo>
                      <a:pt x="362" y="260"/>
                    </a:lnTo>
                    <a:lnTo>
                      <a:pt x="383" y="266"/>
                    </a:lnTo>
                    <a:lnTo>
                      <a:pt x="384" y="272"/>
                    </a:lnTo>
                    <a:lnTo>
                      <a:pt x="376" y="274"/>
                    </a:lnTo>
                    <a:lnTo>
                      <a:pt x="360" y="291"/>
                    </a:lnTo>
                    <a:lnTo>
                      <a:pt x="351" y="296"/>
                    </a:lnTo>
                    <a:lnTo>
                      <a:pt x="343" y="307"/>
                    </a:lnTo>
                    <a:lnTo>
                      <a:pt x="335" y="309"/>
                    </a:lnTo>
                    <a:lnTo>
                      <a:pt x="319" y="303"/>
                    </a:lnTo>
                    <a:lnTo>
                      <a:pt x="314" y="298"/>
                    </a:lnTo>
                    <a:lnTo>
                      <a:pt x="313" y="295"/>
                    </a:lnTo>
                    <a:lnTo>
                      <a:pt x="307" y="298"/>
                    </a:lnTo>
                    <a:lnTo>
                      <a:pt x="302" y="288"/>
                    </a:lnTo>
                    <a:lnTo>
                      <a:pt x="293" y="285"/>
                    </a:lnTo>
                    <a:lnTo>
                      <a:pt x="285" y="283"/>
                    </a:lnTo>
                    <a:lnTo>
                      <a:pt x="280" y="280"/>
                    </a:lnTo>
                    <a:lnTo>
                      <a:pt x="275" y="283"/>
                    </a:lnTo>
                    <a:lnTo>
                      <a:pt x="263" y="282"/>
                    </a:lnTo>
                    <a:lnTo>
                      <a:pt x="260" y="275"/>
                    </a:lnTo>
                    <a:lnTo>
                      <a:pt x="265" y="264"/>
                    </a:lnTo>
                    <a:lnTo>
                      <a:pt x="263" y="253"/>
                    </a:lnTo>
                    <a:lnTo>
                      <a:pt x="255" y="249"/>
                    </a:lnTo>
                    <a:lnTo>
                      <a:pt x="236" y="244"/>
                    </a:lnTo>
                    <a:lnTo>
                      <a:pt x="233" y="247"/>
                    </a:lnTo>
                    <a:lnTo>
                      <a:pt x="233" y="249"/>
                    </a:lnTo>
                    <a:lnTo>
                      <a:pt x="225" y="245"/>
                    </a:lnTo>
                    <a:lnTo>
                      <a:pt x="230" y="232"/>
                    </a:lnTo>
                    <a:lnTo>
                      <a:pt x="236" y="226"/>
                    </a:lnTo>
                    <a:lnTo>
                      <a:pt x="233" y="222"/>
                    </a:lnTo>
                    <a:lnTo>
                      <a:pt x="212" y="227"/>
                    </a:lnTo>
                    <a:lnTo>
                      <a:pt x="198" y="233"/>
                    </a:lnTo>
                    <a:lnTo>
                      <a:pt x="198" y="239"/>
                    </a:lnTo>
                    <a:lnTo>
                      <a:pt x="195" y="256"/>
                    </a:lnTo>
                    <a:lnTo>
                      <a:pt x="198" y="263"/>
                    </a:lnTo>
                    <a:lnTo>
                      <a:pt x="196" y="274"/>
                    </a:lnTo>
                    <a:lnTo>
                      <a:pt x="189" y="274"/>
                    </a:lnTo>
                    <a:lnTo>
                      <a:pt x="185" y="281"/>
                    </a:lnTo>
                    <a:lnTo>
                      <a:pt x="178" y="283"/>
                    </a:lnTo>
                    <a:lnTo>
                      <a:pt x="176" y="290"/>
                    </a:lnTo>
                    <a:lnTo>
                      <a:pt x="171" y="296"/>
                    </a:lnTo>
                    <a:lnTo>
                      <a:pt x="162" y="296"/>
                    </a:lnTo>
                    <a:lnTo>
                      <a:pt x="155" y="307"/>
                    </a:lnTo>
                    <a:lnTo>
                      <a:pt x="151" y="315"/>
                    </a:lnTo>
                    <a:lnTo>
                      <a:pt x="147" y="314"/>
                    </a:lnTo>
                    <a:lnTo>
                      <a:pt x="147" y="317"/>
                    </a:lnTo>
                    <a:lnTo>
                      <a:pt x="145" y="325"/>
                    </a:lnTo>
                    <a:lnTo>
                      <a:pt x="137" y="335"/>
                    </a:lnTo>
                    <a:lnTo>
                      <a:pt x="108" y="349"/>
                    </a:lnTo>
                    <a:lnTo>
                      <a:pt x="104" y="345"/>
                    </a:lnTo>
                    <a:lnTo>
                      <a:pt x="97" y="349"/>
                    </a:lnTo>
                    <a:lnTo>
                      <a:pt x="88" y="331"/>
                    </a:lnTo>
                    <a:lnTo>
                      <a:pt x="86" y="309"/>
                    </a:lnTo>
                    <a:lnTo>
                      <a:pt x="87" y="290"/>
                    </a:lnTo>
                    <a:lnTo>
                      <a:pt x="85" y="283"/>
                    </a:lnTo>
                    <a:lnTo>
                      <a:pt x="83" y="269"/>
                    </a:lnTo>
                    <a:lnTo>
                      <a:pt x="82" y="259"/>
                    </a:lnTo>
                    <a:lnTo>
                      <a:pt x="79" y="264"/>
                    </a:lnTo>
                    <a:lnTo>
                      <a:pt x="76" y="281"/>
                    </a:lnTo>
                    <a:lnTo>
                      <a:pt x="69" y="281"/>
                    </a:lnTo>
                    <a:lnTo>
                      <a:pt x="63" y="286"/>
                    </a:lnTo>
                    <a:lnTo>
                      <a:pt x="47" y="286"/>
                    </a:lnTo>
                    <a:lnTo>
                      <a:pt x="43" y="283"/>
                    </a:lnTo>
                    <a:lnTo>
                      <a:pt x="37" y="285"/>
                    </a:lnTo>
                    <a:lnTo>
                      <a:pt x="23" y="295"/>
                    </a:lnTo>
                    <a:lnTo>
                      <a:pt x="8" y="299"/>
                    </a:lnTo>
                    <a:lnTo>
                      <a:pt x="4" y="293"/>
                    </a:lnTo>
                    <a:lnTo>
                      <a:pt x="0" y="283"/>
                    </a:lnTo>
                    <a:lnTo>
                      <a:pt x="12" y="256"/>
                    </a:lnTo>
                    <a:lnTo>
                      <a:pt x="20" y="249"/>
                    </a:lnTo>
                    <a:lnTo>
                      <a:pt x="32" y="245"/>
                    </a:lnTo>
                    <a:lnTo>
                      <a:pt x="51" y="223"/>
                    </a:lnTo>
                    <a:lnTo>
                      <a:pt x="51" y="211"/>
                    </a:lnTo>
                    <a:lnTo>
                      <a:pt x="48" y="206"/>
                    </a:lnTo>
                    <a:lnTo>
                      <a:pt x="47" y="182"/>
                    </a:lnTo>
                    <a:lnTo>
                      <a:pt x="44" y="174"/>
                    </a:lnTo>
                    <a:lnTo>
                      <a:pt x="47" y="158"/>
                    </a:lnTo>
                    <a:lnTo>
                      <a:pt x="53" y="141"/>
                    </a:lnTo>
                    <a:lnTo>
                      <a:pt x="55" y="125"/>
                    </a:lnTo>
                    <a:lnTo>
                      <a:pt x="55" y="121"/>
                    </a:lnTo>
                    <a:lnTo>
                      <a:pt x="58" y="110"/>
                    </a:lnTo>
                    <a:lnTo>
                      <a:pt x="59" y="72"/>
                    </a:lnTo>
                    <a:lnTo>
                      <a:pt x="59" y="60"/>
                    </a:lnTo>
                    <a:lnTo>
                      <a:pt x="63" y="49"/>
                    </a:lnTo>
                    <a:lnTo>
                      <a:pt x="66" y="29"/>
                    </a:lnTo>
                    <a:lnTo>
                      <a:pt x="72" y="19"/>
                    </a:lnTo>
                    <a:lnTo>
                      <a:pt x="77" y="1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9" name="Freeform 301"/>
              <p:cNvSpPr>
                <a:spLocks noChangeAspect="1"/>
              </p:cNvSpPr>
              <p:nvPr/>
            </p:nvSpPr>
            <p:spPr bwMode="gray">
              <a:xfrm>
                <a:off x="1668" y="1452"/>
                <a:ext cx="24" cy="32"/>
              </a:xfrm>
              <a:custGeom>
                <a:avLst/>
                <a:gdLst/>
                <a:ahLst/>
                <a:cxnLst>
                  <a:cxn ang="0">
                    <a:pos x="52" y="4"/>
                  </a:cxn>
                  <a:cxn ang="0">
                    <a:pos x="56" y="0"/>
                  </a:cxn>
                  <a:cxn ang="0">
                    <a:pos x="59" y="5"/>
                  </a:cxn>
                  <a:cxn ang="0">
                    <a:pos x="65" y="11"/>
                  </a:cxn>
                  <a:cxn ang="0">
                    <a:pos x="75" y="3"/>
                  </a:cxn>
                  <a:cxn ang="0">
                    <a:pos x="87" y="5"/>
                  </a:cxn>
                  <a:cxn ang="0">
                    <a:pos x="92" y="17"/>
                  </a:cxn>
                  <a:cxn ang="0">
                    <a:pos x="100" y="19"/>
                  </a:cxn>
                  <a:cxn ang="0">
                    <a:pos x="111" y="17"/>
                  </a:cxn>
                  <a:cxn ang="0">
                    <a:pos x="119" y="33"/>
                  </a:cxn>
                  <a:cxn ang="0">
                    <a:pos x="120" y="49"/>
                  </a:cxn>
                  <a:cxn ang="0">
                    <a:pos x="119" y="74"/>
                  </a:cxn>
                  <a:cxn ang="0">
                    <a:pos x="122" y="97"/>
                  </a:cxn>
                  <a:cxn ang="0">
                    <a:pos x="119" y="119"/>
                  </a:cxn>
                  <a:cxn ang="0">
                    <a:pos x="104" y="139"/>
                  </a:cxn>
                  <a:cxn ang="0">
                    <a:pos x="88" y="151"/>
                  </a:cxn>
                  <a:cxn ang="0">
                    <a:pos x="39" y="161"/>
                  </a:cxn>
                  <a:cxn ang="0">
                    <a:pos x="33" y="158"/>
                  </a:cxn>
                  <a:cxn ang="0">
                    <a:pos x="17" y="153"/>
                  </a:cxn>
                  <a:cxn ang="0">
                    <a:pos x="6" y="132"/>
                  </a:cxn>
                  <a:cxn ang="0">
                    <a:pos x="1" y="110"/>
                  </a:cxn>
                  <a:cxn ang="0">
                    <a:pos x="0" y="90"/>
                  </a:cxn>
                  <a:cxn ang="0">
                    <a:pos x="2" y="72"/>
                  </a:cxn>
                  <a:cxn ang="0">
                    <a:pos x="8" y="62"/>
                  </a:cxn>
                  <a:cxn ang="0">
                    <a:pos x="13" y="46"/>
                  </a:cxn>
                  <a:cxn ang="0">
                    <a:pos x="22" y="27"/>
                  </a:cxn>
                  <a:cxn ang="0">
                    <a:pos x="33" y="13"/>
                  </a:cxn>
                  <a:cxn ang="0">
                    <a:pos x="44" y="10"/>
                  </a:cxn>
                  <a:cxn ang="0">
                    <a:pos x="52" y="4"/>
                  </a:cxn>
                </a:cxnLst>
                <a:rect l="0" t="0" r="r" b="b"/>
                <a:pathLst>
                  <a:path w="122" h="161">
                    <a:moveTo>
                      <a:pt x="52" y="4"/>
                    </a:moveTo>
                    <a:lnTo>
                      <a:pt x="56" y="0"/>
                    </a:lnTo>
                    <a:lnTo>
                      <a:pt x="59" y="5"/>
                    </a:lnTo>
                    <a:lnTo>
                      <a:pt x="65" y="11"/>
                    </a:lnTo>
                    <a:lnTo>
                      <a:pt x="75" y="3"/>
                    </a:lnTo>
                    <a:lnTo>
                      <a:pt x="87" y="5"/>
                    </a:lnTo>
                    <a:lnTo>
                      <a:pt x="92" y="17"/>
                    </a:lnTo>
                    <a:lnTo>
                      <a:pt x="100" y="19"/>
                    </a:lnTo>
                    <a:lnTo>
                      <a:pt x="111" y="17"/>
                    </a:lnTo>
                    <a:lnTo>
                      <a:pt x="119" y="33"/>
                    </a:lnTo>
                    <a:lnTo>
                      <a:pt x="120" y="49"/>
                    </a:lnTo>
                    <a:lnTo>
                      <a:pt x="119" y="74"/>
                    </a:lnTo>
                    <a:lnTo>
                      <a:pt x="122" y="97"/>
                    </a:lnTo>
                    <a:lnTo>
                      <a:pt x="119" y="119"/>
                    </a:lnTo>
                    <a:lnTo>
                      <a:pt x="104" y="139"/>
                    </a:lnTo>
                    <a:lnTo>
                      <a:pt x="88" y="151"/>
                    </a:lnTo>
                    <a:lnTo>
                      <a:pt x="39" y="161"/>
                    </a:lnTo>
                    <a:lnTo>
                      <a:pt x="33" y="158"/>
                    </a:lnTo>
                    <a:lnTo>
                      <a:pt x="17" y="153"/>
                    </a:lnTo>
                    <a:lnTo>
                      <a:pt x="6" y="132"/>
                    </a:lnTo>
                    <a:lnTo>
                      <a:pt x="1" y="110"/>
                    </a:lnTo>
                    <a:lnTo>
                      <a:pt x="0" y="90"/>
                    </a:lnTo>
                    <a:lnTo>
                      <a:pt x="2" y="72"/>
                    </a:lnTo>
                    <a:lnTo>
                      <a:pt x="8" y="62"/>
                    </a:lnTo>
                    <a:lnTo>
                      <a:pt x="13" y="46"/>
                    </a:lnTo>
                    <a:lnTo>
                      <a:pt x="22" y="27"/>
                    </a:lnTo>
                    <a:lnTo>
                      <a:pt x="33" y="13"/>
                    </a:lnTo>
                    <a:lnTo>
                      <a:pt x="44" y="10"/>
                    </a:lnTo>
                    <a:lnTo>
                      <a:pt x="52"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0" name="Freeform 302"/>
              <p:cNvSpPr>
                <a:spLocks noChangeAspect="1"/>
              </p:cNvSpPr>
              <p:nvPr/>
            </p:nvSpPr>
            <p:spPr bwMode="gray">
              <a:xfrm>
                <a:off x="1628" y="1270"/>
                <a:ext cx="53" cy="38"/>
              </a:xfrm>
              <a:custGeom>
                <a:avLst/>
                <a:gdLst/>
                <a:ahLst/>
                <a:cxnLst>
                  <a:cxn ang="0">
                    <a:pos x="110" y="18"/>
                  </a:cxn>
                  <a:cxn ang="0">
                    <a:pos x="129" y="14"/>
                  </a:cxn>
                  <a:cxn ang="0">
                    <a:pos x="149" y="16"/>
                  </a:cxn>
                  <a:cxn ang="0">
                    <a:pos x="200" y="45"/>
                  </a:cxn>
                  <a:cxn ang="0">
                    <a:pos x="207" y="57"/>
                  </a:cxn>
                  <a:cxn ang="0">
                    <a:pos x="208" y="68"/>
                  </a:cxn>
                  <a:cxn ang="0">
                    <a:pos x="217" y="81"/>
                  </a:cxn>
                  <a:cxn ang="0">
                    <a:pos x="227" y="87"/>
                  </a:cxn>
                  <a:cxn ang="0">
                    <a:pos x="243" y="118"/>
                  </a:cxn>
                  <a:cxn ang="0">
                    <a:pos x="254" y="129"/>
                  </a:cxn>
                  <a:cxn ang="0">
                    <a:pos x="253" y="136"/>
                  </a:cxn>
                  <a:cxn ang="0">
                    <a:pos x="255" y="147"/>
                  </a:cxn>
                  <a:cxn ang="0">
                    <a:pos x="265" y="158"/>
                  </a:cxn>
                  <a:cxn ang="0">
                    <a:pos x="256" y="172"/>
                  </a:cxn>
                  <a:cxn ang="0">
                    <a:pos x="238" y="173"/>
                  </a:cxn>
                  <a:cxn ang="0">
                    <a:pos x="213" y="170"/>
                  </a:cxn>
                  <a:cxn ang="0">
                    <a:pos x="186" y="159"/>
                  </a:cxn>
                  <a:cxn ang="0">
                    <a:pos x="148" y="158"/>
                  </a:cxn>
                  <a:cxn ang="0">
                    <a:pos x="109" y="183"/>
                  </a:cxn>
                  <a:cxn ang="0">
                    <a:pos x="86" y="190"/>
                  </a:cxn>
                  <a:cxn ang="0">
                    <a:pos x="65" y="179"/>
                  </a:cxn>
                  <a:cxn ang="0">
                    <a:pos x="49" y="165"/>
                  </a:cxn>
                  <a:cxn ang="0">
                    <a:pos x="41" y="145"/>
                  </a:cxn>
                  <a:cxn ang="0">
                    <a:pos x="39" y="100"/>
                  </a:cxn>
                  <a:cxn ang="0">
                    <a:pos x="11" y="92"/>
                  </a:cxn>
                  <a:cxn ang="0">
                    <a:pos x="0" y="72"/>
                  </a:cxn>
                  <a:cxn ang="0">
                    <a:pos x="1" y="51"/>
                  </a:cxn>
                  <a:cxn ang="0">
                    <a:pos x="6" y="44"/>
                  </a:cxn>
                  <a:cxn ang="0">
                    <a:pos x="6" y="18"/>
                  </a:cxn>
                  <a:cxn ang="0">
                    <a:pos x="14" y="1"/>
                  </a:cxn>
                  <a:cxn ang="0">
                    <a:pos x="28" y="0"/>
                  </a:cxn>
                  <a:cxn ang="0">
                    <a:pos x="40" y="8"/>
                  </a:cxn>
                  <a:cxn ang="0">
                    <a:pos x="49" y="7"/>
                  </a:cxn>
                  <a:cxn ang="0">
                    <a:pos x="73" y="17"/>
                  </a:cxn>
                  <a:cxn ang="0">
                    <a:pos x="102" y="23"/>
                  </a:cxn>
                  <a:cxn ang="0">
                    <a:pos x="110" y="18"/>
                  </a:cxn>
                </a:cxnLst>
                <a:rect l="0" t="0" r="r" b="b"/>
                <a:pathLst>
                  <a:path w="265" h="190">
                    <a:moveTo>
                      <a:pt x="110" y="18"/>
                    </a:moveTo>
                    <a:lnTo>
                      <a:pt x="129" y="14"/>
                    </a:lnTo>
                    <a:lnTo>
                      <a:pt x="149" y="16"/>
                    </a:lnTo>
                    <a:lnTo>
                      <a:pt x="200" y="45"/>
                    </a:lnTo>
                    <a:lnTo>
                      <a:pt x="207" y="57"/>
                    </a:lnTo>
                    <a:lnTo>
                      <a:pt x="208" y="68"/>
                    </a:lnTo>
                    <a:lnTo>
                      <a:pt x="217" y="81"/>
                    </a:lnTo>
                    <a:lnTo>
                      <a:pt x="227" y="87"/>
                    </a:lnTo>
                    <a:lnTo>
                      <a:pt x="243" y="118"/>
                    </a:lnTo>
                    <a:lnTo>
                      <a:pt x="254" y="129"/>
                    </a:lnTo>
                    <a:lnTo>
                      <a:pt x="253" y="136"/>
                    </a:lnTo>
                    <a:lnTo>
                      <a:pt x="255" y="147"/>
                    </a:lnTo>
                    <a:lnTo>
                      <a:pt x="265" y="158"/>
                    </a:lnTo>
                    <a:lnTo>
                      <a:pt x="256" y="172"/>
                    </a:lnTo>
                    <a:lnTo>
                      <a:pt x="238" y="173"/>
                    </a:lnTo>
                    <a:lnTo>
                      <a:pt x="213" y="170"/>
                    </a:lnTo>
                    <a:lnTo>
                      <a:pt x="186" y="159"/>
                    </a:lnTo>
                    <a:lnTo>
                      <a:pt x="148" y="158"/>
                    </a:lnTo>
                    <a:lnTo>
                      <a:pt x="109" y="183"/>
                    </a:lnTo>
                    <a:lnTo>
                      <a:pt x="86" y="190"/>
                    </a:lnTo>
                    <a:lnTo>
                      <a:pt x="65" y="179"/>
                    </a:lnTo>
                    <a:lnTo>
                      <a:pt x="49" y="165"/>
                    </a:lnTo>
                    <a:lnTo>
                      <a:pt x="41" y="145"/>
                    </a:lnTo>
                    <a:lnTo>
                      <a:pt x="39" y="100"/>
                    </a:lnTo>
                    <a:lnTo>
                      <a:pt x="11" y="92"/>
                    </a:lnTo>
                    <a:lnTo>
                      <a:pt x="0" y="72"/>
                    </a:lnTo>
                    <a:lnTo>
                      <a:pt x="1" y="51"/>
                    </a:lnTo>
                    <a:lnTo>
                      <a:pt x="6" y="44"/>
                    </a:lnTo>
                    <a:lnTo>
                      <a:pt x="6" y="18"/>
                    </a:lnTo>
                    <a:lnTo>
                      <a:pt x="14" y="1"/>
                    </a:lnTo>
                    <a:lnTo>
                      <a:pt x="28" y="0"/>
                    </a:lnTo>
                    <a:lnTo>
                      <a:pt x="40" y="8"/>
                    </a:lnTo>
                    <a:lnTo>
                      <a:pt x="49" y="7"/>
                    </a:lnTo>
                    <a:lnTo>
                      <a:pt x="73" y="17"/>
                    </a:lnTo>
                    <a:lnTo>
                      <a:pt x="102" y="23"/>
                    </a:lnTo>
                    <a:lnTo>
                      <a:pt x="110" y="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1" name="Freeform 303"/>
              <p:cNvSpPr>
                <a:spLocks noChangeAspect="1"/>
              </p:cNvSpPr>
              <p:nvPr/>
            </p:nvSpPr>
            <p:spPr bwMode="gray">
              <a:xfrm>
                <a:off x="1527" y="1265"/>
                <a:ext cx="316" cy="356"/>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2" name="Freeform 304"/>
              <p:cNvSpPr>
                <a:spLocks noChangeAspect="1"/>
              </p:cNvSpPr>
              <p:nvPr/>
            </p:nvSpPr>
            <p:spPr bwMode="gray">
              <a:xfrm>
                <a:off x="969" y="1334"/>
                <a:ext cx="937" cy="648"/>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3" name="Freeform 305"/>
              <p:cNvSpPr>
                <a:spLocks noChangeAspect="1"/>
              </p:cNvSpPr>
              <p:nvPr/>
            </p:nvSpPr>
            <p:spPr bwMode="gray">
              <a:xfrm>
                <a:off x="1437" y="1025"/>
                <a:ext cx="39" cy="63"/>
              </a:xfrm>
              <a:custGeom>
                <a:avLst/>
                <a:gdLst/>
                <a:ahLst/>
                <a:cxnLst>
                  <a:cxn ang="0">
                    <a:pos x="197" y="156"/>
                  </a:cxn>
                  <a:cxn ang="0">
                    <a:pos x="180" y="119"/>
                  </a:cxn>
                  <a:cxn ang="0">
                    <a:pos x="140" y="109"/>
                  </a:cxn>
                  <a:cxn ang="0">
                    <a:pos x="128" y="97"/>
                  </a:cxn>
                  <a:cxn ang="0">
                    <a:pos x="132" y="73"/>
                  </a:cxn>
                  <a:cxn ang="0">
                    <a:pos x="121" y="63"/>
                  </a:cxn>
                  <a:cxn ang="0">
                    <a:pos x="95" y="44"/>
                  </a:cxn>
                  <a:cxn ang="0">
                    <a:pos x="22" y="0"/>
                  </a:cxn>
                  <a:cxn ang="0">
                    <a:pos x="6" y="25"/>
                  </a:cxn>
                  <a:cxn ang="0">
                    <a:pos x="4" y="44"/>
                  </a:cxn>
                  <a:cxn ang="0">
                    <a:pos x="9" y="65"/>
                  </a:cxn>
                  <a:cxn ang="0">
                    <a:pos x="18" y="82"/>
                  </a:cxn>
                  <a:cxn ang="0">
                    <a:pos x="0" y="98"/>
                  </a:cxn>
                  <a:cxn ang="0">
                    <a:pos x="20" y="127"/>
                  </a:cxn>
                  <a:cxn ang="0">
                    <a:pos x="21" y="161"/>
                  </a:cxn>
                  <a:cxn ang="0">
                    <a:pos x="34" y="173"/>
                  </a:cxn>
                  <a:cxn ang="0">
                    <a:pos x="27" y="184"/>
                  </a:cxn>
                  <a:cxn ang="0">
                    <a:pos x="54" y="187"/>
                  </a:cxn>
                  <a:cxn ang="0">
                    <a:pos x="83" y="215"/>
                  </a:cxn>
                  <a:cxn ang="0">
                    <a:pos x="79" y="226"/>
                  </a:cxn>
                  <a:cxn ang="0">
                    <a:pos x="35" y="236"/>
                  </a:cxn>
                  <a:cxn ang="0">
                    <a:pos x="63" y="300"/>
                  </a:cxn>
                  <a:cxn ang="0">
                    <a:pos x="86" y="316"/>
                  </a:cxn>
                  <a:cxn ang="0">
                    <a:pos x="97" y="295"/>
                  </a:cxn>
                  <a:cxn ang="0">
                    <a:pos x="91" y="292"/>
                  </a:cxn>
                  <a:cxn ang="0">
                    <a:pos x="120" y="290"/>
                  </a:cxn>
                  <a:cxn ang="0">
                    <a:pos x="170" y="268"/>
                  </a:cxn>
                  <a:cxn ang="0">
                    <a:pos x="185" y="275"/>
                  </a:cxn>
                  <a:cxn ang="0">
                    <a:pos x="190" y="264"/>
                  </a:cxn>
                  <a:cxn ang="0">
                    <a:pos x="197" y="233"/>
                  </a:cxn>
                  <a:cxn ang="0">
                    <a:pos x="186" y="221"/>
                  </a:cxn>
                  <a:cxn ang="0">
                    <a:pos x="185" y="219"/>
                  </a:cxn>
                  <a:cxn ang="0">
                    <a:pos x="197" y="163"/>
                  </a:cxn>
                </a:cxnLst>
                <a:rect l="0" t="0" r="r" b="b"/>
                <a:pathLst>
                  <a:path w="197" h="316">
                    <a:moveTo>
                      <a:pt x="197" y="163"/>
                    </a:moveTo>
                    <a:lnTo>
                      <a:pt x="197" y="156"/>
                    </a:lnTo>
                    <a:lnTo>
                      <a:pt x="196" y="149"/>
                    </a:lnTo>
                    <a:lnTo>
                      <a:pt x="180" y="119"/>
                    </a:lnTo>
                    <a:lnTo>
                      <a:pt x="156" y="102"/>
                    </a:lnTo>
                    <a:lnTo>
                      <a:pt x="140" y="109"/>
                    </a:lnTo>
                    <a:lnTo>
                      <a:pt x="127" y="107"/>
                    </a:lnTo>
                    <a:lnTo>
                      <a:pt x="128" y="97"/>
                    </a:lnTo>
                    <a:lnTo>
                      <a:pt x="128" y="86"/>
                    </a:lnTo>
                    <a:lnTo>
                      <a:pt x="132" y="73"/>
                    </a:lnTo>
                    <a:lnTo>
                      <a:pt x="127" y="65"/>
                    </a:lnTo>
                    <a:lnTo>
                      <a:pt x="121" y="63"/>
                    </a:lnTo>
                    <a:lnTo>
                      <a:pt x="106" y="47"/>
                    </a:lnTo>
                    <a:lnTo>
                      <a:pt x="95" y="44"/>
                    </a:lnTo>
                    <a:lnTo>
                      <a:pt x="53" y="7"/>
                    </a:lnTo>
                    <a:lnTo>
                      <a:pt x="22" y="0"/>
                    </a:lnTo>
                    <a:lnTo>
                      <a:pt x="5" y="16"/>
                    </a:lnTo>
                    <a:lnTo>
                      <a:pt x="6" y="25"/>
                    </a:lnTo>
                    <a:lnTo>
                      <a:pt x="4" y="27"/>
                    </a:lnTo>
                    <a:lnTo>
                      <a:pt x="4" y="44"/>
                    </a:lnTo>
                    <a:lnTo>
                      <a:pt x="5" y="52"/>
                    </a:lnTo>
                    <a:lnTo>
                      <a:pt x="9" y="65"/>
                    </a:lnTo>
                    <a:lnTo>
                      <a:pt x="15" y="70"/>
                    </a:lnTo>
                    <a:lnTo>
                      <a:pt x="18" y="82"/>
                    </a:lnTo>
                    <a:lnTo>
                      <a:pt x="14" y="90"/>
                    </a:lnTo>
                    <a:lnTo>
                      <a:pt x="0" y="98"/>
                    </a:lnTo>
                    <a:lnTo>
                      <a:pt x="13" y="124"/>
                    </a:lnTo>
                    <a:lnTo>
                      <a:pt x="20" y="127"/>
                    </a:lnTo>
                    <a:lnTo>
                      <a:pt x="18" y="139"/>
                    </a:lnTo>
                    <a:lnTo>
                      <a:pt x="21" y="161"/>
                    </a:lnTo>
                    <a:lnTo>
                      <a:pt x="31" y="163"/>
                    </a:lnTo>
                    <a:lnTo>
                      <a:pt x="34" y="173"/>
                    </a:lnTo>
                    <a:lnTo>
                      <a:pt x="24" y="177"/>
                    </a:lnTo>
                    <a:lnTo>
                      <a:pt x="27" y="184"/>
                    </a:lnTo>
                    <a:lnTo>
                      <a:pt x="46" y="190"/>
                    </a:lnTo>
                    <a:lnTo>
                      <a:pt x="54" y="187"/>
                    </a:lnTo>
                    <a:lnTo>
                      <a:pt x="85" y="203"/>
                    </a:lnTo>
                    <a:lnTo>
                      <a:pt x="83" y="215"/>
                    </a:lnTo>
                    <a:lnTo>
                      <a:pt x="89" y="216"/>
                    </a:lnTo>
                    <a:lnTo>
                      <a:pt x="79" y="226"/>
                    </a:lnTo>
                    <a:lnTo>
                      <a:pt x="38" y="224"/>
                    </a:lnTo>
                    <a:lnTo>
                      <a:pt x="35" y="236"/>
                    </a:lnTo>
                    <a:lnTo>
                      <a:pt x="72" y="279"/>
                    </a:lnTo>
                    <a:lnTo>
                      <a:pt x="63" y="300"/>
                    </a:lnTo>
                    <a:lnTo>
                      <a:pt x="65" y="307"/>
                    </a:lnTo>
                    <a:lnTo>
                      <a:pt x="86" y="316"/>
                    </a:lnTo>
                    <a:lnTo>
                      <a:pt x="97" y="300"/>
                    </a:lnTo>
                    <a:lnTo>
                      <a:pt x="97" y="295"/>
                    </a:lnTo>
                    <a:lnTo>
                      <a:pt x="94" y="290"/>
                    </a:lnTo>
                    <a:lnTo>
                      <a:pt x="91" y="292"/>
                    </a:lnTo>
                    <a:lnTo>
                      <a:pt x="106" y="275"/>
                    </a:lnTo>
                    <a:lnTo>
                      <a:pt x="120" y="290"/>
                    </a:lnTo>
                    <a:lnTo>
                      <a:pt x="133" y="287"/>
                    </a:lnTo>
                    <a:lnTo>
                      <a:pt x="170" y="268"/>
                    </a:lnTo>
                    <a:lnTo>
                      <a:pt x="181" y="270"/>
                    </a:lnTo>
                    <a:lnTo>
                      <a:pt x="185" y="275"/>
                    </a:lnTo>
                    <a:lnTo>
                      <a:pt x="188" y="271"/>
                    </a:lnTo>
                    <a:lnTo>
                      <a:pt x="190" y="264"/>
                    </a:lnTo>
                    <a:lnTo>
                      <a:pt x="196" y="249"/>
                    </a:lnTo>
                    <a:lnTo>
                      <a:pt x="197" y="233"/>
                    </a:lnTo>
                    <a:lnTo>
                      <a:pt x="193" y="227"/>
                    </a:lnTo>
                    <a:lnTo>
                      <a:pt x="186" y="221"/>
                    </a:lnTo>
                    <a:lnTo>
                      <a:pt x="186" y="225"/>
                    </a:lnTo>
                    <a:lnTo>
                      <a:pt x="185" y="219"/>
                    </a:lnTo>
                    <a:lnTo>
                      <a:pt x="185" y="174"/>
                    </a:lnTo>
                    <a:lnTo>
                      <a:pt x="197" y="16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4" name="Freeform 306"/>
              <p:cNvSpPr>
                <a:spLocks noChangeAspect="1"/>
              </p:cNvSpPr>
              <p:nvPr/>
            </p:nvSpPr>
            <p:spPr bwMode="gray">
              <a:xfrm>
                <a:off x="1356" y="1000"/>
                <a:ext cx="74" cy="86"/>
              </a:xfrm>
              <a:custGeom>
                <a:avLst/>
                <a:gdLst/>
                <a:ahLst/>
                <a:cxnLst>
                  <a:cxn ang="0">
                    <a:pos x="318" y="278"/>
                  </a:cxn>
                  <a:cxn ang="0">
                    <a:pos x="327" y="224"/>
                  </a:cxn>
                  <a:cxn ang="0">
                    <a:pos x="332" y="197"/>
                  </a:cxn>
                  <a:cxn ang="0">
                    <a:pos x="321" y="194"/>
                  </a:cxn>
                  <a:cxn ang="0">
                    <a:pos x="300" y="176"/>
                  </a:cxn>
                  <a:cxn ang="0">
                    <a:pos x="297" y="141"/>
                  </a:cxn>
                  <a:cxn ang="0">
                    <a:pos x="245" y="131"/>
                  </a:cxn>
                  <a:cxn ang="0">
                    <a:pos x="236" y="133"/>
                  </a:cxn>
                  <a:cxn ang="0">
                    <a:pos x="232" y="101"/>
                  </a:cxn>
                  <a:cxn ang="0">
                    <a:pos x="220" y="85"/>
                  </a:cxn>
                  <a:cxn ang="0">
                    <a:pos x="210" y="76"/>
                  </a:cxn>
                  <a:cxn ang="0">
                    <a:pos x="176" y="44"/>
                  </a:cxn>
                  <a:cxn ang="0">
                    <a:pos x="148" y="76"/>
                  </a:cxn>
                  <a:cxn ang="0">
                    <a:pos x="143" y="114"/>
                  </a:cxn>
                  <a:cxn ang="0">
                    <a:pos x="130" y="22"/>
                  </a:cxn>
                  <a:cxn ang="0">
                    <a:pos x="108" y="16"/>
                  </a:cxn>
                  <a:cxn ang="0">
                    <a:pos x="84" y="0"/>
                  </a:cxn>
                  <a:cxn ang="0">
                    <a:pos x="11" y="16"/>
                  </a:cxn>
                  <a:cxn ang="0">
                    <a:pos x="5" y="101"/>
                  </a:cxn>
                  <a:cxn ang="0">
                    <a:pos x="40" y="96"/>
                  </a:cxn>
                  <a:cxn ang="0">
                    <a:pos x="42" y="145"/>
                  </a:cxn>
                  <a:cxn ang="0">
                    <a:pos x="55" y="155"/>
                  </a:cxn>
                  <a:cxn ang="0">
                    <a:pos x="80" y="109"/>
                  </a:cxn>
                  <a:cxn ang="0">
                    <a:pos x="95" y="130"/>
                  </a:cxn>
                  <a:cxn ang="0">
                    <a:pos x="81" y="155"/>
                  </a:cxn>
                  <a:cxn ang="0">
                    <a:pos x="97" y="162"/>
                  </a:cxn>
                  <a:cxn ang="0">
                    <a:pos x="123" y="168"/>
                  </a:cxn>
                  <a:cxn ang="0">
                    <a:pos x="96" y="201"/>
                  </a:cxn>
                  <a:cxn ang="0">
                    <a:pos x="121" y="228"/>
                  </a:cxn>
                  <a:cxn ang="0">
                    <a:pos x="65" y="225"/>
                  </a:cxn>
                  <a:cxn ang="0">
                    <a:pos x="42" y="253"/>
                  </a:cxn>
                  <a:cxn ang="0">
                    <a:pos x="79" y="307"/>
                  </a:cxn>
                  <a:cxn ang="0">
                    <a:pos x="118" y="290"/>
                  </a:cxn>
                  <a:cxn ang="0">
                    <a:pos x="157" y="282"/>
                  </a:cxn>
                  <a:cxn ang="0">
                    <a:pos x="180" y="305"/>
                  </a:cxn>
                  <a:cxn ang="0">
                    <a:pos x="230" y="305"/>
                  </a:cxn>
                  <a:cxn ang="0">
                    <a:pos x="250" y="322"/>
                  </a:cxn>
                  <a:cxn ang="0">
                    <a:pos x="257" y="328"/>
                  </a:cxn>
                  <a:cxn ang="0">
                    <a:pos x="277" y="388"/>
                  </a:cxn>
                  <a:cxn ang="0">
                    <a:pos x="301" y="416"/>
                  </a:cxn>
                  <a:cxn ang="0">
                    <a:pos x="326" y="415"/>
                  </a:cxn>
                  <a:cxn ang="0">
                    <a:pos x="360" y="395"/>
                  </a:cxn>
                  <a:cxn ang="0">
                    <a:pos x="337" y="301"/>
                  </a:cxn>
                </a:cxnLst>
                <a:rect l="0" t="0" r="r" b="b"/>
                <a:pathLst>
                  <a:path w="368" h="430">
                    <a:moveTo>
                      <a:pt x="337" y="301"/>
                    </a:moveTo>
                    <a:lnTo>
                      <a:pt x="333" y="284"/>
                    </a:lnTo>
                    <a:lnTo>
                      <a:pt x="318" y="278"/>
                    </a:lnTo>
                    <a:lnTo>
                      <a:pt x="320" y="260"/>
                    </a:lnTo>
                    <a:lnTo>
                      <a:pt x="316" y="243"/>
                    </a:lnTo>
                    <a:lnTo>
                      <a:pt x="327" y="224"/>
                    </a:lnTo>
                    <a:lnTo>
                      <a:pt x="328" y="211"/>
                    </a:lnTo>
                    <a:lnTo>
                      <a:pt x="332" y="204"/>
                    </a:lnTo>
                    <a:lnTo>
                      <a:pt x="332" y="197"/>
                    </a:lnTo>
                    <a:lnTo>
                      <a:pt x="327" y="190"/>
                    </a:lnTo>
                    <a:lnTo>
                      <a:pt x="323" y="187"/>
                    </a:lnTo>
                    <a:lnTo>
                      <a:pt x="321" y="194"/>
                    </a:lnTo>
                    <a:lnTo>
                      <a:pt x="311" y="177"/>
                    </a:lnTo>
                    <a:lnTo>
                      <a:pt x="312" y="177"/>
                    </a:lnTo>
                    <a:lnTo>
                      <a:pt x="300" y="176"/>
                    </a:lnTo>
                    <a:lnTo>
                      <a:pt x="299" y="171"/>
                    </a:lnTo>
                    <a:lnTo>
                      <a:pt x="304" y="158"/>
                    </a:lnTo>
                    <a:lnTo>
                      <a:pt x="297" y="141"/>
                    </a:lnTo>
                    <a:lnTo>
                      <a:pt x="266" y="118"/>
                    </a:lnTo>
                    <a:lnTo>
                      <a:pt x="261" y="125"/>
                    </a:lnTo>
                    <a:lnTo>
                      <a:pt x="245" y="131"/>
                    </a:lnTo>
                    <a:lnTo>
                      <a:pt x="237" y="141"/>
                    </a:lnTo>
                    <a:lnTo>
                      <a:pt x="235" y="139"/>
                    </a:lnTo>
                    <a:lnTo>
                      <a:pt x="236" y="133"/>
                    </a:lnTo>
                    <a:lnTo>
                      <a:pt x="227" y="128"/>
                    </a:lnTo>
                    <a:lnTo>
                      <a:pt x="227" y="119"/>
                    </a:lnTo>
                    <a:lnTo>
                      <a:pt x="232" y="101"/>
                    </a:lnTo>
                    <a:lnTo>
                      <a:pt x="231" y="85"/>
                    </a:lnTo>
                    <a:lnTo>
                      <a:pt x="223" y="75"/>
                    </a:lnTo>
                    <a:lnTo>
                      <a:pt x="220" y="85"/>
                    </a:lnTo>
                    <a:lnTo>
                      <a:pt x="211" y="90"/>
                    </a:lnTo>
                    <a:lnTo>
                      <a:pt x="211" y="85"/>
                    </a:lnTo>
                    <a:lnTo>
                      <a:pt x="210" y="76"/>
                    </a:lnTo>
                    <a:lnTo>
                      <a:pt x="200" y="69"/>
                    </a:lnTo>
                    <a:lnTo>
                      <a:pt x="193" y="53"/>
                    </a:lnTo>
                    <a:lnTo>
                      <a:pt x="176" y="44"/>
                    </a:lnTo>
                    <a:lnTo>
                      <a:pt x="166" y="44"/>
                    </a:lnTo>
                    <a:lnTo>
                      <a:pt x="151" y="65"/>
                    </a:lnTo>
                    <a:lnTo>
                      <a:pt x="148" y="76"/>
                    </a:lnTo>
                    <a:lnTo>
                      <a:pt x="148" y="93"/>
                    </a:lnTo>
                    <a:lnTo>
                      <a:pt x="146" y="104"/>
                    </a:lnTo>
                    <a:lnTo>
                      <a:pt x="143" y="114"/>
                    </a:lnTo>
                    <a:lnTo>
                      <a:pt x="129" y="96"/>
                    </a:lnTo>
                    <a:lnTo>
                      <a:pt x="134" y="33"/>
                    </a:lnTo>
                    <a:lnTo>
                      <a:pt x="130" y="22"/>
                    </a:lnTo>
                    <a:lnTo>
                      <a:pt x="116" y="21"/>
                    </a:lnTo>
                    <a:lnTo>
                      <a:pt x="103" y="27"/>
                    </a:lnTo>
                    <a:lnTo>
                      <a:pt x="108" y="16"/>
                    </a:lnTo>
                    <a:lnTo>
                      <a:pt x="106" y="11"/>
                    </a:lnTo>
                    <a:lnTo>
                      <a:pt x="95" y="4"/>
                    </a:lnTo>
                    <a:lnTo>
                      <a:pt x="84" y="0"/>
                    </a:lnTo>
                    <a:lnTo>
                      <a:pt x="62" y="13"/>
                    </a:lnTo>
                    <a:lnTo>
                      <a:pt x="22" y="22"/>
                    </a:lnTo>
                    <a:lnTo>
                      <a:pt x="11" y="16"/>
                    </a:lnTo>
                    <a:lnTo>
                      <a:pt x="9" y="21"/>
                    </a:lnTo>
                    <a:lnTo>
                      <a:pt x="0" y="56"/>
                    </a:lnTo>
                    <a:lnTo>
                      <a:pt x="5" y="101"/>
                    </a:lnTo>
                    <a:lnTo>
                      <a:pt x="6" y="104"/>
                    </a:lnTo>
                    <a:lnTo>
                      <a:pt x="17" y="107"/>
                    </a:lnTo>
                    <a:lnTo>
                      <a:pt x="40" y="96"/>
                    </a:lnTo>
                    <a:lnTo>
                      <a:pt x="52" y="98"/>
                    </a:lnTo>
                    <a:lnTo>
                      <a:pt x="52" y="114"/>
                    </a:lnTo>
                    <a:lnTo>
                      <a:pt x="42" y="145"/>
                    </a:lnTo>
                    <a:lnTo>
                      <a:pt x="36" y="150"/>
                    </a:lnTo>
                    <a:lnTo>
                      <a:pt x="41" y="161"/>
                    </a:lnTo>
                    <a:lnTo>
                      <a:pt x="55" y="155"/>
                    </a:lnTo>
                    <a:lnTo>
                      <a:pt x="67" y="120"/>
                    </a:lnTo>
                    <a:lnTo>
                      <a:pt x="75" y="117"/>
                    </a:lnTo>
                    <a:lnTo>
                      <a:pt x="80" y="109"/>
                    </a:lnTo>
                    <a:lnTo>
                      <a:pt x="87" y="111"/>
                    </a:lnTo>
                    <a:lnTo>
                      <a:pt x="92" y="117"/>
                    </a:lnTo>
                    <a:lnTo>
                      <a:pt x="95" y="130"/>
                    </a:lnTo>
                    <a:lnTo>
                      <a:pt x="92" y="139"/>
                    </a:lnTo>
                    <a:lnTo>
                      <a:pt x="89" y="146"/>
                    </a:lnTo>
                    <a:lnTo>
                      <a:pt x="81" y="155"/>
                    </a:lnTo>
                    <a:lnTo>
                      <a:pt x="83" y="171"/>
                    </a:lnTo>
                    <a:lnTo>
                      <a:pt x="92" y="174"/>
                    </a:lnTo>
                    <a:lnTo>
                      <a:pt x="97" y="162"/>
                    </a:lnTo>
                    <a:lnTo>
                      <a:pt x="102" y="165"/>
                    </a:lnTo>
                    <a:lnTo>
                      <a:pt x="103" y="176"/>
                    </a:lnTo>
                    <a:lnTo>
                      <a:pt x="123" y="168"/>
                    </a:lnTo>
                    <a:lnTo>
                      <a:pt x="122" y="181"/>
                    </a:lnTo>
                    <a:lnTo>
                      <a:pt x="117" y="190"/>
                    </a:lnTo>
                    <a:lnTo>
                      <a:pt x="96" y="201"/>
                    </a:lnTo>
                    <a:lnTo>
                      <a:pt x="94" y="210"/>
                    </a:lnTo>
                    <a:lnTo>
                      <a:pt x="127" y="216"/>
                    </a:lnTo>
                    <a:lnTo>
                      <a:pt x="121" y="228"/>
                    </a:lnTo>
                    <a:lnTo>
                      <a:pt x="118" y="242"/>
                    </a:lnTo>
                    <a:lnTo>
                      <a:pt x="92" y="240"/>
                    </a:lnTo>
                    <a:lnTo>
                      <a:pt x="65" y="225"/>
                    </a:lnTo>
                    <a:lnTo>
                      <a:pt x="47" y="228"/>
                    </a:lnTo>
                    <a:lnTo>
                      <a:pt x="41" y="236"/>
                    </a:lnTo>
                    <a:lnTo>
                      <a:pt x="42" y="253"/>
                    </a:lnTo>
                    <a:lnTo>
                      <a:pt x="43" y="268"/>
                    </a:lnTo>
                    <a:lnTo>
                      <a:pt x="57" y="290"/>
                    </a:lnTo>
                    <a:lnTo>
                      <a:pt x="79" y="307"/>
                    </a:lnTo>
                    <a:lnTo>
                      <a:pt x="103" y="310"/>
                    </a:lnTo>
                    <a:lnTo>
                      <a:pt x="111" y="303"/>
                    </a:lnTo>
                    <a:lnTo>
                      <a:pt x="118" y="290"/>
                    </a:lnTo>
                    <a:lnTo>
                      <a:pt x="127" y="290"/>
                    </a:lnTo>
                    <a:lnTo>
                      <a:pt x="159" y="274"/>
                    </a:lnTo>
                    <a:lnTo>
                      <a:pt x="157" y="282"/>
                    </a:lnTo>
                    <a:lnTo>
                      <a:pt x="159" y="295"/>
                    </a:lnTo>
                    <a:lnTo>
                      <a:pt x="170" y="305"/>
                    </a:lnTo>
                    <a:lnTo>
                      <a:pt x="180" y="305"/>
                    </a:lnTo>
                    <a:lnTo>
                      <a:pt x="191" y="297"/>
                    </a:lnTo>
                    <a:lnTo>
                      <a:pt x="203" y="297"/>
                    </a:lnTo>
                    <a:lnTo>
                      <a:pt x="230" y="305"/>
                    </a:lnTo>
                    <a:lnTo>
                      <a:pt x="234" y="312"/>
                    </a:lnTo>
                    <a:lnTo>
                      <a:pt x="234" y="321"/>
                    </a:lnTo>
                    <a:lnTo>
                      <a:pt x="250" y="322"/>
                    </a:lnTo>
                    <a:lnTo>
                      <a:pt x="253" y="316"/>
                    </a:lnTo>
                    <a:lnTo>
                      <a:pt x="256" y="318"/>
                    </a:lnTo>
                    <a:lnTo>
                      <a:pt x="257" y="328"/>
                    </a:lnTo>
                    <a:lnTo>
                      <a:pt x="268" y="343"/>
                    </a:lnTo>
                    <a:lnTo>
                      <a:pt x="268" y="366"/>
                    </a:lnTo>
                    <a:lnTo>
                      <a:pt x="277" y="388"/>
                    </a:lnTo>
                    <a:lnTo>
                      <a:pt x="278" y="399"/>
                    </a:lnTo>
                    <a:lnTo>
                      <a:pt x="294" y="418"/>
                    </a:lnTo>
                    <a:lnTo>
                      <a:pt x="301" y="416"/>
                    </a:lnTo>
                    <a:lnTo>
                      <a:pt x="313" y="430"/>
                    </a:lnTo>
                    <a:lnTo>
                      <a:pt x="318" y="420"/>
                    </a:lnTo>
                    <a:lnTo>
                      <a:pt x="326" y="415"/>
                    </a:lnTo>
                    <a:lnTo>
                      <a:pt x="339" y="416"/>
                    </a:lnTo>
                    <a:lnTo>
                      <a:pt x="355" y="410"/>
                    </a:lnTo>
                    <a:lnTo>
                      <a:pt x="360" y="395"/>
                    </a:lnTo>
                    <a:lnTo>
                      <a:pt x="359" y="382"/>
                    </a:lnTo>
                    <a:lnTo>
                      <a:pt x="368" y="357"/>
                    </a:lnTo>
                    <a:lnTo>
                      <a:pt x="337" y="30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5" name="Freeform 307"/>
              <p:cNvSpPr>
                <a:spLocks noChangeAspect="1"/>
              </p:cNvSpPr>
              <p:nvPr/>
            </p:nvSpPr>
            <p:spPr bwMode="gray">
              <a:xfrm>
                <a:off x="1462" y="960"/>
                <a:ext cx="121" cy="112"/>
              </a:xfrm>
              <a:custGeom>
                <a:avLst/>
                <a:gdLst/>
                <a:ahLst/>
                <a:cxnLst>
                  <a:cxn ang="0">
                    <a:pos x="22" y="39"/>
                  </a:cxn>
                  <a:cxn ang="0">
                    <a:pos x="18" y="69"/>
                  </a:cxn>
                  <a:cxn ang="0">
                    <a:pos x="88" y="118"/>
                  </a:cxn>
                  <a:cxn ang="0">
                    <a:pos x="103" y="142"/>
                  </a:cxn>
                  <a:cxn ang="0">
                    <a:pos x="45" y="146"/>
                  </a:cxn>
                  <a:cxn ang="0">
                    <a:pos x="39" y="178"/>
                  </a:cxn>
                  <a:cxn ang="0">
                    <a:pos x="70" y="189"/>
                  </a:cxn>
                  <a:cxn ang="0">
                    <a:pos x="83" y="233"/>
                  </a:cxn>
                  <a:cxn ang="0">
                    <a:pos x="110" y="200"/>
                  </a:cxn>
                  <a:cxn ang="0">
                    <a:pos x="143" y="192"/>
                  </a:cxn>
                  <a:cxn ang="0">
                    <a:pos x="132" y="225"/>
                  </a:cxn>
                  <a:cxn ang="0">
                    <a:pos x="158" y="204"/>
                  </a:cxn>
                  <a:cxn ang="0">
                    <a:pos x="177" y="181"/>
                  </a:cxn>
                  <a:cxn ang="0">
                    <a:pos x="193" y="192"/>
                  </a:cxn>
                  <a:cxn ang="0">
                    <a:pos x="229" y="209"/>
                  </a:cxn>
                  <a:cxn ang="0">
                    <a:pos x="260" y="216"/>
                  </a:cxn>
                  <a:cxn ang="0">
                    <a:pos x="208" y="232"/>
                  </a:cxn>
                  <a:cxn ang="0">
                    <a:pos x="266" y="236"/>
                  </a:cxn>
                  <a:cxn ang="0">
                    <a:pos x="313" y="243"/>
                  </a:cxn>
                  <a:cxn ang="0">
                    <a:pos x="154" y="292"/>
                  </a:cxn>
                  <a:cxn ang="0">
                    <a:pos x="138" y="340"/>
                  </a:cxn>
                  <a:cxn ang="0">
                    <a:pos x="185" y="382"/>
                  </a:cxn>
                  <a:cxn ang="0">
                    <a:pos x="153" y="392"/>
                  </a:cxn>
                  <a:cxn ang="0">
                    <a:pos x="164" y="416"/>
                  </a:cxn>
                  <a:cxn ang="0">
                    <a:pos x="243" y="442"/>
                  </a:cxn>
                  <a:cxn ang="0">
                    <a:pos x="184" y="486"/>
                  </a:cxn>
                  <a:cxn ang="0">
                    <a:pos x="211" y="506"/>
                  </a:cxn>
                  <a:cxn ang="0">
                    <a:pos x="210" y="513"/>
                  </a:cxn>
                  <a:cxn ang="0">
                    <a:pos x="250" y="547"/>
                  </a:cxn>
                  <a:cxn ang="0">
                    <a:pos x="326" y="549"/>
                  </a:cxn>
                  <a:cxn ang="0">
                    <a:pos x="326" y="511"/>
                  </a:cxn>
                  <a:cxn ang="0">
                    <a:pos x="365" y="552"/>
                  </a:cxn>
                  <a:cxn ang="0">
                    <a:pos x="335" y="475"/>
                  </a:cxn>
                  <a:cxn ang="0">
                    <a:pos x="330" y="430"/>
                  </a:cxn>
                  <a:cxn ang="0">
                    <a:pos x="368" y="497"/>
                  </a:cxn>
                  <a:cxn ang="0">
                    <a:pos x="405" y="533"/>
                  </a:cxn>
                  <a:cxn ang="0">
                    <a:pos x="398" y="415"/>
                  </a:cxn>
                  <a:cxn ang="0">
                    <a:pos x="421" y="461"/>
                  </a:cxn>
                  <a:cxn ang="0">
                    <a:pos x="435" y="416"/>
                  </a:cxn>
                  <a:cxn ang="0">
                    <a:pos x="420" y="360"/>
                  </a:cxn>
                  <a:cxn ang="0">
                    <a:pos x="432" y="284"/>
                  </a:cxn>
                  <a:cxn ang="0">
                    <a:pos x="431" y="321"/>
                  </a:cxn>
                  <a:cxn ang="0">
                    <a:pos x="455" y="407"/>
                  </a:cxn>
                  <a:cxn ang="0">
                    <a:pos x="486" y="303"/>
                  </a:cxn>
                  <a:cxn ang="0">
                    <a:pos x="513" y="310"/>
                  </a:cxn>
                  <a:cxn ang="0">
                    <a:pos x="602" y="231"/>
                  </a:cxn>
                  <a:cxn ang="0">
                    <a:pos x="588" y="170"/>
                  </a:cxn>
                  <a:cxn ang="0">
                    <a:pos x="551" y="135"/>
                  </a:cxn>
                  <a:cxn ang="0">
                    <a:pos x="535" y="176"/>
                  </a:cxn>
                  <a:cxn ang="0">
                    <a:pos x="539" y="141"/>
                  </a:cxn>
                  <a:cxn ang="0">
                    <a:pos x="507" y="93"/>
                  </a:cxn>
                  <a:cxn ang="0">
                    <a:pos x="468" y="127"/>
                  </a:cxn>
                  <a:cxn ang="0">
                    <a:pos x="481" y="96"/>
                  </a:cxn>
                  <a:cxn ang="0">
                    <a:pos x="481" y="33"/>
                  </a:cxn>
                  <a:cxn ang="0">
                    <a:pos x="104" y="0"/>
                  </a:cxn>
                  <a:cxn ang="0">
                    <a:pos x="99" y="0"/>
                  </a:cxn>
                  <a:cxn ang="0">
                    <a:pos x="2" y="0"/>
                  </a:cxn>
                </a:cxnLst>
                <a:rect l="0" t="0" r="r" b="b"/>
                <a:pathLst>
                  <a:path w="603" h="558">
                    <a:moveTo>
                      <a:pt x="3" y="21"/>
                    </a:moveTo>
                    <a:lnTo>
                      <a:pt x="23" y="26"/>
                    </a:lnTo>
                    <a:lnTo>
                      <a:pt x="25" y="32"/>
                    </a:lnTo>
                    <a:lnTo>
                      <a:pt x="22" y="39"/>
                    </a:lnTo>
                    <a:lnTo>
                      <a:pt x="1" y="42"/>
                    </a:lnTo>
                    <a:lnTo>
                      <a:pt x="12" y="52"/>
                    </a:lnTo>
                    <a:lnTo>
                      <a:pt x="9" y="57"/>
                    </a:lnTo>
                    <a:lnTo>
                      <a:pt x="18" y="69"/>
                    </a:lnTo>
                    <a:lnTo>
                      <a:pt x="34" y="103"/>
                    </a:lnTo>
                    <a:lnTo>
                      <a:pt x="55" y="117"/>
                    </a:lnTo>
                    <a:lnTo>
                      <a:pt x="59" y="124"/>
                    </a:lnTo>
                    <a:lnTo>
                      <a:pt x="88" y="118"/>
                    </a:lnTo>
                    <a:lnTo>
                      <a:pt x="105" y="128"/>
                    </a:lnTo>
                    <a:lnTo>
                      <a:pt x="126" y="104"/>
                    </a:lnTo>
                    <a:lnTo>
                      <a:pt x="120" y="129"/>
                    </a:lnTo>
                    <a:lnTo>
                      <a:pt x="103" y="142"/>
                    </a:lnTo>
                    <a:lnTo>
                      <a:pt x="81" y="144"/>
                    </a:lnTo>
                    <a:lnTo>
                      <a:pt x="80" y="149"/>
                    </a:lnTo>
                    <a:lnTo>
                      <a:pt x="64" y="155"/>
                    </a:lnTo>
                    <a:lnTo>
                      <a:pt x="45" y="146"/>
                    </a:lnTo>
                    <a:lnTo>
                      <a:pt x="39" y="152"/>
                    </a:lnTo>
                    <a:lnTo>
                      <a:pt x="38" y="161"/>
                    </a:lnTo>
                    <a:lnTo>
                      <a:pt x="40" y="168"/>
                    </a:lnTo>
                    <a:lnTo>
                      <a:pt x="39" y="178"/>
                    </a:lnTo>
                    <a:lnTo>
                      <a:pt x="48" y="189"/>
                    </a:lnTo>
                    <a:lnTo>
                      <a:pt x="56" y="188"/>
                    </a:lnTo>
                    <a:lnTo>
                      <a:pt x="60" y="195"/>
                    </a:lnTo>
                    <a:lnTo>
                      <a:pt x="70" y="189"/>
                    </a:lnTo>
                    <a:lnTo>
                      <a:pt x="72" y="200"/>
                    </a:lnTo>
                    <a:lnTo>
                      <a:pt x="77" y="209"/>
                    </a:lnTo>
                    <a:lnTo>
                      <a:pt x="76" y="212"/>
                    </a:lnTo>
                    <a:lnTo>
                      <a:pt x="83" y="233"/>
                    </a:lnTo>
                    <a:lnTo>
                      <a:pt x="88" y="224"/>
                    </a:lnTo>
                    <a:lnTo>
                      <a:pt x="98" y="212"/>
                    </a:lnTo>
                    <a:lnTo>
                      <a:pt x="108" y="209"/>
                    </a:lnTo>
                    <a:lnTo>
                      <a:pt x="110" y="200"/>
                    </a:lnTo>
                    <a:lnTo>
                      <a:pt x="109" y="193"/>
                    </a:lnTo>
                    <a:lnTo>
                      <a:pt x="116" y="183"/>
                    </a:lnTo>
                    <a:lnTo>
                      <a:pt x="135" y="193"/>
                    </a:lnTo>
                    <a:lnTo>
                      <a:pt x="143" y="192"/>
                    </a:lnTo>
                    <a:lnTo>
                      <a:pt x="132" y="203"/>
                    </a:lnTo>
                    <a:lnTo>
                      <a:pt x="130" y="209"/>
                    </a:lnTo>
                    <a:lnTo>
                      <a:pt x="129" y="225"/>
                    </a:lnTo>
                    <a:lnTo>
                      <a:pt x="132" y="225"/>
                    </a:lnTo>
                    <a:lnTo>
                      <a:pt x="138" y="236"/>
                    </a:lnTo>
                    <a:lnTo>
                      <a:pt x="146" y="233"/>
                    </a:lnTo>
                    <a:lnTo>
                      <a:pt x="156" y="221"/>
                    </a:lnTo>
                    <a:lnTo>
                      <a:pt x="158" y="204"/>
                    </a:lnTo>
                    <a:lnTo>
                      <a:pt x="168" y="197"/>
                    </a:lnTo>
                    <a:lnTo>
                      <a:pt x="170" y="181"/>
                    </a:lnTo>
                    <a:lnTo>
                      <a:pt x="175" y="172"/>
                    </a:lnTo>
                    <a:lnTo>
                      <a:pt x="177" y="181"/>
                    </a:lnTo>
                    <a:lnTo>
                      <a:pt x="170" y="208"/>
                    </a:lnTo>
                    <a:lnTo>
                      <a:pt x="174" y="211"/>
                    </a:lnTo>
                    <a:lnTo>
                      <a:pt x="191" y="205"/>
                    </a:lnTo>
                    <a:lnTo>
                      <a:pt x="193" y="192"/>
                    </a:lnTo>
                    <a:lnTo>
                      <a:pt x="194" y="189"/>
                    </a:lnTo>
                    <a:lnTo>
                      <a:pt x="218" y="183"/>
                    </a:lnTo>
                    <a:lnTo>
                      <a:pt x="215" y="200"/>
                    </a:lnTo>
                    <a:lnTo>
                      <a:pt x="229" y="209"/>
                    </a:lnTo>
                    <a:lnTo>
                      <a:pt x="276" y="203"/>
                    </a:lnTo>
                    <a:lnTo>
                      <a:pt x="277" y="206"/>
                    </a:lnTo>
                    <a:lnTo>
                      <a:pt x="272" y="211"/>
                    </a:lnTo>
                    <a:lnTo>
                      <a:pt x="260" y="216"/>
                    </a:lnTo>
                    <a:lnTo>
                      <a:pt x="222" y="216"/>
                    </a:lnTo>
                    <a:lnTo>
                      <a:pt x="220" y="224"/>
                    </a:lnTo>
                    <a:lnTo>
                      <a:pt x="208" y="224"/>
                    </a:lnTo>
                    <a:lnTo>
                      <a:pt x="208" y="232"/>
                    </a:lnTo>
                    <a:lnTo>
                      <a:pt x="213" y="237"/>
                    </a:lnTo>
                    <a:lnTo>
                      <a:pt x="227" y="244"/>
                    </a:lnTo>
                    <a:lnTo>
                      <a:pt x="259" y="243"/>
                    </a:lnTo>
                    <a:lnTo>
                      <a:pt x="266" y="236"/>
                    </a:lnTo>
                    <a:lnTo>
                      <a:pt x="312" y="231"/>
                    </a:lnTo>
                    <a:lnTo>
                      <a:pt x="324" y="222"/>
                    </a:lnTo>
                    <a:lnTo>
                      <a:pt x="315" y="241"/>
                    </a:lnTo>
                    <a:lnTo>
                      <a:pt x="313" y="243"/>
                    </a:lnTo>
                    <a:lnTo>
                      <a:pt x="275" y="247"/>
                    </a:lnTo>
                    <a:lnTo>
                      <a:pt x="242" y="258"/>
                    </a:lnTo>
                    <a:lnTo>
                      <a:pt x="173" y="265"/>
                    </a:lnTo>
                    <a:lnTo>
                      <a:pt x="154" y="292"/>
                    </a:lnTo>
                    <a:lnTo>
                      <a:pt x="138" y="298"/>
                    </a:lnTo>
                    <a:lnTo>
                      <a:pt x="127" y="313"/>
                    </a:lnTo>
                    <a:lnTo>
                      <a:pt x="130" y="325"/>
                    </a:lnTo>
                    <a:lnTo>
                      <a:pt x="138" y="340"/>
                    </a:lnTo>
                    <a:lnTo>
                      <a:pt x="145" y="359"/>
                    </a:lnTo>
                    <a:lnTo>
                      <a:pt x="163" y="356"/>
                    </a:lnTo>
                    <a:lnTo>
                      <a:pt x="183" y="371"/>
                    </a:lnTo>
                    <a:lnTo>
                      <a:pt x="185" y="382"/>
                    </a:lnTo>
                    <a:lnTo>
                      <a:pt x="163" y="380"/>
                    </a:lnTo>
                    <a:lnTo>
                      <a:pt x="156" y="373"/>
                    </a:lnTo>
                    <a:lnTo>
                      <a:pt x="151" y="377"/>
                    </a:lnTo>
                    <a:lnTo>
                      <a:pt x="153" y="392"/>
                    </a:lnTo>
                    <a:lnTo>
                      <a:pt x="158" y="404"/>
                    </a:lnTo>
                    <a:lnTo>
                      <a:pt x="165" y="404"/>
                    </a:lnTo>
                    <a:lnTo>
                      <a:pt x="163" y="410"/>
                    </a:lnTo>
                    <a:lnTo>
                      <a:pt x="164" y="416"/>
                    </a:lnTo>
                    <a:lnTo>
                      <a:pt x="170" y="426"/>
                    </a:lnTo>
                    <a:lnTo>
                      <a:pt x="193" y="420"/>
                    </a:lnTo>
                    <a:lnTo>
                      <a:pt x="201" y="427"/>
                    </a:lnTo>
                    <a:lnTo>
                      <a:pt x="243" y="442"/>
                    </a:lnTo>
                    <a:lnTo>
                      <a:pt x="238" y="448"/>
                    </a:lnTo>
                    <a:lnTo>
                      <a:pt x="178" y="457"/>
                    </a:lnTo>
                    <a:lnTo>
                      <a:pt x="178" y="472"/>
                    </a:lnTo>
                    <a:lnTo>
                      <a:pt x="184" y="486"/>
                    </a:lnTo>
                    <a:lnTo>
                      <a:pt x="193" y="491"/>
                    </a:lnTo>
                    <a:lnTo>
                      <a:pt x="199" y="505"/>
                    </a:lnTo>
                    <a:lnTo>
                      <a:pt x="205" y="509"/>
                    </a:lnTo>
                    <a:lnTo>
                      <a:pt x="211" y="506"/>
                    </a:lnTo>
                    <a:lnTo>
                      <a:pt x="212" y="497"/>
                    </a:lnTo>
                    <a:lnTo>
                      <a:pt x="216" y="500"/>
                    </a:lnTo>
                    <a:lnTo>
                      <a:pt x="216" y="506"/>
                    </a:lnTo>
                    <a:lnTo>
                      <a:pt x="210" y="513"/>
                    </a:lnTo>
                    <a:lnTo>
                      <a:pt x="218" y="523"/>
                    </a:lnTo>
                    <a:lnTo>
                      <a:pt x="223" y="537"/>
                    </a:lnTo>
                    <a:lnTo>
                      <a:pt x="242" y="537"/>
                    </a:lnTo>
                    <a:lnTo>
                      <a:pt x="250" y="547"/>
                    </a:lnTo>
                    <a:lnTo>
                      <a:pt x="269" y="549"/>
                    </a:lnTo>
                    <a:lnTo>
                      <a:pt x="290" y="558"/>
                    </a:lnTo>
                    <a:lnTo>
                      <a:pt x="324" y="558"/>
                    </a:lnTo>
                    <a:lnTo>
                      <a:pt x="326" y="549"/>
                    </a:lnTo>
                    <a:lnTo>
                      <a:pt x="323" y="532"/>
                    </a:lnTo>
                    <a:lnTo>
                      <a:pt x="307" y="523"/>
                    </a:lnTo>
                    <a:lnTo>
                      <a:pt x="299" y="511"/>
                    </a:lnTo>
                    <a:lnTo>
                      <a:pt x="326" y="511"/>
                    </a:lnTo>
                    <a:lnTo>
                      <a:pt x="339" y="515"/>
                    </a:lnTo>
                    <a:lnTo>
                      <a:pt x="347" y="532"/>
                    </a:lnTo>
                    <a:lnTo>
                      <a:pt x="360" y="539"/>
                    </a:lnTo>
                    <a:lnTo>
                      <a:pt x="365" y="552"/>
                    </a:lnTo>
                    <a:lnTo>
                      <a:pt x="367" y="545"/>
                    </a:lnTo>
                    <a:lnTo>
                      <a:pt x="350" y="501"/>
                    </a:lnTo>
                    <a:lnTo>
                      <a:pt x="339" y="486"/>
                    </a:lnTo>
                    <a:lnTo>
                      <a:pt x="335" y="475"/>
                    </a:lnTo>
                    <a:lnTo>
                      <a:pt x="322" y="447"/>
                    </a:lnTo>
                    <a:lnTo>
                      <a:pt x="323" y="426"/>
                    </a:lnTo>
                    <a:lnTo>
                      <a:pt x="328" y="424"/>
                    </a:lnTo>
                    <a:lnTo>
                      <a:pt x="330" y="430"/>
                    </a:lnTo>
                    <a:lnTo>
                      <a:pt x="339" y="457"/>
                    </a:lnTo>
                    <a:lnTo>
                      <a:pt x="346" y="469"/>
                    </a:lnTo>
                    <a:lnTo>
                      <a:pt x="367" y="486"/>
                    </a:lnTo>
                    <a:lnTo>
                      <a:pt x="368" y="497"/>
                    </a:lnTo>
                    <a:lnTo>
                      <a:pt x="384" y="532"/>
                    </a:lnTo>
                    <a:lnTo>
                      <a:pt x="394" y="544"/>
                    </a:lnTo>
                    <a:lnTo>
                      <a:pt x="401" y="545"/>
                    </a:lnTo>
                    <a:lnTo>
                      <a:pt x="405" y="533"/>
                    </a:lnTo>
                    <a:lnTo>
                      <a:pt x="412" y="483"/>
                    </a:lnTo>
                    <a:lnTo>
                      <a:pt x="395" y="451"/>
                    </a:lnTo>
                    <a:lnTo>
                      <a:pt x="394" y="436"/>
                    </a:lnTo>
                    <a:lnTo>
                      <a:pt x="398" y="415"/>
                    </a:lnTo>
                    <a:lnTo>
                      <a:pt x="401" y="416"/>
                    </a:lnTo>
                    <a:lnTo>
                      <a:pt x="403" y="426"/>
                    </a:lnTo>
                    <a:lnTo>
                      <a:pt x="417" y="447"/>
                    </a:lnTo>
                    <a:lnTo>
                      <a:pt x="421" y="461"/>
                    </a:lnTo>
                    <a:lnTo>
                      <a:pt x="436" y="461"/>
                    </a:lnTo>
                    <a:lnTo>
                      <a:pt x="436" y="451"/>
                    </a:lnTo>
                    <a:lnTo>
                      <a:pt x="438" y="434"/>
                    </a:lnTo>
                    <a:lnTo>
                      <a:pt x="435" y="416"/>
                    </a:lnTo>
                    <a:lnTo>
                      <a:pt x="423" y="407"/>
                    </a:lnTo>
                    <a:lnTo>
                      <a:pt x="425" y="396"/>
                    </a:lnTo>
                    <a:lnTo>
                      <a:pt x="420" y="376"/>
                    </a:lnTo>
                    <a:lnTo>
                      <a:pt x="420" y="360"/>
                    </a:lnTo>
                    <a:lnTo>
                      <a:pt x="421" y="348"/>
                    </a:lnTo>
                    <a:lnTo>
                      <a:pt x="421" y="329"/>
                    </a:lnTo>
                    <a:lnTo>
                      <a:pt x="427" y="312"/>
                    </a:lnTo>
                    <a:lnTo>
                      <a:pt x="432" y="284"/>
                    </a:lnTo>
                    <a:lnTo>
                      <a:pt x="436" y="280"/>
                    </a:lnTo>
                    <a:lnTo>
                      <a:pt x="436" y="287"/>
                    </a:lnTo>
                    <a:lnTo>
                      <a:pt x="433" y="298"/>
                    </a:lnTo>
                    <a:lnTo>
                      <a:pt x="431" y="321"/>
                    </a:lnTo>
                    <a:lnTo>
                      <a:pt x="436" y="334"/>
                    </a:lnTo>
                    <a:lnTo>
                      <a:pt x="436" y="361"/>
                    </a:lnTo>
                    <a:lnTo>
                      <a:pt x="438" y="380"/>
                    </a:lnTo>
                    <a:lnTo>
                      <a:pt x="455" y="407"/>
                    </a:lnTo>
                    <a:lnTo>
                      <a:pt x="460" y="404"/>
                    </a:lnTo>
                    <a:lnTo>
                      <a:pt x="475" y="367"/>
                    </a:lnTo>
                    <a:lnTo>
                      <a:pt x="489" y="345"/>
                    </a:lnTo>
                    <a:lnTo>
                      <a:pt x="486" y="303"/>
                    </a:lnTo>
                    <a:lnTo>
                      <a:pt x="486" y="291"/>
                    </a:lnTo>
                    <a:lnTo>
                      <a:pt x="496" y="300"/>
                    </a:lnTo>
                    <a:lnTo>
                      <a:pt x="498" y="329"/>
                    </a:lnTo>
                    <a:lnTo>
                      <a:pt x="513" y="310"/>
                    </a:lnTo>
                    <a:lnTo>
                      <a:pt x="511" y="307"/>
                    </a:lnTo>
                    <a:lnTo>
                      <a:pt x="512" y="292"/>
                    </a:lnTo>
                    <a:lnTo>
                      <a:pt x="565" y="267"/>
                    </a:lnTo>
                    <a:lnTo>
                      <a:pt x="602" y="231"/>
                    </a:lnTo>
                    <a:lnTo>
                      <a:pt x="603" y="204"/>
                    </a:lnTo>
                    <a:lnTo>
                      <a:pt x="600" y="195"/>
                    </a:lnTo>
                    <a:lnTo>
                      <a:pt x="592" y="184"/>
                    </a:lnTo>
                    <a:lnTo>
                      <a:pt x="588" y="170"/>
                    </a:lnTo>
                    <a:lnTo>
                      <a:pt x="571" y="146"/>
                    </a:lnTo>
                    <a:lnTo>
                      <a:pt x="560" y="123"/>
                    </a:lnTo>
                    <a:lnTo>
                      <a:pt x="552" y="128"/>
                    </a:lnTo>
                    <a:lnTo>
                      <a:pt x="551" y="135"/>
                    </a:lnTo>
                    <a:lnTo>
                      <a:pt x="549" y="145"/>
                    </a:lnTo>
                    <a:lnTo>
                      <a:pt x="549" y="156"/>
                    </a:lnTo>
                    <a:lnTo>
                      <a:pt x="545" y="165"/>
                    </a:lnTo>
                    <a:lnTo>
                      <a:pt x="535" y="176"/>
                    </a:lnTo>
                    <a:lnTo>
                      <a:pt x="534" y="168"/>
                    </a:lnTo>
                    <a:lnTo>
                      <a:pt x="540" y="162"/>
                    </a:lnTo>
                    <a:lnTo>
                      <a:pt x="538" y="150"/>
                    </a:lnTo>
                    <a:lnTo>
                      <a:pt x="539" y="141"/>
                    </a:lnTo>
                    <a:lnTo>
                      <a:pt x="538" y="130"/>
                    </a:lnTo>
                    <a:lnTo>
                      <a:pt x="529" y="123"/>
                    </a:lnTo>
                    <a:lnTo>
                      <a:pt x="519" y="103"/>
                    </a:lnTo>
                    <a:lnTo>
                      <a:pt x="507" y="93"/>
                    </a:lnTo>
                    <a:lnTo>
                      <a:pt x="502" y="92"/>
                    </a:lnTo>
                    <a:lnTo>
                      <a:pt x="489" y="107"/>
                    </a:lnTo>
                    <a:lnTo>
                      <a:pt x="479" y="107"/>
                    </a:lnTo>
                    <a:lnTo>
                      <a:pt x="468" y="127"/>
                    </a:lnTo>
                    <a:lnTo>
                      <a:pt x="464" y="128"/>
                    </a:lnTo>
                    <a:lnTo>
                      <a:pt x="464" y="115"/>
                    </a:lnTo>
                    <a:lnTo>
                      <a:pt x="470" y="102"/>
                    </a:lnTo>
                    <a:lnTo>
                      <a:pt x="481" y="96"/>
                    </a:lnTo>
                    <a:lnTo>
                      <a:pt x="487" y="60"/>
                    </a:lnTo>
                    <a:lnTo>
                      <a:pt x="496" y="32"/>
                    </a:lnTo>
                    <a:lnTo>
                      <a:pt x="496" y="27"/>
                    </a:lnTo>
                    <a:lnTo>
                      <a:pt x="481" y="33"/>
                    </a:lnTo>
                    <a:lnTo>
                      <a:pt x="481" y="28"/>
                    </a:lnTo>
                    <a:lnTo>
                      <a:pt x="491" y="17"/>
                    </a:lnTo>
                    <a:lnTo>
                      <a:pt x="487" y="0"/>
                    </a:lnTo>
                    <a:lnTo>
                      <a:pt x="104" y="0"/>
                    </a:lnTo>
                    <a:lnTo>
                      <a:pt x="110" y="9"/>
                    </a:lnTo>
                    <a:lnTo>
                      <a:pt x="111" y="15"/>
                    </a:lnTo>
                    <a:lnTo>
                      <a:pt x="102" y="1"/>
                    </a:lnTo>
                    <a:lnTo>
                      <a:pt x="99" y="0"/>
                    </a:lnTo>
                    <a:lnTo>
                      <a:pt x="78" y="0"/>
                    </a:lnTo>
                    <a:lnTo>
                      <a:pt x="75" y="2"/>
                    </a:lnTo>
                    <a:lnTo>
                      <a:pt x="72" y="0"/>
                    </a:lnTo>
                    <a:lnTo>
                      <a:pt x="2" y="0"/>
                    </a:lnTo>
                    <a:lnTo>
                      <a:pt x="0" y="7"/>
                    </a:lnTo>
                    <a:lnTo>
                      <a:pt x="3" y="2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6" name="Freeform 308"/>
              <p:cNvSpPr>
                <a:spLocks noChangeAspect="1"/>
              </p:cNvSpPr>
              <p:nvPr/>
            </p:nvSpPr>
            <p:spPr bwMode="gray">
              <a:xfrm>
                <a:off x="1532" y="960"/>
                <a:ext cx="206" cy="207"/>
              </a:xfrm>
              <a:custGeom>
                <a:avLst/>
                <a:gdLst/>
                <a:ahLst/>
                <a:cxnLst>
                  <a:cxn ang="0">
                    <a:pos x="181" y="70"/>
                  </a:cxn>
                  <a:cxn ang="0">
                    <a:pos x="284" y="215"/>
                  </a:cxn>
                  <a:cxn ang="0">
                    <a:pos x="322" y="275"/>
                  </a:cxn>
                  <a:cxn ang="0">
                    <a:pos x="270" y="271"/>
                  </a:cxn>
                  <a:cxn ang="0">
                    <a:pos x="419" y="334"/>
                  </a:cxn>
                  <a:cxn ang="0">
                    <a:pos x="416" y="370"/>
                  </a:cxn>
                  <a:cxn ang="0">
                    <a:pos x="402" y="402"/>
                  </a:cxn>
                  <a:cxn ang="0">
                    <a:pos x="243" y="332"/>
                  </a:cxn>
                  <a:cxn ang="0">
                    <a:pos x="144" y="436"/>
                  </a:cxn>
                  <a:cxn ang="0">
                    <a:pos x="140" y="531"/>
                  </a:cxn>
                  <a:cxn ang="0">
                    <a:pos x="192" y="511"/>
                  </a:cxn>
                  <a:cxn ang="0">
                    <a:pos x="221" y="553"/>
                  </a:cxn>
                  <a:cxn ang="0">
                    <a:pos x="264" y="454"/>
                  </a:cxn>
                  <a:cxn ang="0">
                    <a:pos x="278" y="529"/>
                  </a:cxn>
                  <a:cxn ang="0">
                    <a:pos x="246" y="561"/>
                  </a:cxn>
                  <a:cxn ang="0">
                    <a:pos x="230" y="609"/>
                  </a:cxn>
                  <a:cxn ang="0">
                    <a:pos x="227" y="620"/>
                  </a:cxn>
                  <a:cxn ang="0">
                    <a:pos x="267" y="650"/>
                  </a:cxn>
                  <a:cxn ang="0">
                    <a:pos x="351" y="657"/>
                  </a:cxn>
                  <a:cxn ang="0">
                    <a:pos x="378" y="623"/>
                  </a:cxn>
                  <a:cxn ang="0">
                    <a:pos x="335" y="739"/>
                  </a:cxn>
                  <a:cxn ang="0">
                    <a:pos x="233" y="736"/>
                  </a:cxn>
                  <a:cxn ang="0">
                    <a:pos x="168" y="622"/>
                  </a:cxn>
                  <a:cxn ang="0">
                    <a:pos x="88" y="693"/>
                  </a:cxn>
                  <a:cxn ang="0">
                    <a:pos x="145" y="753"/>
                  </a:cxn>
                  <a:cxn ang="0">
                    <a:pos x="147" y="801"/>
                  </a:cxn>
                  <a:cxn ang="0">
                    <a:pos x="92" y="819"/>
                  </a:cxn>
                  <a:cxn ang="0">
                    <a:pos x="6" y="903"/>
                  </a:cxn>
                  <a:cxn ang="0">
                    <a:pos x="45" y="897"/>
                  </a:cxn>
                  <a:cxn ang="0">
                    <a:pos x="108" y="964"/>
                  </a:cxn>
                  <a:cxn ang="0">
                    <a:pos x="190" y="995"/>
                  </a:cxn>
                  <a:cxn ang="0">
                    <a:pos x="286" y="925"/>
                  </a:cxn>
                  <a:cxn ang="0">
                    <a:pos x="399" y="979"/>
                  </a:cxn>
                  <a:cxn ang="0">
                    <a:pos x="456" y="958"/>
                  </a:cxn>
                  <a:cxn ang="0">
                    <a:pos x="581" y="943"/>
                  </a:cxn>
                  <a:cxn ang="0">
                    <a:pos x="595" y="865"/>
                  </a:cxn>
                  <a:cxn ang="0">
                    <a:pos x="570" y="792"/>
                  </a:cxn>
                  <a:cxn ang="0">
                    <a:pos x="423" y="805"/>
                  </a:cxn>
                  <a:cxn ang="0">
                    <a:pos x="498" y="773"/>
                  </a:cxn>
                  <a:cxn ang="0">
                    <a:pos x="652" y="694"/>
                  </a:cxn>
                  <a:cxn ang="0">
                    <a:pos x="622" y="596"/>
                  </a:cxn>
                  <a:cxn ang="0">
                    <a:pos x="768" y="555"/>
                  </a:cxn>
                  <a:cxn ang="0">
                    <a:pos x="775" y="468"/>
                  </a:cxn>
                  <a:cxn ang="0">
                    <a:pos x="813" y="411"/>
                  </a:cxn>
                  <a:cxn ang="0">
                    <a:pos x="757" y="319"/>
                  </a:cxn>
                  <a:cxn ang="0">
                    <a:pos x="645" y="291"/>
                  </a:cxn>
                  <a:cxn ang="0">
                    <a:pos x="715" y="247"/>
                  </a:cxn>
                  <a:cxn ang="0">
                    <a:pos x="828" y="274"/>
                  </a:cxn>
                  <a:cxn ang="0">
                    <a:pos x="650" y="222"/>
                  </a:cxn>
                  <a:cxn ang="0">
                    <a:pos x="746" y="209"/>
                  </a:cxn>
                  <a:cxn ang="0">
                    <a:pos x="801" y="185"/>
                  </a:cxn>
                  <a:cxn ang="0">
                    <a:pos x="881" y="140"/>
                  </a:cxn>
                  <a:cxn ang="0">
                    <a:pos x="884" y="103"/>
                  </a:cxn>
                  <a:cxn ang="0">
                    <a:pos x="978" y="58"/>
                  </a:cxn>
                  <a:cxn ang="0">
                    <a:pos x="426" y="41"/>
                  </a:cxn>
                  <a:cxn ang="0">
                    <a:pos x="526" y="107"/>
                  </a:cxn>
                  <a:cxn ang="0">
                    <a:pos x="432" y="129"/>
                  </a:cxn>
                  <a:cxn ang="0">
                    <a:pos x="220" y="14"/>
                  </a:cxn>
                </a:cxnLst>
                <a:rect l="0" t="0" r="r" b="b"/>
                <a:pathLst>
                  <a:path w="1028" h="1037">
                    <a:moveTo>
                      <a:pt x="231" y="23"/>
                    </a:moveTo>
                    <a:lnTo>
                      <a:pt x="231" y="28"/>
                    </a:lnTo>
                    <a:lnTo>
                      <a:pt x="228" y="33"/>
                    </a:lnTo>
                    <a:lnTo>
                      <a:pt x="193" y="18"/>
                    </a:lnTo>
                    <a:lnTo>
                      <a:pt x="184" y="9"/>
                    </a:lnTo>
                    <a:lnTo>
                      <a:pt x="174" y="7"/>
                    </a:lnTo>
                    <a:lnTo>
                      <a:pt x="168" y="11"/>
                    </a:lnTo>
                    <a:lnTo>
                      <a:pt x="168" y="49"/>
                    </a:lnTo>
                    <a:lnTo>
                      <a:pt x="170" y="57"/>
                    </a:lnTo>
                    <a:lnTo>
                      <a:pt x="181" y="70"/>
                    </a:lnTo>
                    <a:lnTo>
                      <a:pt x="204" y="86"/>
                    </a:lnTo>
                    <a:lnTo>
                      <a:pt x="217" y="87"/>
                    </a:lnTo>
                    <a:lnTo>
                      <a:pt x="243" y="111"/>
                    </a:lnTo>
                    <a:lnTo>
                      <a:pt x="247" y="120"/>
                    </a:lnTo>
                    <a:lnTo>
                      <a:pt x="251" y="141"/>
                    </a:lnTo>
                    <a:lnTo>
                      <a:pt x="256" y="151"/>
                    </a:lnTo>
                    <a:lnTo>
                      <a:pt x="279" y="182"/>
                    </a:lnTo>
                    <a:lnTo>
                      <a:pt x="281" y="192"/>
                    </a:lnTo>
                    <a:lnTo>
                      <a:pt x="280" y="204"/>
                    </a:lnTo>
                    <a:lnTo>
                      <a:pt x="284" y="215"/>
                    </a:lnTo>
                    <a:lnTo>
                      <a:pt x="284" y="225"/>
                    </a:lnTo>
                    <a:lnTo>
                      <a:pt x="283" y="228"/>
                    </a:lnTo>
                    <a:lnTo>
                      <a:pt x="286" y="237"/>
                    </a:lnTo>
                    <a:lnTo>
                      <a:pt x="289" y="253"/>
                    </a:lnTo>
                    <a:lnTo>
                      <a:pt x="303" y="249"/>
                    </a:lnTo>
                    <a:lnTo>
                      <a:pt x="310" y="240"/>
                    </a:lnTo>
                    <a:lnTo>
                      <a:pt x="308" y="251"/>
                    </a:lnTo>
                    <a:lnTo>
                      <a:pt x="303" y="259"/>
                    </a:lnTo>
                    <a:lnTo>
                      <a:pt x="314" y="278"/>
                    </a:lnTo>
                    <a:lnTo>
                      <a:pt x="322" y="275"/>
                    </a:lnTo>
                    <a:lnTo>
                      <a:pt x="324" y="290"/>
                    </a:lnTo>
                    <a:lnTo>
                      <a:pt x="330" y="298"/>
                    </a:lnTo>
                    <a:lnTo>
                      <a:pt x="344" y="296"/>
                    </a:lnTo>
                    <a:lnTo>
                      <a:pt x="337" y="307"/>
                    </a:lnTo>
                    <a:lnTo>
                      <a:pt x="318" y="306"/>
                    </a:lnTo>
                    <a:lnTo>
                      <a:pt x="307" y="301"/>
                    </a:lnTo>
                    <a:lnTo>
                      <a:pt x="295" y="280"/>
                    </a:lnTo>
                    <a:lnTo>
                      <a:pt x="283" y="279"/>
                    </a:lnTo>
                    <a:lnTo>
                      <a:pt x="276" y="269"/>
                    </a:lnTo>
                    <a:lnTo>
                      <a:pt x="270" y="271"/>
                    </a:lnTo>
                    <a:lnTo>
                      <a:pt x="262" y="286"/>
                    </a:lnTo>
                    <a:lnTo>
                      <a:pt x="265" y="302"/>
                    </a:lnTo>
                    <a:lnTo>
                      <a:pt x="278" y="307"/>
                    </a:lnTo>
                    <a:lnTo>
                      <a:pt x="295" y="327"/>
                    </a:lnTo>
                    <a:lnTo>
                      <a:pt x="354" y="333"/>
                    </a:lnTo>
                    <a:lnTo>
                      <a:pt x="377" y="346"/>
                    </a:lnTo>
                    <a:lnTo>
                      <a:pt x="407" y="345"/>
                    </a:lnTo>
                    <a:lnTo>
                      <a:pt x="410" y="343"/>
                    </a:lnTo>
                    <a:lnTo>
                      <a:pt x="413" y="335"/>
                    </a:lnTo>
                    <a:lnTo>
                      <a:pt x="419" y="334"/>
                    </a:lnTo>
                    <a:lnTo>
                      <a:pt x="434" y="316"/>
                    </a:lnTo>
                    <a:lnTo>
                      <a:pt x="442" y="313"/>
                    </a:lnTo>
                    <a:lnTo>
                      <a:pt x="442" y="316"/>
                    </a:lnTo>
                    <a:lnTo>
                      <a:pt x="434" y="332"/>
                    </a:lnTo>
                    <a:lnTo>
                      <a:pt x="431" y="349"/>
                    </a:lnTo>
                    <a:lnTo>
                      <a:pt x="434" y="353"/>
                    </a:lnTo>
                    <a:lnTo>
                      <a:pt x="427" y="361"/>
                    </a:lnTo>
                    <a:lnTo>
                      <a:pt x="424" y="360"/>
                    </a:lnTo>
                    <a:lnTo>
                      <a:pt x="421" y="367"/>
                    </a:lnTo>
                    <a:lnTo>
                      <a:pt x="416" y="370"/>
                    </a:lnTo>
                    <a:lnTo>
                      <a:pt x="408" y="357"/>
                    </a:lnTo>
                    <a:lnTo>
                      <a:pt x="398" y="364"/>
                    </a:lnTo>
                    <a:lnTo>
                      <a:pt x="355" y="357"/>
                    </a:lnTo>
                    <a:lnTo>
                      <a:pt x="348" y="366"/>
                    </a:lnTo>
                    <a:lnTo>
                      <a:pt x="351" y="375"/>
                    </a:lnTo>
                    <a:lnTo>
                      <a:pt x="364" y="384"/>
                    </a:lnTo>
                    <a:lnTo>
                      <a:pt x="373" y="386"/>
                    </a:lnTo>
                    <a:lnTo>
                      <a:pt x="377" y="393"/>
                    </a:lnTo>
                    <a:lnTo>
                      <a:pt x="405" y="394"/>
                    </a:lnTo>
                    <a:lnTo>
                      <a:pt x="402" y="402"/>
                    </a:lnTo>
                    <a:lnTo>
                      <a:pt x="388" y="402"/>
                    </a:lnTo>
                    <a:lnTo>
                      <a:pt x="402" y="431"/>
                    </a:lnTo>
                    <a:lnTo>
                      <a:pt x="399" y="437"/>
                    </a:lnTo>
                    <a:lnTo>
                      <a:pt x="380" y="426"/>
                    </a:lnTo>
                    <a:lnTo>
                      <a:pt x="377" y="418"/>
                    </a:lnTo>
                    <a:lnTo>
                      <a:pt x="367" y="400"/>
                    </a:lnTo>
                    <a:lnTo>
                      <a:pt x="356" y="399"/>
                    </a:lnTo>
                    <a:lnTo>
                      <a:pt x="313" y="353"/>
                    </a:lnTo>
                    <a:lnTo>
                      <a:pt x="270" y="345"/>
                    </a:lnTo>
                    <a:lnTo>
                      <a:pt x="243" y="332"/>
                    </a:lnTo>
                    <a:lnTo>
                      <a:pt x="233" y="333"/>
                    </a:lnTo>
                    <a:lnTo>
                      <a:pt x="232" y="341"/>
                    </a:lnTo>
                    <a:lnTo>
                      <a:pt x="225" y="354"/>
                    </a:lnTo>
                    <a:lnTo>
                      <a:pt x="157" y="367"/>
                    </a:lnTo>
                    <a:lnTo>
                      <a:pt x="152" y="371"/>
                    </a:lnTo>
                    <a:lnTo>
                      <a:pt x="146" y="382"/>
                    </a:lnTo>
                    <a:lnTo>
                      <a:pt x="140" y="404"/>
                    </a:lnTo>
                    <a:lnTo>
                      <a:pt x="136" y="426"/>
                    </a:lnTo>
                    <a:lnTo>
                      <a:pt x="147" y="430"/>
                    </a:lnTo>
                    <a:lnTo>
                      <a:pt x="144" y="436"/>
                    </a:lnTo>
                    <a:lnTo>
                      <a:pt x="125" y="442"/>
                    </a:lnTo>
                    <a:lnTo>
                      <a:pt x="118" y="452"/>
                    </a:lnTo>
                    <a:lnTo>
                      <a:pt x="108" y="474"/>
                    </a:lnTo>
                    <a:lnTo>
                      <a:pt x="114" y="488"/>
                    </a:lnTo>
                    <a:lnTo>
                      <a:pt x="115" y="502"/>
                    </a:lnTo>
                    <a:lnTo>
                      <a:pt x="117" y="507"/>
                    </a:lnTo>
                    <a:lnTo>
                      <a:pt x="115" y="523"/>
                    </a:lnTo>
                    <a:lnTo>
                      <a:pt x="117" y="529"/>
                    </a:lnTo>
                    <a:lnTo>
                      <a:pt x="125" y="524"/>
                    </a:lnTo>
                    <a:lnTo>
                      <a:pt x="140" y="531"/>
                    </a:lnTo>
                    <a:lnTo>
                      <a:pt x="127" y="534"/>
                    </a:lnTo>
                    <a:lnTo>
                      <a:pt x="119" y="542"/>
                    </a:lnTo>
                    <a:lnTo>
                      <a:pt x="117" y="549"/>
                    </a:lnTo>
                    <a:lnTo>
                      <a:pt x="118" y="552"/>
                    </a:lnTo>
                    <a:lnTo>
                      <a:pt x="144" y="558"/>
                    </a:lnTo>
                    <a:lnTo>
                      <a:pt x="170" y="545"/>
                    </a:lnTo>
                    <a:lnTo>
                      <a:pt x="176" y="526"/>
                    </a:lnTo>
                    <a:lnTo>
                      <a:pt x="184" y="528"/>
                    </a:lnTo>
                    <a:lnTo>
                      <a:pt x="188" y="523"/>
                    </a:lnTo>
                    <a:lnTo>
                      <a:pt x="192" y="511"/>
                    </a:lnTo>
                    <a:lnTo>
                      <a:pt x="193" y="500"/>
                    </a:lnTo>
                    <a:lnTo>
                      <a:pt x="205" y="486"/>
                    </a:lnTo>
                    <a:lnTo>
                      <a:pt x="205" y="493"/>
                    </a:lnTo>
                    <a:lnTo>
                      <a:pt x="199" y="515"/>
                    </a:lnTo>
                    <a:lnTo>
                      <a:pt x="185" y="542"/>
                    </a:lnTo>
                    <a:lnTo>
                      <a:pt x="187" y="547"/>
                    </a:lnTo>
                    <a:lnTo>
                      <a:pt x="187" y="554"/>
                    </a:lnTo>
                    <a:lnTo>
                      <a:pt x="188" y="561"/>
                    </a:lnTo>
                    <a:lnTo>
                      <a:pt x="194" y="566"/>
                    </a:lnTo>
                    <a:lnTo>
                      <a:pt x="221" y="553"/>
                    </a:lnTo>
                    <a:lnTo>
                      <a:pt x="226" y="558"/>
                    </a:lnTo>
                    <a:lnTo>
                      <a:pt x="233" y="550"/>
                    </a:lnTo>
                    <a:lnTo>
                      <a:pt x="247" y="523"/>
                    </a:lnTo>
                    <a:lnTo>
                      <a:pt x="249" y="510"/>
                    </a:lnTo>
                    <a:lnTo>
                      <a:pt x="254" y="499"/>
                    </a:lnTo>
                    <a:lnTo>
                      <a:pt x="258" y="472"/>
                    </a:lnTo>
                    <a:lnTo>
                      <a:pt x="263" y="458"/>
                    </a:lnTo>
                    <a:lnTo>
                      <a:pt x="263" y="447"/>
                    </a:lnTo>
                    <a:lnTo>
                      <a:pt x="273" y="425"/>
                    </a:lnTo>
                    <a:lnTo>
                      <a:pt x="264" y="454"/>
                    </a:lnTo>
                    <a:lnTo>
                      <a:pt x="263" y="483"/>
                    </a:lnTo>
                    <a:lnTo>
                      <a:pt x="265" y="490"/>
                    </a:lnTo>
                    <a:lnTo>
                      <a:pt x="270" y="491"/>
                    </a:lnTo>
                    <a:lnTo>
                      <a:pt x="276" y="486"/>
                    </a:lnTo>
                    <a:lnTo>
                      <a:pt x="274" y="494"/>
                    </a:lnTo>
                    <a:lnTo>
                      <a:pt x="263" y="505"/>
                    </a:lnTo>
                    <a:lnTo>
                      <a:pt x="259" y="513"/>
                    </a:lnTo>
                    <a:lnTo>
                      <a:pt x="259" y="531"/>
                    </a:lnTo>
                    <a:lnTo>
                      <a:pt x="260" y="536"/>
                    </a:lnTo>
                    <a:lnTo>
                      <a:pt x="278" y="529"/>
                    </a:lnTo>
                    <a:lnTo>
                      <a:pt x="286" y="532"/>
                    </a:lnTo>
                    <a:lnTo>
                      <a:pt x="294" y="536"/>
                    </a:lnTo>
                    <a:lnTo>
                      <a:pt x="296" y="542"/>
                    </a:lnTo>
                    <a:lnTo>
                      <a:pt x="303" y="538"/>
                    </a:lnTo>
                    <a:lnTo>
                      <a:pt x="303" y="545"/>
                    </a:lnTo>
                    <a:lnTo>
                      <a:pt x="298" y="552"/>
                    </a:lnTo>
                    <a:lnTo>
                      <a:pt x="275" y="542"/>
                    </a:lnTo>
                    <a:lnTo>
                      <a:pt x="252" y="547"/>
                    </a:lnTo>
                    <a:lnTo>
                      <a:pt x="246" y="555"/>
                    </a:lnTo>
                    <a:lnTo>
                      <a:pt x="246" y="561"/>
                    </a:lnTo>
                    <a:lnTo>
                      <a:pt x="243" y="570"/>
                    </a:lnTo>
                    <a:lnTo>
                      <a:pt x="257" y="576"/>
                    </a:lnTo>
                    <a:lnTo>
                      <a:pt x="247" y="581"/>
                    </a:lnTo>
                    <a:lnTo>
                      <a:pt x="232" y="576"/>
                    </a:lnTo>
                    <a:lnTo>
                      <a:pt x="226" y="580"/>
                    </a:lnTo>
                    <a:lnTo>
                      <a:pt x="208" y="602"/>
                    </a:lnTo>
                    <a:lnTo>
                      <a:pt x="209" y="607"/>
                    </a:lnTo>
                    <a:lnTo>
                      <a:pt x="214" y="608"/>
                    </a:lnTo>
                    <a:lnTo>
                      <a:pt x="219" y="618"/>
                    </a:lnTo>
                    <a:lnTo>
                      <a:pt x="230" y="609"/>
                    </a:lnTo>
                    <a:lnTo>
                      <a:pt x="253" y="608"/>
                    </a:lnTo>
                    <a:lnTo>
                      <a:pt x="259" y="602"/>
                    </a:lnTo>
                    <a:lnTo>
                      <a:pt x="264" y="604"/>
                    </a:lnTo>
                    <a:lnTo>
                      <a:pt x="265" y="609"/>
                    </a:lnTo>
                    <a:lnTo>
                      <a:pt x="259" y="610"/>
                    </a:lnTo>
                    <a:lnTo>
                      <a:pt x="249" y="620"/>
                    </a:lnTo>
                    <a:lnTo>
                      <a:pt x="251" y="617"/>
                    </a:lnTo>
                    <a:lnTo>
                      <a:pt x="247" y="615"/>
                    </a:lnTo>
                    <a:lnTo>
                      <a:pt x="230" y="618"/>
                    </a:lnTo>
                    <a:lnTo>
                      <a:pt x="227" y="620"/>
                    </a:lnTo>
                    <a:lnTo>
                      <a:pt x="226" y="626"/>
                    </a:lnTo>
                    <a:lnTo>
                      <a:pt x="227" y="631"/>
                    </a:lnTo>
                    <a:lnTo>
                      <a:pt x="247" y="626"/>
                    </a:lnTo>
                    <a:lnTo>
                      <a:pt x="238" y="637"/>
                    </a:lnTo>
                    <a:lnTo>
                      <a:pt x="235" y="651"/>
                    </a:lnTo>
                    <a:lnTo>
                      <a:pt x="235" y="655"/>
                    </a:lnTo>
                    <a:lnTo>
                      <a:pt x="238" y="669"/>
                    </a:lnTo>
                    <a:lnTo>
                      <a:pt x="254" y="682"/>
                    </a:lnTo>
                    <a:lnTo>
                      <a:pt x="265" y="663"/>
                    </a:lnTo>
                    <a:lnTo>
                      <a:pt x="267" y="650"/>
                    </a:lnTo>
                    <a:lnTo>
                      <a:pt x="269" y="645"/>
                    </a:lnTo>
                    <a:lnTo>
                      <a:pt x="271" y="660"/>
                    </a:lnTo>
                    <a:lnTo>
                      <a:pt x="260" y="687"/>
                    </a:lnTo>
                    <a:lnTo>
                      <a:pt x="263" y="701"/>
                    </a:lnTo>
                    <a:lnTo>
                      <a:pt x="278" y="704"/>
                    </a:lnTo>
                    <a:lnTo>
                      <a:pt x="292" y="700"/>
                    </a:lnTo>
                    <a:lnTo>
                      <a:pt x="314" y="708"/>
                    </a:lnTo>
                    <a:lnTo>
                      <a:pt x="333" y="698"/>
                    </a:lnTo>
                    <a:lnTo>
                      <a:pt x="343" y="684"/>
                    </a:lnTo>
                    <a:lnTo>
                      <a:pt x="351" y="657"/>
                    </a:lnTo>
                    <a:lnTo>
                      <a:pt x="359" y="639"/>
                    </a:lnTo>
                    <a:lnTo>
                      <a:pt x="366" y="628"/>
                    </a:lnTo>
                    <a:lnTo>
                      <a:pt x="373" y="599"/>
                    </a:lnTo>
                    <a:lnTo>
                      <a:pt x="373" y="587"/>
                    </a:lnTo>
                    <a:lnTo>
                      <a:pt x="377" y="579"/>
                    </a:lnTo>
                    <a:lnTo>
                      <a:pt x="383" y="571"/>
                    </a:lnTo>
                    <a:lnTo>
                      <a:pt x="396" y="572"/>
                    </a:lnTo>
                    <a:lnTo>
                      <a:pt x="383" y="587"/>
                    </a:lnTo>
                    <a:lnTo>
                      <a:pt x="383" y="602"/>
                    </a:lnTo>
                    <a:lnTo>
                      <a:pt x="378" y="623"/>
                    </a:lnTo>
                    <a:lnTo>
                      <a:pt x="366" y="649"/>
                    </a:lnTo>
                    <a:lnTo>
                      <a:pt x="365" y="657"/>
                    </a:lnTo>
                    <a:lnTo>
                      <a:pt x="360" y="668"/>
                    </a:lnTo>
                    <a:lnTo>
                      <a:pt x="341" y="696"/>
                    </a:lnTo>
                    <a:lnTo>
                      <a:pt x="340" y="701"/>
                    </a:lnTo>
                    <a:lnTo>
                      <a:pt x="323" y="719"/>
                    </a:lnTo>
                    <a:lnTo>
                      <a:pt x="323" y="726"/>
                    </a:lnTo>
                    <a:lnTo>
                      <a:pt x="326" y="730"/>
                    </a:lnTo>
                    <a:lnTo>
                      <a:pt x="335" y="732"/>
                    </a:lnTo>
                    <a:lnTo>
                      <a:pt x="335" y="739"/>
                    </a:lnTo>
                    <a:lnTo>
                      <a:pt x="329" y="742"/>
                    </a:lnTo>
                    <a:lnTo>
                      <a:pt x="313" y="736"/>
                    </a:lnTo>
                    <a:lnTo>
                      <a:pt x="306" y="728"/>
                    </a:lnTo>
                    <a:lnTo>
                      <a:pt x="278" y="733"/>
                    </a:lnTo>
                    <a:lnTo>
                      <a:pt x="284" y="746"/>
                    </a:lnTo>
                    <a:lnTo>
                      <a:pt x="285" y="750"/>
                    </a:lnTo>
                    <a:lnTo>
                      <a:pt x="284" y="757"/>
                    </a:lnTo>
                    <a:lnTo>
                      <a:pt x="276" y="758"/>
                    </a:lnTo>
                    <a:lnTo>
                      <a:pt x="256" y="738"/>
                    </a:lnTo>
                    <a:lnTo>
                      <a:pt x="233" y="736"/>
                    </a:lnTo>
                    <a:lnTo>
                      <a:pt x="215" y="723"/>
                    </a:lnTo>
                    <a:lnTo>
                      <a:pt x="211" y="726"/>
                    </a:lnTo>
                    <a:lnTo>
                      <a:pt x="213" y="716"/>
                    </a:lnTo>
                    <a:lnTo>
                      <a:pt x="209" y="711"/>
                    </a:lnTo>
                    <a:lnTo>
                      <a:pt x="205" y="689"/>
                    </a:lnTo>
                    <a:lnTo>
                      <a:pt x="199" y="678"/>
                    </a:lnTo>
                    <a:lnTo>
                      <a:pt x="194" y="665"/>
                    </a:lnTo>
                    <a:lnTo>
                      <a:pt x="188" y="656"/>
                    </a:lnTo>
                    <a:lnTo>
                      <a:pt x="187" y="646"/>
                    </a:lnTo>
                    <a:lnTo>
                      <a:pt x="168" y="622"/>
                    </a:lnTo>
                    <a:lnTo>
                      <a:pt x="119" y="612"/>
                    </a:lnTo>
                    <a:lnTo>
                      <a:pt x="88" y="628"/>
                    </a:lnTo>
                    <a:lnTo>
                      <a:pt x="82" y="626"/>
                    </a:lnTo>
                    <a:lnTo>
                      <a:pt x="75" y="636"/>
                    </a:lnTo>
                    <a:lnTo>
                      <a:pt x="69" y="636"/>
                    </a:lnTo>
                    <a:lnTo>
                      <a:pt x="70" y="647"/>
                    </a:lnTo>
                    <a:lnTo>
                      <a:pt x="69" y="650"/>
                    </a:lnTo>
                    <a:lnTo>
                      <a:pt x="72" y="655"/>
                    </a:lnTo>
                    <a:lnTo>
                      <a:pt x="70" y="679"/>
                    </a:lnTo>
                    <a:lnTo>
                      <a:pt x="88" y="693"/>
                    </a:lnTo>
                    <a:lnTo>
                      <a:pt x="88" y="699"/>
                    </a:lnTo>
                    <a:lnTo>
                      <a:pt x="99" y="714"/>
                    </a:lnTo>
                    <a:lnTo>
                      <a:pt x="101" y="716"/>
                    </a:lnTo>
                    <a:lnTo>
                      <a:pt x="98" y="735"/>
                    </a:lnTo>
                    <a:lnTo>
                      <a:pt x="102" y="743"/>
                    </a:lnTo>
                    <a:lnTo>
                      <a:pt x="103" y="750"/>
                    </a:lnTo>
                    <a:lnTo>
                      <a:pt x="120" y="757"/>
                    </a:lnTo>
                    <a:lnTo>
                      <a:pt x="131" y="748"/>
                    </a:lnTo>
                    <a:lnTo>
                      <a:pt x="144" y="748"/>
                    </a:lnTo>
                    <a:lnTo>
                      <a:pt x="145" y="753"/>
                    </a:lnTo>
                    <a:lnTo>
                      <a:pt x="127" y="768"/>
                    </a:lnTo>
                    <a:lnTo>
                      <a:pt x="128" y="770"/>
                    </a:lnTo>
                    <a:lnTo>
                      <a:pt x="139" y="773"/>
                    </a:lnTo>
                    <a:lnTo>
                      <a:pt x="139" y="776"/>
                    </a:lnTo>
                    <a:lnTo>
                      <a:pt x="129" y="781"/>
                    </a:lnTo>
                    <a:lnTo>
                      <a:pt x="129" y="790"/>
                    </a:lnTo>
                    <a:lnTo>
                      <a:pt x="130" y="793"/>
                    </a:lnTo>
                    <a:lnTo>
                      <a:pt x="134" y="790"/>
                    </a:lnTo>
                    <a:lnTo>
                      <a:pt x="152" y="796"/>
                    </a:lnTo>
                    <a:lnTo>
                      <a:pt x="147" y="801"/>
                    </a:lnTo>
                    <a:lnTo>
                      <a:pt x="146" y="807"/>
                    </a:lnTo>
                    <a:lnTo>
                      <a:pt x="135" y="801"/>
                    </a:lnTo>
                    <a:lnTo>
                      <a:pt x="134" y="795"/>
                    </a:lnTo>
                    <a:lnTo>
                      <a:pt x="118" y="800"/>
                    </a:lnTo>
                    <a:lnTo>
                      <a:pt x="113" y="807"/>
                    </a:lnTo>
                    <a:lnTo>
                      <a:pt x="118" y="814"/>
                    </a:lnTo>
                    <a:lnTo>
                      <a:pt x="104" y="817"/>
                    </a:lnTo>
                    <a:lnTo>
                      <a:pt x="103" y="811"/>
                    </a:lnTo>
                    <a:lnTo>
                      <a:pt x="101" y="811"/>
                    </a:lnTo>
                    <a:lnTo>
                      <a:pt x="92" y="819"/>
                    </a:lnTo>
                    <a:lnTo>
                      <a:pt x="85" y="813"/>
                    </a:lnTo>
                    <a:lnTo>
                      <a:pt x="72" y="811"/>
                    </a:lnTo>
                    <a:lnTo>
                      <a:pt x="69" y="813"/>
                    </a:lnTo>
                    <a:lnTo>
                      <a:pt x="68" y="824"/>
                    </a:lnTo>
                    <a:lnTo>
                      <a:pt x="56" y="829"/>
                    </a:lnTo>
                    <a:lnTo>
                      <a:pt x="49" y="835"/>
                    </a:lnTo>
                    <a:lnTo>
                      <a:pt x="45" y="845"/>
                    </a:lnTo>
                    <a:lnTo>
                      <a:pt x="10" y="871"/>
                    </a:lnTo>
                    <a:lnTo>
                      <a:pt x="4" y="892"/>
                    </a:lnTo>
                    <a:lnTo>
                      <a:pt x="6" y="903"/>
                    </a:lnTo>
                    <a:lnTo>
                      <a:pt x="5" y="919"/>
                    </a:lnTo>
                    <a:lnTo>
                      <a:pt x="2" y="932"/>
                    </a:lnTo>
                    <a:lnTo>
                      <a:pt x="0" y="941"/>
                    </a:lnTo>
                    <a:lnTo>
                      <a:pt x="18" y="974"/>
                    </a:lnTo>
                    <a:lnTo>
                      <a:pt x="26" y="975"/>
                    </a:lnTo>
                    <a:lnTo>
                      <a:pt x="39" y="958"/>
                    </a:lnTo>
                    <a:lnTo>
                      <a:pt x="42" y="941"/>
                    </a:lnTo>
                    <a:lnTo>
                      <a:pt x="47" y="970"/>
                    </a:lnTo>
                    <a:lnTo>
                      <a:pt x="53" y="946"/>
                    </a:lnTo>
                    <a:lnTo>
                      <a:pt x="45" y="897"/>
                    </a:lnTo>
                    <a:lnTo>
                      <a:pt x="53" y="886"/>
                    </a:lnTo>
                    <a:lnTo>
                      <a:pt x="55" y="904"/>
                    </a:lnTo>
                    <a:lnTo>
                      <a:pt x="55" y="937"/>
                    </a:lnTo>
                    <a:lnTo>
                      <a:pt x="59" y="976"/>
                    </a:lnTo>
                    <a:lnTo>
                      <a:pt x="79" y="979"/>
                    </a:lnTo>
                    <a:lnTo>
                      <a:pt x="84" y="990"/>
                    </a:lnTo>
                    <a:lnTo>
                      <a:pt x="99" y="985"/>
                    </a:lnTo>
                    <a:lnTo>
                      <a:pt x="104" y="967"/>
                    </a:lnTo>
                    <a:lnTo>
                      <a:pt x="102" y="945"/>
                    </a:lnTo>
                    <a:lnTo>
                      <a:pt x="108" y="964"/>
                    </a:lnTo>
                    <a:lnTo>
                      <a:pt x="124" y="975"/>
                    </a:lnTo>
                    <a:lnTo>
                      <a:pt x="129" y="985"/>
                    </a:lnTo>
                    <a:lnTo>
                      <a:pt x="142" y="989"/>
                    </a:lnTo>
                    <a:lnTo>
                      <a:pt x="146" y="970"/>
                    </a:lnTo>
                    <a:lnTo>
                      <a:pt x="158" y="958"/>
                    </a:lnTo>
                    <a:lnTo>
                      <a:pt x="158" y="934"/>
                    </a:lnTo>
                    <a:lnTo>
                      <a:pt x="163" y="945"/>
                    </a:lnTo>
                    <a:lnTo>
                      <a:pt x="165" y="961"/>
                    </a:lnTo>
                    <a:lnTo>
                      <a:pt x="163" y="965"/>
                    </a:lnTo>
                    <a:lnTo>
                      <a:pt x="190" y="995"/>
                    </a:lnTo>
                    <a:lnTo>
                      <a:pt x="200" y="1004"/>
                    </a:lnTo>
                    <a:lnTo>
                      <a:pt x="225" y="1006"/>
                    </a:lnTo>
                    <a:lnTo>
                      <a:pt x="227" y="1016"/>
                    </a:lnTo>
                    <a:lnTo>
                      <a:pt x="274" y="1008"/>
                    </a:lnTo>
                    <a:lnTo>
                      <a:pt x="243" y="964"/>
                    </a:lnTo>
                    <a:lnTo>
                      <a:pt x="242" y="943"/>
                    </a:lnTo>
                    <a:lnTo>
                      <a:pt x="256" y="973"/>
                    </a:lnTo>
                    <a:lnTo>
                      <a:pt x="269" y="974"/>
                    </a:lnTo>
                    <a:lnTo>
                      <a:pt x="286" y="957"/>
                    </a:lnTo>
                    <a:lnTo>
                      <a:pt x="286" y="925"/>
                    </a:lnTo>
                    <a:lnTo>
                      <a:pt x="310" y="964"/>
                    </a:lnTo>
                    <a:lnTo>
                      <a:pt x="330" y="976"/>
                    </a:lnTo>
                    <a:lnTo>
                      <a:pt x="344" y="968"/>
                    </a:lnTo>
                    <a:lnTo>
                      <a:pt x="345" y="942"/>
                    </a:lnTo>
                    <a:lnTo>
                      <a:pt x="333" y="906"/>
                    </a:lnTo>
                    <a:lnTo>
                      <a:pt x="332" y="897"/>
                    </a:lnTo>
                    <a:lnTo>
                      <a:pt x="339" y="909"/>
                    </a:lnTo>
                    <a:lnTo>
                      <a:pt x="357" y="974"/>
                    </a:lnTo>
                    <a:lnTo>
                      <a:pt x="372" y="985"/>
                    </a:lnTo>
                    <a:lnTo>
                      <a:pt x="399" y="979"/>
                    </a:lnTo>
                    <a:lnTo>
                      <a:pt x="407" y="953"/>
                    </a:lnTo>
                    <a:lnTo>
                      <a:pt x="398" y="935"/>
                    </a:lnTo>
                    <a:lnTo>
                      <a:pt x="384" y="913"/>
                    </a:lnTo>
                    <a:lnTo>
                      <a:pt x="394" y="922"/>
                    </a:lnTo>
                    <a:lnTo>
                      <a:pt x="412" y="925"/>
                    </a:lnTo>
                    <a:lnTo>
                      <a:pt x="413" y="932"/>
                    </a:lnTo>
                    <a:lnTo>
                      <a:pt x="413" y="949"/>
                    </a:lnTo>
                    <a:lnTo>
                      <a:pt x="419" y="961"/>
                    </a:lnTo>
                    <a:lnTo>
                      <a:pt x="440" y="965"/>
                    </a:lnTo>
                    <a:lnTo>
                      <a:pt x="456" y="958"/>
                    </a:lnTo>
                    <a:lnTo>
                      <a:pt x="466" y="961"/>
                    </a:lnTo>
                    <a:lnTo>
                      <a:pt x="474" y="974"/>
                    </a:lnTo>
                    <a:lnTo>
                      <a:pt x="475" y="989"/>
                    </a:lnTo>
                    <a:lnTo>
                      <a:pt x="469" y="1012"/>
                    </a:lnTo>
                    <a:lnTo>
                      <a:pt x="463" y="1023"/>
                    </a:lnTo>
                    <a:lnTo>
                      <a:pt x="469" y="1037"/>
                    </a:lnTo>
                    <a:lnTo>
                      <a:pt x="513" y="1013"/>
                    </a:lnTo>
                    <a:lnTo>
                      <a:pt x="541" y="1005"/>
                    </a:lnTo>
                    <a:lnTo>
                      <a:pt x="559" y="985"/>
                    </a:lnTo>
                    <a:lnTo>
                      <a:pt x="581" y="943"/>
                    </a:lnTo>
                    <a:lnTo>
                      <a:pt x="586" y="973"/>
                    </a:lnTo>
                    <a:lnTo>
                      <a:pt x="608" y="957"/>
                    </a:lnTo>
                    <a:lnTo>
                      <a:pt x="612" y="941"/>
                    </a:lnTo>
                    <a:lnTo>
                      <a:pt x="633" y="934"/>
                    </a:lnTo>
                    <a:lnTo>
                      <a:pt x="635" y="919"/>
                    </a:lnTo>
                    <a:lnTo>
                      <a:pt x="638" y="892"/>
                    </a:lnTo>
                    <a:lnTo>
                      <a:pt x="634" y="863"/>
                    </a:lnTo>
                    <a:lnTo>
                      <a:pt x="625" y="844"/>
                    </a:lnTo>
                    <a:lnTo>
                      <a:pt x="606" y="850"/>
                    </a:lnTo>
                    <a:lnTo>
                      <a:pt x="595" y="865"/>
                    </a:lnTo>
                    <a:lnTo>
                      <a:pt x="586" y="879"/>
                    </a:lnTo>
                    <a:lnTo>
                      <a:pt x="575" y="877"/>
                    </a:lnTo>
                    <a:lnTo>
                      <a:pt x="576" y="861"/>
                    </a:lnTo>
                    <a:lnTo>
                      <a:pt x="555" y="849"/>
                    </a:lnTo>
                    <a:lnTo>
                      <a:pt x="558" y="843"/>
                    </a:lnTo>
                    <a:lnTo>
                      <a:pt x="565" y="836"/>
                    </a:lnTo>
                    <a:lnTo>
                      <a:pt x="576" y="829"/>
                    </a:lnTo>
                    <a:lnTo>
                      <a:pt x="581" y="816"/>
                    </a:lnTo>
                    <a:lnTo>
                      <a:pt x="579" y="807"/>
                    </a:lnTo>
                    <a:lnTo>
                      <a:pt x="570" y="792"/>
                    </a:lnTo>
                    <a:lnTo>
                      <a:pt x="556" y="789"/>
                    </a:lnTo>
                    <a:lnTo>
                      <a:pt x="539" y="790"/>
                    </a:lnTo>
                    <a:lnTo>
                      <a:pt x="512" y="821"/>
                    </a:lnTo>
                    <a:lnTo>
                      <a:pt x="506" y="819"/>
                    </a:lnTo>
                    <a:lnTo>
                      <a:pt x="518" y="801"/>
                    </a:lnTo>
                    <a:lnTo>
                      <a:pt x="517" y="789"/>
                    </a:lnTo>
                    <a:lnTo>
                      <a:pt x="473" y="781"/>
                    </a:lnTo>
                    <a:lnTo>
                      <a:pt x="452" y="785"/>
                    </a:lnTo>
                    <a:lnTo>
                      <a:pt x="426" y="818"/>
                    </a:lnTo>
                    <a:lnTo>
                      <a:pt x="423" y="805"/>
                    </a:lnTo>
                    <a:lnTo>
                      <a:pt x="420" y="786"/>
                    </a:lnTo>
                    <a:lnTo>
                      <a:pt x="414" y="776"/>
                    </a:lnTo>
                    <a:lnTo>
                      <a:pt x="429" y="779"/>
                    </a:lnTo>
                    <a:lnTo>
                      <a:pt x="458" y="766"/>
                    </a:lnTo>
                    <a:lnTo>
                      <a:pt x="458" y="760"/>
                    </a:lnTo>
                    <a:lnTo>
                      <a:pt x="441" y="748"/>
                    </a:lnTo>
                    <a:lnTo>
                      <a:pt x="437" y="732"/>
                    </a:lnTo>
                    <a:lnTo>
                      <a:pt x="439" y="722"/>
                    </a:lnTo>
                    <a:lnTo>
                      <a:pt x="467" y="754"/>
                    </a:lnTo>
                    <a:lnTo>
                      <a:pt x="498" y="773"/>
                    </a:lnTo>
                    <a:lnTo>
                      <a:pt x="577" y="770"/>
                    </a:lnTo>
                    <a:lnTo>
                      <a:pt x="585" y="758"/>
                    </a:lnTo>
                    <a:lnTo>
                      <a:pt x="593" y="762"/>
                    </a:lnTo>
                    <a:lnTo>
                      <a:pt x="592" y="768"/>
                    </a:lnTo>
                    <a:lnTo>
                      <a:pt x="592" y="770"/>
                    </a:lnTo>
                    <a:lnTo>
                      <a:pt x="622" y="753"/>
                    </a:lnTo>
                    <a:lnTo>
                      <a:pt x="635" y="725"/>
                    </a:lnTo>
                    <a:lnTo>
                      <a:pt x="638" y="709"/>
                    </a:lnTo>
                    <a:lnTo>
                      <a:pt x="636" y="701"/>
                    </a:lnTo>
                    <a:lnTo>
                      <a:pt x="652" y="694"/>
                    </a:lnTo>
                    <a:lnTo>
                      <a:pt x="654" y="687"/>
                    </a:lnTo>
                    <a:lnTo>
                      <a:pt x="634" y="668"/>
                    </a:lnTo>
                    <a:lnTo>
                      <a:pt x="634" y="658"/>
                    </a:lnTo>
                    <a:lnTo>
                      <a:pt x="636" y="650"/>
                    </a:lnTo>
                    <a:lnTo>
                      <a:pt x="630" y="633"/>
                    </a:lnTo>
                    <a:lnTo>
                      <a:pt x="623" y="628"/>
                    </a:lnTo>
                    <a:lnTo>
                      <a:pt x="624" y="625"/>
                    </a:lnTo>
                    <a:lnTo>
                      <a:pt x="624" y="614"/>
                    </a:lnTo>
                    <a:lnTo>
                      <a:pt x="622" y="603"/>
                    </a:lnTo>
                    <a:lnTo>
                      <a:pt x="622" y="596"/>
                    </a:lnTo>
                    <a:lnTo>
                      <a:pt x="634" y="603"/>
                    </a:lnTo>
                    <a:lnTo>
                      <a:pt x="679" y="604"/>
                    </a:lnTo>
                    <a:lnTo>
                      <a:pt x="687" y="613"/>
                    </a:lnTo>
                    <a:lnTo>
                      <a:pt x="706" y="607"/>
                    </a:lnTo>
                    <a:lnTo>
                      <a:pt x="727" y="583"/>
                    </a:lnTo>
                    <a:lnTo>
                      <a:pt x="743" y="591"/>
                    </a:lnTo>
                    <a:lnTo>
                      <a:pt x="746" y="599"/>
                    </a:lnTo>
                    <a:lnTo>
                      <a:pt x="760" y="574"/>
                    </a:lnTo>
                    <a:lnTo>
                      <a:pt x="760" y="570"/>
                    </a:lnTo>
                    <a:lnTo>
                      <a:pt x="768" y="555"/>
                    </a:lnTo>
                    <a:lnTo>
                      <a:pt x="714" y="545"/>
                    </a:lnTo>
                    <a:lnTo>
                      <a:pt x="690" y="537"/>
                    </a:lnTo>
                    <a:lnTo>
                      <a:pt x="709" y="522"/>
                    </a:lnTo>
                    <a:lnTo>
                      <a:pt x="728" y="523"/>
                    </a:lnTo>
                    <a:lnTo>
                      <a:pt x="764" y="539"/>
                    </a:lnTo>
                    <a:lnTo>
                      <a:pt x="776" y="511"/>
                    </a:lnTo>
                    <a:lnTo>
                      <a:pt x="795" y="501"/>
                    </a:lnTo>
                    <a:lnTo>
                      <a:pt x="797" y="493"/>
                    </a:lnTo>
                    <a:lnTo>
                      <a:pt x="787" y="477"/>
                    </a:lnTo>
                    <a:lnTo>
                      <a:pt x="775" y="468"/>
                    </a:lnTo>
                    <a:lnTo>
                      <a:pt x="751" y="463"/>
                    </a:lnTo>
                    <a:lnTo>
                      <a:pt x="738" y="453"/>
                    </a:lnTo>
                    <a:lnTo>
                      <a:pt x="725" y="450"/>
                    </a:lnTo>
                    <a:lnTo>
                      <a:pt x="733" y="445"/>
                    </a:lnTo>
                    <a:lnTo>
                      <a:pt x="749" y="447"/>
                    </a:lnTo>
                    <a:lnTo>
                      <a:pt x="786" y="443"/>
                    </a:lnTo>
                    <a:lnTo>
                      <a:pt x="798" y="439"/>
                    </a:lnTo>
                    <a:lnTo>
                      <a:pt x="805" y="430"/>
                    </a:lnTo>
                    <a:lnTo>
                      <a:pt x="819" y="420"/>
                    </a:lnTo>
                    <a:lnTo>
                      <a:pt x="813" y="411"/>
                    </a:lnTo>
                    <a:lnTo>
                      <a:pt x="813" y="402"/>
                    </a:lnTo>
                    <a:lnTo>
                      <a:pt x="817" y="392"/>
                    </a:lnTo>
                    <a:lnTo>
                      <a:pt x="816" y="375"/>
                    </a:lnTo>
                    <a:lnTo>
                      <a:pt x="813" y="354"/>
                    </a:lnTo>
                    <a:lnTo>
                      <a:pt x="802" y="344"/>
                    </a:lnTo>
                    <a:lnTo>
                      <a:pt x="774" y="334"/>
                    </a:lnTo>
                    <a:lnTo>
                      <a:pt x="733" y="340"/>
                    </a:lnTo>
                    <a:lnTo>
                      <a:pt x="733" y="332"/>
                    </a:lnTo>
                    <a:lnTo>
                      <a:pt x="748" y="327"/>
                    </a:lnTo>
                    <a:lnTo>
                      <a:pt x="757" y="319"/>
                    </a:lnTo>
                    <a:lnTo>
                      <a:pt x="757" y="313"/>
                    </a:lnTo>
                    <a:lnTo>
                      <a:pt x="749" y="303"/>
                    </a:lnTo>
                    <a:lnTo>
                      <a:pt x="678" y="310"/>
                    </a:lnTo>
                    <a:lnTo>
                      <a:pt x="665" y="316"/>
                    </a:lnTo>
                    <a:lnTo>
                      <a:pt x="655" y="329"/>
                    </a:lnTo>
                    <a:lnTo>
                      <a:pt x="647" y="330"/>
                    </a:lnTo>
                    <a:lnTo>
                      <a:pt x="656" y="314"/>
                    </a:lnTo>
                    <a:lnTo>
                      <a:pt x="658" y="302"/>
                    </a:lnTo>
                    <a:lnTo>
                      <a:pt x="647" y="300"/>
                    </a:lnTo>
                    <a:lnTo>
                      <a:pt x="645" y="291"/>
                    </a:lnTo>
                    <a:lnTo>
                      <a:pt x="669" y="298"/>
                    </a:lnTo>
                    <a:lnTo>
                      <a:pt x="712" y="284"/>
                    </a:lnTo>
                    <a:lnTo>
                      <a:pt x="740" y="287"/>
                    </a:lnTo>
                    <a:lnTo>
                      <a:pt x="740" y="279"/>
                    </a:lnTo>
                    <a:lnTo>
                      <a:pt x="716" y="269"/>
                    </a:lnTo>
                    <a:lnTo>
                      <a:pt x="652" y="267"/>
                    </a:lnTo>
                    <a:lnTo>
                      <a:pt x="644" y="260"/>
                    </a:lnTo>
                    <a:lnTo>
                      <a:pt x="658" y="255"/>
                    </a:lnTo>
                    <a:lnTo>
                      <a:pt x="704" y="255"/>
                    </a:lnTo>
                    <a:lnTo>
                      <a:pt x="715" y="247"/>
                    </a:lnTo>
                    <a:lnTo>
                      <a:pt x="732" y="249"/>
                    </a:lnTo>
                    <a:lnTo>
                      <a:pt x="748" y="255"/>
                    </a:lnTo>
                    <a:lnTo>
                      <a:pt x="754" y="263"/>
                    </a:lnTo>
                    <a:lnTo>
                      <a:pt x="753" y="276"/>
                    </a:lnTo>
                    <a:lnTo>
                      <a:pt x="758" y="289"/>
                    </a:lnTo>
                    <a:lnTo>
                      <a:pt x="769" y="295"/>
                    </a:lnTo>
                    <a:lnTo>
                      <a:pt x="819" y="302"/>
                    </a:lnTo>
                    <a:lnTo>
                      <a:pt x="827" y="298"/>
                    </a:lnTo>
                    <a:lnTo>
                      <a:pt x="829" y="287"/>
                    </a:lnTo>
                    <a:lnTo>
                      <a:pt x="828" y="274"/>
                    </a:lnTo>
                    <a:lnTo>
                      <a:pt x="814" y="257"/>
                    </a:lnTo>
                    <a:lnTo>
                      <a:pt x="825" y="240"/>
                    </a:lnTo>
                    <a:lnTo>
                      <a:pt x="818" y="232"/>
                    </a:lnTo>
                    <a:lnTo>
                      <a:pt x="752" y="236"/>
                    </a:lnTo>
                    <a:lnTo>
                      <a:pt x="746" y="228"/>
                    </a:lnTo>
                    <a:lnTo>
                      <a:pt x="687" y="236"/>
                    </a:lnTo>
                    <a:lnTo>
                      <a:pt x="661" y="243"/>
                    </a:lnTo>
                    <a:lnTo>
                      <a:pt x="671" y="236"/>
                    </a:lnTo>
                    <a:lnTo>
                      <a:pt x="672" y="228"/>
                    </a:lnTo>
                    <a:lnTo>
                      <a:pt x="650" y="222"/>
                    </a:lnTo>
                    <a:lnTo>
                      <a:pt x="641" y="214"/>
                    </a:lnTo>
                    <a:lnTo>
                      <a:pt x="657" y="209"/>
                    </a:lnTo>
                    <a:lnTo>
                      <a:pt x="683" y="212"/>
                    </a:lnTo>
                    <a:lnTo>
                      <a:pt x="677" y="187"/>
                    </a:lnTo>
                    <a:lnTo>
                      <a:pt x="672" y="181"/>
                    </a:lnTo>
                    <a:lnTo>
                      <a:pt x="679" y="178"/>
                    </a:lnTo>
                    <a:lnTo>
                      <a:pt x="684" y="184"/>
                    </a:lnTo>
                    <a:lnTo>
                      <a:pt x="689" y="198"/>
                    </a:lnTo>
                    <a:lnTo>
                      <a:pt x="698" y="204"/>
                    </a:lnTo>
                    <a:lnTo>
                      <a:pt x="746" y="209"/>
                    </a:lnTo>
                    <a:lnTo>
                      <a:pt x="749" y="200"/>
                    </a:lnTo>
                    <a:lnTo>
                      <a:pt x="740" y="188"/>
                    </a:lnTo>
                    <a:lnTo>
                      <a:pt x="737" y="181"/>
                    </a:lnTo>
                    <a:lnTo>
                      <a:pt x="687" y="171"/>
                    </a:lnTo>
                    <a:lnTo>
                      <a:pt x="679" y="158"/>
                    </a:lnTo>
                    <a:lnTo>
                      <a:pt x="687" y="156"/>
                    </a:lnTo>
                    <a:lnTo>
                      <a:pt x="722" y="162"/>
                    </a:lnTo>
                    <a:lnTo>
                      <a:pt x="764" y="189"/>
                    </a:lnTo>
                    <a:lnTo>
                      <a:pt x="794" y="194"/>
                    </a:lnTo>
                    <a:lnTo>
                      <a:pt x="801" y="185"/>
                    </a:lnTo>
                    <a:lnTo>
                      <a:pt x="797" y="170"/>
                    </a:lnTo>
                    <a:lnTo>
                      <a:pt x="810" y="176"/>
                    </a:lnTo>
                    <a:lnTo>
                      <a:pt x="838" y="178"/>
                    </a:lnTo>
                    <a:lnTo>
                      <a:pt x="846" y="165"/>
                    </a:lnTo>
                    <a:lnTo>
                      <a:pt x="845" y="155"/>
                    </a:lnTo>
                    <a:lnTo>
                      <a:pt x="850" y="157"/>
                    </a:lnTo>
                    <a:lnTo>
                      <a:pt x="855" y="146"/>
                    </a:lnTo>
                    <a:lnTo>
                      <a:pt x="861" y="160"/>
                    </a:lnTo>
                    <a:lnTo>
                      <a:pt x="876" y="156"/>
                    </a:lnTo>
                    <a:lnTo>
                      <a:pt x="881" y="140"/>
                    </a:lnTo>
                    <a:lnTo>
                      <a:pt x="880" y="125"/>
                    </a:lnTo>
                    <a:lnTo>
                      <a:pt x="873" y="106"/>
                    </a:lnTo>
                    <a:lnTo>
                      <a:pt x="871" y="91"/>
                    </a:lnTo>
                    <a:lnTo>
                      <a:pt x="813" y="80"/>
                    </a:lnTo>
                    <a:lnTo>
                      <a:pt x="817" y="66"/>
                    </a:lnTo>
                    <a:lnTo>
                      <a:pt x="834" y="61"/>
                    </a:lnTo>
                    <a:lnTo>
                      <a:pt x="856" y="74"/>
                    </a:lnTo>
                    <a:lnTo>
                      <a:pt x="884" y="79"/>
                    </a:lnTo>
                    <a:lnTo>
                      <a:pt x="882" y="91"/>
                    </a:lnTo>
                    <a:lnTo>
                      <a:pt x="884" y="103"/>
                    </a:lnTo>
                    <a:lnTo>
                      <a:pt x="899" y="112"/>
                    </a:lnTo>
                    <a:lnTo>
                      <a:pt x="914" y="111"/>
                    </a:lnTo>
                    <a:lnTo>
                      <a:pt x="914" y="115"/>
                    </a:lnTo>
                    <a:lnTo>
                      <a:pt x="937" y="108"/>
                    </a:lnTo>
                    <a:lnTo>
                      <a:pt x="961" y="109"/>
                    </a:lnTo>
                    <a:lnTo>
                      <a:pt x="969" y="101"/>
                    </a:lnTo>
                    <a:lnTo>
                      <a:pt x="982" y="98"/>
                    </a:lnTo>
                    <a:lnTo>
                      <a:pt x="1004" y="59"/>
                    </a:lnTo>
                    <a:lnTo>
                      <a:pt x="995" y="54"/>
                    </a:lnTo>
                    <a:lnTo>
                      <a:pt x="978" y="58"/>
                    </a:lnTo>
                    <a:lnTo>
                      <a:pt x="980" y="44"/>
                    </a:lnTo>
                    <a:lnTo>
                      <a:pt x="990" y="29"/>
                    </a:lnTo>
                    <a:lnTo>
                      <a:pt x="1011" y="21"/>
                    </a:lnTo>
                    <a:lnTo>
                      <a:pt x="1015" y="12"/>
                    </a:lnTo>
                    <a:lnTo>
                      <a:pt x="1028" y="0"/>
                    </a:lnTo>
                    <a:lnTo>
                      <a:pt x="393" y="0"/>
                    </a:lnTo>
                    <a:lnTo>
                      <a:pt x="394" y="1"/>
                    </a:lnTo>
                    <a:lnTo>
                      <a:pt x="440" y="28"/>
                    </a:lnTo>
                    <a:lnTo>
                      <a:pt x="439" y="33"/>
                    </a:lnTo>
                    <a:lnTo>
                      <a:pt x="426" y="41"/>
                    </a:lnTo>
                    <a:lnTo>
                      <a:pt x="430" y="48"/>
                    </a:lnTo>
                    <a:lnTo>
                      <a:pt x="432" y="72"/>
                    </a:lnTo>
                    <a:lnTo>
                      <a:pt x="432" y="87"/>
                    </a:lnTo>
                    <a:lnTo>
                      <a:pt x="437" y="87"/>
                    </a:lnTo>
                    <a:lnTo>
                      <a:pt x="437" y="92"/>
                    </a:lnTo>
                    <a:lnTo>
                      <a:pt x="441" y="102"/>
                    </a:lnTo>
                    <a:lnTo>
                      <a:pt x="462" y="108"/>
                    </a:lnTo>
                    <a:lnTo>
                      <a:pt x="479" y="123"/>
                    </a:lnTo>
                    <a:lnTo>
                      <a:pt x="515" y="107"/>
                    </a:lnTo>
                    <a:lnTo>
                      <a:pt x="526" y="107"/>
                    </a:lnTo>
                    <a:lnTo>
                      <a:pt x="527" y="113"/>
                    </a:lnTo>
                    <a:lnTo>
                      <a:pt x="525" y="120"/>
                    </a:lnTo>
                    <a:lnTo>
                      <a:pt x="513" y="120"/>
                    </a:lnTo>
                    <a:lnTo>
                      <a:pt x="482" y="136"/>
                    </a:lnTo>
                    <a:lnTo>
                      <a:pt x="478" y="142"/>
                    </a:lnTo>
                    <a:lnTo>
                      <a:pt x="478" y="149"/>
                    </a:lnTo>
                    <a:lnTo>
                      <a:pt x="480" y="154"/>
                    </a:lnTo>
                    <a:lnTo>
                      <a:pt x="479" y="155"/>
                    </a:lnTo>
                    <a:lnTo>
                      <a:pt x="445" y="130"/>
                    </a:lnTo>
                    <a:lnTo>
                      <a:pt x="432" y="129"/>
                    </a:lnTo>
                    <a:lnTo>
                      <a:pt x="423" y="139"/>
                    </a:lnTo>
                    <a:lnTo>
                      <a:pt x="421" y="111"/>
                    </a:lnTo>
                    <a:lnTo>
                      <a:pt x="415" y="111"/>
                    </a:lnTo>
                    <a:lnTo>
                      <a:pt x="412" y="102"/>
                    </a:lnTo>
                    <a:lnTo>
                      <a:pt x="410" y="87"/>
                    </a:lnTo>
                    <a:lnTo>
                      <a:pt x="405" y="82"/>
                    </a:lnTo>
                    <a:lnTo>
                      <a:pt x="405" y="68"/>
                    </a:lnTo>
                    <a:lnTo>
                      <a:pt x="357" y="0"/>
                    </a:lnTo>
                    <a:lnTo>
                      <a:pt x="183" y="0"/>
                    </a:lnTo>
                    <a:lnTo>
                      <a:pt x="220" y="14"/>
                    </a:lnTo>
                    <a:lnTo>
                      <a:pt x="231" y="2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7" name="Freeform 309"/>
              <p:cNvSpPr>
                <a:spLocks noChangeAspect="1"/>
              </p:cNvSpPr>
              <p:nvPr/>
            </p:nvSpPr>
            <p:spPr bwMode="gray">
              <a:xfrm>
                <a:off x="1564" y="1153"/>
                <a:ext cx="6" cy="6"/>
              </a:xfrm>
              <a:custGeom>
                <a:avLst/>
                <a:gdLst/>
                <a:ahLst/>
                <a:cxnLst>
                  <a:cxn ang="0">
                    <a:pos x="0" y="16"/>
                  </a:cxn>
                  <a:cxn ang="0">
                    <a:pos x="0" y="21"/>
                  </a:cxn>
                  <a:cxn ang="0">
                    <a:pos x="30" y="30"/>
                  </a:cxn>
                  <a:cxn ang="0">
                    <a:pos x="3" y="0"/>
                  </a:cxn>
                  <a:cxn ang="0">
                    <a:pos x="0" y="16"/>
                  </a:cxn>
                </a:cxnLst>
                <a:rect l="0" t="0" r="r" b="b"/>
                <a:pathLst>
                  <a:path w="30" h="30">
                    <a:moveTo>
                      <a:pt x="0" y="16"/>
                    </a:moveTo>
                    <a:lnTo>
                      <a:pt x="0" y="21"/>
                    </a:lnTo>
                    <a:lnTo>
                      <a:pt x="30" y="30"/>
                    </a:lnTo>
                    <a:lnTo>
                      <a:pt x="3" y="0"/>
                    </a:lnTo>
                    <a:lnTo>
                      <a:pt x="0"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8" name="Freeform 310"/>
              <p:cNvSpPr>
                <a:spLocks noChangeAspect="1"/>
              </p:cNvSpPr>
              <p:nvPr/>
            </p:nvSpPr>
            <p:spPr bwMode="gray">
              <a:xfrm>
                <a:off x="1564" y="1147"/>
                <a:ext cx="1" cy="6"/>
              </a:xfrm>
              <a:custGeom>
                <a:avLst/>
                <a:gdLst/>
                <a:ahLst/>
                <a:cxnLst>
                  <a:cxn ang="0">
                    <a:pos x="5" y="11"/>
                  </a:cxn>
                  <a:cxn ang="0">
                    <a:pos x="0" y="0"/>
                  </a:cxn>
                  <a:cxn ang="0">
                    <a:pos x="0" y="24"/>
                  </a:cxn>
                  <a:cxn ang="0">
                    <a:pos x="5" y="31"/>
                  </a:cxn>
                  <a:cxn ang="0">
                    <a:pos x="7" y="27"/>
                  </a:cxn>
                  <a:cxn ang="0">
                    <a:pos x="5" y="11"/>
                  </a:cxn>
                </a:cxnLst>
                <a:rect l="0" t="0" r="r" b="b"/>
                <a:pathLst>
                  <a:path w="7" h="31">
                    <a:moveTo>
                      <a:pt x="5" y="11"/>
                    </a:moveTo>
                    <a:lnTo>
                      <a:pt x="0" y="0"/>
                    </a:lnTo>
                    <a:lnTo>
                      <a:pt x="0" y="24"/>
                    </a:lnTo>
                    <a:lnTo>
                      <a:pt x="5" y="31"/>
                    </a:lnTo>
                    <a:lnTo>
                      <a:pt x="7" y="27"/>
                    </a:lnTo>
                    <a:lnTo>
                      <a:pt x="5" y="1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9" name="Freeform 311"/>
              <p:cNvSpPr>
                <a:spLocks noChangeAspect="1"/>
              </p:cNvSpPr>
              <p:nvPr/>
            </p:nvSpPr>
            <p:spPr bwMode="gray">
              <a:xfrm>
                <a:off x="1031" y="1408"/>
                <a:ext cx="17" cy="23"/>
              </a:xfrm>
              <a:custGeom>
                <a:avLst/>
                <a:gdLst/>
                <a:ahLst/>
                <a:cxnLst>
                  <a:cxn ang="0">
                    <a:pos x="16" y="58"/>
                  </a:cxn>
                  <a:cxn ang="0">
                    <a:pos x="22" y="61"/>
                  </a:cxn>
                  <a:cxn ang="0">
                    <a:pos x="25" y="56"/>
                  </a:cxn>
                  <a:cxn ang="0">
                    <a:pos x="19" y="46"/>
                  </a:cxn>
                  <a:cxn ang="0">
                    <a:pos x="24" y="46"/>
                  </a:cxn>
                  <a:cxn ang="0">
                    <a:pos x="30" y="52"/>
                  </a:cxn>
                  <a:cxn ang="0">
                    <a:pos x="35" y="47"/>
                  </a:cxn>
                  <a:cxn ang="0">
                    <a:pos x="38" y="52"/>
                  </a:cxn>
                  <a:cxn ang="0">
                    <a:pos x="46" y="46"/>
                  </a:cxn>
                  <a:cxn ang="0">
                    <a:pos x="47" y="37"/>
                  </a:cxn>
                  <a:cxn ang="0">
                    <a:pos x="43" y="41"/>
                  </a:cxn>
                  <a:cxn ang="0">
                    <a:pos x="38" y="37"/>
                  </a:cxn>
                  <a:cxn ang="0">
                    <a:pos x="43" y="32"/>
                  </a:cxn>
                  <a:cxn ang="0">
                    <a:pos x="48" y="19"/>
                  </a:cxn>
                  <a:cxn ang="0">
                    <a:pos x="44" y="11"/>
                  </a:cxn>
                  <a:cxn ang="0">
                    <a:pos x="43" y="3"/>
                  </a:cxn>
                  <a:cxn ang="0">
                    <a:pos x="47" y="0"/>
                  </a:cxn>
                  <a:cxn ang="0">
                    <a:pos x="47" y="10"/>
                  </a:cxn>
                  <a:cxn ang="0">
                    <a:pos x="58" y="18"/>
                  </a:cxn>
                  <a:cxn ang="0">
                    <a:pos x="57" y="26"/>
                  </a:cxn>
                  <a:cxn ang="0">
                    <a:pos x="60" y="32"/>
                  </a:cxn>
                  <a:cxn ang="0">
                    <a:pos x="67" y="35"/>
                  </a:cxn>
                  <a:cxn ang="0">
                    <a:pos x="76" y="24"/>
                  </a:cxn>
                  <a:cxn ang="0">
                    <a:pos x="81" y="30"/>
                  </a:cxn>
                  <a:cxn ang="0">
                    <a:pos x="81" y="41"/>
                  </a:cxn>
                  <a:cxn ang="0">
                    <a:pos x="79" y="50"/>
                  </a:cxn>
                  <a:cxn ang="0">
                    <a:pos x="70" y="58"/>
                  </a:cxn>
                  <a:cxn ang="0">
                    <a:pos x="49" y="94"/>
                  </a:cxn>
                  <a:cxn ang="0">
                    <a:pos x="35" y="110"/>
                  </a:cxn>
                  <a:cxn ang="0">
                    <a:pos x="24" y="106"/>
                  </a:cxn>
                  <a:cxn ang="0">
                    <a:pos x="22" y="110"/>
                  </a:cxn>
                  <a:cxn ang="0">
                    <a:pos x="22" y="113"/>
                  </a:cxn>
                  <a:cxn ang="0">
                    <a:pos x="16" y="106"/>
                  </a:cxn>
                  <a:cxn ang="0">
                    <a:pos x="17" y="101"/>
                  </a:cxn>
                  <a:cxn ang="0">
                    <a:pos x="27" y="104"/>
                  </a:cxn>
                  <a:cxn ang="0">
                    <a:pos x="33" y="96"/>
                  </a:cxn>
                  <a:cxn ang="0">
                    <a:pos x="38" y="85"/>
                  </a:cxn>
                  <a:cxn ang="0">
                    <a:pos x="26" y="96"/>
                  </a:cxn>
                  <a:cxn ang="0">
                    <a:pos x="12" y="86"/>
                  </a:cxn>
                  <a:cxn ang="0">
                    <a:pos x="8" y="73"/>
                  </a:cxn>
                  <a:cxn ang="0">
                    <a:pos x="6" y="61"/>
                  </a:cxn>
                  <a:cxn ang="0">
                    <a:pos x="1" y="57"/>
                  </a:cxn>
                  <a:cxn ang="0">
                    <a:pos x="0" y="52"/>
                  </a:cxn>
                  <a:cxn ang="0">
                    <a:pos x="3" y="46"/>
                  </a:cxn>
                  <a:cxn ang="0">
                    <a:pos x="6" y="46"/>
                  </a:cxn>
                  <a:cxn ang="0">
                    <a:pos x="16" y="58"/>
                  </a:cxn>
                </a:cxnLst>
                <a:rect l="0" t="0" r="r" b="b"/>
                <a:pathLst>
                  <a:path w="81" h="113">
                    <a:moveTo>
                      <a:pt x="16" y="58"/>
                    </a:moveTo>
                    <a:lnTo>
                      <a:pt x="22" y="61"/>
                    </a:lnTo>
                    <a:lnTo>
                      <a:pt x="25" y="56"/>
                    </a:lnTo>
                    <a:lnTo>
                      <a:pt x="19" y="46"/>
                    </a:lnTo>
                    <a:lnTo>
                      <a:pt x="24" y="46"/>
                    </a:lnTo>
                    <a:lnTo>
                      <a:pt x="30" y="52"/>
                    </a:lnTo>
                    <a:lnTo>
                      <a:pt x="35" y="47"/>
                    </a:lnTo>
                    <a:lnTo>
                      <a:pt x="38" y="52"/>
                    </a:lnTo>
                    <a:lnTo>
                      <a:pt x="46" y="46"/>
                    </a:lnTo>
                    <a:lnTo>
                      <a:pt x="47" y="37"/>
                    </a:lnTo>
                    <a:lnTo>
                      <a:pt x="43" y="41"/>
                    </a:lnTo>
                    <a:lnTo>
                      <a:pt x="38" y="37"/>
                    </a:lnTo>
                    <a:lnTo>
                      <a:pt x="43" y="32"/>
                    </a:lnTo>
                    <a:lnTo>
                      <a:pt x="48" y="19"/>
                    </a:lnTo>
                    <a:lnTo>
                      <a:pt x="44" y="11"/>
                    </a:lnTo>
                    <a:lnTo>
                      <a:pt x="43" y="3"/>
                    </a:lnTo>
                    <a:lnTo>
                      <a:pt x="47" y="0"/>
                    </a:lnTo>
                    <a:lnTo>
                      <a:pt x="47" y="10"/>
                    </a:lnTo>
                    <a:lnTo>
                      <a:pt x="58" y="18"/>
                    </a:lnTo>
                    <a:lnTo>
                      <a:pt x="57" y="26"/>
                    </a:lnTo>
                    <a:lnTo>
                      <a:pt x="60" y="32"/>
                    </a:lnTo>
                    <a:lnTo>
                      <a:pt x="67" y="35"/>
                    </a:lnTo>
                    <a:lnTo>
                      <a:pt x="76" y="24"/>
                    </a:lnTo>
                    <a:lnTo>
                      <a:pt x="81" y="30"/>
                    </a:lnTo>
                    <a:lnTo>
                      <a:pt x="81" y="41"/>
                    </a:lnTo>
                    <a:lnTo>
                      <a:pt x="79" y="50"/>
                    </a:lnTo>
                    <a:lnTo>
                      <a:pt x="70" y="58"/>
                    </a:lnTo>
                    <a:lnTo>
                      <a:pt x="49" y="94"/>
                    </a:lnTo>
                    <a:lnTo>
                      <a:pt x="35" y="110"/>
                    </a:lnTo>
                    <a:lnTo>
                      <a:pt x="24" y="106"/>
                    </a:lnTo>
                    <a:lnTo>
                      <a:pt x="22" y="110"/>
                    </a:lnTo>
                    <a:lnTo>
                      <a:pt x="22" y="113"/>
                    </a:lnTo>
                    <a:lnTo>
                      <a:pt x="16" y="106"/>
                    </a:lnTo>
                    <a:lnTo>
                      <a:pt x="17" y="101"/>
                    </a:lnTo>
                    <a:lnTo>
                      <a:pt x="27" y="104"/>
                    </a:lnTo>
                    <a:lnTo>
                      <a:pt x="33" y="96"/>
                    </a:lnTo>
                    <a:lnTo>
                      <a:pt x="38" y="85"/>
                    </a:lnTo>
                    <a:lnTo>
                      <a:pt x="26" y="96"/>
                    </a:lnTo>
                    <a:lnTo>
                      <a:pt x="12" y="86"/>
                    </a:lnTo>
                    <a:lnTo>
                      <a:pt x="8" y="73"/>
                    </a:lnTo>
                    <a:lnTo>
                      <a:pt x="6" y="61"/>
                    </a:lnTo>
                    <a:lnTo>
                      <a:pt x="1" y="57"/>
                    </a:lnTo>
                    <a:lnTo>
                      <a:pt x="0" y="52"/>
                    </a:lnTo>
                    <a:lnTo>
                      <a:pt x="3" y="46"/>
                    </a:lnTo>
                    <a:lnTo>
                      <a:pt x="6" y="46"/>
                    </a:lnTo>
                    <a:lnTo>
                      <a:pt x="16" y="5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0" name="Freeform 312"/>
              <p:cNvSpPr>
                <a:spLocks noChangeAspect="1"/>
              </p:cNvSpPr>
              <p:nvPr/>
            </p:nvSpPr>
            <p:spPr bwMode="gray">
              <a:xfrm>
                <a:off x="1024" y="1423"/>
                <a:ext cx="11" cy="11"/>
              </a:xfrm>
              <a:custGeom>
                <a:avLst/>
                <a:gdLst/>
                <a:ahLst/>
                <a:cxnLst>
                  <a:cxn ang="0">
                    <a:pos x="2" y="4"/>
                  </a:cxn>
                  <a:cxn ang="0">
                    <a:pos x="1" y="4"/>
                  </a:cxn>
                  <a:cxn ang="0">
                    <a:pos x="0" y="8"/>
                  </a:cxn>
                  <a:cxn ang="0">
                    <a:pos x="1" y="22"/>
                  </a:cxn>
                  <a:cxn ang="0">
                    <a:pos x="9" y="28"/>
                  </a:cxn>
                  <a:cxn ang="0">
                    <a:pos x="12" y="38"/>
                  </a:cxn>
                  <a:cxn ang="0">
                    <a:pos x="23" y="39"/>
                  </a:cxn>
                  <a:cxn ang="0">
                    <a:pos x="32" y="49"/>
                  </a:cxn>
                  <a:cxn ang="0">
                    <a:pos x="41" y="50"/>
                  </a:cxn>
                  <a:cxn ang="0">
                    <a:pos x="44" y="55"/>
                  </a:cxn>
                  <a:cxn ang="0">
                    <a:pos x="47" y="58"/>
                  </a:cxn>
                  <a:cxn ang="0">
                    <a:pos x="52" y="56"/>
                  </a:cxn>
                  <a:cxn ang="0">
                    <a:pos x="54" y="50"/>
                  </a:cxn>
                  <a:cxn ang="0">
                    <a:pos x="45" y="39"/>
                  </a:cxn>
                  <a:cxn ang="0">
                    <a:pos x="30" y="28"/>
                  </a:cxn>
                  <a:cxn ang="0">
                    <a:pos x="33" y="22"/>
                  </a:cxn>
                  <a:cxn ang="0">
                    <a:pos x="19" y="15"/>
                  </a:cxn>
                  <a:cxn ang="0">
                    <a:pos x="14" y="4"/>
                  </a:cxn>
                  <a:cxn ang="0">
                    <a:pos x="12" y="0"/>
                  </a:cxn>
                  <a:cxn ang="0">
                    <a:pos x="6" y="0"/>
                  </a:cxn>
                  <a:cxn ang="0">
                    <a:pos x="2" y="4"/>
                  </a:cxn>
                </a:cxnLst>
                <a:rect l="0" t="0" r="r" b="b"/>
                <a:pathLst>
                  <a:path w="54" h="58">
                    <a:moveTo>
                      <a:pt x="2" y="4"/>
                    </a:moveTo>
                    <a:lnTo>
                      <a:pt x="1" y="4"/>
                    </a:lnTo>
                    <a:lnTo>
                      <a:pt x="0" y="8"/>
                    </a:lnTo>
                    <a:lnTo>
                      <a:pt x="1" y="22"/>
                    </a:lnTo>
                    <a:lnTo>
                      <a:pt x="9" y="28"/>
                    </a:lnTo>
                    <a:lnTo>
                      <a:pt x="12" y="38"/>
                    </a:lnTo>
                    <a:lnTo>
                      <a:pt x="23" y="39"/>
                    </a:lnTo>
                    <a:lnTo>
                      <a:pt x="32" y="49"/>
                    </a:lnTo>
                    <a:lnTo>
                      <a:pt x="41" y="50"/>
                    </a:lnTo>
                    <a:lnTo>
                      <a:pt x="44" y="55"/>
                    </a:lnTo>
                    <a:lnTo>
                      <a:pt x="47" y="58"/>
                    </a:lnTo>
                    <a:lnTo>
                      <a:pt x="52" y="56"/>
                    </a:lnTo>
                    <a:lnTo>
                      <a:pt x="54" y="50"/>
                    </a:lnTo>
                    <a:lnTo>
                      <a:pt x="45" y="39"/>
                    </a:lnTo>
                    <a:lnTo>
                      <a:pt x="30" y="28"/>
                    </a:lnTo>
                    <a:lnTo>
                      <a:pt x="33" y="22"/>
                    </a:lnTo>
                    <a:lnTo>
                      <a:pt x="19" y="15"/>
                    </a:lnTo>
                    <a:lnTo>
                      <a:pt x="14" y="4"/>
                    </a:lnTo>
                    <a:lnTo>
                      <a:pt x="12" y="0"/>
                    </a:lnTo>
                    <a:lnTo>
                      <a:pt x="6" y="0"/>
                    </a:lnTo>
                    <a:lnTo>
                      <a:pt x="2"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78" name="Freeform 313"/>
            <p:cNvSpPr>
              <a:spLocks noChangeAspect="1"/>
            </p:cNvSpPr>
            <p:nvPr/>
          </p:nvSpPr>
          <p:spPr bwMode="gray">
            <a:xfrm rot="21085610">
              <a:off x="3399631" y="3186459"/>
              <a:ext cx="12700" cy="6350"/>
            </a:xfrm>
            <a:custGeom>
              <a:avLst/>
              <a:gdLst/>
              <a:ahLst/>
              <a:cxnLst>
                <a:cxn ang="0">
                  <a:pos x="291" y="10"/>
                </a:cxn>
                <a:cxn ang="0">
                  <a:pos x="281" y="6"/>
                </a:cxn>
                <a:cxn ang="0">
                  <a:pos x="289" y="25"/>
                </a:cxn>
                <a:cxn ang="0">
                  <a:pos x="298" y="25"/>
                </a:cxn>
                <a:cxn ang="0">
                  <a:pos x="326" y="50"/>
                </a:cxn>
                <a:cxn ang="0">
                  <a:pos x="336" y="96"/>
                </a:cxn>
                <a:cxn ang="0">
                  <a:pos x="312" y="69"/>
                </a:cxn>
                <a:cxn ang="0">
                  <a:pos x="274" y="50"/>
                </a:cxn>
                <a:cxn ang="0">
                  <a:pos x="230" y="52"/>
                </a:cxn>
                <a:cxn ang="0">
                  <a:pos x="98" y="96"/>
                </a:cxn>
                <a:cxn ang="0">
                  <a:pos x="21" y="93"/>
                </a:cxn>
                <a:cxn ang="0">
                  <a:pos x="0" y="52"/>
                </a:cxn>
                <a:cxn ang="0">
                  <a:pos x="87" y="45"/>
                </a:cxn>
                <a:cxn ang="0">
                  <a:pos x="208" y="0"/>
                </a:cxn>
                <a:cxn ang="0">
                  <a:pos x="257" y="0"/>
                </a:cxn>
                <a:cxn ang="0">
                  <a:pos x="291" y="10"/>
                </a:cxn>
              </a:cxnLst>
              <a:rect l="0" t="0" r="r" b="b"/>
              <a:pathLst>
                <a:path w="336" h="96">
                  <a:moveTo>
                    <a:pt x="291" y="10"/>
                  </a:moveTo>
                  <a:lnTo>
                    <a:pt x="281" y="6"/>
                  </a:lnTo>
                  <a:lnTo>
                    <a:pt x="289" y="25"/>
                  </a:lnTo>
                  <a:lnTo>
                    <a:pt x="298" y="25"/>
                  </a:lnTo>
                  <a:lnTo>
                    <a:pt x="326" y="50"/>
                  </a:lnTo>
                  <a:lnTo>
                    <a:pt x="336" y="96"/>
                  </a:lnTo>
                  <a:lnTo>
                    <a:pt x="312" y="69"/>
                  </a:lnTo>
                  <a:lnTo>
                    <a:pt x="274" y="50"/>
                  </a:lnTo>
                  <a:lnTo>
                    <a:pt x="230" y="52"/>
                  </a:lnTo>
                  <a:lnTo>
                    <a:pt x="98" y="96"/>
                  </a:lnTo>
                  <a:lnTo>
                    <a:pt x="21" y="93"/>
                  </a:lnTo>
                  <a:lnTo>
                    <a:pt x="0" y="52"/>
                  </a:lnTo>
                  <a:lnTo>
                    <a:pt x="87" y="45"/>
                  </a:lnTo>
                  <a:lnTo>
                    <a:pt x="208" y="0"/>
                  </a:lnTo>
                  <a:lnTo>
                    <a:pt x="257" y="0"/>
                  </a:lnTo>
                  <a:lnTo>
                    <a:pt x="291" y="1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79" name="Freeform 314"/>
            <p:cNvSpPr>
              <a:spLocks noChangeAspect="1"/>
            </p:cNvSpPr>
            <p:nvPr/>
          </p:nvSpPr>
          <p:spPr bwMode="gray">
            <a:xfrm rot="21085610">
              <a:off x="3420268" y="3188047"/>
              <a:ext cx="1588" cy="15875"/>
            </a:xfrm>
            <a:custGeom>
              <a:avLst/>
              <a:gdLst/>
              <a:ahLst/>
              <a:cxnLst>
                <a:cxn ang="0">
                  <a:pos x="76" y="83"/>
                </a:cxn>
                <a:cxn ang="0">
                  <a:pos x="86" y="6"/>
                </a:cxn>
                <a:cxn ang="0">
                  <a:pos x="86" y="62"/>
                </a:cxn>
                <a:cxn ang="0">
                  <a:pos x="53" y="146"/>
                </a:cxn>
                <a:cxn ang="0">
                  <a:pos x="39" y="232"/>
                </a:cxn>
                <a:cxn ang="0">
                  <a:pos x="0" y="173"/>
                </a:cxn>
                <a:cxn ang="0">
                  <a:pos x="14" y="159"/>
                </a:cxn>
                <a:cxn ang="0">
                  <a:pos x="21" y="135"/>
                </a:cxn>
                <a:cxn ang="0">
                  <a:pos x="18" y="95"/>
                </a:cxn>
                <a:cxn ang="0">
                  <a:pos x="42" y="6"/>
                </a:cxn>
                <a:cxn ang="0">
                  <a:pos x="53" y="0"/>
                </a:cxn>
                <a:cxn ang="0">
                  <a:pos x="72" y="41"/>
                </a:cxn>
                <a:cxn ang="0">
                  <a:pos x="76" y="83"/>
                </a:cxn>
              </a:cxnLst>
              <a:rect l="0" t="0" r="r" b="b"/>
              <a:pathLst>
                <a:path w="86" h="232">
                  <a:moveTo>
                    <a:pt x="76" y="83"/>
                  </a:moveTo>
                  <a:lnTo>
                    <a:pt x="86" y="6"/>
                  </a:lnTo>
                  <a:lnTo>
                    <a:pt x="86" y="62"/>
                  </a:lnTo>
                  <a:lnTo>
                    <a:pt x="53" y="146"/>
                  </a:lnTo>
                  <a:lnTo>
                    <a:pt x="39" y="232"/>
                  </a:lnTo>
                  <a:lnTo>
                    <a:pt x="0" y="173"/>
                  </a:lnTo>
                  <a:lnTo>
                    <a:pt x="14" y="159"/>
                  </a:lnTo>
                  <a:lnTo>
                    <a:pt x="21" y="135"/>
                  </a:lnTo>
                  <a:lnTo>
                    <a:pt x="18" y="95"/>
                  </a:lnTo>
                  <a:lnTo>
                    <a:pt x="42" y="6"/>
                  </a:lnTo>
                  <a:lnTo>
                    <a:pt x="53" y="0"/>
                  </a:lnTo>
                  <a:lnTo>
                    <a:pt x="72" y="41"/>
                  </a:lnTo>
                  <a:lnTo>
                    <a:pt x="76" y="8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0" name="Freeform 315"/>
            <p:cNvSpPr>
              <a:spLocks noChangeAspect="1"/>
            </p:cNvSpPr>
            <p:nvPr/>
          </p:nvSpPr>
          <p:spPr bwMode="gray">
            <a:xfrm rot="21085610">
              <a:off x="3420268" y="3224559"/>
              <a:ext cx="3175" cy="1588"/>
            </a:xfrm>
            <a:custGeom>
              <a:avLst/>
              <a:gdLst/>
              <a:ahLst/>
              <a:cxnLst>
                <a:cxn ang="0">
                  <a:pos x="55" y="25"/>
                </a:cxn>
                <a:cxn ang="0">
                  <a:pos x="73" y="7"/>
                </a:cxn>
                <a:cxn ang="0">
                  <a:pos x="73" y="0"/>
                </a:cxn>
                <a:cxn ang="0">
                  <a:pos x="48" y="0"/>
                </a:cxn>
                <a:cxn ang="0">
                  <a:pos x="8" y="4"/>
                </a:cxn>
                <a:cxn ang="0">
                  <a:pos x="0" y="28"/>
                </a:cxn>
                <a:cxn ang="0">
                  <a:pos x="55" y="25"/>
                </a:cxn>
              </a:cxnLst>
              <a:rect l="0" t="0" r="r" b="b"/>
              <a:pathLst>
                <a:path w="73" h="28">
                  <a:moveTo>
                    <a:pt x="55" y="25"/>
                  </a:moveTo>
                  <a:lnTo>
                    <a:pt x="73" y="7"/>
                  </a:lnTo>
                  <a:lnTo>
                    <a:pt x="73" y="0"/>
                  </a:lnTo>
                  <a:lnTo>
                    <a:pt x="48" y="0"/>
                  </a:lnTo>
                  <a:lnTo>
                    <a:pt x="8" y="4"/>
                  </a:lnTo>
                  <a:lnTo>
                    <a:pt x="0" y="28"/>
                  </a:lnTo>
                  <a:lnTo>
                    <a:pt x="55" y="2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1" name="Freeform 316"/>
            <p:cNvSpPr>
              <a:spLocks noChangeAspect="1"/>
            </p:cNvSpPr>
            <p:nvPr/>
          </p:nvSpPr>
          <p:spPr bwMode="gray">
            <a:xfrm rot="21085610">
              <a:off x="3412331" y="3222972"/>
              <a:ext cx="6350" cy="19050"/>
            </a:xfrm>
            <a:custGeom>
              <a:avLst/>
              <a:gdLst/>
              <a:ahLst/>
              <a:cxnLst>
                <a:cxn ang="0">
                  <a:pos x="93" y="46"/>
                </a:cxn>
                <a:cxn ang="0">
                  <a:pos x="107" y="50"/>
                </a:cxn>
                <a:cxn ang="0">
                  <a:pos x="114" y="81"/>
                </a:cxn>
                <a:cxn ang="0">
                  <a:pos x="175" y="163"/>
                </a:cxn>
                <a:cxn ang="0">
                  <a:pos x="175" y="244"/>
                </a:cxn>
                <a:cxn ang="0">
                  <a:pos x="168" y="268"/>
                </a:cxn>
                <a:cxn ang="0">
                  <a:pos x="141" y="288"/>
                </a:cxn>
                <a:cxn ang="0">
                  <a:pos x="101" y="291"/>
                </a:cxn>
                <a:cxn ang="0">
                  <a:pos x="59" y="244"/>
                </a:cxn>
                <a:cxn ang="0">
                  <a:pos x="10" y="212"/>
                </a:cxn>
                <a:cxn ang="0">
                  <a:pos x="0" y="167"/>
                </a:cxn>
                <a:cxn ang="0">
                  <a:pos x="28" y="84"/>
                </a:cxn>
                <a:cxn ang="0">
                  <a:pos x="35" y="39"/>
                </a:cxn>
                <a:cxn ang="0">
                  <a:pos x="30" y="8"/>
                </a:cxn>
                <a:cxn ang="0">
                  <a:pos x="79" y="0"/>
                </a:cxn>
                <a:cxn ang="0">
                  <a:pos x="93" y="46"/>
                </a:cxn>
              </a:cxnLst>
              <a:rect l="0" t="0" r="r" b="b"/>
              <a:pathLst>
                <a:path w="175" h="291">
                  <a:moveTo>
                    <a:pt x="93" y="46"/>
                  </a:moveTo>
                  <a:lnTo>
                    <a:pt x="107" y="50"/>
                  </a:lnTo>
                  <a:lnTo>
                    <a:pt x="114" y="81"/>
                  </a:lnTo>
                  <a:lnTo>
                    <a:pt x="175" y="163"/>
                  </a:lnTo>
                  <a:lnTo>
                    <a:pt x="175" y="244"/>
                  </a:lnTo>
                  <a:lnTo>
                    <a:pt x="168" y="268"/>
                  </a:lnTo>
                  <a:lnTo>
                    <a:pt x="141" y="288"/>
                  </a:lnTo>
                  <a:lnTo>
                    <a:pt x="101" y="291"/>
                  </a:lnTo>
                  <a:lnTo>
                    <a:pt x="59" y="244"/>
                  </a:lnTo>
                  <a:lnTo>
                    <a:pt x="10" y="212"/>
                  </a:lnTo>
                  <a:lnTo>
                    <a:pt x="0" y="167"/>
                  </a:lnTo>
                  <a:lnTo>
                    <a:pt x="28" y="84"/>
                  </a:lnTo>
                  <a:lnTo>
                    <a:pt x="35" y="39"/>
                  </a:lnTo>
                  <a:lnTo>
                    <a:pt x="30" y="8"/>
                  </a:lnTo>
                  <a:lnTo>
                    <a:pt x="79" y="0"/>
                  </a:lnTo>
                  <a:lnTo>
                    <a:pt x="93" y="4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2" name="Freeform 317"/>
            <p:cNvSpPr>
              <a:spLocks noChangeAspect="1"/>
            </p:cNvSpPr>
            <p:nvPr/>
          </p:nvSpPr>
          <p:spPr bwMode="gray">
            <a:xfrm rot="21085610">
              <a:off x="3420268" y="3245197"/>
              <a:ext cx="1588" cy="9525"/>
            </a:xfrm>
            <a:custGeom>
              <a:avLst/>
              <a:gdLst/>
              <a:ahLst/>
              <a:cxnLst>
                <a:cxn ang="0">
                  <a:pos x="0" y="70"/>
                </a:cxn>
                <a:cxn ang="0">
                  <a:pos x="47" y="0"/>
                </a:cxn>
                <a:cxn ang="0">
                  <a:pos x="69" y="118"/>
                </a:cxn>
                <a:cxn ang="0">
                  <a:pos x="59" y="144"/>
                </a:cxn>
                <a:cxn ang="0">
                  <a:pos x="17" y="128"/>
                </a:cxn>
                <a:cxn ang="0">
                  <a:pos x="0" y="70"/>
                </a:cxn>
              </a:cxnLst>
              <a:rect l="0" t="0" r="r" b="b"/>
              <a:pathLst>
                <a:path w="69" h="144">
                  <a:moveTo>
                    <a:pt x="0" y="70"/>
                  </a:moveTo>
                  <a:lnTo>
                    <a:pt x="47" y="0"/>
                  </a:lnTo>
                  <a:lnTo>
                    <a:pt x="69" y="118"/>
                  </a:lnTo>
                  <a:lnTo>
                    <a:pt x="59" y="144"/>
                  </a:lnTo>
                  <a:lnTo>
                    <a:pt x="17" y="128"/>
                  </a:lnTo>
                  <a:lnTo>
                    <a:pt x="0" y="7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3" name="Freeform 318"/>
            <p:cNvSpPr>
              <a:spLocks noChangeAspect="1"/>
            </p:cNvSpPr>
            <p:nvPr/>
          </p:nvSpPr>
          <p:spPr bwMode="gray">
            <a:xfrm rot="21085610">
              <a:off x="3434556" y="3218209"/>
              <a:ext cx="1588" cy="12700"/>
            </a:xfrm>
            <a:custGeom>
              <a:avLst/>
              <a:gdLst/>
              <a:ahLst/>
              <a:cxnLst>
                <a:cxn ang="0">
                  <a:pos x="37" y="20"/>
                </a:cxn>
                <a:cxn ang="0">
                  <a:pos x="37" y="0"/>
                </a:cxn>
                <a:cxn ang="0">
                  <a:pos x="52" y="45"/>
                </a:cxn>
                <a:cxn ang="0">
                  <a:pos x="47" y="192"/>
                </a:cxn>
                <a:cxn ang="0">
                  <a:pos x="10" y="160"/>
                </a:cxn>
                <a:cxn ang="0">
                  <a:pos x="0" y="120"/>
                </a:cxn>
                <a:cxn ang="0">
                  <a:pos x="20" y="99"/>
                </a:cxn>
                <a:cxn ang="0">
                  <a:pos x="37" y="20"/>
                </a:cxn>
              </a:cxnLst>
              <a:rect l="0" t="0" r="r" b="b"/>
              <a:pathLst>
                <a:path w="52" h="192">
                  <a:moveTo>
                    <a:pt x="37" y="20"/>
                  </a:moveTo>
                  <a:lnTo>
                    <a:pt x="37" y="0"/>
                  </a:lnTo>
                  <a:lnTo>
                    <a:pt x="52" y="45"/>
                  </a:lnTo>
                  <a:lnTo>
                    <a:pt x="47" y="192"/>
                  </a:lnTo>
                  <a:lnTo>
                    <a:pt x="10" y="160"/>
                  </a:lnTo>
                  <a:lnTo>
                    <a:pt x="0" y="120"/>
                  </a:lnTo>
                  <a:lnTo>
                    <a:pt x="20" y="99"/>
                  </a:lnTo>
                  <a:lnTo>
                    <a:pt x="37"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4" name="Freeform 319"/>
            <p:cNvSpPr>
              <a:spLocks noChangeAspect="1"/>
            </p:cNvSpPr>
            <p:nvPr/>
          </p:nvSpPr>
          <p:spPr bwMode="gray">
            <a:xfrm rot="21085610">
              <a:off x="3442493" y="3229322"/>
              <a:ext cx="4763" cy="14288"/>
            </a:xfrm>
            <a:custGeom>
              <a:avLst/>
              <a:gdLst/>
              <a:ahLst/>
              <a:cxnLst>
                <a:cxn ang="0">
                  <a:pos x="115" y="147"/>
                </a:cxn>
                <a:cxn ang="0">
                  <a:pos x="132" y="142"/>
                </a:cxn>
                <a:cxn ang="0">
                  <a:pos x="146" y="205"/>
                </a:cxn>
                <a:cxn ang="0">
                  <a:pos x="121" y="212"/>
                </a:cxn>
                <a:cxn ang="0">
                  <a:pos x="87" y="202"/>
                </a:cxn>
                <a:cxn ang="0">
                  <a:pos x="101" y="157"/>
                </a:cxn>
                <a:cxn ang="0">
                  <a:pos x="56" y="76"/>
                </a:cxn>
                <a:cxn ang="0">
                  <a:pos x="0" y="0"/>
                </a:cxn>
                <a:cxn ang="0">
                  <a:pos x="24" y="4"/>
                </a:cxn>
                <a:cxn ang="0">
                  <a:pos x="52" y="35"/>
                </a:cxn>
                <a:cxn ang="0">
                  <a:pos x="115" y="147"/>
                </a:cxn>
              </a:cxnLst>
              <a:rect l="0" t="0" r="r" b="b"/>
              <a:pathLst>
                <a:path w="146" h="212">
                  <a:moveTo>
                    <a:pt x="115" y="147"/>
                  </a:moveTo>
                  <a:lnTo>
                    <a:pt x="132" y="142"/>
                  </a:lnTo>
                  <a:lnTo>
                    <a:pt x="146" y="205"/>
                  </a:lnTo>
                  <a:lnTo>
                    <a:pt x="121" y="212"/>
                  </a:lnTo>
                  <a:lnTo>
                    <a:pt x="87" y="202"/>
                  </a:lnTo>
                  <a:lnTo>
                    <a:pt x="101" y="157"/>
                  </a:lnTo>
                  <a:lnTo>
                    <a:pt x="56" y="76"/>
                  </a:lnTo>
                  <a:lnTo>
                    <a:pt x="0" y="0"/>
                  </a:lnTo>
                  <a:lnTo>
                    <a:pt x="24" y="4"/>
                  </a:lnTo>
                  <a:lnTo>
                    <a:pt x="52" y="35"/>
                  </a:lnTo>
                  <a:lnTo>
                    <a:pt x="115" y="14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5" name="Freeform 320"/>
            <p:cNvSpPr>
              <a:spLocks noChangeAspect="1"/>
            </p:cNvSpPr>
            <p:nvPr/>
          </p:nvSpPr>
          <p:spPr bwMode="gray">
            <a:xfrm rot="21085610">
              <a:off x="3456781" y="3240434"/>
              <a:ext cx="3175" cy="3175"/>
            </a:xfrm>
            <a:custGeom>
              <a:avLst/>
              <a:gdLst/>
              <a:ahLst/>
              <a:cxnLst>
                <a:cxn ang="0">
                  <a:pos x="20" y="0"/>
                </a:cxn>
                <a:cxn ang="0">
                  <a:pos x="3" y="28"/>
                </a:cxn>
                <a:cxn ang="0">
                  <a:pos x="0" y="55"/>
                </a:cxn>
                <a:cxn ang="0">
                  <a:pos x="35" y="52"/>
                </a:cxn>
                <a:cxn ang="0">
                  <a:pos x="52" y="0"/>
                </a:cxn>
                <a:cxn ang="0">
                  <a:pos x="20" y="0"/>
                </a:cxn>
              </a:cxnLst>
              <a:rect l="0" t="0" r="r" b="b"/>
              <a:pathLst>
                <a:path w="52" h="55">
                  <a:moveTo>
                    <a:pt x="20" y="0"/>
                  </a:moveTo>
                  <a:lnTo>
                    <a:pt x="3" y="28"/>
                  </a:lnTo>
                  <a:lnTo>
                    <a:pt x="0" y="55"/>
                  </a:lnTo>
                  <a:lnTo>
                    <a:pt x="35" y="52"/>
                  </a:lnTo>
                  <a:lnTo>
                    <a:pt x="52" y="0"/>
                  </a:lnTo>
                  <a:lnTo>
                    <a:pt x="2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6" name="Freeform 321"/>
            <p:cNvSpPr>
              <a:spLocks noChangeAspect="1"/>
            </p:cNvSpPr>
            <p:nvPr/>
          </p:nvSpPr>
          <p:spPr bwMode="gray">
            <a:xfrm rot="21085610">
              <a:off x="3450431" y="3254722"/>
              <a:ext cx="4763" cy="15875"/>
            </a:xfrm>
            <a:custGeom>
              <a:avLst/>
              <a:gdLst/>
              <a:ahLst/>
              <a:cxnLst>
                <a:cxn ang="0">
                  <a:pos x="0" y="0"/>
                </a:cxn>
                <a:cxn ang="0">
                  <a:pos x="10" y="17"/>
                </a:cxn>
                <a:cxn ang="0">
                  <a:pos x="37" y="105"/>
                </a:cxn>
                <a:cxn ang="0">
                  <a:pos x="55" y="135"/>
                </a:cxn>
                <a:cxn ang="0">
                  <a:pos x="93" y="149"/>
                </a:cxn>
                <a:cxn ang="0">
                  <a:pos x="117" y="204"/>
                </a:cxn>
                <a:cxn ang="0">
                  <a:pos x="117" y="232"/>
                </a:cxn>
                <a:cxn ang="0">
                  <a:pos x="96" y="191"/>
                </a:cxn>
                <a:cxn ang="0">
                  <a:pos x="52" y="162"/>
                </a:cxn>
                <a:cxn ang="0">
                  <a:pos x="35" y="118"/>
                </a:cxn>
                <a:cxn ang="0">
                  <a:pos x="24" y="44"/>
                </a:cxn>
                <a:cxn ang="0">
                  <a:pos x="0" y="0"/>
                </a:cxn>
              </a:cxnLst>
              <a:rect l="0" t="0" r="r" b="b"/>
              <a:pathLst>
                <a:path w="117" h="232">
                  <a:moveTo>
                    <a:pt x="0" y="0"/>
                  </a:moveTo>
                  <a:lnTo>
                    <a:pt x="10" y="17"/>
                  </a:lnTo>
                  <a:lnTo>
                    <a:pt x="37" y="105"/>
                  </a:lnTo>
                  <a:lnTo>
                    <a:pt x="55" y="135"/>
                  </a:lnTo>
                  <a:lnTo>
                    <a:pt x="93" y="149"/>
                  </a:lnTo>
                  <a:lnTo>
                    <a:pt x="117" y="204"/>
                  </a:lnTo>
                  <a:lnTo>
                    <a:pt x="117" y="232"/>
                  </a:lnTo>
                  <a:lnTo>
                    <a:pt x="96" y="191"/>
                  </a:lnTo>
                  <a:lnTo>
                    <a:pt x="52" y="162"/>
                  </a:lnTo>
                  <a:lnTo>
                    <a:pt x="35" y="118"/>
                  </a:lnTo>
                  <a:lnTo>
                    <a:pt x="24" y="44"/>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7" name="Freeform 322"/>
            <p:cNvSpPr>
              <a:spLocks noChangeAspect="1"/>
            </p:cNvSpPr>
            <p:nvPr/>
          </p:nvSpPr>
          <p:spPr bwMode="gray">
            <a:xfrm rot="21085610">
              <a:off x="3464718" y="3269009"/>
              <a:ext cx="4763" cy="14288"/>
            </a:xfrm>
            <a:custGeom>
              <a:avLst/>
              <a:gdLst/>
              <a:ahLst/>
              <a:cxnLst>
                <a:cxn ang="0">
                  <a:pos x="101" y="73"/>
                </a:cxn>
                <a:cxn ang="0">
                  <a:pos x="101" y="48"/>
                </a:cxn>
                <a:cxn ang="0">
                  <a:pos x="101" y="56"/>
                </a:cxn>
                <a:cxn ang="0">
                  <a:pos x="90" y="48"/>
                </a:cxn>
                <a:cxn ang="0">
                  <a:pos x="31" y="48"/>
                </a:cxn>
                <a:cxn ang="0">
                  <a:pos x="4" y="27"/>
                </a:cxn>
                <a:cxn ang="0">
                  <a:pos x="0" y="14"/>
                </a:cxn>
                <a:cxn ang="0">
                  <a:pos x="11" y="0"/>
                </a:cxn>
                <a:cxn ang="0">
                  <a:pos x="46" y="14"/>
                </a:cxn>
                <a:cxn ang="0">
                  <a:pos x="83" y="41"/>
                </a:cxn>
                <a:cxn ang="0">
                  <a:pos x="125" y="41"/>
                </a:cxn>
                <a:cxn ang="0">
                  <a:pos x="145" y="61"/>
                </a:cxn>
                <a:cxn ang="0">
                  <a:pos x="149" y="113"/>
                </a:cxn>
                <a:cxn ang="0">
                  <a:pos x="103" y="172"/>
                </a:cxn>
                <a:cxn ang="0">
                  <a:pos x="49" y="218"/>
                </a:cxn>
                <a:cxn ang="0">
                  <a:pos x="35" y="182"/>
                </a:cxn>
                <a:cxn ang="0">
                  <a:pos x="111" y="100"/>
                </a:cxn>
                <a:cxn ang="0">
                  <a:pos x="101" y="73"/>
                </a:cxn>
              </a:cxnLst>
              <a:rect l="0" t="0" r="r" b="b"/>
              <a:pathLst>
                <a:path w="149" h="218">
                  <a:moveTo>
                    <a:pt x="101" y="73"/>
                  </a:moveTo>
                  <a:lnTo>
                    <a:pt x="101" y="48"/>
                  </a:lnTo>
                  <a:lnTo>
                    <a:pt x="101" y="56"/>
                  </a:lnTo>
                  <a:lnTo>
                    <a:pt x="90" y="48"/>
                  </a:lnTo>
                  <a:lnTo>
                    <a:pt x="31" y="48"/>
                  </a:lnTo>
                  <a:lnTo>
                    <a:pt x="4" y="27"/>
                  </a:lnTo>
                  <a:lnTo>
                    <a:pt x="0" y="14"/>
                  </a:lnTo>
                  <a:lnTo>
                    <a:pt x="11" y="0"/>
                  </a:lnTo>
                  <a:lnTo>
                    <a:pt x="46" y="14"/>
                  </a:lnTo>
                  <a:lnTo>
                    <a:pt x="83" y="41"/>
                  </a:lnTo>
                  <a:lnTo>
                    <a:pt x="125" y="41"/>
                  </a:lnTo>
                  <a:lnTo>
                    <a:pt x="145" y="61"/>
                  </a:lnTo>
                  <a:lnTo>
                    <a:pt x="149" y="113"/>
                  </a:lnTo>
                  <a:lnTo>
                    <a:pt x="103" y="172"/>
                  </a:lnTo>
                  <a:lnTo>
                    <a:pt x="49" y="218"/>
                  </a:lnTo>
                  <a:lnTo>
                    <a:pt x="35" y="182"/>
                  </a:lnTo>
                  <a:lnTo>
                    <a:pt x="111" y="100"/>
                  </a:lnTo>
                  <a:lnTo>
                    <a:pt x="101" y="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8" name="Freeform 323"/>
            <p:cNvSpPr>
              <a:spLocks noChangeAspect="1"/>
            </p:cNvSpPr>
            <p:nvPr/>
          </p:nvSpPr>
          <p:spPr bwMode="gray">
            <a:xfrm rot="21085610">
              <a:off x="3477418" y="3278534"/>
              <a:ext cx="4763" cy="1588"/>
            </a:xfrm>
            <a:custGeom>
              <a:avLst/>
              <a:gdLst/>
              <a:ahLst/>
              <a:cxnLst>
                <a:cxn ang="0">
                  <a:pos x="118" y="34"/>
                </a:cxn>
                <a:cxn ang="0">
                  <a:pos x="100" y="3"/>
                </a:cxn>
                <a:cxn ang="0">
                  <a:pos x="56" y="0"/>
                </a:cxn>
                <a:cxn ang="0">
                  <a:pos x="0" y="24"/>
                </a:cxn>
                <a:cxn ang="0">
                  <a:pos x="52" y="17"/>
                </a:cxn>
                <a:cxn ang="0">
                  <a:pos x="90" y="34"/>
                </a:cxn>
                <a:cxn ang="0">
                  <a:pos x="118" y="34"/>
                </a:cxn>
              </a:cxnLst>
              <a:rect l="0" t="0" r="r" b="b"/>
              <a:pathLst>
                <a:path w="118" h="34">
                  <a:moveTo>
                    <a:pt x="118" y="34"/>
                  </a:moveTo>
                  <a:lnTo>
                    <a:pt x="100" y="3"/>
                  </a:lnTo>
                  <a:lnTo>
                    <a:pt x="56" y="0"/>
                  </a:lnTo>
                  <a:lnTo>
                    <a:pt x="0" y="24"/>
                  </a:lnTo>
                  <a:lnTo>
                    <a:pt x="52" y="17"/>
                  </a:lnTo>
                  <a:lnTo>
                    <a:pt x="90" y="34"/>
                  </a:lnTo>
                  <a:lnTo>
                    <a:pt x="118" y="3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9" name="Freeform 324"/>
            <p:cNvSpPr>
              <a:spLocks noChangeAspect="1"/>
            </p:cNvSpPr>
            <p:nvPr/>
          </p:nvSpPr>
          <p:spPr bwMode="gray">
            <a:xfrm rot="21085610">
              <a:off x="3488531" y="3284884"/>
              <a:ext cx="9525" cy="6350"/>
            </a:xfrm>
            <a:custGeom>
              <a:avLst/>
              <a:gdLst/>
              <a:ahLst/>
              <a:cxnLst>
                <a:cxn ang="0">
                  <a:pos x="48" y="19"/>
                </a:cxn>
                <a:cxn ang="0">
                  <a:pos x="86" y="0"/>
                </a:cxn>
                <a:cxn ang="0">
                  <a:pos x="114" y="25"/>
                </a:cxn>
                <a:cxn ang="0">
                  <a:pos x="192" y="61"/>
                </a:cxn>
                <a:cxn ang="0">
                  <a:pos x="241" y="92"/>
                </a:cxn>
                <a:cxn ang="0">
                  <a:pos x="248" y="103"/>
                </a:cxn>
                <a:cxn ang="0">
                  <a:pos x="210" y="98"/>
                </a:cxn>
                <a:cxn ang="0">
                  <a:pos x="148" y="52"/>
                </a:cxn>
                <a:cxn ang="0">
                  <a:pos x="100" y="34"/>
                </a:cxn>
                <a:cxn ang="0">
                  <a:pos x="41" y="73"/>
                </a:cxn>
                <a:cxn ang="0">
                  <a:pos x="0" y="76"/>
                </a:cxn>
                <a:cxn ang="0">
                  <a:pos x="13" y="48"/>
                </a:cxn>
                <a:cxn ang="0">
                  <a:pos x="48" y="19"/>
                </a:cxn>
              </a:cxnLst>
              <a:rect l="0" t="0" r="r" b="b"/>
              <a:pathLst>
                <a:path w="248" h="103">
                  <a:moveTo>
                    <a:pt x="48" y="19"/>
                  </a:moveTo>
                  <a:lnTo>
                    <a:pt x="86" y="0"/>
                  </a:lnTo>
                  <a:lnTo>
                    <a:pt x="114" y="25"/>
                  </a:lnTo>
                  <a:lnTo>
                    <a:pt x="192" y="61"/>
                  </a:lnTo>
                  <a:lnTo>
                    <a:pt x="241" y="92"/>
                  </a:lnTo>
                  <a:lnTo>
                    <a:pt x="248" y="103"/>
                  </a:lnTo>
                  <a:lnTo>
                    <a:pt x="210" y="98"/>
                  </a:lnTo>
                  <a:lnTo>
                    <a:pt x="148" y="52"/>
                  </a:lnTo>
                  <a:lnTo>
                    <a:pt x="100" y="34"/>
                  </a:lnTo>
                  <a:lnTo>
                    <a:pt x="41" y="73"/>
                  </a:lnTo>
                  <a:lnTo>
                    <a:pt x="0" y="76"/>
                  </a:lnTo>
                  <a:lnTo>
                    <a:pt x="13" y="48"/>
                  </a:lnTo>
                  <a:lnTo>
                    <a:pt x="48" y="1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0" name="Freeform 325"/>
            <p:cNvSpPr>
              <a:spLocks noChangeAspect="1"/>
            </p:cNvSpPr>
            <p:nvPr/>
          </p:nvSpPr>
          <p:spPr bwMode="gray">
            <a:xfrm rot="21085610">
              <a:off x="3475831" y="3302347"/>
              <a:ext cx="6350" cy="9525"/>
            </a:xfrm>
            <a:custGeom>
              <a:avLst/>
              <a:gdLst/>
              <a:ahLst/>
              <a:cxnLst>
                <a:cxn ang="0">
                  <a:pos x="192" y="0"/>
                </a:cxn>
                <a:cxn ang="0">
                  <a:pos x="184" y="0"/>
                </a:cxn>
                <a:cxn ang="0">
                  <a:pos x="184" y="56"/>
                </a:cxn>
                <a:cxn ang="0">
                  <a:pos x="175" y="104"/>
                </a:cxn>
                <a:cxn ang="0">
                  <a:pos x="132" y="132"/>
                </a:cxn>
                <a:cxn ang="0">
                  <a:pos x="0" y="146"/>
                </a:cxn>
                <a:cxn ang="0">
                  <a:pos x="4" y="76"/>
                </a:cxn>
                <a:cxn ang="0">
                  <a:pos x="62" y="49"/>
                </a:cxn>
                <a:cxn ang="0">
                  <a:pos x="114" y="67"/>
                </a:cxn>
                <a:cxn ang="0">
                  <a:pos x="192" y="0"/>
                </a:cxn>
              </a:cxnLst>
              <a:rect l="0" t="0" r="r" b="b"/>
              <a:pathLst>
                <a:path w="192" h="146">
                  <a:moveTo>
                    <a:pt x="192" y="0"/>
                  </a:moveTo>
                  <a:lnTo>
                    <a:pt x="184" y="0"/>
                  </a:lnTo>
                  <a:lnTo>
                    <a:pt x="184" y="56"/>
                  </a:lnTo>
                  <a:lnTo>
                    <a:pt x="175" y="104"/>
                  </a:lnTo>
                  <a:lnTo>
                    <a:pt x="132" y="132"/>
                  </a:lnTo>
                  <a:lnTo>
                    <a:pt x="0" y="146"/>
                  </a:lnTo>
                  <a:lnTo>
                    <a:pt x="4" y="76"/>
                  </a:lnTo>
                  <a:lnTo>
                    <a:pt x="62" y="49"/>
                  </a:lnTo>
                  <a:lnTo>
                    <a:pt x="114" y="67"/>
                  </a:lnTo>
                  <a:lnTo>
                    <a:pt x="19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1" name="Freeform 326"/>
            <p:cNvSpPr>
              <a:spLocks noChangeAspect="1"/>
            </p:cNvSpPr>
            <p:nvPr/>
          </p:nvSpPr>
          <p:spPr bwMode="gray">
            <a:xfrm rot="21085610">
              <a:off x="3418681" y="3243609"/>
              <a:ext cx="3175" cy="4763"/>
            </a:xfrm>
            <a:custGeom>
              <a:avLst/>
              <a:gdLst/>
              <a:ahLst/>
              <a:cxnLst>
                <a:cxn ang="0">
                  <a:pos x="42" y="0"/>
                </a:cxn>
                <a:cxn ang="0">
                  <a:pos x="0" y="55"/>
                </a:cxn>
                <a:cxn ang="0">
                  <a:pos x="4" y="80"/>
                </a:cxn>
                <a:cxn ang="0">
                  <a:pos x="42" y="57"/>
                </a:cxn>
                <a:cxn ang="0">
                  <a:pos x="70" y="9"/>
                </a:cxn>
                <a:cxn ang="0">
                  <a:pos x="42" y="0"/>
                </a:cxn>
              </a:cxnLst>
              <a:rect l="0" t="0" r="r" b="b"/>
              <a:pathLst>
                <a:path w="70" h="80">
                  <a:moveTo>
                    <a:pt x="42" y="0"/>
                  </a:moveTo>
                  <a:lnTo>
                    <a:pt x="0" y="55"/>
                  </a:lnTo>
                  <a:lnTo>
                    <a:pt x="4" y="80"/>
                  </a:lnTo>
                  <a:lnTo>
                    <a:pt x="42" y="57"/>
                  </a:lnTo>
                  <a:lnTo>
                    <a:pt x="70" y="9"/>
                  </a:lnTo>
                  <a:lnTo>
                    <a:pt x="4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2" name="Freeform 327"/>
            <p:cNvSpPr>
              <a:spLocks noChangeAspect="1"/>
            </p:cNvSpPr>
            <p:nvPr/>
          </p:nvSpPr>
          <p:spPr bwMode="gray">
            <a:xfrm rot="21085610">
              <a:off x="3386931" y="3227734"/>
              <a:ext cx="1588" cy="6350"/>
            </a:xfrm>
            <a:custGeom>
              <a:avLst/>
              <a:gdLst/>
              <a:ahLst/>
              <a:cxnLst>
                <a:cxn ang="0">
                  <a:pos x="72" y="7"/>
                </a:cxn>
                <a:cxn ang="0">
                  <a:pos x="57" y="0"/>
                </a:cxn>
                <a:cxn ang="0">
                  <a:pos x="0" y="79"/>
                </a:cxn>
                <a:cxn ang="0">
                  <a:pos x="7" y="93"/>
                </a:cxn>
                <a:cxn ang="0">
                  <a:pos x="72" y="7"/>
                </a:cxn>
              </a:cxnLst>
              <a:rect l="0" t="0" r="r" b="b"/>
              <a:pathLst>
                <a:path w="72" h="93">
                  <a:moveTo>
                    <a:pt x="72" y="7"/>
                  </a:moveTo>
                  <a:lnTo>
                    <a:pt x="57" y="0"/>
                  </a:lnTo>
                  <a:lnTo>
                    <a:pt x="0" y="79"/>
                  </a:lnTo>
                  <a:lnTo>
                    <a:pt x="7" y="93"/>
                  </a:lnTo>
                  <a:lnTo>
                    <a:pt x="72"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3" name="Freeform 328"/>
            <p:cNvSpPr>
              <a:spLocks noChangeAspect="1"/>
            </p:cNvSpPr>
            <p:nvPr/>
          </p:nvSpPr>
          <p:spPr bwMode="gray">
            <a:xfrm rot="21085610">
              <a:off x="3383756" y="3235672"/>
              <a:ext cx="3175" cy="3175"/>
            </a:xfrm>
            <a:custGeom>
              <a:avLst/>
              <a:gdLst/>
              <a:ahLst/>
              <a:cxnLst>
                <a:cxn ang="0">
                  <a:pos x="56" y="0"/>
                </a:cxn>
                <a:cxn ang="0">
                  <a:pos x="0" y="26"/>
                </a:cxn>
                <a:cxn ang="0">
                  <a:pos x="4" y="36"/>
                </a:cxn>
                <a:cxn ang="0">
                  <a:pos x="53" y="18"/>
                </a:cxn>
                <a:cxn ang="0">
                  <a:pos x="56" y="0"/>
                </a:cxn>
              </a:cxnLst>
              <a:rect l="0" t="0" r="r" b="b"/>
              <a:pathLst>
                <a:path w="56" h="36">
                  <a:moveTo>
                    <a:pt x="56" y="0"/>
                  </a:moveTo>
                  <a:lnTo>
                    <a:pt x="0" y="26"/>
                  </a:lnTo>
                  <a:lnTo>
                    <a:pt x="4" y="36"/>
                  </a:lnTo>
                  <a:lnTo>
                    <a:pt x="53" y="18"/>
                  </a:lnTo>
                  <a:lnTo>
                    <a:pt x="5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4" name="Freeform 329"/>
            <p:cNvSpPr>
              <a:spLocks noChangeAspect="1"/>
            </p:cNvSpPr>
            <p:nvPr/>
          </p:nvSpPr>
          <p:spPr bwMode="gray">
            <a:xfrm rot="21085610">
              <a:off x="3374231" y="3238847"/>
              <a:ext cx="6350" cy="6350"/>
            </a:xfrm>
            <a:custGeom>
              <a:avLst/>
              <a:gdLst/>
              <a:ahLst/>
              <a:cxnLst>
                <a:cxn ang="0">
                  <a:pos x="152" y="40"/>
                </a:cxn>
                <a:cxn ang="0">
                  <a:pos x="109" y="36"/>
                </a:cxn>
                <a:cxn ang="0">
                  <a:pos x="44" y="67"/>
                </a:cxn>
                <a:cxn ang="0">
                  <a:pos x="0" y="70"/>
                </a:cxn>
                <a:cxn ang="0">
                  <a:pos x="9" y="50"/>
                </a:cxn>
                <a:cxn ang="0">
                  <a:pos x="59" y="36"/>
                </a:cxn>
                <a:cxn ang="0">
                  <a:pos x="119" y="0"/>
                </a:cxn>
                <a:cxn ang="0">
                  <a:pos x="155" y="9"/>
                </a:cxn>
                <a:cxn ang="0">
                  <a:pos x="152" y="40"/>
                </a:cxn>
              </a:cxnLst>
              <a:rect l="0" t="0" r="r" b="b"/>
              <a:pathLst>
                <a:path w="155" h="70">
                  <a:moveTo>
                    <a:pt x="152" y="40"/>
                  </a:moveTo>
                  <a:lnTo>
                    <a:pt x="109" y="36"/>
                  </a:lnTo>
                  <a:lnTo>
                    <a:pt x="44" y="67"/>
                  </a:lnTo>
                  <a:lnTo>
                    <a:pt x="0" y="70"/>
                  </a:lnTo>
                  <a:lnTo>
                    <a:pt x="9" y="50"/>
                  </a:lnTo>
                  <a:lnTo>
                    <a:pt x="59" y="36"/>
                  </a:lnTo>
                  <a:lnTo>
                    <a:pt x="119" y="0"/>
                  </a:lnTo>
                  <a:lnTo>
                    <a:pt x="155" y="9"/>
                  </a:lnTo>
                  <a:lnTo>
                    <a:pt x="152" y="4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5" name="Freeform 330"/>
            <p:cNvSpPr>
              <a:spLocks noChangeAspect="1"/>
            </p:cNvSpPr>
            <p:nvPr/>
          </p:nvSpPr>
          <p:spPr bwMode="gray">
            <a:xfrm rot="20552049">
              <a:off x="3417093" y="3375372"/>
              <a:ext cx="23813" cy="17463"/>
            </a:xfrm>
            <a:custGeom>
              <a:avLst/>
              <a:gdLst/>
              <a:ahLst/>
              <a:cxnLst>
                <a:cxn ang="0">
                  <a:pos x="373" y="31"/>
                </a:cxn>
                <a:cxn ang="0">
                  <a:pos x="397" y="35"/>
                </a:cxn>
                <a:cxn ang="0">
                  <a:pos x="450" y="63"/>
                </a:cxn>
                <a:cxn ang="0">
                  <a:pos x="483" y="101"/>
                </a:cxn>
                <a:cxn ang="0">
                  <a:pos x="600" y="104"/>
                </a:cxn>
                <a:cxn ang="0">
                  <a:pos x="642" y="212"/>
                </a:cxn>
                <a:cxn ang="0">
                  <a:pos x="588" y="222"/>
                </a:cxn>
                <a:cxn ang="0">
                  <a:pos x="504" y="197"/>
                </a:cxn>
                <a:cxn ang="0">
                  <a:pos x="442" y="222"/>
                </a:cxn>
                <a:cxn ang="0">
                  <a:pos x="390" y="222"/>
                </a:cxn>
                <a:cxn ang="0">
                  <a:pos x="369" y="260"/>
                </a:cxn>
                <a:cxn ang="0">
                  <a:pos x="304" y="256"/>
                </a:cxn>
                <a:cxn ang="0">
                  <a:pos x="273" y="228"/>
                </a:cxn>
                <a:cxn ang="0">
                  <a:pos x="194" y="222"/>
                </a:cxn>
                <a:cxn ang="0">
                  <a:pos x="101" y="135"/>
                </a:cxn>
                <a:cxn ang="0">
                  <a:pos x="39" y="115"/>
                </a:cxn>
                <a:cxn ang="0">
                  <a:pos x="0" y="73"/>
                </a:cxn>
                <a:cxn ang="0">
                  <a:pos x="10" y="44"/>
                </a:cxn>
                <a:cxn ang="0">
                  <a:pos x="138" y="0"/>
                </a:cxn>
                <a:cxn ang="0">
                  <a:pos x="194" y="4"/>
                </a:cxn>
                <a:cxn ang="0">
                  <a:pos x="279" y="21"/>
                </a:cxn>
                <a:cxn ang="0">
                  <a:pos x="373" y="31"/>
                </a:cxn>
              </a:cxnLst>
              <a:rect l="0" t="0" r="r" b="b"/>
              <a:pathLst>
                <a:path w="642" h="260">
                  <a:moveTo>
                    <a:pt x="373" y="31"/>
                  </a:moveTo>
                  <a:lnTo>
                    <a:pt x="397" y="35"/>
                  </a:lnTo>
                  <a:lnTo>
                    <a:pt x="450" y="63"/>
                  </a:lnTo>
                  <a:lnTo>
                    <a:pt x="483" y="101"/>
                  </a:lnTo>
                  <a:lnTo>
                    <a:pt x="600" y="104"/>
                  </a:lnTo>
                  <a:lnTo>
                    <a:pt x="642" y="212"/>
                  </a:lnTo>
                  <a:lnTo>
                    <a:pt x="588" y="222"/>
                  </a:lnTo>
                  <a:lnTo>
                    <a:pt x="504" y="197"/>
                  </a:lnTo>
                  <a:lnTo>
                    <a:pt x="442" y="222"/>
                  </a:lnTo>
                  <a:lnTo>
                    <a:pt x="390" y="222"/>
                  </a:lnTo>
                  <a:lnTo>
                    <a:pt x="369" y="260"/>
                  </a:lnTo>
                  <a:lnTo>
                    <a:pt x="304" y="256"/>
                  </a:lnTo>
                  <a:lnTo>
                    <a:pt x="273" y="228"/>
                  </a:lnTo>
                  <a:lnTo>
                    <a:pt x="194" y="222"/>
                  </a:lnTo>
                  <a:lnTo>
                    <a:pt x="101" y="135"/>
                  </a:lnTo>
                  <a:lnTo>
                    <a:pt x="39" y="115"/>
                  </a:lnTo>
                  <a:lnTo>
                    <a:pt x="0" y="73"/>
                  </a:lnTo>
                  <a:lnTo>
                    <a:pt x="10" y="44"/>
                  </a:lnTo>
                  <a:lnTo>
                    <a:pt x="138" y="0"/>
                  </a:lnTo>
                  <a:lnTo>
                    <a:pt x="194" y="4"/>
                  </a:lnTo>
                  <a:lnTo>
                    <a:pt x="279" y="21"/>
                  </a:lnTo>
                  <a:lnTo>
                    <a:pt x="373" y="3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6" name="Freeform 331"/>
            <p:cNvSpPr>
              <a:spLocks noChangeAspect="1"/>
            </p:cNvSpPr>
            <p:nvPr/>
          </p:nvSpPr>
          <p:spPr bwMode="gray">
            <a:xfrm rot="20552049">
              <a:off x="3482181" y="3318222"/>
              <a:ext cx="38100" cy="52388"/>
            </a:xfrm>
            <a:custGeom>
              <a:avLst/>
              <a:gdLst/>
              <a:ahLst/>
              <a:cxnLst>
                <a:cxn ang="0">
                  <a:pos x="25" y="17"/>
                </a:cxn>
                <a:cxn ang="0">
                  <a:pos x="119" y="0"/>
                </a:cxn>
                <a:cxn ang="0">
                  <a:pos x="338" y="4"/>
                </a:cxn>
                <a:cxn ang="0">
                  <a:pos x="512" y="76"/>
                </a:cxn>
                <a:cxn ang="0">
                  <a:pos x="614" y="110"/>
                </a:cxn>
                <a:cxn ang="0">
                  <a:pos x="643" y="181"/>
                </a:cxn>
                <a:cxn ang="0">
                  <a:pos x="805" y="193"/>
                </a:cxn>
                <a:cxn ang="0">
                  <a:pos x="825" y="227"/>
                </a:cxn>
                <a:cxn ang="0">
                  <a:pos x="728" y="244"/>
                </a:cxn>
                <a:cxn ang="0">
                  <a:pos x="796" y="294"/>
                </a:cxn>
                <a:cxn ang="0">
                  <a:pos x="977" y="336"/>
                </a:cxn>
                <a:cxn ang="0">
                  <a:pos x="1076" y="404"/>
                </a:cxn>
                <a:cxn ang="0">
                  <a:pos x="1080" y="462"/>
                </a:cxn>
                <a:cxn ang="0">
                  <a:pos x="1012" y="547"/>
                </a:cxn>
                <a:cxn ang="0">
                  <a:pos x="940" y="522"/>
                </a:cxn>
                <a:cxn ang="0">
                  <a:pos x="706" y="483"/>
                </a:cxn>
                <a:cxn ang="0">
                  <a:pos x="551" y="522"/>
                </a:cxn>
                <a:cxn ang="0">
                  <a:pos x="525" y="556"/>
                </a:cxn>
                <a:cxn ang="0">
                  <a:pos x="406" y="589"/>
                </a:cxn>
                <a:cxn ang="0">
                  <a:pos x="369" y="509"/>
                </a:cxn>
                <a:cxn ang="0">
                  <a:pos x="292" y="517"/>
                </a:cxn>
                <a:cxn ang="0">
                  <a:pos x="233" y="584"/>
                </a:cxn>
                <a:cxn ang="0">
                  <a:pos x="174" y="673"/>
                </a:cxn>
                <a:cxn ang="0">
                  <a:pos x="110" y="745"/>
                </a:cxn>
                <a:cxn ang="0">
                  <a:pos x="85" y="733"/>
                </a:cxn>
                <a:cxn ang="0">
                  <a:pos x="42" y="694"/>
                </a:cxn>
                <a:cxn ang="0">
                  <a:pos x="25" y="619"/>
                </a:cxn>
                <a:cxn ang="0">
                  <a:pos x="42" y="531"/>
                </a:cxn>
                <a:cxn ang="0">
                  <a:pos x="0" y="458"/>
                </a:cxn>
                <a:cxn ang="0">
                  <a:pos x="8" y="417"/>
                </a:cxn>
                <a:cxn ang="0">
                  <a:pos x="46" y="290"/>
                </a:cxn>
                <a:cxn ang="0">
                  <a:pos x="77" y="235"/>
                </a:cxn>
                <a:cxn ang="0">
                  <a:pos x="59" y="127"/>
                </a:cxn>
                <a:cxn ang="0">
                  <a:pos x="12" y="38"/>
                </a:cxn>
              </a:cxnLst>
              <a:rect l="0" t="0" r="r" b="b"/>
              <a:pathLst>
                <a:path w="1080" h="745">
                  <a:moveTo>
                    <a:pt x="17" y="29"/>
                  </a:moveTo>
                  <a:lnTo>
                    <a:pt x="25" y="17"/>
                  </a:lnTo>
                  <a:lnTo>
                    <a:pt x="51" y="0"/>
                  </a:lnTo>
                  <a:lnTo>
                    <a:pt x="119" y="0"/>
                  </a:lnTo>
                  <a:lnTo>
                    <a:pt x="183" y="9"/>
                  </a:lnTo>
                  <a:lnTo>
                    <a:pt x="338" y="4"/>
                  </a:lnTo>
                  <a:lnTo>
                    <a:pt x="423" y="29"/>
                  </a:lnTo>
                  <a:lnTo>
                    <a:pt x="512" y="76"/>
                  </a:lnTo>
                  <a:lnTo>
                    <a:pt x="589" y="84"/>
                  </a:lnTo>
                  <a:lnTo>
                    <a:pt x="614" y="110"/>
                  </a:lnTo>
                  <a:lnTo>
                    <a:pt x="632" y="169"/>
                  </a:lnTo>
                  <a:lnTo>
                    <a:pt x="643" y="181"/>
                  </a:lnTo>
                  <a:lnTo>
                    <a:pt x="699" y="193"/>
                  </a:lnTo>
                  <a:lnTo>
                    <a:pt x="805" y="193"/>
                  </a:lnTo>
                  <a:lnTo>
                    <a:pt x="822" y="203"/>
                  </a:lnTo>
                  <a:lnTo>
                    <a:pt x="825" y="227"/>
                  </a:lnTo>
                  <a:lnTo>
                    <a:pt x="779" y="244"/>
                  </a:lnTo>
                  <a:lnTo>
                    <a:pt x="728" y="244"/>
                  </a:lnTo>
                  <a:lnTo>
                    <a:pt x="723" y="269"/>
                  </a:lnTo>
                  <a:lnTo>
                    <a:pt x="796" y="294"/>
                  </a:lnTo>
                  <a:lnTo>
                    <a:pt x="944" y="298"/>
                  </a:lnTo>
                  <a:lnTo>
                    <a:pt x="977" y="336"/>
                  </a:lnTo>
                  <a:lnTo>
                    <a:pt x="1038" y="387"/>
                  </a:lnTo>
                  <a:lnTo>
                    <a:pt x="1076" y="404"/>
                  </a:lnTo>
                  <a:lnTo>
                    <a:pt x="1080" y="417"/>
                  </a:lnTo>
                  <a:lnTo>
                    <a:pt x="1080" y="462"/>
                  </a:lnTo>
                  <a:lnTo>
                    <a:pt x="1055" y="509"/>
                  </a:lnTo>
                  <a:lnTo>
                    <a:pt x="1012" y="547"/>
                  </a:lnTo>
                  <a:lnTo>
                    <a:pt x="969" y="547"/>
                  </a:lnTo>
                  <a:lnTo>
                    <a:pt x="940" y="522"/>
                  </a:lnTo>
                  <a:lnTo>
                    <a:pt x="872" y="496"/>
                  </a:lnTo>
                  <a:lnTo>
                    <a:pt x="706" y="483"/>
                  </a:lnTo>
                  <a:lnTo>
                    <a:pt x="589" y="500"/>
                  </a:lnTo>
                  <a:lnTo>
                    <a:pt x="551" y="522"/>
                  </a:lnTo>
                  <a:lnTo>
                    <a:pt x="538" y="547"/>
                  </a:lnTo>
                  <a:lnTo>
                    <a:pt x="525" y="556"/>
                  </a:lnTo>
                  <a:lnTo>
                    <a:pt x="474" y="576"/>
                  </a:lnTo>
                  <a:lnTo>
                    <a:pt x="406" y="589"/>
                  </a:lnTo>
                  <a:lnTo>
                    <a:pt x="369" y="522"/>
                  </a:lnTo>
                  <a:lnTo>
                    <a:pt x="369" y="509"/>
                  </a:lnTo>
                  <a:lnTo>
                    <a:pt x="322" y="504"/>
                  </a:lnTo>
                  <a:lnTo>
                    <a:pt x="292" y="517"/>
                  </a:lnTo>
                  <a:lnTo>
                    <a:pt x="271" y="534"/>
                  </a:lnTo>
                  <a:lnTo>
                    <a:pt x="233" y="584"/>
                  </a:lnTo>
                  <a:lnTo>
                    <a:pt x="191" y="656"/>
                  </a:lnTo>
                  <a:lnTo>
                    <a:pt x="174" y="673"/>
                  </a:lnTo>
                  <a:lnTo>
                    <a:pt x="170" y="690"/>
                  </a:lnTo>
                  <a:lnTo>
                    <a:pt x="110" y="745"/>
                  </a:lnTo>
                  <a:lnTo>
                    <a:pt x="88" y="745"/>
                  </a:lnTo>
                  <a:lnTo>
                    <a:pt x="85" y="733"/>
                  </a:lnTo>
                  <a:lnTo>
                    <a:pt x="46" y="702"/>
                  </a:lnTo>
                  <a:lnTo>
                    <a:pt x="42" y="694"/>
                  </a:lnTo>
                  <a:lnTo>
                    <a:pt x="42" y="640"/>
                  </a:lnTo>
                  <a:lnTo>
                    <a:pt x="25" y="619"/>
                  </a:lnTo>
                  <a:lnTo>
                    <a:pt x="34" y="606"/>
                  </a:lnTo>
                  <a:lnTo>
                    <a:pt x="42" y="531"/>
                  </a:lnTo>
                  <a:lnTo>
                    <a:pt x="34" y="496"/>
                  </a:lnTo>
                  <a:lnTo>
                    <a:pt x="0" y="458"/>
                  </a:lnTo>
                  <a:lnTo>
                    <a:pt x="0" y="434"/>
                  </a:lnTo>
                  <a:lnTo>
                    <a:pt x="8" y="417"/>
                  </a:lnTo>
                  <a:lnTo>
                    <a:pt x="51" y="384"/>
                  </a:lnTo>
                  <a:lnTo>
                    <a:pt x="46" y="290"/>
                  </a:lnTo>
                  <a:lnTo>
                    <a:pt x="68" y="269"/>
                  </a:lnTo>
                  <a:lnTo>
                    <a:pt x="77" y="235"/>
                  </a:lnTo>
                  <a:lnTo>
                    <a:pt x="51" y="206"/>
                  </a:lnTo>
                  <a:lnTo>
                    <a:pt x="59" y="127"/>
                  </a:lnTo>
                  <a:lnTo>
                    <a:pt x="46" y="80"/>
                  </a:lnTo>
                  <a:lnTo>
                    <a:pt x="12" y="38"/>
                  </a:lnTo>
                  <a:lnTo>
                    <a:pt x="17" y="2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7" name="Freeform 332"/>
            <p:cNvSpPr>
              <a:spLocks noChangeAspect="1"/>
            </p:cNvSpPr>
            <p:nvPr/>
          </p:nvSpPr>
          <p:spPr bwMode="gray">
            <a:xfrm rot="20552049">
              <a:off x="3596481" y="3349972"/>
              <a:ext cx="1588" cy="1588"/>
            </a:xfrm>
            <a:custGeom>
              <a:avLst/>
              <a:gdLst/>
              <a:ahLst/>
              <a:cxnLst>
                <a:cxn ang="0">
                  <a:pos x="18" y="0"/>
                </a:cxn>
                <a:cxn ang="0">
                  <a:pos x="11" y="4"/>
                </a:cxn>
                <a:cxn ang="0">
                  <a:pos x="0" y="28"/>
                </a:cxn>
                <a:cxn ang="0">
                  <a:pos x="4" y="48"/>
                </a:cxn>
                <a:cxn ang="0">
                  <a:pos x="24" y="53"/>
                </a:cxn>
                <a:cxn ang="0">
                  <a:pos x="52" y="34"/>
                </a:cxn>
                <a:cxn ang="0">
                  <a:pos x="56" y="22"/>
                </a:cxn>
                <a:cxn ang="0">
                  <a:pos x="18" y="0"/>
                </a:cxn>
              </a:cxnLst>
              <a:rect l="0" t="0" r="r" b="b"/>
              <a:pathLst>
                <a:path w="56" h="53">
                  <a:moveTo>
                    <a:pt x="18" y="0"/>
                  </a:moveTo>
                  <a:lnTo>
                    <a:pt x="11" y="4"/>
                  </a:lnTo>
                  <a:lnTo>
                    <a:pt x="0" y="28"/>
                  </a:lnTo>
                  <a:lnTo>
                    <a:pt x="4" y="48"/>
                  </a:lnTo>
                  <a:lnTo>
                    <a:pt x="24" y="53"/>
                  </a:lnTo>
                  <a:lnTo>
                    <a:pt x="52" y="34"/>
                  </a:lnTo>
                  <a:lnTo>
                    <a:pt x="56" y="22"/>
                  </a:lnTo>
                  <a:lnTo>
                    <a:pt x="1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8" name="Freeform 333"/>
            <p:cNvSpPr>
              <a:spLocks noChangeAspect="1"/>
            </p:cNvSpPr>
            <p:nvPr/>
          </p:nvSpPr>
          <p:spPr bwMode="gray">
            <a:xfrm rot="20552049">
              <a:off x="3618706" y="3392834"/>
              <a:ext cx="3175" cy="11113"/>
            </a:xfrm>
            <a:custGeom>
              <a:avLst/>
              <a:gdLst/>
              <a:ahLst/>
              <a:cxnLst>
                <a:cxn ang="0">
                  <a:pos x="4" y="0"/>
                </a:cxn>
                <a:cxn ang="0">
                  <a:pos x="32" y="7"/>
                </a:cxn>
                <a:cxn ang="0">
                  <a:pos x="66" y="41"/>
                </a:cxn>
                <a:cxn ang="0">
                  <a:pos x="111" y="138"/>
                </a:cxn>
                <a:cxn ang="0">
                  <a:pos x="105" y="145"/>
                </a:cxn>
                <a:cxn ang="0">
                  <a:pos x="66" y="152"/>
                </a:cxn>
                <a:cxn ang="0">
                  <a:pos x="49" y="138"/>
                </a:cxn>
                <a:cxn ang="0">
                  <a:pos x="7" y="47"/>
                </a:cxn>
                <a:cxn ang="0">
                  <a:pos x="0" y="23"/>
                </a:cxn>
                <a:cxn ang="0">
                  <a:pos x="4" y="0"/>
                </a:cxn>
              </a:cxnLst>
              <a:rect l="0" t="0" r="r" b="b"/>
              <a:pathLst>
                <a:path w="111" h="152">
                  <a:moveTo>
                    <a:pt x="4" y="0"/>
                  </a:moveTo>
                  <a:lnTo>
                    <a:pt x="32" y="7"/>
                  </a:lnTo>
                  <a:lnTo>
                    <a:pt x="66" y="41"/>
                  </a:lnTo>
                  <a:lnTo>
                    <a:pt x="111" y="138"/>
                  </a:lnTo>
                  <a:lnTo>
                    <a:pt x="105" y="145"/>
                  </a:lnTo>
                  <a:lnTo>
                    <a:pt x="66" y="152"/>
                  </a:lnTo>
                  <a:lnTo>
                    <a:pt x="49" y="138"/>
                  </a:lnTo>
                  <a:lnTo>
                    <a:pt x="7" y="47"/>
                  </a:lnTo>
                  <a:lnTo>
                    <a:pt x="0" y="23"/>
                  </a:lnTo>
                  <a:lnTo>
                    <a:pt x="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9" name="Freeform 334"/>
            <p:cNvSpPr>
              <a:spLocks noChangeAspect="1"/>
            </p:cNvSpPr>
            <p:nvPr/>
          </p:nvSpPr>
          <p:spPr bwMode="gray">
            <a:xfrm rot="20552049">
              <a:off x="3642518" y="3470622"/>
              <a:ext cx="3175" cy="4763"/>
            </a:xfrm>
            <a:custGeom>
              <a:avLst/>
              <a:gdLst/>
              <a:ahLst/>
              <a:cxnLst>
                <a:cxn ang="0">
                  <a:pos x="86" y="0"/>
                </a:cxn>
                <a:cxn ang="0">
                  <a:pos x="51" y="11"/>
                </a:cxn>
                <a:cxn ang="0">
                  <a:pos x="0" y="52"/>
                </a:cxn>
                <a:cxn ang="0">
                  <a:pos x="14" y="63"/>
                </a:cxn>
                <a:cxn ang="0">
                  <a:pos x="62" y="31"/>
                </a:cxn>
                <a:cxn ang="0">
                  <a:pos x="86" y="0"/>
                </a:cxn>
              </a:cxnLst>
              <a:rect l="0" t="0" r="r" b="b"/>
              <a:pathLst>
                <a:path w="86" h="63">
                  <a:moveTo>
                    <a:pt x="86" y="0"/>
                  </a:moveTo>
                  <a:lnTo>
                    <a:pt x="51" y="11"/>
                  </a:lnTo>
                  <a:lnTo>
                    <a:pt x="0" y="52"/>
                  </a:lnTo>
                  <a:lnTo>
                    <a:pt x="14" y="63"/>
                  </a:lnTo>
                  <a:lnTo>
                    <a:pt x="62" y="31"/>
                  </a:lnTo>
                  <a:lnTo>
                    <a:pt x="8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0" name="Freeform 335"/>
            <p:cNvSpPr>
              <a:spLocks noChangeAspect="1"/>
            </p:cNvSpPr>
            <p:nvPr/>
          </p:nvSpPr>
          <p:spPr bwMode="gray">
            <a:xfrm rot="20552049">
              <a:off x="3636168" y="3484909"/>
              <a:ext cx="9525" cy="15875"/>
            </a:xfrm>
            <a:custGeom>
              <a:avLst/>
              <a:gdLst/>
              <a:ahLst/>
              <a:cxnLst>
                <a:cxn ang="0">
                  <a:pos x="287" y="26"/>
                </a:cxn>
                <a:cxn ang="0">
                  <a:pos x="267" y="48"/>
                </a:cxn>
                <a:cxn ang="0">
                  <a:pos x="259" y="106"/>
                </a:cxn>
                <a:cxn ang="0">
                  <a:pos x="267" y="144"/>
                </a:cxn>
                <a:cxn ang="0">
                  <a:pos x="276" y="153"/>
                </a:cxn>
                <a:cxn ang="0">
                  <a:pos x="270" y="204"/>
                </a:cxn>
                <a:cxn ang="0">
                  <a:pos x="233" y="232"/>
                </a:cxn>
                <a:cxn ang="0">
                  <a:pos x="173" y="245"/>
                </a:cxn>
                <a:cxn ang="0">
                  <a:pos x="3" y="245"/>
                </a:cxn>
                <a:cxn ang="0">
                  <a:pos x="0" y="232"/>
                </a:cxn>
                <a:cxn ang="0">
                  <a:pos x="102" y="194"/>
                </a:cxn>
                <a:cxn ang="0">
                  <a:pos x="118" y="156"/>
                </a:cxn>
                <a:cxn ang="0">
                  <a:pos x="128" y="85"/>
                </a:cxn>
                <a:cxn ang="0">
                  <a:pos x="123" y="72"/>
                </a:cxn>
                <a:cxn ang="0">
                  <a:pos x="111" y="65"/>
                </a:cxn>
                <a:cxn ang="0">
                  <a:pos x="77" y="60"/>
                </a:cxn>
                <a:cxn ang="0">
                  <a:pos x="72" y="34"/>
                </a:cxn>
                <a:cxn ang="0">
                  <a:pos x="85" y="34"/>
                </a:cxn>
                <a:cxn ang="0">
                  <a:pos x="111" y="23"/>
                </a:cxn>
                <a:cxn ang="0">
                  <a:pos x="207" y="18"/>
                </a:cxn>
                <a:cxn ang="0">
                  <a:pos x="276" y="0"/>
                </a:cxn>
                <a:cxn ang="0">
                  <a:pos x="287" y="0"/>
                </a:cxn>
                <a:cxn ang="0">
                  <a:pos x="287" y="26"/>
                </a:cxn>
              </a:cxnLst>
              <a:rect l="0" t="0" r="r" b="b"/>
              <a:pathLst>
                <a:path w="287" h="245">
                  <a:moveTo>
                    <a:pt x="287" y="26"/>
                  </a:moveTo>
                  <a:lnTo>
                    <a:pt x="267" y="48"/>
                  </a:lnTo>
                  <a:lnTo>
                    <a:pt x="259" y="106"/>
                  </a:lnTo>
                  <a:lnTo>
                    <a:pt x="267" y="144"/>
                  </a:lnTo>
                  <a:lnTo>
                    <a:pt x="276" y="153"/>
                  </a:lnTo>
                  <a:lnTo>
                    <a:pt x="270" y="204"/>
                  </a:lnTo>
                  <a:lnTo>
                    <a:pt x="233" y="232"/>
                  </a:lnTo>
                  <a:lnTo>
                    <a:pt x="173" y="245"/>
                  </a:lnTo>
                  <a:lnTo>
                    <a:pt x="3" y="245"/>
                  </a:lnTo>
                  <a:lnTo>
                    <a:pt x="0" y="232"/>
                  </a:lnTo>
                  <a:lnTo>
                    <a:pt x="102" y="194"/>
                  </a:lnTo>
                  <a:lnTo>
                    <a:pt x="118" y="156"/>
                  </a:lnTo>
                  <a:lnTo>
                    <a:pt x="128" y="85"/>
                  </a:lnTo>
                  <a:lnTo>
                    <a:pt x="123" y="72"/>
                  </a:lnTo>
                  <a:lnTo>
                    <a:pt x="111" y="65"/>
                  </a:lnTo>
                  <a:lnTo>
                    <a:pt x="77" y="60"/>
                  </a:lnTo>
                  <a:lnTo>
                    <a:pt x="72" y="34"/>
                  </a:lnTo>
                  <a:lnTo>
                    <a:pt x="85" y="34"/>
                  </a:lnTo>
                  <a:lnTo>
                    <a:pt x="111" y="23"/>
                  </a:lnTo>
                  <a:lnTo>
                    <a:pt x="207" y="18"/>
                  </a:lnTo>
                  <a:lnTo>
                    <a:pt x="276" y="0"/>
                  </a:lnTo>
                  <a:lnTo>
                    <a:pt x="287" y="0"/>
                  </a:lnTo>
                  <a:lnTo>
                    <a:pt x="287" y="2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1" name="Freeform 336"/>
            <p:cNvSpPr>
              <a:spLocks noChangeAspect="1"/>
            </p:cNvSpPr>
            <p:nvPr/>
          </p:nvSpPr>
          <p:spPr bwMode="gray">
            <a:xfrm rot="20552049">
              <a:off x="3463131" y="3324572"/>
              <a:ext cx="1588" cy="3175"/>
            </a:xfrm>
            <a:custGeom>
              <a:avLst/>
              <a:gdLst/>
              <a:ahLst/>
              <a:cxnLst>
                <a:cxn ang="0">
                  <a:pos x="26" y="0"/>
                </a:cxn>
                <a:cxn ang="0">
                  <a:pos x="39" y="0"/>
                </a:cxn>
                <a:cxn ang="0">
                  <a:pos x="68" y="20"/>
                </a:cxn>
                <a:cxn ang="0">
                  <a:pos x="63" y="42"/>
                </a:cxn>
                <a:cxn ang="0">
                  <a:pos x="14" y="42"/>
                </a:cxn>
                <a:cxn ang="0">
                  <a:pos x="5" y="34"/>
                </a:cxn>
                <a:cxn ang="0">
                  <a:pos x="0" y="20"/>
                </a:cxn>
                <a:cxn ang="0">
                  <a:pos x="5" y="9"/>
                </a:cxn>
                <a:cxn ang="0">
                  <a:pos x="17" y="9"/>
                </a:cxn>
                <a:cxn ang="0">
                  <a:pos x="26" y="0"/>
                </a:cxn>
              </a:cxnLst>
              <a:rect l="0" t="0" r="r" b="b"/>
              <a:pathLst>
                <a:path w="68" h="42">
                  <a:moveTo>
                    <a:pt x="26" y="0"/>
                  </a:moveTo>
                  <a:lnTo>
                    <a:pt x="39" y="0"/>
                  </a:lnTo>
                  <a:lnTo>
                    <a:pt x="68" y="20"/>
                  </a:lnTo>
                  <a:lnTo>
                    <a:pt x="63" y="42"/>
                  </a:lnTo>
                  <a:lnTo>
                    <a:pt x="14" y="42"/>
                  </a:lnTo>
                  <a:lnTo>
                    <a:pt x="5" y="34"/>
                  </a:lnTo>
                  <a:lnTo>
                    <a:pt x="0" y="20"/>
                  </a:lnTo>
                  <a:lnTo>
                    <a:pt x="5" y="9"/>
                  </a:lnTo>
                  <a:lnTo>
                    <a:pt x="17" y="9"/>
                  </a:lnTo>
                  <a:lnTo>
                    <a:pt x="2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02" name="Group 337"/>
            <p:cNvGrpSpPr>
              <a:grpSpLocks noChangeAspect="1"/>
            </p:cNvGrpSpPr>
            <p:nvPr/>
          </p:nvGrpSpPr>
          <p:grpSpPr bwMode="gray">
            <a:xfrm>
              <a:off x="3455193" y="3327747"/>
              <a:ext cx="28575" cy="44450"/>
              <a:chOff x="1694" y="2257"/>
              <a:chExt cx="18" cy="28"/>
            </a:xfrm>
            <a:grpFill/>
          </p:grpSpPr>
          <p:sp>
            <p:nvSpPr>
              <p:cNvPr id="220" name="Freeform 338"/>
              <p:cNvSpPr>
                <a:spLocks noChangeAspect="1"/>
              </p:cNvSpPr>
              <p:nvPr/>
            </p:nvSpPr>
            <p:spPr bwMode="gray">
              <a:xfrm rot="-1047951">
                <a:off x="1701" y="2270"/>
                <a:ext cx="3" cy="4"/>
              </a:xfrm>
              <a:custGeom>
                <a:avLst/>
                <a:gdLst/>
                <a:ahLst/>
                <a:cxnLst>
                  <a:cxn ang="0">
                    <a:pos x="89" y="8"/>
                  </a:cxn>
                  <a:cxn ang="0">
                    <a:pos x="138" y="32"/>
                  </a:cxn>
                  <a:cxn ang="0">
                    <a:pos x="147" y="83"/>
                  </a:cxn>
                  <a:cxn ang="0">
                    <a:pos x="105" y="62"/>
                  </a:cxn>
                  <a:cxn ang="0">
                    <a:pos x="29" y="56"/>
                  </a:cxn>
                  <a:cxn ang="0">
                    <a:pos x="0" y="14"/>
                  </a:cxn>
                  <a:cxn ang="0">
                    <a:pos x="32" y="0"/>
                  </a:cxn>
                  <a:cxn ang="0">
                    <a:pos x="89" y="8"/>
                  </a:cxn>
                </a:cxnLst>
                <a:rect l="0" t="0" r="r" b="b"/>
                <a:pathLst>
                  <a:path w="147" h="83">
                    <a:moveTo>
                      <a:pt x="89" y="8"/>
                    </a:moveTo>
                    <a:lnTo>
                      <a:pt x="138" y="32"/>
                    </a:lnTo>
                    <a:lnTo>
                      <a:pt x="147" y="83"/>
                    </a:lnTo>
                    <a:lnTo>
                      <a:pt x="105" y="62"/>
                    </a:lnTo>
                    <a:lnTo>
                      <a:pt x="29" y="56"/>
                    </a:lnTo>
                    <a:lnTo>
                      <a:pt x="0" y="14"/>
                    </a:lnTo>
                    <a:lnTo>
                      <a:pt x="32" y="0"/>
                    </a:lnTo>
                    <a:lnTo>
                      <a:pt x="89"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1" name="Freeform 339"/>
              <p:cNvSpPr>
                <a:spLocks noChangeAspect="1"/>
              </p:cNvSpPr>
              <p:nvPr/>
            </p:nvSpPr>
            <p:spPr bwMode="gray">
              <a:xfrm rot="-1047951">
                <a:off x="1694" y="2257"/>
                <a:ext cx="18" cy="28"/>
              </a:xfrm>
              <a:custGeom>
                <a:avLst/>
                <a:gdLst/>
                <a:ahLst/>
                <a:cxnLst>
                  <a:cxn ang="0">
                    <a:pos x="826" y="627"/>
                  </a:cxn>
                  <a:cxn ang="0">
                    <a:pos x="835" y="614"/>
                  </a:cxn>
                  <a:cxn ang="0">
                    <a:pos x="843" y="539"/>
                  </a:cxn>
                  <a:cxn ang="0">
                    <a:pos x="835" y="504"/>
                  </a:cxn>
                  <a:cxn ang="0">
                    <a:pos x="801" y="466"/>
                  </a:cxn>
                  <a:cxn ang="0">
                    <a:pos x="801" y="442"/>
                  </a:cxn>
                  <a:cxn ang="0">
                    <a:pos x="809" y="425"/>
                  </a:cxn>
                  <a:cxn ang="0">
                    <a:pos x="852" y="392"/>
                  </a:cxn>
                  <a:cxn ang="0">
                    <a:pos x="847" y="298"/>
                  </a:cxn>
                  <a:cxn ang="0">
                    <a:pos x="868" y="277"/>
                  </a:cxn>
                  <a:cxn ang="0">
                    <a:pos x="877" y="243"/>
                  </a:cxn>
                  <a:cxn ang="0">
                    <a:pos x="852" y="214"/>
                  </a:cxn>
                  <a:cxn ang="0">
                    <a:pos x="860" y="135"/>
                  </a:cxn>
                  <a:cxn ang="0">
                    <a:pos x="847" y="88"/>
                  </a:cxn>
                  <a:cxn ang="0">
                    <a:pos x="813" y="46"/>
                  </a:cxn>
                  <a:cxn ang="0">
                    <a:pos x="818" y="37"/>
                  </a:cxn>
                  <a:cxn ang="0">
                    <a:pos x="809" y="37"/>
                  </a:cxn>
                  <a:cxn ang="0">
                    <a:pos x="775" y="63"/>
                  </a:cxn>
                  <a:cxn ang="0">
                    <a:pos x="639" y="67"/>
                  </a:cxn>
                  <a:cxn ang="0">
                    <a:pos x="606" y="59"/>
                  </a:cxn>
                  <a:cxn ang="0">
                    <a:pos x="564" y="29"/>
                  </a:cxn>
                  <a:cxn ang="0">
                    <a:pos x="513" y="8"/>
                  </a:cxn>
                  <a:cxn ang="0">
                    <a:pos x="445" y="0"/>
                  </a:cxn>
                  <a:cxn ang="0">
                    <a:pos x="356" y="17"/>
                  </a:cxn>
                  <a:cxn ang="0">
                    <a:pos x="317" y="37"/>
                  </a:cxn>
                  <a:cxn ang="0">
                    <a:pos x="300" y="63"/>
                  </a:cxn>
                  <a:cxn ang="0">
                    <a:pos x="305" y="101"/>
                  </a:cxn>
                  <a:cxn ang="0">
                    <a:pos x="326" y="109"/>
                  </a:cxn>
                  <a:cxn ang="0">
                    <a:pos x="445" y="109"/>
                  </a:cxn>
                  <a:cxn ang="0">
                    <a:pos x="492" y="135"/>
                  </a:cxn>
                  <a:cxn ang="0">
                    <a:pos x="504" y="172"/>
                  </a:cxn>
                  <a:cxn ang="0">
                    <a:pos x="504" y="298"/>
                  </a:cxn>
                  <a:cxn ang="0">
                    <a:pos x="513" y="327"/>
                  </a:cxn>
                  <a:cxn ang="0">
                    <a:pos x="584" y="387"/>
                  </a:cxn>
                  <a:cxn ang="0">
                    <a:pos x="631" y="412"/>
                  </a:cxn>
                  <a:cxn ang="0">
                    <a:pos x="635" y="442"/>
                  </a:cxn>
                  <a:cxn ang="0">
                    <a:pos x="618" y="459"/>
                  </a:cxn>
                  <a:cxn ang="0">
                    <a:pos x="581" y="459"/>
                  </a:cxn>
                  <a:cxn ang="0">
                    <a:pos x="516" y="476"/>
                  </a:cxn>
                  <a:cxn ang="0">
                    <a:pos x="377" y="479"/>
                  </a:cxn>
                  <a:cxn ang="0">
                    <a:pos x="262" y="466"/>
                  </a:cxn>
                  <a:cxn ang="0">
                    <a:pos x="186" y="445"/>
                  </a:cxn>
                  <a:cxn ang="0">
                    <a:pos x="8" y="445"/>
                  </a:cxn>
                  <a:cxn ang="0">
                    <a:pos x="0" y="459"/>
                  </a:cxn>
                  <a:cxn ang="0">
                    <a:pos x="0" y="491"/>
                  </a:cxn>
                  <a:cxn ang="0">
                    <a:pos x="42" y="550"/>
                  </a:cxn>
                  <a:cxn ang="0">
                    <a:pos x="131" y="589"/>
                  </a:cxn>
                  <a:cxn ang="0">
                    <a:pos x="164" y="623"/>
                  </a:cxn>
                  <a:cxn ang="0">
                    <a:pos x="186" y="614"/>
                  </a:cxn>
                  <a:cxn ang="0">
                    <a:pos x="181" y="584"/>
                  </a:cxn>
                  <a:cxn ang="0">
                    <a:pos x="198" y="567"/>
                  </a:cxn>
                  <a:cxn ang="0">
                    <a:pos x="224" y="555"/>
                  </a:cxn>
                  <a:cxn ang="0">
                    <a:pos x="249" y="555"/>
                  </a:cxn>
                  <a:cxn ang="0">
                    <a:pos x="339" y="559"/>
                  </a:cxn>
                  <a:cxn ang="0">
                    <a:pos x="504" y="601"/>
                  </a:cxn>
                  <a:cxn ang="0">
                    <a:pos x="547" y="597"/>
                  </a:cxn>
                  <a:cxn ang="0">
                    <a:pos x="648" y="567"/>
                  </a:cxn>
                  <a:cxn ang="0">
                    <a:pos x="690" y="567"/>
                  </a:cxn>
                  <a:cxn ang="0">
                    <a:pos x="729" y="575"/>
                  </a:cxn>
                  <a:cxn ang="0">
                    <a:pos x="758" y="592"/>
                  </a:cxn>
                  <a:cxn ang="0">
                    <a:pos x="787" y="601"/>
                  </a:cxn>
                  <a:cxn ang="0">
                    <a:pos x="821" y="617"/>
                  </a:cxn>
                  <a:cxn ang="0">
                    <a:pos x="826" y="627"/>
                  </a:cxn>
                </a:cxnLst>
                <a:rect l="0" t="0" r="r" b="b"/>
                <a:pathLst>
                  <a:path w="877" h="627">
                    <a:moveTo>
                      <a:pt x="826" y="627"/>
                    </a:moveTo>
                    <a:lnTo>
                      <a:pt x="835" y="614"/>
                    </a:lnTo>
                    <a:lnTo>
                      <a:pt x="843" y="539"/>
                    </a:lnTo>
                    <a:lnTo>
                      <a:pt x="835" y="504"/>
                    </a:lnTo>
                    <a:lnTo>
                      <a:pt x="801" y="466"/>
                    </a:lnTo>
                    <a:lnTo>
                      <a:pt x="801" y="442"/>
                    </a:lnTo>
                    <a:lnTo>
                      <a:pt x="809" y="425"/>
                    </a:lnTo>
                    <a:lnTo>
                      <a:pt x="852" y="392"/>
                    </a:lnTo>
                    <a:lnTo>
                      <a:pt x="847" y="298"/>
                    </a:lnTo>
                    <a:lnTo>
                      <a:pt x="868" y="277"/>
                    </a:lnTo>
                    <a:lnTo>
                      <a:pt x="877" y="243"/>
                    </a:lnTo>
                    <a:lnTo>
                      <a:pt x="852" y="214"/>
                    </a:lnTo>
                    <a:lnTo>
                      <a:pt x="860" y="135"/>
                    </a:lnTo>
                    <a:lnTo>
                      <a:pt x="847" y="88"/>
                    </a:lnTo>
                    <a:lnTo>
                      <a:pt x="813" y="46"/>
                    </a:lnTo>
                    <a:lnTo>
                      <a:pt x="818" y="37"/>
                    </a:lnTo>
                    <a:lnTo>
                      <a:pt x="809" y="37"/>
                    </a:lnTo>
                    <a:lnTo>
                      <a:pt x="775" y="63"/>
                    </a:lnTo>
                    <a:lnTo>
                      <a:pt x="639" y="67"/>
                    </a:lnTo>
                    <a:lnTo>
                      <a:pt x="606" y="59"/>
                    </a:lnTo>
                    <a:lnTo>
                      <a:pt x="564" y="29"/>
                    </a:lnTo>
                    <a:lnTo>
                      <a:pt x="513" y="8"/>
                    </a:lnTo>
                    <a:lnTo>
                      <a:pt x="445" y="0"/>
                    </a:lnTo>
                    <a:lnTo>
                      <a:pt x="356" y="17"/>
                    </a:lnTo>
                    <a:lnTo>
                      <a:pt x="317" y="37"/>
                    </a:lnTo>
                    <a:lnTo>
                      <a:pt x="300" y="63"/>
                    </a:lnTo>
                    <a:lnTo>
                      <a:pt x="305" y="101"/>
                    </a:lnTo>
                    <a:lnTo>
                      <a:pt x="326" y="109"/>
                    </a:lnTo>
                    <a:lnTo>
                      <a:pt x="445" y="109"/>
                    </a:lnTo>
                    <a:lnTo>
                      <a:pt x="492" y="135"/>
                    </a:lnTo>
                    <a:lnTo>
                      <a:pt x="504" y="172"/>
                    </a:lnTo>
                    <a:lnTo>
                      <a:pt x="504" y="298"/>
                    </a:lnTo>
                    <a:lnTo>
                      <a:pt x="513" y="327"/>
                    </a:lnTo>
                    <a:lnTo>
                      <a:pt x="584" y="387"/>
                    </a:lnTo>
                    <a:lnTo>
                      <a:pt x="631" y="412"/>
                    </a:lnTo>
                    <a:lnTo>
                      <a:pt x="635" y="442"/>
                    </a:lnTo>
                    <a:lnTo>
                      <a:pt x="618" y="459"/>
                    </a:lnTo>
                    <a:lnTo>
                      <a:pt x="581" y="459"/>
                    </a:lnTo>
                    <a:lnTo>
                      <a:pt x="516" y="476"/>
                    </a:lnTo>
                    <a:lnTo>
                      <a:pt x="377" y="479"/>
                    </a:lnTo>
                    <a:lnTo>
                      <a:pt x="262" y="466"/>
                    </a:lnTo>
                    <a:lnTo>
                      <a:pt x="186" y="445"/>
                    </a:lnTo>
                    <a:lnTo>
                      <a:pt x="8" y="445"/>
                    </a:lnTo>
                    <a:lnTo>
                      <a:pt x="0" y="459"/>
                    </a:lnTo>
                    <a:lnTo>
                      <a:pt x="0" y="491"/>
                    </a:lnTo>
                    <a:lnTo>
                      <a:pt x="42" y="550"/>
                    </a:lnTo>
                    <a:lnTo>
                      <a:pt x="131" y="589"/>
                    </a:lnTo>
                    <a:lnTo>
                      <a:pt x="164" y="623"/>
                    </a:lnTo>
                    <a:lnTo>
                      <a:pt x="186" y="614"/>
                    </a:lnTo>
                    <a:lnTo>
                      <a:pt x="181" y="584"/>
                    </a:lnTo>
                    <a:lnTo>
                      <a:pt x="198" y="567"/>
                    </a:lnTo>
                    <a:lnTo>
                      <a:pt x="224" y="555"/>
                    </a:lnTo>
                    <a:lnTo>
                      <a:pt x="249" y="555"/>
                    </a:lnTo>
                    <a:lnTo>
                      <a:pt x="339" y="559"/>
                    </a:lnTo>
                    <a:lnTo>
                      <a:pt x="504" y="601"/>
                    </a:lnTo>
                    <a:lnTo>
                      <a:pt x="547" y="597"/>
                    </a:lnTo>
                    <a:lnTo>
                      <a:pt x="648" y="567"/>
                    </a:lnTo>
                    <a:lnTo>
                      <a:pt x="690" y="567"/>
                    </a:lnTo>
                    <a:lnTo>
                      <a:pt x="729" y="575"/>
                    </a:lnTo>
                    <a:lnTo>
                      <a:pt x="758" y="592"/>
                    </a:lnTo>
                    <a:lnTo>
                      <a:pt x="787" y="601"/>
                    </a:lnTo>
                    <a:lnTo>
                      <a:pt x="821" y="617"/>
                    </a:lnTo>
                    <a:lnTo>
                      <a:pt x="826" y="62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103" name="Freeform 340"/>
            <p:cNvSpPr>
              <a:spLocks noChangeAspect="1"/>
            </p:cNvSpPr>
            <p:nvPr/>
          </p:nvSpPr>
          <p:spPr bwMode="gray">
            <a:xfrm rot="20552049">
              <a:off x="3532981" y="3337272"/>
              <a:ext cx="15875" cy="12700"/>
            </a:xfrm>
            <a:custGeom>
              <a:avLst/>
              <a:gdLst/>
              <a:ahLst/>
              <a:cxnLst>
                <a:cxn ang="0">
                  <a:pos x="442" y="20"/>
                </a:cxn>
                <a:cxn ang="0">
                  <a:pos x="462" y="54"/>
                </a:cxn>
                <a:cxn ang="0">
                  <a:pos x="471" y="99"/>
                </a:cxn>
                <a:cxn ang="0">
                  <a:pos x="425" y="141"/>
                </a:cxn>
                <a:cxn ang="0">
                  <a:pos x="393" y="159"/>
                </a:cxn>
                <a:cxn ang="0">
                  <a:pos x="292" y="180"/>
                </a:cxn>
                <a:cxn ang="0">
                  <a:pos x="224" y="180"/>
                </a:cxn>
                <a:cxn ang="0">
                  <a:pos x="156" y="172"/>
                </a:cxn>
                <a:cxn ang="0">
                  <a:pos x="51" y="176"/>
                </a:cxn>
                <a:cxn ang="0">
                  <a:pos x="42" y="172"/>
                </a:cxn>
                <a:cxn ang="0">
                  <a:pos x="30" y="113"/>
                </a:cxn>
                <a:cxn ang="0">
                  <a:pos x="0" y="66"/>
                </a:cxn>
                <a:cxn ang="0">
                  <a:pos x="0" y="23"/>
                </a:cxn>
                <a:cxn ang="0">
                  <a:pos x="30" y="0"/>
                </a:cxn>
                <a:cxn ang="0">
                  <a:pos x="385" y="0"/>
                </a:cxn>
                <a:cxn ang="0">
                  <a:pos x="416" y="3"/>
                </a:cxn>
                <a:cxn ang="0">
                  <a:pos x="437" y="11"/>
                </a:cxn>
                <a:cxn ang="0">
                  <a:pos x="442" y="20"/>
                </a:cxn>
              </a:cxnLst>
              <a:rect l="0" t="0" r="r" b="b"/>
              <a:pathLst>
                <a:path w="471" h="180">
                  <a:moveTo>
                    <a:pt x="442" y="20"/>
                  </a:moveTo>
                  <a:lnTo>
                    <a:pt x="462" y="54"/>
                  </a:lnTo>
                  <a:lnTo>
                    <a:pt x="471" y="99"/>
                  </a:lnTo>
                  <a:lnTo>
                    <a:pt x="425" y="141"/>
                  </a:lnTo>
                  <a:lnTo>
                    <a:pt x="393" y="159"/>
                  </a:lnTo>
                  <a:lnTo>
                    <a:pt x="292" y="180"/>
                  </a:lnTo>
                  <a:lnTo>
                    <a:pt x="224" y="180"/>
                  </a:lnTo>
                  <a:lnTo>
                    <a:pt x="156" y="172"/>
                  </a:lnTo>
                  <a:lnTo>
                    <a:pt x="51" y="176"/>
                  </a:lnTo>
                  <a:lnTo>
                    <a:pt x="42" y="172"/>
                  </a:lnTo>
                  <a:lnTo>
                    <a:pt x="30" y="113"/>
                  </a:lnTo>
                  <a:lnTo>
                    <a:pt x="0" y="66"/>
                  </a:lnTo>
                  <a:lnTo>
                    <a:pt x="0" y="23"/>
                  </a:lnTo>
                  <a:lnTo>
                    <a:pt x="30" y="0"/>
                  </a:lnTo>
                  <a:lnTo>
                    <a:pt x="385" y="0"/>
                  </a:lnTo>
                  <a:lnTo>
                    <a:pt x="416" y="3"/>
                  </a:lnTo>
                  <a:lnTo>
                    <a:pt x="437" y="11"/>
                  </a:lnTo>
                  <a:lnTo>
                    <a:pt x="442"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4" name="Freeform 341"/>
            <p:cNvSpPr>
              <a:spLocks noChangeAspect="1"/>
            </p:cNvSpPr>
            <p:nvPr/>
          </p:nvSpPr>
          <p:spPr bwMode="gray">
            <a:xfrm rot="20552049">
              <a:off x="3629818" y="3429347"/>
              <a:ext cx="0" cy="4763"/>
            </a:xfrm>
            <a:custGeom>
              <a:avLst/>
              <a:gdLst/>
              <a:ahLst/>
              <a:cxnLst>
                <a:cxn ang="0">
                  <a:pos x="14" y="0"/>
                </a:cxn>
                <a:cxn ang="0">
                  <a:pos x="0" y="7"/>
                </a:cxn>
                <a:cxn ang="0">
                  <a:pos x="0" y="76"/>
                </a:cxn>
                <a:cxn ang="0">
                  <a:pos x="14" y="59"/>
                </a:cxn>
                <a:cxn ang="0">
                  <a:pos x="14" y="0"/>
                </a:cxn>
              </a:cxnLst>
              <a:rect l="0" t="0" r="r" b="b"/>
              <a:pathLst>
                <a:path w="14" h="76">
                  <a:moveTo>
                    <a:pt x="14" y="0"/>
                  </a:moveTo>
                  <a:lnTo>
                    <a:pt x="0" y="7"/>
                  </a:lnTo>
                  <a:lnTo>
                    <a:pt x="0" y="76"/>
                  </a:lnTo>
                  <a:lnTo>
                    <a:pt x="14" y="59"/>
                  </a:lnTo>
                  <a:lnTo>
                    <a:pt x="1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5" name="Freeform 342"/>
            <p:cNvSpPr>
              <a:spLocks noChangeAspect="1"/>
            </p:cNvSpPr>
            <p:nvPr/>
          </p:nvSpPr>
          <p:spPr bwMode="gray">
            <a:xfrm rot="20552049">
              <a:off x="3602831" y="3362672"/>
              <a:ext cx="4763" cy="11113"/>
            </a:xfrm>
            <a:custGeom>
              <a:avLst/>
              <a:gdLst/>
              <a:ahLst/>
              <a:cxnLst>
                <a:cxn ang="0">
                  <a:pos x="122" y="0"/>
                </a:cxn>
                <a:cxn ang="0">
                  <a:pos x="98" y="4"/>
                </a:cxn>
                <a:cxn ang="0">
                  <a:pos x="81" y="52"/>
                </a:cxn>
                <a:cxn ang="0">
                  <a:pos x="17" y="45"/>
                </a:cxn>
                <a:cxn ang="0">
                  <a:pos x="0" y="104"/>
                </a:cxn>
                <a:cxn ang="0">
                  <a:pos x="8" y="160"/>
                </a:cxn>
                <a:cxn ang="0">
                  <a:pos x="53" y="163"/>
                </a:cxn>
                <a:cxn ang="0">
                  <a:pos x="70" y="104"/>
                </a:cxn>
                <a:cxn ang="0">
                  <a:pos x="83" y="93"/>
                </a:cxn>
                <a:cxn ang="0">
                  <a:pos x="132" y="91"/>
                </a:cxn>
                <a:cxn ang="0">
                  <a:pos x="173" y="74"/>
                </a:cxn>
                <a:cxn ang="0">
                  <a:pos x="166" y="52"/>
                </a:cxn>
                <a:cxn ang="0">
                  <a:pos x="135" y="38"/>
                </a:cxn>
                <a:cxn ang="0">
                  <a:pos x="122" y="0"/>
                </a:cxn>
              </a:cxnLst>
              <a:rect l="0" t="0" r="r" b="b"/>
              <a:pathLst>
                <a:path w="173" h="163">
                  <a:moveTo>
                    <a:pt x="122" y="0"/>
                  </a:moveTo>
                  <a:lnTo>
                    <a:pt x="98" y="4"/>
                  </a:lnTo>
                  <a:lnTo>
                    <a:pt x="81" y="52"/>
                  </a:lnTo>
                  <a:lnTo>
                    <a:pt x="17" y="45"/>
                  </a:lnTo>
                  <a:lnTo>
                    <a:pt x="0" y="104"/>
                  </a:lnTo>
                  <a:lnTo>
                    <a:pt x="8" y="160"/>
                  </a:lnTo>
                  <a:lnTo>
                    <a:pt x="53" y="163"/>
                  </a:lnTo>
                  <a:lnTo>
                    <a:pt x="70" y="104"/>
                  </a:lnTo>
                  <a:lnTo>
                    <a:pt x="83" y="93"/>
                  </a:lnTo>
                  <a:lnTo>
                    <a:pt x="132" y="91"/>
                  </a:lnTo>
                  <a:lnTo>
                    <a:pt x="173" y="74"/>
                  </a:lnTo>
                  <a:lnTo>
                    <a:pt x="166" y="52"/>
                  </a:lnTo>
                  <a:lnTo>
                    <a:pt x="135" y="38"/>
                  </a:lnTo>
                  <a:lnTo>
                    <a:pt x="12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6" name="Freeform 343"/>
            <p:cNvSpPr>
              <a:spLocks noChangeAspect="1"/>
            </p:cNvSpPr>
            <p:nvPr/>
          </p:nvSpPr>
          <p:spPr bwMode="gray">
            <a:xfrm rot="20552049">
              <a:off x="3556793" y="3334097"/>
              <a:ext cx="0" cy="1588"/>
            </a:xfrm>
            <a:custGeom>
              <a:avLst/>
              <a:gdLst/>
              <a:ahLst/>
              <a:cxnLst>
                <a:cxn ang="0">
                  <a:pos x="28" y="0"/>
                </a:cxn>
                <a:cxn ang="0">
                  <a:pos x="0" y="21"/>
                </a:cxn>
                <a:cxn ang="0">
                  <a:pos x="3" y="39"/>
                </a:cxn>
                <a:cxn ang="0">
                  <a:pos x="28" y="32"/>
                </a:cxn>
                <a:cxn ang="0">
                  <a:pos x="28" y="0"/>
                </a:cxn>
              </a:cxnLst>
              <a:rect l="0" t="0" r="r" b="b"/>
              <a:pathLst>
                <a:path w="28" h="39">
                  <a:moveTo>
                    <a:pt x="28" y="0"/>
                  </a:moveTo>
                  <a:lnTo>
                    <a:pt x="0" y="21"/>
                  </a:lnTo>
                  <a:lnTo>
                    <a:pt x="3" y="39"/>
                  </a:lnTo>
                  <a:lnTo>
                    <a:pt x="28" y="32"/>
                  </a:lnTo>
                  <a:lnTo>
                    <a:pt x="2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7" name="Freeform 344"/>
            <p:cNvSpPr>
              <a:spLocks noChangeAspect="1"/>
            </p:cNvSpPr>
            <p:nvPr/>
          </p:nvSpPr>
          <p:spPr bwMode="gray">
            <a:xfrm rot="20552049">
              <a:off x="3559968" y="3346797"/>
              <a:ext cx="1588" cy="3175"/>
            </a:xfrm>
            <a:custGeom>
              <a:avLst/>
              <a:gdLst/>
              <a:ahLst/>
              <a:cxnLst>
                <a:cxn ang="0">
                  <a:pos x="6" y="8"/>
                </a:cxn>
                <a:cxn ang="0">
                  <a:pos x="0" y="17"/>
                </a:cxn>
                <a:cxn ang="0">
                  <a:pos x="6" y="34"/>
                </a:cxn>
                <a:cxn ang="0">
                  <a:pos x="42" y="0"/>
                </a:cxn>
                <a:cxn ang="0">
                  <a:pos x="6" y="8"/>
                </a:cxn>
              </a:cxnLst>
              <a:rect l="0" t="0" r="r" b="b"/>
              <a:pathLst>
                <a:path w="42" h="34">
                  <a:moveTo>
                    <a:pt x="6" y="8"/>
                  </a:moveTo>
                  <a:lnTo>
                    <a:pt x="0" y="17"/>
                  </a:lnTo>
                  <a:lnTo>
                    <a:pt x="6" y="34"/>
                  </a:lnTo>
                  <a:lnTo>
                    <a:pt x="42" y="0"/>
                  </a:lnTo>
                  <a:lnTo>
                    <a:pt x="6"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8" name="Freeform 345"/>
            <p:cNvSpPr>
              <a:spLocks noChangeAspect="1"/>
            </p:cNvSpPr>
            <p:nvPr/>
          </p:nvSpPr>
          <p:spPr bwMode="gray">
            <a:xfrm rot="20552049">
              <a:off x="3610768" y="3380134"/>
              <a:ext cx="3175" cy="7938"/>
            </a:xfrm>
            <a:custGeom>
              <a:avLst/>
              <a:gdLst/>
              <a:ahLst/>
              <a:cxnLst>
                <a:cxn ang="0">
                  <a:pos x="18" y="0"/>
                </a:cxn>
                <a:cxn ang="0">
                  <a:pos x="0" y="0"/>
                </a:cxn>
                <a:cxn ang="0">
                  <a:pos x="0" y="86"/>
                </a:cxn>
                <a:cxn ang="0">
                  <a:pos x="14" y="124"/>
                </a:cxn>
                <a:cxn ang="0">
                  <a:pos x="42" y="124"/>
                </a:cxn>
                <a:cxn ang="0">
                  <a:pos x="52" y="90"/>
                </a:cxn>
                <a:cxn ang="0">
                  <a:pos x="49" y="20"/>
                </a:cxn>
                <a:cxn ang="0">
                  <a:pos x="18" y="0"/>
                </a:cxn>
              </a:cxnLst>
              <a:rect l="0" t="0" r="r" b="b"/>
              <a:pathLst>
                <a:path w="52" h="124">
                  <a:moveTo>
                    <a:pt x="18" y="0"/>
                  </a:moveTo>
                  <a:lnTo>
                    <a:pt x="0" y="0"/>
                  </a:lnTo>
                  <a:lnTo>
                    <a:pt x="0" y="86"/>
                  </a:lnTo>
                  <a:lnTo>
                    <a:pt x="14" y="124"/>
                  </a:lnTo>
                  <a:lnTo>
                    <a:pt x="42" y="124"/>
                  </a:lnTo>
                  <a:lnTo>
                    <a:pt x="52" y="90"/>
                  </a:lnTo>
                  <a:lnTo>
                    <a:pt x="49" y="20"/>
                  </a:lnTo>
                  <a:lnTo>
                    <a:pt x="1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9" name="Freeform 346"/>
            <p:cNvSpPr>
              <a:spLocks noChangeAspect="1"/>
            </p:cNvSpPr>
            <p:nvPr/>
          </p:nvSpPr>
          <p:spPr bwMode="gray">
            <a:xfrm rot="20552049">
              <a:off x="3629818" y="3454747"/>
              <a:ext cx="1588" cy="4763"/>
            </a:xfrm>
            <a:custGeom>
              <a:avLst/>
              <a:gdLst/>
              <a:ahLst/>
              <a:cxnLst>
                <a:cxn ang="0">
                  <a:pos x="49" y="0"/>
                </a:cxn>
                <a:cxn ang="0">
                  <a:pos x="17" y="14"/>
                </a:cxn>
                <a:cxn ang="0">
                  <a:pos x="0" y="62"/>
                </a:cxn>
                <a:cxn ang="0">
                  <a:pos x="38" y="41"/>
                </a:cxn>
                <a:cxn ang="0">
                  <a:pos x="49" y="0"/>
                </a:cxn>
              </a:cxnLst>
              <a:rect l="0" t="0" r="r" b="b"/>
              <a:pathLst>
                <a:path w="49" h="62">
                  <a:moveTo>
                    <a:pt x="49" y="0"/>
                  </a:moveTo>
                  <a:lnTo>
                    <a:pt x="17" y="14"/>
                  </a:lnTo>
                  <a:lnTo>
                    <a:pt x="0" y="62"/>
                  </a:lnTo>
                  <a:lnTo>
                    <a:pt x="38" y="41"/>
                  </a:lnTo>
                  <a:lnTo>
                    <a:pt x="4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0" name="Freeform 347"/>
            <p:cNvSpPr>
              <a:spLocks noChangeAspect="1"/>
            </p:cNvSpPr>
            <p:nvPr/>
          </p:nvSpPr>
          <p:spPr bwMode="gray">
            <a:xfrm rot="20552049">
              <a:off x="3325018" y="3280122"/>
              <a:ext cx="117475" cy="77788"/>
            </a:xfrm>
            <a:custGeom>
              <a:avLst/>
              <a:gdLst/>
              <a:ahLst/>
              <a:cxnLst>
                <a:cxn ang="0">
                  <a:pos x="2488" y="571"/>
                </a:cxn>
                <a:cxn ang="0">
                  <a:pos x="2639" y="644"/>
                </a:cxn>
                <a:cxn ang="0">
                  <a:pos x="2750" y="689"/>
                </a:cxn>
                <a:cxn ang="0">
                  <a:pos x="2869" y="689"/>
                </a:cxn>
                <a:cxn ang="0">
                  <a:pos x="2865" y="787"/>
                </a:cxn>
                <a:cxn ang="0">
                  <a:pos x="2916" y="820"/>
                </a:cxn>
                <a:cxn ang="0">
                  <a:pos x="3170" y="871"/>
                </a:cxn>
                <a:cxn ang="0">
                  <a:pos x="3309" y="951"/>
                </a:cxn>
                <a:cxn ang="0">
                  <a:pos x="3137" y="1073"/>
                </a:cxn>
                <a:cxn ang="0">
                  <a:pos x="2908" y="1111"/>
                </a:cxn>
                <a:cxn ang="0">
                  <a:pos x="2531" y="1086"/>
                </a:cxn>
                <a:cxn ang="0">
                  <a:pos x="2269" y="1123"/>
                </a:cxn>
                <a:cxn ang="0">
                  <a:pos x="2255" y="1069"/>
                </a:cxn>
                <a:cxn ang="0">
                  <a:pos x="2449" y="951"/>
                </a:cxn>
                <a:cxn ang="0">
                  <a:pos x="2416" y="880"/>
                </a:cxn>
                <a:cxn ang="0">
                  <a:pos x="2107" y="803"/>
                </a:cxn>
                <a:cxn ang="0">
                  <a:pos x="1989" y="660"/>
                </a:cxn>
                <a:cxn ang="0">
                  <a:pos x="1832" y="547"/>
                </a:cxn>
                <a:cxn ang="0">
                  <a:pos x="1675" y="534"/>
                </a:cxn>
                <a:cxn ang="0">
                  <a:pos x="1405" y="412"/>
                </a:cxn>
                <a:cxn ang="0">
                  <a:pos x="1184" y="366"/>
                </a:cxn>
                <a:cxn ang="0">
                  <a:pos x="1091" y="383"/>
                </a:cxn>
                <a:cxn ang="0">
                  <a:pos x="955" y="353"/>
                </a:cxn>
                <a:cxn ang="0">
                  <a:pos x="870" y="293"/>
                </a:cxn>
                <a:cxn ang="0">
                  <a:pos x="990" y="231"/>
                </a:cxn>
                <a:cxn ang="0">
                  <a:pos x="929" y="189"/>
                </a:cxn>
                <a:cxn ang="0">
                  <a:pos x="604" y="205"/>
                </a:cxn>
                <a:cxn ang="0">
                  <a:pos x="451" y="325"/>
                </a:cxn>
                <a:cxn ang="0">
                  <a:pos x="281" y="403"/>
                </a:cxn>
                <a:cxn ang="0">
                  <a:pos x="129" y="482"/>
                </a:cxn>
                <a:cxn ang="0">
                  <a:pos x="99" y="449"/>
                </a:cxn>
                <a:cxn ang="0">
                  <a:pos x="78" y="396"/>
                </a:cxn>
                <a:cxn ang="0">
                  <a:pos x="147" y="366"/>
                </a:cxn>
                <a:cxn ang="0">
                  <a:pos x="238" y="176"/>
                </a:cxn>
                <a:cxn ang="0">
                  <a:pos x="454" y="79"/>
                </a:cxn>
                <a:cxn ang="0">
                  <a:pos x="1003" y="0"/>
                </a:cxn>
                <a:cxn ang="0">
                  <a:pos x="1295" y="20"/>
                </a:cxn>
                <a:cxn ang="0">
                  <a:pos x="1490" y="62"/>
                </a:cxn>
                <a:cxn ang="0">
                  <a:pos x="1637" y="189"/>
                </a:cxn>
                <a:cxn ang="0">
                  <a:pos x="1879" y="251"/>
                </a:cxn>
                <a:cxn ang="0">
                  <a:pos x="1985" y="293"/>
                </a:cxn>
                <a:cxn ang="0">
                  <a:pos x="1989" y="325"/>
                </a:cxn>
                <a:cxn ang="0">
                  <a:pos x="2167" y="429"/>
                </a:cxn>
                <a:cxn ang="0">
                  <a:pos x="2394" y="508"/>
                </a:cxn>
              </a:cxnLst>
              <a:rect l="0" t="0" r="r" b="b"/>
              <a:pathLst>
                <a:path w="3347" h="1123">
                  <a:moveTo>
                    <a:pt x="2394" y="508"/>
                  </a:moveTo>
                  <a:lnTo>
                    <a:pt x="2399" y="517"/>
                  </a:lnTo>
                  <a:lnTo>
                    <a:pt x="2488" y="571"/>
                  </a:lnTo>
                  <a:lnTo>
                    <a:pt x="2559" y="627"/>
                  </a:lnTo>
                  <a:lnTo>
                    <a:pt x="2605" y="644"/>
                  </a:lnTo>
                  <a:lnTo>
                    <a:pt x="2639" y="644"/>
                  </a:lnTo>
                  <a:lnTo>
                    <a:pt x="2665" y="652"/>
                  </a:lnTo>
                  <a:lnTo>
                    <a:pt x="2687" y="669"/>
                  </a:lnTo>
                  <a:lnTo>
                    <a:pt x="2750" y="689"/>
                  </a:lnTo>
                  <a:lnTo>
                    <a:pt x="2793" y="689"/>
                  </a:lnTo>
                  <a:lnTo>
                    <a:pt x="2835" y="680"/>
                  </a:lnTo>
                  <a:lnTo>
                    <a:pt x="2869" y="689"/>
                  </a:lnTo>
                  <a:lnTo>
                    <a:pt x="2886" y="719"/>
                  </a:lnTo>
                  <a:lnTo>
                    <a:pt x="2886" y="744"/>
                  </a:lnTo>
                  <a:lnTo>
                    <a:pt x="2865" y="787"/>
                  </a:lnTo>
                  <a:lnTo>
                    <a:pt x="2865" y="803"/>
                  </a:lnTo>
                  <a:lnTo>
                    <a:pt x="2874" y="811"/>
                  </a:lnTo>
                  <a:lnTo>
                    <a:pt x="2916" y="820"/>
                  </a:lnTo>
                  <a:lnTo>
                    <a:pt x="3094" y="816"/>
                  </a:lnTo>
                  <a:lnTo>
                    <a:pt x="3128" y="828"/>
                  </a:lnTo>
                  <a:lnTo>
                    <a:pt x="3170" y="871"/>
                  </a:lnTo>
                  <a:lnTo>
                    <a:pt x="3182" y="891"/>
                  </a:lnTo>
                  <a:lnTo>
                    <a:pt x="3259" y="947"/>
                  </a:lnTo>
                  <a:lnTo>
                    <a:pt x="3309" y="951"/>
                  </a:lnTo>
                  <a:lnTo>
                    <a:pt x="3343" y="964"/>
                  </a:lnTo>
                  <a:lnTo>
                    <a:pt x="3347" y="1002"/>
                  </a:lnTo>
                  <a:lnTo>
                    <a:pt x="3137" y="1073"/>
                  </a:lnTo>
                  <a:lnTo>
                    <a:pt x="3072" y="1103"/>
                  </a:lnTo>
                  <a:lnTo>
                    <a:pt x="2996" y="1115"/>
                  </a:lnTo>
                  <a:lnTo>
                    <a:pt x="2908" y="1111"/>
                  </a:lnTo>
                  <a:lnTo>
                    <a:pt x="2852" y="1094"/>
                  </a:lnTo>
                  <a:lnTo>
                    <a:pt x="2793" y="1090"/>
                  </a:lnTo>
                  <a:lnTo>
                    <a:pt x="2531" y="1086"/>
                  </a:lnTo>
                  <a:lnTo>
                    <a:pt x="2394" y="1103"/>
                  </a:lnTo>
                  <a:lnTo>
                    <a:pt x="2314" y="1123"/>
                  </a:lnTo>
                  <a:lnTo>
                    <a:pt x="2269" y="1123"/>
                  </a:lnTo>
                  <a:lnTo>
                    <a:pt x="2243" y="1115"/>
                  </a:lnTo>
                  <a:lnTo>
                    <a:pt x="2235" y="1094"/>
                  </a:lnTo>
                  <a:lnTo>
                    <a:pt x="2255" y="1069"/>
                  </a:lnTo>
                  <a:lnTo>
                    <a:pt x="2314" y="1019"/>
                  </a:lnTo>
                  <a:lnTo>
                    <a:pt x="2373" y="985"/>
                  </a:lnTo>
                  <a:lnTo>
                    <a:pt x="2449" y="951"/>
                  </a:lnTo>
                  <a:lnTo>
                    <a:pt x="2457" y="917"/>
                  </a:lnTo>
                  <a:lnTo>
                    <a:pt x="2454" y="900"/>
                  </a:lnTo>
                  <a:lnTo>
                    <a:pt x="2416" y="880"/>
                  </a:lnTo>
                  <a:lnTo>
                    <a:pt x="2319" y="849"/>
                  </a:lnTo>
                  <a:lnTo>
                    <a:pt x="2141" y="837"/>
                  </a:lnTo>
                  <a:lnTo>
                    <a:pt x="2107" y="803"/>
                  </a:lnTo>
                  <a:lnTo>
                    <a:pt x="2056" y="770"/>
                  </a:lnTo>
                  <a:lnTo>
                    <a:pt x="2019" y="727"/>
                  </a:lnTo>
                  <a:lnTo>
                    <a:pt x="1989" y="660"/>
                  </a:lnTo>
                  <a:lnTo>
                    <a:pt x="1977" y="606"/>
                  </a:lnTo>
                  <a:lnTo>
                    <a:pt x="1938" y="560"/>
                  </a:lnTo>
                  <a:lnTo>
                    <a:pt x="1832" y="547"/>
                  </a:lnTo>
                  <a:lnTo>
                    <a:pt x="1734" y="551"/>
                  </a:lnTo>
                  <a:lnTo>
                    <a:pt x="1700" y="547"/>
                  </a:lnTo>
                  <a:lnTo>
                    <a:pt x="1675" y="534"/>
                  </a:lnTo>
                  <a:lnTo>
                    <a:pt x="1564" y="513"/>
                  </a:lnTo>
                  <a:lnTo>
                    <a:pt x="1473" y="472"/>
                  </a:lnTo>
                  <a:lnTo>
                    <a:pt x="1405" y="412"/>
                  </a:lnTo>
                  <a:lnTo>
                    <a:pt x="1354" y="387"/>
                  </a:lnTo>
                  <a:lnTo>
                    <a:pt x="1222" y="383"/>
                  </a:lnTo>
                  <a:lnTo>
                    <a:pt x="1184" y="366"/>
                  </a:lnTo>
                  <a:lnTo>
                    <a:pt x="1159" y="366"/>
                  </a:lnTo>
                  <a:lnTo>
                    <a:pt x="1129" y="378"/>
                  </a:lnTo>
                  <a:lnTo>
                    <a:pt x="1091" y="383"/>
                  </a:lnTo>
                  <a:lnTo>
                    <a:pt x="1049" y="370"/>
                  </a:lnTo>
                  <a:lnTo>
                    <a:pt x="1037" y="358"/>
                  </a:lnTo>
                  <a:lnTo>
                    <a:pt x="955" y="353"/>
                  </a:lnTo>
                  <a:lnTo>
                    <a:pt x="904" y="341"/>
                  </a:lnTo>
                  <a:lnTo>
                    <a:pt x="887" y="327"/>
                  </a:lnTo>
                  <a:lnTo>
                    <a:pt x="870" y="293"/>
                  </a:lnTo>
                  <a:lnTo>
                    <a:pt x="870" y="276"/>
                  </a:lnTo>
                  <a:lnTo>
                    <a:pt x="972" y="251"/>
                  </a:lnTo>
                  <a:lnTo>
                    <a:pt x="990" y="231"/>
                  </a:lnTo>
                  <a:lnTo>
                    <a:pt x="981" y="209"/>
                  </a:lnTo>
                  <a:lnTo>
                    <a:pt x="943" y="201"/>
                  </a:lnTo>
                  <a:lnTo>
                    <a:pt x="929" y="189"/>
                  </a:lnTo>
                  <a:lnTo>
                    <a:pt x="718" y="167"/>
                  </a:lnTo>
                  <a:lnTo>
                    <a:pt x="658" y="172"/>
                  </a:lnTo>
                  <a:lnTo>
                    <a:pt x="604" y="205"/>
                  </a:lnTo>
                  <a:lnTo>
                    <a:pt x="557" y="251"/>
                  </a:lnTo>
                  <a:lnTo>
                    <a:pt x="519" y="302"/>
                  </a:lnTo>
                  <a:lnTo>
                    <a:pt x="451" y="325"/>
                  </a:lnTo>
                  <a:lnTo>
                    <a:pt x="370" y="332"/>
                  </a:lnTo>
                  <a:lnTo>
                    <a:pt x="323" y="349"/>
                  </a:lnTo>
                  <a:lnTo>
                    <a:pt x="281" y="403"/>
                  </a:lnTo>
                  <a:lnTo>
                    <a:pt x="230" y="412"/>
                  </a:lnTo>
                  <a:lnTo>
                    <a:pt x="213" y="420"/>
                  </a:lnTo>
                  <a:lnTo>
                    <a:pt x="129" y="482"/>
                  </a:lnTo>
                  <a:lnTo>
                    <a:pt x="120" y="482"/>
                  </a:lnTo>
                  <a:lnTo>
                    <a:pt x="117" y="466"/>
                  </a:lnTo>
                  <a:lnTo>
                    <a:pt x="99" y="449"/>
                  </a:lnTo>
                  <a:lnTo>
                    <a:pt x="0" y="455"/>
                  </a:lnTo>
                  <a:lnTo>
                    <a:pt x="0" y="441"/>
                  </a:lnTo>
                  <a:lnTo>
                    <a:pt x="78" y="396"/>
                  </a:lnTo>
                  <a:lnTo>
                    <a:pt x="133" y="390"/>
                  </a:lnTo>
                  <a:lnTo>
                    <a:pt x="141" y="383"/>
                  </a:lnTo>
                  <a:lnTo>
                    <a:pt x="147" y="366"/>
                  </a:lnTo>
                  <a:lnTo>
                    <a:pt x="147" y="257"/>
                  </a:lnTo>
                  <a:lnTo>
                    <a:pt x="163" y="226"/>
                  </a:lnTo>
                  <a:lnTo>
                    <a:pt x="238" y="176"/>
                  </a:lnTo>
                  <a:lnTo>
                    <a:pt x="337" y="130"/>
                  </a:lnTo>
                  <a:lnTo>
                    <a:pt x="358" y="125"/>
                  </a:lnTo>
                  <a:lnTo>
                    <a:pt x="454" y="79"/>
                  </a:lnTo>
                  <a:lnTo>
                    <a:pt x="675" y="29"/>
                  </a:lnTo>
                  <a:lnTo>
                    <a:pt x="752" y="3"/>
                  </a:lnTo>
                  <a:lnTo>
                    <a:pt x="1003" y="0"/>
                  </a:lnTo>
                  <a:lnTo>
                    <a:pt x="1112" y="20"/>
                  </a:lnTo>
                  <a:lnTo>
                    <a:pt x="1227" y="25"/>
                  </a:lnTo>
                  <a:lnTo>
                    <a:pt x="1295" y="20"/>
                  </a:lnTo>
                  <a:lnTo>
                    <a:pt x="1336" y="54"/>
                  </a:lnTo>
                  <a:lnTo>
                    <a:pt x="1366" y="67"/>
                  </a:lnTo>
                  <a:lnTo>
                    <a:pt x="1490" y="62"/>
                  </a:lnTo>
                  <a:lnTo>
                    <a:pt x="1524" y="79"/>
                  </a:lnTo>
                  <a:lnTo>
                    <a:pt x="1612" y="150"/>
                  </a:lnTo>
                  <a:lnTo>
                    <a:pt x="1637" y="189"/>
                  </a:lnTo>
                  <a:lnTo>
                    <a:pt x="1700" y="240"/>
                  </a:lnTo>
                  <a:lnTo>
                    <a:pt x="1751" y="257"/>
                  </a:lnTo>
                  <a:lnTo>
                    <a:pt x="1879" y="251"/>
                  </a:lnTo>
                  <a:lnTo>
                    <a:pt x="1913" y="273"/>
                  </a:lnTo>
                  <a:lnTo>
                    <a:pt x="1968" y="273"/>
                  </a:lnTo>
                  <a:lnTo>
                    <a:pt x="1985" y="293"/>
                  </a:lnTo>
                  <a:lnTo>
                    <a:pt x="1968" y="293"/>
                  </a:lnTo>
                  <a:lnTo>
                    <a:pt x="1964" y="311"/>
                  </a:lnTo>
                  <a:lnTo>
                    <a:pt x="1989" y="325"/>
                  </a:lnTo>
                  <a:lnTo>
                    <a:pt x="2056" y="335"/>
                  </a:lnTo>
                  <a:lnTo>
                    <a:pt x="2099" y="358"/>
                  </a:lnTo>
                  <a:lnTo>
                    <a:pt x="2167" y="429"/>
                  </a:lnTo>
                  <a:lnTo>
                    <a:pt x="2269" y="458"/>
                  </a:lnTo>
                  <a:lnTo>
                    <a:pt x="2344" y="496"/>
                  </a:lnTo>
                  <a:lnTo>
                    <a:pt x="2394" y="5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1" name="Freeform 348"/>
            <p:cNvSpPr>
              <a:spLocks noChangeAspect="1"/>
            </p:cNvSpPr>
            <p:nvPr/>
          </p:nvSpPr>
          <p:spPr bwMode="gray">
            <a:xfrm rot="20552049">
              <a:off x="3344068" y="3321397"/>
              <a:ext cx="4763" cy="9525"/>
            </a:xfrm>
            <a:custGeom>
              <a:avLst/>
              <a:gdLst/>
              <a:ahLst/>
              <a:cxnLst>
                <a:cxn ang="0">
                  <a:pos x="128" y="5"/>
                </a:cxn>
                <a:cxn ang="0">
                  <a:pos x="136" y="42"/>
                </a:cxn>
                <a:cxn ang="0">
                  <a:pos x="153" y="64"/>
                </a:cxn>
                <a:cxn ang="0">
                  <a:pos x="165" y="128"/>
                </a:cxn>
                <a:cxn ang="0">
                  <a:pos x="77" y="156"/>
                </a:cxn>
                <a:cxn ang="0">
                  <a:pos x="38" y="156"/>
                </a:cxn>
                <a:cxn ang="0">
                  <a:pos x="22" y="144"/>
                </a:cxn>
                <a:cxn ang="0">
                  <a:pos x="8" y="131"/>
                </a:cxn>
                <a:cxn ang="0">
                  <a:pos x="0" y="98"/>
                </a:cxn>
                <a:cxn ang="0">
                  <a:pos x="51" y="123"/>
                </a:cxn>
                <a:cxn ang="0">
                  <a:pos x="63" y="89"/>
                </a:cxn>
                <a:cxn ang="0">
                  <a:pos x="51" y="68"/>
                </a:cxn>
                <a:cxn ang="0">
                  <a:pos x="47" y="42"/>
                </a:cxn>
                <a:cxn ang="0">
                  <a:pos x="51" y="9"/>
                </a:cxn>
                <a:cxn ang="0">
                  <a:pos x="89" y="0"/>
                </a:cxn>
                <a:cxn ang="0">
                  <a:pos x="114" y="5"/>
                </a:cxn>
                <a:cxn ang="0">
                  <a:pos x="128" y="14"/>
                </a:cxn>
                <a:cxn ang="0">
                  <a:pos x="128" y="5"/>
                </a:cxn>
              </a:cxnLst>
              <a:rect l="0" t="0" r="r" b="b"/>
              <a:pathLst>
                <a:path w="165" h="156">
                  <a:moveTo>
                    <a:pt x="128" y="5"/>
                  </a:moveTo>
                  <a:lnTo>
                    <a:pt x="136" y="42"/>
                  </a:lnTo>
                  <a:lnTo>
                    <a:pt x="153" y="64"/>
                  </a:lnTo>
                  <a:lnTo>
                    <a:pt x="165" y="128"/>
                  </a:lnTo>
                  <a:lnTo>
                    <a:pt x="77" y="156"/>
                  </a:lnTo>
                  <a:lnTo>
                    <a:pt x="38" y="156"/>
                  </a:lnTo>
                  <a:lnTo>
                    <a:pt x="22" y="144"/>
                  </a:lnTo>
                  <a:lnTo>
                    <a:pt x="8" y="131"/>
                  </a:lnTo>
                  <a:lnTo>
                    <a:pt x="0" y="98"/>
                  </a:lnTo>
                  <a:lnTo>
                    <a:pt x="51" y="123"/>
                  </a:lnTo>
                  <a:lnTo>
                    <a:pt x="63" y="89"/>
                  </a:lnTo>
                  <a:lnTo>
                    <a:pt x="51" y="68"/>
                  </a:lnTo>
                  <a:lnTo>
                    <a:pt x="47" y="42"/>
                  </a:lnTo>
                  <a:lnTo>
                    <a:pt x="51" y="9"/>
                  </a:lnTo>
                  <a:lnTo>
                    <a:pt x="89" y="0"/>
                  </a:lnTo>
                  <a:lnTo>
                    <a:pt x="114" y="5"/>
                  </a:lnTo>
                  <a:lnTo>
                    <a:pt x="128" y="14"/>
                  </a:lnTo>
                  <a:lnTo>
                    <a:pt x="128" y="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2" name="Freeform 349"/>
            <p:cNvSpPr>
              <a:spLocks noChangeAspect="1"/>
            </p:cNvSpPr>
            <p:nvPr/>
          </p:nvSpPr>
          <p:spPr bwMode="gray">
            <a:xfrm rot="20552049">
              <a:off x="3386931" y="3289647"/>
              <a:ext cx="11113" cy="14288"/>
            </a:xfrm>
            <a:custGeom>
              <a:avLst/>
              <a:gdLst/>
              <a:ahLst/>
              <a:cxnLst>
                <a:cxn ang="0">
                  <a:pos x="211" y="85"/>
                </a:cxn>
                <a:cxn ang="0">
                  <a:pos x="283" y="127"/>
                </a:cxn>
                <a:cxn ang="0">
                  <a:pos x="308" y="156"/>
                </a:cxn>
                <a:cxn ang="0">
                  <a:pos x="317" y="201"/>
                </a:cxn>
                <a:cxn ang="0">
                  <a:pos x="266" y="198"/>
                </a:cxn>
                <a:cxn ang="0">
                  <a:pos x="208" y="156"/>
                </a:cxn>
                <a:cxn ang="0">
                  <a:pos x="169" y="97"/>
                </a:cxn>
                <a:cxn ang="0">
                  <a:pos x="135" y="68"/>
                </a:cxn>
                <a:cxn ang="0">
                  <a:pos x="59" y="59"/>
                </a:cxn>
                <a:cxn ang="0">
                  <a:pos x="38" y="50"/>
                </a:cxn>
                <a:cxn ang="0">
                  <a:pos x="8" y="29"/>
                </a:cxn>
                <a:cxn ang="0">
                  <a:pos x="0" y="17"/>
                </a:cxn>
                <a:cxn ang="0">
                  <a:pos x="0" y="0"/>
                </a:cxn>
                <a:cxn ang="0">
                  <a:pos x="85" y="4"/>
                </a:cxn>
                <a:cxn ang="0">
                  <a:pos x="211" y="85"/>
                </a:cxn>
              </a:cxnLst>
              <a:rect l="0" t="0" r="r" b="b"/>
              <a:pathLst>
                <a:path w="317" h="201">
                  <a:moveTo>
                    <a:pt x="211" y="85"/>
                  </a:moveTo>
                  <a:lnTo>
                    <a:pt x="283" y="127"/>
                  </a:lnTo>
                  <a:lnTo>
                    <a:pt x="308" y="156"/>
                  </a:lnTo>
                  <a:lnTo>
                    <a:pt x="317" y="201"/>
                  </a:lnTo>
                  <a:lnTo>
                    <a:pt x="266" y="198"/>
                  </a:lnTo>
                  <a:lnTo>
                    <a:pt x="208" y="156"/>
                  </a:lnTo>
                  <a:lnTo>
                    <a:pt x="169" y="97"/>
                  </a:lnTo>
                  <a:lnTo>
                    <a:pt x="135" y="68"/>
                  </a:lnTo>
                  <a:lnTo>
                    <a:pt x="59" y="59"/>
                  </a:lnTo>
                  <a:lnTo>
                    <a:pt x="38" y="50"/>
                  </a:lnTo>
                  <a:lnTo>
                    <a:pt x="8" y="29"/>
                  </a:lnTo>
                  <a:lnTo>
                    <a:pt x="0" y="17"/>
                  </a:lnTo>
                  <a:lnTo>
                    <a:pt x="0" y="0"/>
                  </a:lnTo>
                  <a:lnTo>
                    <a:pt x="85" y="4"/>
                  </a:lnTo>
                  <a:lnTo>
                    <a:pt x="211" y="8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3" name="Freeform 350"/>
            <p:cNvSpPr>
              <a:spLocks noChangeAspect="1"/>
            </p:cNvSpPr>
            <p:nvPr/>
          </p:nvSpPr>
          <p:spPr bwMode="gray">
            <a:xfrm rot="20552049">
              <a:off x="3585368" y="3346797"/>
              <a:ext cx="0" cy="4763"/>
            </a:xfrm>
            <a:custGeom>
              <a:avLst/>
              <a:gdLst/>
              <a:ahLst/>
              <a:cxnLst>
                <a:cxn ang="0">
                  <a:pos x="34" y="2"/>
                </a:cxn>
                <a:cxn ang="0">
                  <a:pos x="0" y="0"/>
                </a:cxn>
                <a:cxn ang="0">
                  <a:pos x="11" y="30"/>
                </a:cxn>
                <a:cxn ang="0">
                  <a:pos x="31" y="47"/>
                </a:cxn>
                <a:cxn ang="0">
                  <a:pos x="46" y="42"/>
                </a:cxn>
                <a:cxn ang="0">
                  <a:pos x="46" y="10"/>
                </a:cxn>
                <a:cxn ang="0">
                  <a:pos x="34" y="2"/>
                </a:cxn>
              </a:cxnLst>
              <a:rect l="0" t="0" r="r" b="b"/>
              <a:pathLst>
                <a:path w="46" h="47">
                  <a:moveTo>
                    <a:pt x="34" y="2"/>
                  </a:moveTo>
                  <a:lnTo>
                    <a:pt x="0" y="0"/>
                  </a:lnTo>
                  <a:lnTo>
                    <a:pt x="11" y="30"/>
                  </a:lnTo>
                  <a:lnTo>
                    <a:pt x="31" y="47"/>
                  </a:lnTo>
                  <a:lnTo>
                    <a:pt x="46" y="42"/>
                  </a:lnTo>
                  <a:lnTo>
                    <a:pt x="46" y="10"/>
                  </a:lnTo>
                  <a:lnTo>
                    <a:pt x="34"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4" name="Freeform 351"/>
            <p:cNvSpPr>
              <a:spLocks noChangeAspect="1"/>
            </p:cNvSpPr>
            <p:nvPr/>
          </p:nvSpPr>
          <p:spPr bwMode="gray">
            <a:xfrm rot="20552049">
              <a:off x="3626643" y="3413472"/>
              <a:ext cx="1588" cy="6350"/>
            </a:xfrm>
            <a:custGeom>
              <a:avLst/>
              <a:gdLst/>
              <a:ahLst/>
              <a:cxnLst>
                <a:cxn ang="0">
                  <a:pos x="25" y="0"/>
                </a:cxn>
                <a:cxn ang="0">
                  <a:pos x="0" y="97"/>
                </a:cxn>
                <a:cxn ang="0">
                  <a:pos x="25" y="103"/>
                </a:cxn>
                <a:cxn ang="0">
                  <a:pos x="45" y="94"/>
                </a:cxn>
                <a:cxn ang="0">
                  <a:pos x="45" y="62"/>
                </a:cxn>
                <a:cxn ang="0">
                  <a:pos x="39" y="20"/>
                </a:cxn>
                <a:cxn ang="0">
                  <a:pos x="25" y="0"/>
                </a:cxn>
              </a:cxnLst>
              <a:rect l="0" t="0" r="r" b="b"/>
              <a:pathLst>
                <a:path w="45" h="103">
                  <a:moveTo>
                    <a:pt x="25" y="0"/>
                  </a:moveTo>
                  <a:lnTo>
                    <a:pt x="0" y="97"/>
                  </a:lnTo>
                  <a:lnTo>
                    <a:pt x="25" y="103"/>
                  </a:lnTo>
                  <a:lnTo>
                    <a:pt x="45" y="94"/>
                  </a:lnTo>
                  <a:lnTo>
                    <a:pt x="45" y="62"/>
                  </a:lnTo>
                  <a:lnTo>
                    <a:pt x="39" y="20"/>
                  </a:lnTo>
                  <a:lnTo>
                    <a:pt x="2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15" name="Group 362"/>
            <p:cNvGrpSpPr/>
            <p:nvPr/>
          </p:nvGrpSpPr>
          <p:grpSpPr bwMode="gray">
            <a:xfrm>
              <a:off x="4580731" y="1911697"/>
              <a:ext cx="879476" cy="1109663"/>
              <a:chOff x="4580731" y="1911697"/>
              <a:chExt cx="879476" cy="1109663"/>
            </a:xfrm>
            <a:grpFill/>
          </p:grpSpPr>
          <p:sp>
            <p:nvSpPr>
              <p:cNvPr id="171" name="Freeform 175"/>
              <p:cNvSpPr>
                <a:spLocks noChangeAspect="1"/>
              </p:cNvSpPr>
              <p:nvPr/>
            </p:nvSpPr>
            <p:spPr bwMode="gray">
              <a:xfrm>
                <a:off x="4923631" y="2716560"/>
                <a:ext cx="133350" cy="65088"/>
              </a:xfrm>
              <a:custGeom>
                <a:avLst/>
                <a:gdLst/>
                <a:ahLst/>
                <a:cxnLst>
                  <a:cxn ang="0">
                    <a:pos x="234" y="27"/>
                  </a:cxn>
                  <a:cxn ang="0">
                    <a:pos x="213" y="43"/>
                  </a:cxn>
                  <a:cxn ang="0">
                    <a:pos x="188" y="62"/>
                  </a:cxn>
                  <a:cxn ang="0">
                    <a:pos x="184" y="90"/>
                  </a:cxn>
                  <a:cxn ang="0">
                    <a:pos x="191" y="113"/>
                  </a:cxn>
                  <a:cxn ang="0">
                    <a:pos x="179" y="110"/>
                  </a:cxn>
                  <a:cxn ang="0">
                    <a:pos x="153" y="106"/>
                  </a:cxn>
                  <a:cxn ang="0">
                    <a:pos x="116" y="114"/>
                  </a:cxn>
                  <a:cxn ang="0">
                    <a:pos x="83" y="127"/>
                  </a:cxn>
                  <a:cxn ang="0">
                    <a:pos x="59" y="118"/>
                  </a:cxn>
                  <a:cxn ang="0">
                    <a:pos x="49" y="132"/>
                  </a:cxn>
                  <a:cxn ang="0">
                    <a:pos x="34" y="129"/>
                  </a:cxn>
                  <a:cxn ang="0">
                    <a:pos x="19" y="119"/>
                  </a:cxn>
                  <a:cxn ang="0">
                    <a:pos x="0" y="123"/>
                  </a:cxn>
                  <a:cxn ang="0">
                    <a:pos x="16" y="137"/>
                  </a:cxn>
                  <a:cxn ang="0">
                    <a:pos x="17" y="155"/>
                  </a:cxn>
                  <a:cxn ang="0">
                    <a:pos x="17" y="167"/>
                  </a:cxn>
                  <a:cxn ang="0">
                    <a:pos x="36" y="172"/>
                  </a:cxn>
                  <a:cxn ang="0">
                    <a:pos x="51" y="173"/>
                  </a:cxn>
                  <a:cxn ang="0">
                    <a:pos x="68" y="177"/>
                  </a:cxn>
                  <a:cxn ang="0">
                    <a:pos x="104" y="165"/>
                  </a:cxn>
                  <a:cxn ang="0">
                    <a:pos x="132" y="161"/>
                  </a:cxn>
                  <a:cxn ang="0">
                    <a:pos x="143" y="156"/>
                  </a:cxn>
                  <a:cxn ang="0">
                    <a:pos x="146" y="164"/>
                  </a:cxn>
                  <a:cxn ang="0">
                    <a:pos x="152" y="178"/>
                  </a:cxn>
                  <a:cxn ang="0">
                    <a:pos x="168" y="187"/>
                  </a:cxn>
                  <a:cxn ang="0">
                    <a:pos x="208" y="198"/>
                  </a:cxn>
                  <a:cxn ang="0">
                    <a:pos x="231" y="203"/>
                  </a:cxn>
                  <a:cxn ang="0">
                    <a:pos x="275" y="205"/>
                  </a:cxn>
                  <a:cxn ang="0">
                    <a:pos x="292" y="189"/>
                  </a:cxn>
                  <a:cxn ang="0">
                    <a:pos x="325" y="191"/>
                  </a:cxn>
                  <a:cxn ang="0">
                    <a:pos x="334" y="182"/>
                  </a:cxn>
                  <a:cxn ang="0">
                    <a:pos x="353" y="176"/>
                  </a:cxn>
                  <a:cxn ang="0">
                    <a:pos x="372" y="161"/>
                  </a:cxn>
                  <a:cxn ang="0">
                    <a:pos x="382" y="148"/>
                  </a:cxn>
                  <a:cxn ang="0">
                    <a:pos x="390" y="119"/>
                  </a:cxn>
                  <a:cxn ang="0">
                    <a:pos x="388" y="103"/>
                  </a:cxn>
                  <a:cxn ang="0">
                    <a:pos x="420" y="95"/>
                  </a:cxn>
                  <a:cxn ang="0">
                    <a:pos x="412" y="62"/>
                  </a:cxn>
                  <a:cxn ang="0">
                    <a:pos x="406" y="26"/>
                  </a:cxn>
                  <a:cxn ang="0">
                    <a:pos x="362" y="19"/>
                  </a:cxn>
                  <a:cxn ang="0">
                    <a:pos x="340" y="1"/>
                  </a:cxn>
                  <a:cxn ang="0">
                    <a:pos x="301" y="10"/>
                  </a:cxn>
                  <a:cxn ang="0">
                    <a:pos x="287" y="27"/>
                  </a:cxn>
                  <a:cxn ang="0">
                    <a:pos x="267" y="32"/>
                  </a:cxn>
                  <a:cxn ang="0">
                    <a:pos x="249" y="25"/>
                  </a:cxn>
                </a:cxnLst>
                <a:rect l="0" t="0" r="r" b="b"/>
                <a:pathLst>
                  <a:path w="420" h="205">
                    <a:moveTo>
                      <a:pt x="235" y="20"/>
                    </a:moveTo>
                    <a:lnTo>
                      <a:pt x="234" y="27"/>
                    </a:lnTo>
                    <a:lnTo>
                      <a:pt x="217" y="35"/>
                    </a:lnTo>
                    <a:lnTo>
                      <a:pt x="213" y="43"/>
                    </a:lnTo>
                    <a:lnTo>
                      <a:pt x="210" y="53"/>
                    </a:lnTo>
                    <a:lnTo>
                      <a:pt x="188" y="62"/>
                    </a:lnTo>
                    <a:lnTo>
                      <a:pt x="183" y="74"/>
                    </a:lnTo>
                    <a:lnTo>
                      <a:pt x="184" y="90"/>
                    </a:lnTo>
                    <a:lnTo>
                      <a:pt x="191" y="106"/>
                    </a:lnTo>
                    <a:lnTo>
                      <a:pt x="191" y="113"/>
                    </a:lnTo>
                    <a:lnTo>
                      <a:pt x="184" y="117"/>
                    </a:lnTo>
                    <a:lnTo>
                      <a:pt x="179" y="110"/>
                    </a:lnTo>
                    <a:lnTo>
                      <a:pt x="164" y="110"/>
                    </a:lnTo>
                    <a:lnTo>
                      <a:pt x="153" y="106"/>
                    </a:lnTo>
                    <a:lnTo>
                      <a:pt x="149" y="111"/>
                    </a:lnTo>
                    <a:lnTo>
                      <a:pt x="116" y="114"/>
                    </a:lnTo>
                    <a:lnTo>
                      <a:pt x="97" y="127"/>
                    </a:lnTo>
                    <a:lnTo>
                      <a:pt x="83" y="127"/>
                    </a:lnTo>
                    <a:lnTo>
                      <a:pt x="70" y="119"/>
                    </a:lnTo>
                    <a:lnTo>
                      <a:pt x="59" y="118"/>
                    </a:lnTo>
                    <a:lnTo>
                      <a:pt x="51" y="124"/>
                    </a:lnTo>
                    <a:lnTo>
                      <a:pt x="49" y="132"/>
                    </a:lnTo>
                    <a:lnTo>
                      <a:pt x="44" y="134"/>
                    </a:lnTo>
                    <a:lnTo>
                      <a:pt x="34" y="129"/>
                    </a:lnTo>
                    <a:lnTo>
                      <a:pt x="28" y="121"/>
                    </a:lnTo>
                    <a:lnTo>
                      <a:pt x="19" y="119"/>
                    </a:lnTo>
                    <a:lnTo>
                      <a:pt x="11" y="119"/>
                    </a:lnTo>
                    <a:lnTo>
                      <a:pt x="0" y="123"/>
                    </a:lnTo>
                    <a:lnTo>
                      <a:pt x="7" y="132"/>
                    </a:lnTo>
                    <a:lnTo>
                      <a:pt x="16" y="137"/>
                    </a:lnTo>
                    <a:lnTo>
                      <a:pt x="17" y="144"/>
                    </a:lnTo>
                    <a:lnTo>
                      <a:pt x="17" y="155"/>
                    </a:lnTo>
                    <a:lnTo>
                      <a:pt x="11" y="162"/>
                    </a:lnTo>
                    <a:lnTo>
                      <a:pt x="17" y="167"/>
                    </a:lnTo>
                    <a:lnTo>
                      <a:pt x="27" y="171"/>
                    </a:lnTo>
                    <a:lnTo>
                      <a:pt x="36" y="172"/>
                    </a:lnTo>
                    <a:lnTo>
                      <a:pt x="44" y="168"/>
                    </a:lnTo>
                    <a:lnTo>
                      <a:pt x="51" y="173"/>
                    </a:lnTo>
                    <a:lnTo>
                      <a:pt x="65" y="178"/>
                    </a:lnTo>
                    <a:lnTo>
                      <a:pt x="68" y="177"/>
                    </a:lnTo>
                    <a:lnTo>
                      <a:pt x="84" y="172"/>
                    </a:lnTo>
                    <a:lnTo>
                      <a:pt x="104" y="165"/>
                    </a:lnTo>
                    <a:lnTo>
                      <a:pt x="122" y="164"/>
                    </a:lnTo>
                    <a:lnTo>
                      <a:pt x="132" y="161"/>
                    </a:lnTo>
                    <a:lnTo>
                      <a:pt x="137" y="157"/>
                    </a:lnTo>
                    <a:lnTo>
                      <a:pt x="143" y="156"/>
                    </a:lnTo>
                    <a:lnTo>
                      <a:pt x="146" y="159"/>
                    </a:lnTo>
                    <a:lnTo>
                      <a:pt x="146" y="164"/>
                    </a:lnTo>
                    <a:lnTo>
                      <a:pt x="148" y="171"/>
                    </a:lnTo>
                    <a:lnTo>
                      <a:pt x="152" y="178"/>
                    </a:lnTo>
                    <a:lnTo>
                      <a:pt x="163" y="187"/>
                    </a:lnTo>
                    <a:lnTo>
                      <a:pt x="168" y="187"/>
                    </a:lnTo>
                    <a:lnTo>
                      <a:pt x="178" y="193"/>
                    </a:lnTo>
                    <a:lnTo>
                      <a:pt x="208" y="198"/>
                    </a:lnTo>
                    <a:lnTo>
                      <a:pt x="222" y="203"/>
                    </a:lnTo>
                    <a:lnTo>
                      <a:pt x="231" y="203"/>
                    </a:lnTo>
                    <a:lnTo>
                      <a:pt x="247" y="203"/>
                    </a:lnTo>
                    <a:lnTo>
                      <a:pt x="275" y="205"/>
                    </a:lnTo>
                    <a:lnTo>
                      <a:pt x="283" y="200"/>
                    </a:lnTo>
                    <a:lnTo>
                      <a:pt x="292" y="189"/>
                    </a:lnTo>
                    <a:lnTo>
                      <a:pt x="305" y="187"/>
                    </a:lnTo>
                    <a:lnTo>
                      <a:pt x="325" y="191"/>
                    </a:lnTo>
                    <a:lnTo>
                      <a:pt x="330" y="182"/>
                    </a:lnTo>
                    <a:lnTo>
                      <a:pt x="334" y="182"/>
                    </a:lnTo>
                    <a:lnTo>
                      <a:pt x="351" y="184"/>
                    </a:lnTo>
                    <a:lnTo>
                      <a:pt x="353" y="176"/>
                    </a:lnTo>
                    <a:lnTo>
                      <a:pt x="362" y="172"/>
                    </a:lnTo>
                    <a:lnTo>
                      <a:pt x="372" y="161"/>
                    </a:lnTo>
                    <a:lnTo>
                      <a:pt x="383" y="159"/>
                    </a:lnTo>
                    <a:lnTo>
                      <a:pt x="382" y="148"/>
                    </a:lnTo>
                    <a:lnTo>
                      <a:pt x="382" y="138"/>
                    </a:lnTo>
                    <a:lnTo>
                      <a:pt x="390" y="119"/>
                    </a:lnTo>
                    <a:lnTo>
                      <a:pt x="384" y="111"/>
                    </a:lnTo>
                    <a:lnTo>
                      <a:pt x="388" y="103"/>
                    </a:lnTo>
                    <a:lnTo>
                      <a:pt x="415" y="103"/>
                    </a:lnTo>
                    <a:lnTo>
                      <a:pt x="420" y="95"/>
                    </a:lnTo>
                    <a:lnTo>
                      <a:pt x="420" y="75"/>
                    </a:lnTo>
                    <a:lnTo>
                      <a:pt x="412" y="62"/>
                    </a:lnTo>
                    <a:lnTo>
                      <a:pt x="406" y="40"/>
                    </a:lnTo>
                    <a:lnTo>
                      <a:pt x="406" y="26"/>
                    </a:lnTo>
                    <a:lnTo>
                      <a:pt x="398" y="15"/>
                    </a:lnTo>
                    <a:lnTo>
                      <a:pt x="362" y="19"/>
                    </a:lnTo>
                    <a:lnTo>
                      <a:pt x="348" y="6"/>
                    </a:lnTo>
                    <a:lnTo>
                      <a:pt x="340" y="1"/>
                    </a:lnTo>
                    <a:lnTo>
                      <a:pt x="307" y="0"/>
                    </a:lnTo>
                    <a:lnTo>
                      <a:pt x="301" y="10"/>
                    </a:lnTo>
                    <a:lnTo>
                      <a:pt x="297" y="19"/>
                    </a:lnTo>
                    <a:lnTo>
                      <a:pt x="287" y="27"/>
                    </a:lnTo>
                    <a:lnTo>
                      <a:pt x="278" y="31"/>
                    </a:lnTo>
                    <a:lnTo>
                      <a:pt x="267" y="32"/>
                    </a:lnTo>
                    <a:lnTo>
                      <a:pt x="256" y="31"/>
                    </a:lnTo>
                    <a:lnTo>
                      <a:pt x="249" y="25"/>
                    </a:lnTo>
                    <a:lnTo>
                      <a:pt x="235"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2" name="Freeform 176"/>
              <p:cNvSpPr>
                <a:spLocks noChangeAspect="1"/>
              </p:cNvSpPr>
              <p:nvPr/>
            </p:nvSpPr>
            <p:spPr bwMode="gray">
              <a:xfrm>
                <a:off x="4783931" y="2875310"/>
                <a:ext cx="7938" cy="4763"/>
              </a:xfrm>
              <a:custGeom>
                <a:avLst/>
                <a:gdLst/>
                <a:ahLst/>
                <a:cxnLst>
                  <a:cxn ang="0">
                    <a:pos x="18" y="7"/>
                  </a:cxn>
                  <a:cxn ang="0">
                    <a:pos x="21" y="11"/>
                  </a:cxn>
                  <a:cxn ang="0">
                    <a:pos x="16" y="13"/>
                  </a:cxn>
                  <a:cxn ang="0">
                    <a:pos x="10" y="12"/>
                  </a:cxn>
                  <a:cxn ang="0">
                    <a:pos x="6" y="7"/>
                  </a:cxn>
                  <a:cxn ang="0">
                    <a:pos x="0" y="0"/>
                  </a:cxn>
                  <a:cxn ang="0">
                    <a:pos x="13" y="1"/>
                  </a:cxn>
                  <a:cxn ang="0">
                    <a:pos x="18" y="7"/>
                  </a:cxn>
                </a:cxnLst>
                <a:rect l="0" t="0" r="r" b="b"/>
                <a:pathLst>
                  <a:path w="21" h="13">
                    <a:moveTo>
                      <a:pt x="18" y="7"/>
                    </a:moveTo>
                    <a:lnTo>
                      <a:pt x="21" y="11"/>
                    </a:lnTo>
                    <a:lnTo>
                      <a:pt x="16" y="13"/>
                    </a:lnTo>
                    <a:lnTo>
                      <a:pt x="10" y="12"/>
                    </a:lnTo>
                    <a:lnTo>
                      <a:pt x="6" y="7"/>
                    </a:lnTo>
                    <a:lnTo>
                      <a:pt x="0" y="0"/>
                    </a:lnTo>
                    <a:lnTo>
                      <a:pt x="13" y="1"/>
                    </a:lnTo>
                    <a:lnTo>
                      <a:pt x="18"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3" name="Freeform 177"/>
              <p:cNvSpPr>
                <a:spLocks noChangeAspect="1"/>
              </p:cNvSpPr>
              <p:nvPr/>
            </p:nvSpPr>
            <p:spPr bwMode="gray">
              <a:xfrm>
                <a:off x="4925219" y="2757835"/>
                <a:ext cx="4763" cy="9525"/>
              </a:xfrm>
              <a:custGeom>
                <a:avLst/>
                <a:gdLst/>
                <a:ahLst/>
                <a:cxnLst>
                  <a:cxn ang="0">
                    <a:pos x="8" y="30"/>
                  </a:cxn>
                  <a:cxn ang="0">
                    <a:pos x="14" y="23"/>
                  </a:cxn>
                  <a:cxn ang="0">
                    <a:pos x="14" y="12"/>
                  </a:cxn>
                  <a:cxn ang="0">
                    <a:pos x="13" y="5"/>
                  </a:cxn>
                  <a:cxn ang="0">
                    <a:pos x="4" y="0"/>
                  </a:cxn>
                  <a:cxn ang="0">
                    <a:pos x="2" y="8"/>
                  </a:cxn>
                  <a:cxn ang="0">
                    <a:pos x="0" y="18"/>
                  </a:cxn>
                  <a:cxn ang="0">
                    <a:pos x="8" y="30"/>
                  </a:cxn>
                </a:cxnLst>
                <a:rect l="0" t="0" r="r" b="b"/>
                <a:pathLst>
                  <a:path w="14" h="30">
                    <a:moveTo>
                      <a:pt x="8" y="30"/>
                    </a:moveTo>
                    <a:lnTo>
                      <a:pt x="14" y="23"/>
                    </a:lnTo>
                    <a:lnTo>
                      <a:pt x="14" y="12"/>
                    </a:lnTo>
                    <a:lnTo>
                      <a:pt x="13" y="5"/>
                    </a:lnTo>
                    <a:lnTo>
                      <a:pt x="4" y="0"/>
                    </a:lnTo>
                    <a:lnTo>
                      <a:pt x="2" y="8"/>
                    </a:lnTo>
                    <a:lnTo>
                      <a:pt x="0" y="18"/>
                    </a:lnTo>
                    <a:lnTo>
                      <a:pt x="8" y="3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74" name="Group 178"/>
              <p:cNvGrpSpPr>
                <a:grpSpLocks noChangeAspect="1"/>
              </p:cNvGrpSpPr>
              <p:nvPr/>
            </p:nvGrpSpPr>
            <p:grpSpPr bwMode="gray">
              <a:xfrm>
                <a:off x="4876006" y="2765772"/>
                <a:ext cx="204788" cy="242888"/>
                <a:chOff x="2589" y="1903"/>
                <a:chExt cx="129" cy="153"/>
              </a:xfrm>
              <a:grpFill/>
            </p:grpSpPr>
            <p:sp>
              <p:nvSpPr>
                <p:cNvPr id="217" name="Freeform 179"/>
                <p:cNvSpPr>
                  <a:spLocks noChangeAspect="1"/>
                </p:cNvSpPr>
                <p:nvPr/>
              </p:nvSpPr>
              <p:spPr bwMode="gray">
                <a:xfrm>
                  <a:off x="2653" y="2034"/>
                  <a:ext cx="34" cy="22"/>
                </a:xfrm>
                <a:custGeom>
                  <a:avLst/>
                  <a:gdLst/>
                  <a:ahLst/>
                  <a:cxnLst>
                    <a:cxn ang="0">
                      <a:pos x="172" y="0"/>
                    </a:cxn>
                    <a:cxn ang="0">
                      <a:pos x="168" y="1"/>
                    </a:cxn>
                    <a:cxn ang="0">
                      <a:pos x="168" y="2"/>
                    </a:cxn>
                    <a:cxn ang="0">
                      <a:pos x="167" y="12"/>
                    </a:cxn>
                    <a:cxn ang="0">
                      <a:pos x="153" y="34"/>
                    </a:cxn>
                    <a:cxn ang="0">
                      <a:pos x="143" y="60"/>
                    </a:cxn>
                    <a:cxn ang="0">
                      <a:pos x="142" y="66"/>
                    </a:cxn>
                    <a:cxn ang="0">
                      <a:pos x="146" y="70"/>
                    </a:cxn>
                    <a:cxn ang="0">
                      <a:pos x="147" y="75"/>
                    </a:cxn>
                    <a:cxn ang="0">
                      <a:pos x="152" y="87"/>
                    </a:cxn>
                    <a:cxn ang="0">
                      <a:pos x="146" y="103"/>
                    </a:cxn>
                    <a:cxn ang="0">
                      <a:pos x="145" y="110"/>
                    </a:cxn>
                    <a:cxn ang="0">
                      <a:pos x="130" y="110"/>
                    </a:cxn>
                    <a:cxn ang="0">
                      <a:pos x="118" y="108"/>
                    </a:cxn>
                    <a:cxn ang="0">
                      <a:pos x="108" y="98"/>
                    </a:cxn>
                    <a:cxn ang="0">
                      <a:pos x="99" y="88"/>
                    </a:cxn>
                    <a:cxn ang="0">
                      <a:pos x="84" y="83"/>
                    </a:cxn>
                    <a:cxn ang="0">
                      <a:pos x="76" y="82"/>
                    </a:cxn>
                    <a:cxn ang="0">
                      <a:pos x="67" y="79"/>
                    </a:cxn>
                    <a:cxn ang="0">
                      <a:pos x="61" y="71"/>
                    </a:cxn>
                    <a:cxn ang="0">
                      <a:pos x="49" y="66"/>
                    </a:cxn>
                    <a:cxn ang="0">
                      <a:pos x="37" y="56"/>
                    </a:cxn>
                    <a:cxn ang="0">
                      <a:pos x="25" y="51"/>
                    </a:cxn>
                    <a:cxn ang="0">
                      <a:pos x="8" y="48"/>
                    </a:cxn>
                    <a:cxn ang="0">
                      <a:pos x="2" y="40"/>
                    </a:cxn>
                    <a:cxn ang="0">
                      <a:pos x="0" y="26"/>
                    </a:cxn>
                    <a:cxn ang="0">
                      <a:pos x="1" y="18"/>
                    </a:cxn>
                    <a:cxn ang="0">
                      <a:pos x="3" y="15"/>
                    </a:cxn>
                    <a:cxn ang="0">
                      <a:pos x="6" y="10"/>
                    </a:cxn>
                    <a:cxn ang="0">
                      <a:pos x="9" y="8"/>
                    </a:cxn>
                    <a:cxn ang="0">
                      <a:pos x="19" y="15"/>
                    </a:cxn>
                    <a:cxn ang="0">
                      <a:pos x="25" y="15"/>
                    </a:cxn>
                    <a:cxn ang="0">
                      <a:pos x="41" y="5"/>
                    </a:cxn>
                    <a:cxn ang="0">
                      <a:pos x="62" y="15"/>
                    </a:cxn>
                    <a:cxn ang="0">
                      <a:pos x="66" y="22"/>
                    </a:cxn>
                    <a:cxn ang="0">
                      <a:pos x="73" y="22"/>
                    </a:cxn>
                    <a:cxn ang="0">
                      <a:pos x="80" y="20"/>
                    </a:cxn>
                    <a:cxn ang="0">
                      <a:pos x="110" y="16"/>
                    </a:cxn>
                    <a:cxn ang="0">
                      <a:pos x="119" y="13"/>
                    </a:cxn>
                    <a:cxn ang="0">
                      <a:pos x="127" y="8"/>
                    </a:cxn>
                    <a:cxn ang="0">
                      <a:pos x="146" y="8"/>
                    </a:cxn>
                    <a:cxn ang="0">
                      <a:pos x="152" y="4"/>
                    </a:cxn>
                    <a:cxn ang="0">
                      <a:pos x="163" y="2"/>
                    </a:cxn>
                    <a:cxn ang="0">
                      <a:pos x="172" y="0"/>
                    </a:cxn>
                  </a:cxnLst>
                  <a:rect l="0" t="0" r="r" b="b"/>
                  <a:pathLst>
                    <a:path w="172" h="110">
                      <a:moveTo>
                        <a:pt x="172" y="0"/>
                      </a:moveTo>
                      <a:lnTo>
                        <a:pt x="168" y="1"/>
                      </a:lnTo>
                      <a:lnTo>
                        <a:pt x="168" y="2"/>
                      </a:lnTo>
                      <a:lnTo>
                        <a:pt x="167" y="12"/>
                      </a:lnTo>
                      <a:lnTo>
                        <a:pt x="153" y="34"/>
                      </a:lnTo>
                      <a:lnTo>
                        <a:pt x="143" y="60"/>
                      </a:lnTo>
                      <a:lnTo>
                        <a:pt x="142" y="66"/>
                      </a:lnTo>
                      <a:lnTo>
                        <a:pt x="146" y="70"/>
                      </a:lnTo>
                      <a:lnTo>
                        <a:pt x="147" y="75"/>
                      </a:lnTo>
                      <a:lnTo>
                        <a:pt x="152" y="87"/>
                      </a:lnTo>
                      <a:lnTo>
                        <a:pt x="146" y="103"/>
                      </a:lnTo>
                      <a:lnTo>
                        <a:pt x="145" y="110"/>
                      </a:lnTo>
                      <a:lnTo>
                        <a:pt x="130" y="110"/>
                      </a:lnTo>
                      <a:lnTo>
                        <a:pt x="118" y="108"/>
                      </a:lnTo>
                      <a:lnTo>
                        <a:pt x="108" y="98"/>
                      </a:lnTo>
                      <a:lnTo>
                        <a:pt x="99" y="88"/>
                      </a:lnTo>
                      <a:lnTo>
                        <a:pt x="84" y="83"/>
                      </a:lnTo>
                      <a:lnTo>
                        <a:pt x="76" y="82"/>
                      </a:lnTo>
                      <a:lnTo>
                        <a:pt x="67" y="79"/>
                      </a:lnTo>
                      <a:lnTo>
                        <a:pt x="61" y="71"/>
                      </a:lnTo>
                      <a:lnTo>
                        <a:pt x="49" y="66"/>
                      </a:lnTo>
                      <a:lnTo>
                        <a:pt x="37" y="56"/>
                      </a:lnTo>
                      <a:lnTo>
                        <a:pt x="25" y="51"/>
                      </a:lnTo>
                      <a:lnTo>
                        <a:pt x="8" y="48"/>
                      </a:lnTo>
                      <a:lnTo>
                        <a:pt x="2" y="40"/>
                      </a:lnTo>
                      <a:lnTo>
                        <a:pt x="0" y="26"/>
                      </a:lnTo>
                      <a:lnTo>
                        <a:pt x="1" y="18"/>
                      </a:lnTo>
                      <a:lnTo>
                        <a:pt x="3" y="15"/>
                      </a:lnTo>
                      <a:lnTo>
                        <a:pt x="6" y="10"/>
                      </a:lnTo>
                      <a:lnTo>
                        <a:pt x="9" y="8"/>
                      </a:lnTo>
                      <a:lnTo>
                        <a:pt x="19" y="15"/>
                      </a:lnTo>
                      <a:lnTo>
                        <a:pt x="25" y="15"/>
                      </a:lnTo>
                      <a:lnTo>
                        <a:pt x="41" y="5"/>
                      </a:lnTo>
                      <a:lnTo>
                        <a:pt x="62" y="15"/>
                      </a:lnTo>
                      <a:lnTo>
                        <a:pt x="66" y="22"/>
                      </a:lnTo>
                      <a:lnTo>
                        <a:pt x="73" y="22"/>
                      </a:lnTo>
                      <a:lnTo>
                        <a:pt x="80" y="20"/>
                      </a:lnTo>
                      <a:lnTo>
                        <a:pt x="110" y="16"/>
                      </a:lnTo>
                      <a:lnTo>
                        <a:pt x="119" y="13"/>
                      </a:lnTo>
                      <a:lnTo>
                        <a:pt x="127" y="8"/>
                      </a:lnTo>
                      <a:lnTo>
                        <a:pt x="146" y="8"/>
                      </a:lnTo>
                      <a:lnTo>
                        <a:pt x="152" y="4"/>
                      </a:lnTo>
                      <a:lnTo>
                        <a:pt x="163" y="2"/>
                      </a:lnTo>
                      <a:lnTo>
                        <a:pt x="17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8" name="Freeform 180"/>
                <p:cNvSpPr>
                  <a:spLocks noChangeAspect="1"/>
                </p:cNvSpPr>
                <p:nvPr/>
              </p:nvSpPr>
              <p:spPr bwMode="gray">
                <a:xfrm>
                  <a:off x="2606" y="1991"/>
                  <a:ext cx="16" cy="35"/>
                </a:xfrm>
                <a:custGeom>
                  <a:avLst/>
                  <a:gdLst/>
                  <a:ahLst/>
                  <a:cxnLst>
                    <a:cxn ang="0">
                      <a:pos x="50" y="0"/>
                    </a:cxn>
                    <a:cxn ang="0">
                      <a:pos x="63" y="5"/>
                    </a:cxn>
                    <a:cxn ang="0">
                      <a:pos x="64" y="8"/>
                    </a:cxn>
                    <a:cxn ang="0">
                      <a:pos x="70" y="12"/>
                    </a:cxn>
                    <a:cxn ang="0">
                      <a:pos x="75" y="24"/>
                    </a:cxn>
                    <a:cxn ang="0">
                      <a:pos x="81" y="43"/>
                    </a:cxn>
                    <a:cxn ang="0">
                      <a:pos x="82" y="63"/>
                    </a:cxn>
                    <a:cxn ang="0">
                      <a:pos x="80" y="79"/>
                    </a:cxn>
                    <a:cxn ang="0">
                      <a:pos x="81" y="111"/>
                    </a:cxn>
                    <a:cxn ang="0">
                      <a:pos x="80" y="138"/>
                    </a:cxn>
                    <a:cxn ang="0">
                      <a:pos x="76" y="144"/>
                    </a:cxn>
                    <a:cxn ang="0">
                      <a:pos x="76" y="149"/>
                    </a:cxn>
                    <a:cxn ang="0">
                      <a:pos x="70" y="154"/>
                    </a:cxn>
                    <a:cxn ang="0">
                      <a:pos x="57" y="150"/>
                    </a:cxn>
                    <a:cxn ang="0">
                      <a:pos x="52" y="155"/>
                    </a:cxn>
                    <a:cxn ang="0">
                      <a:pos x="47" y="165"/>
                    </a:cxn>
                    <a:cxn ang="0">
                      <a:pos x="41" y="171"/>
                    </a:cxn>
                    <a:cxn ang="0">
                      <a:pos x="31" y="173"/>
                    </a:cxn>
                    <a:cxn ang="0">
                      <a:pos x="26" y="168"/>
                    </a:cxn>
                    <a:cxn ang="0">
                      <a:pos x="15" y="152"/>
                    </a:cxn>
                    <a:cxn ang="0">
                      <a:pos x="14" y="144"/>
                    </a:cxn>
                    <a:cxn ang="0">
                      <a:pos x="14" y="139"/>
                    </a:cxn>
                    <a:cxn ang="0">
                      <a:pos x="11" y="130"/>
                    </a:cxn>
                    <a:cxn ang="0">
                      <a:pos x="14" y="109"/>
                    </a:cxn>
                    <a:cxn ang="0">
                      <a:pos x="17" y="106"/>
                    </a:cxn>
                    <a:cxn ang="0">
                      <a:pos x="18" y="101"/>
                    </a:cxn>
                    <a:cxn ang="0">
                      <a:pos x="16" y="97"/>
                    </a:cxn>
                    <a:cxn ang="0">
                      <a:pos x="14" y="89"/>
                    </a:cxn>
                    <a:cxn ang="0">
                      <a:pos x="15" y="80"/>
                    </a:cxn>
                    <a:cxn ang="0">
                      <a:pos x="15" y="70"/>
                    </a:cxn>
                    <a:cxn ang="0">
                      <a:pos x="12" y="63"/>
                    </a:cxn>
                    <a:cxn ang="0">
                      <a:pos x="10" y="54"/>
                    </a:cxn>
                    <a:cxn ang="0">
                      <a:pos x="7" y="53"/>
                    </a:cxn>
                    <a:cxn ang="0">
                      <a:pos x="4" y="53"/>
                    </a:cxn>
                    <a:cxn ang="0">
                      <a:pos x="0" y="47"/>
                    </a:cxn>
                    <a:cxn ang="0">
                      <a:pos x="0" y="26"/>
                    </a:cxn>
                    <a:cxn ang="0">
                      <a:pos x="1" y="25"/>
                    </a:cxn>
                    <a:cxn ang="0">
                      <a:pos x="10" y="33"/>
                    </a:cxn>
                    <a:cxn ang="0">
                      <a:pos x="20" y="32"/>
                    </a:cxn>
                    <a:cxn ang="0">
                      <a:pos x="39" y="12"/>
                    </a:cxn>
                    <a:cxn ang="0">
                      <a:pos x="45" y="10"/>
                    </a:cxn>
                    <a:cxn ang="0">
                      <a:pos x="50" y="0"/>
                    </a:cxn>
                  </a:cxnLst>
                  <a:rect l="0" t="0" r="r" b="b"/>
                  <a:pathLst>
                    <a:path w="82" h="173">
                      <a:moveTo>
                        <a:pt x="50" y="0"/>
                      </a:moveTo>
                      <a:lnTo>
                        <a:pt x="63" y="5"/>
                      </a:lnTo>
                      <a:lnTo>
                        <a:pt x="64" y="8"/>
                      </a:lnTo>
                      <a:lnTo>
                        <a:pt x="70" y="12"/>
                      </a:lnTo>
                      <a:lnTo>
                        <a:pt x="75" y="24"/>
                      </a:lnTo>
                      <a:lnTo>
                        <a:pt x="81" y="43"/>
                      </a:lnTo>
                      <a:lnTo>
                        <a:pt x="82" y="63"/>
                      </a:lnTo>
                      <a:lnTo>
                        <a:pt x="80" y="79"/>
                      </a:lnTo>
                      <a:lnTo>
                        <a:pt x="81" y="111"/>
                      </a:lnTo>
                      <a:lnTo>
                        <a:pt x="80" y="138"/>
                      </a:lnTo>
                      <a:lnTo>
                        <a:pt x="76" y="144"/>
                      </a:lnTo>
                      <a:lnTo>
                        <a:pt x="76" y="149"/>
                      </a:lnTo>
                      <a:lnTo>
                        <a:pt x="70" y="154"/>
                      </a:lnTo>
                      <a:lnTo>
                        <a:pt x="57" y="150"/>
                      </a:lnTo>
                      <a:lnTo>
                        <a:pt x="52" y="155"/>
                      </a:lnTo>
                      <a:lnTo>
                        <a:pt x="47" y="165"/>
                      </a:lnTo>
                      <a:lnTo>
                        <a:pt x="41" y="171"/>
                      </a:lnTo>
                      <a:lnTo>
                        <a:pt x="31" y="173"/>
                      </a:lnTo>
                      <a:lnTo>
                        <a:pt x="26" y="168"/>
                      </a:lnTo>
                      <a:lnTo>
                        <a:pt x="15" y="152"/>
                      </a:lnTo>
                      <a:lnTo>
                        <a:pt x="14" y="144"/>
                      </a:lnTo>
                      <a:lnTo>
                        <a:pt x="14" y="139"/>
                      </a:lnTo>
                      <a:lnTo>
                        <a:pt x="11" y="130"/>
                      </a:lnTo>
                      <a:lnTo>
                        <a:pt x="14" y="109"/>
                      </a:lnTo>
                      <a:lnTo>
                        <a:pt x="17" y="106"/>
                      </a:lnTo>
                      <a:lnTo>
                        <a:pt x="18" y="101"/>
                      </a:lnTo>
                      <a:lnTo>
                        <a:pt x="16" y="97"/>
                      </a:lnTo>
                      <a:lnTo>
                        <a:pt x="14" y="89"/>
                      </a:lnTo>
                      <a:lnTo>
                        <a:pt x="15" y="80"/>
                      </a:lnTo>
                      <a:lnTo>
                        <a:pt x="15" y="70"/>
                      </a:lnTo>
                      <a:lnTo>
                        <a:pt x="12" y="63"/>
                      </a:lnTo>
                      <a:lnTo>
                        <a:pt x="10" y="54"/>
                      </a:lnTo>
                      <a:lnTo>
                        <a:pt x="7" y="53"/>
                      </a:lnTo>
                      <a:lnTo>
                        <a:pt x="4" y="53"/>
                      </a:lnTo>
                      <a:lnTo>
                        <a:pt x="0" y="47"/>
                      </a:lnTo>
                      <a:lnTo>
                        <a:pt x="0" y="26"/>
                      </a:lnTo>
                      <a:lnTo>
                        <a:pt x="1" y="25"/>
                      </a:lnTo>
                      <a:lnTo>
                        <a:pt x="10" y="33"/>
                      </a:lnTo>
                      <a:lnTo>
                        <a:pt x="20" y="32"/>
                      </a:lnTo>
                      <a:lnTo>
                        <a:pt x="39" y="12"/>
                      </a:lnTo>
                      <a:lnTo>
                        <a:pt x="45" y="10"/>
                      </a:lnTo>
                      <a:lnTo>
                        <a:pt x="5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9" name="Freeform 181"/>
                <p:cNvSpPr>
                  <a:spLocks noChangeAspect="1"/>
                </p:cNvSpPr>
                <p:nvPr/>
              </p:nvSpPr>
              <p:spPr bwMode="gray">
                <a:xfrm>
                  <a:off x="2589" y="1903"/>
                  <a:ext cx="129" cy="136"/>
                </a:xfrm>
                <a:custGeom>
                  <a:avLst/>
                  <a:gdLst/>
                  <a:ahLst/>
                  <a:cxnLst>
                    <a:cxn ang="0">
                      <a:pos x="195" y="38"/>
                    </a:cxn>
                    <a:cxn ang="0">
                      <a:pos x="186" y="59"/>
                    </a:cxn>
                    <a:cxn ang="0">
                      <a:pos x="147" y="53"/>
                    </a:cxn>
                    <a:cxn ang="0">
                      <a:pos x="125" y="89"/>
                    </a:cxn>
                    <a:cxn ang="0">
                      <a:pos x="98" y="73"/>
                    </a:cxn>
                    <a:cxn ang="0">
                      <a:pos x="75" y="76"/>
                    </a:cxn>
                    <a:cxn ang="0">
                      <a:pos x="23" y="96"/>
                    </a:cxn>
                    <a:cxn ang="0">
                      <a:pos x="5" y="107"/>
                    </a:cxn>
                    <a:cxn ang="0">
                      <a:pos x="2" y="156"/>
                    </a:cxn>
                    <a:cxn ang="0">
                      <a:pos x="11" y="177"/>
                    </a:cxn>
                    <a:cxn ang="0">
                      <a:pos x="13" y="216"/>
                    </a:cxn>
                    <a:cxn ang="0">
                      <a:pos x="48" y="245"/>
                    </a:cxn>
                    <a:cxn ang="0">
                      <a:pos x="64" y="254"/>
                    </a:cxn>
                    <a:cxn ang="0">
                      <a:pos x="94" y="224"/>
                    </a:cxn>
                    <a:cxn ang="0">
                      <a:pos x="132" y="213"/>
                    </a:cxn>
                    <a:cxn ang="0">
                      <a:pos x="195" y="259"/>
                    </a:cxn>
                    <a:cxn ang="0">
                      <a:pos x="231" y="333"/>
                    </a:cxn>
                    <a:cxn ang="0">
                      <a:pos x="259" y="358"/>
                    </a:cxn>
                    <a:cxn ang="0">
                      <a:pos x="309" y="410"/>
                    </a:cxn>
                    <a:cxn ang="0">
                      <a:pos x="379" y="444"/>
                    </a:cxn>
                    <a:cxn ang="0">
                      <a:pos x="421" y="479"/>
                    </a:cxn>
                    <a:cxn ang="0">
                      <a:pos x="444" y="488"/>
                    </a:cxn>
                    <a:cxn ang="0">
                      <a:pos x="455" y="520"/>
                    </a:cxn>
                    <a:cxn ang="0">
                      <a:pos x="483" y="527"/>
                    </a:cxn>
                    <a:cxn ang="0">
                      <a:pos x="498" y="559"/>
                    </a:cxn>
                    <a:cxn ang="0">
                      <a:pos x="507" y="624"/>
                    </a:cxn>
                    <a:cxn ang="0">
                      <a:pos x="492" y="661"/>
                    </a:cxn>
                    <a:cxn ang="0">
                      <a:pos x="496" y="681"/>
                    </a:cxn>
                    <a:cxn ang="0">
                      <a:pos x="522" y="661"/>
                    </a:cxn>
                    <a:cxn ang="0">
                      <a:pos x="540" y="643"/>
                    </a:cxn>
                    <a:cxn ang="0">
                      <a:pos x="562" y="607"/>
                    </a:cxn>
                    <a:cxn ang="0">
                      <a:pos x="568" y="585"/>
                    </a:cxn>
                    <a:cxn ang="0">
                      <a:pos x="549" y="558"/>
                    </a:cxn>
                    <a:cxn ang="0">
                      <a:pos x="551" y="511"/>
                    </a:cxn>
                    <a:cxn ang="0">
                      <a:pos x="604" y="512"/>
                    </a:cxn>
                    <a:cxn ang="0">
                      <a:pos x="637" y="546"/>
                    </a:cxn>
                    <a:cxn ang="0">
                      <a:pos x="636" y="511"/>
                    </a:cxn>
                    <a:cxn ang="0">
                      <a:pos x="572" y="460"/>
                    </a:cxn>
                    <a:cxn ang="0">
                      <a:pos x="510" y="430"/>
                    </a:cxn>
                    <a:cxn ang="0">
                      <a:pos x="508" y="414"/>
                    </a:cxn>
                    <a:cxn ang="0">
                      <a:pos x="500" y="392"/>
                    </a:cxn>
                    <a:cxn ang="0">
                      <a:pos x="465" y="394"/>
                    </a:cxn>
                    <a:cxn ang="0">
                      <a:pos x="437" y="382"/>
                    </a:cxn>
                    <a:cxn ang="0">
                      <a:pos x="405" y="345"/>
                    </a:cxn>
                    <a:cxn ang="0">
                      <a:pos x="382" y="285"/>
                    </a:cxn>
                    <a:cxn ang="0">
                      <a:pos x="362" y="263"/>
                    </a:cxn>
                    <a:cxn ang="0">
                      <a:pos x="314" y="230"/>
                    </a:cxn>
                    <a:cxn ang="0">
                      <a:pos x="308" y="177"/>
                    </a:cxn>
                    <a:cxn ang="0">
                      <a:pos x="304" y="156"/>
                    </a:cxn>
                    <a:cxn ang="0">
                      <a:pos x="318" y="126"/>
                    </a:cxn>
                    <a:cxn ang="0">
                      <a:pos x="366" y="111"/>
                    </a:cxn>
                    <a:cxn ang="0">
                      <a:pos x="379" y="121"/>
                    </a:cxn>
                    <a:cxn ang="0">
                      <a:pos x="393" y="119"/>
                    </a:cxn>
                    <a:cxn ang="0">
                      <a:pos x="385" y="105"/>
                    </a:cxn>
                    <a:cxn ang="0">
                      <a:pos x="371" y="84"/>
                    </a:cxn>
                    <a:cxn ang="0">
                      <a:pos x="367" y="69"/>
                    </a:cxn>
                    <a:cxn ang="0">
                      <a:pos x="372" y="47"/>
                    </a:cxn>
                    <a:cxn ang="0">
                      <a:pos x="313" y="31"/>
                    </a:cxn>
                    <a:cxn ang="0">
                      <a:pos x="296" y="3"/>
                    </a:cxn>
                    <a:cxn ang="0">
                      <a:pos x="272" y="8"/>
                    </a:cxn>
                    <a:cxn ang="0">
                      <a:pos x="215" y="22"/>
                    </a:cxn>
                  </a:cxnLst>
                  <a:rect l="0" t="0" r="r" b="b"/>
                  <a:pathLst>
                    <a:path w="645" h="681">
                      <a:moveTo>
                        <a:pt x="201" y="17"/>
                      </a:moveTo>
                      <a:lnTo>
                        <a:pt x="199" y="28"/>
                      </a:lnTo>
                      <a:lnTo>
                        <a:pt x="199" y="36"/>
                      </a:lnTo>
                      <a:lnTo>
                        <a:pt x="195" y="38"/>
                      </a:lnTo>
                      <a:lnTo>
                        <a:pt x="184" y="40"/>
                      </a:lnTo>
                      <a:lnTo>
                        <a:pt x="183" y="46"/>
                      </a:lnTo>
                      <a:lnTo>
                        <a:pt x="184" y="53"/>
                      </a:lnTo>
                      <a:lnTo>
                        <a:pt x="186" y="59"/>
                      </a:lnTo>
                      <a:lnTo>
                        <a:pt x="185" y="63"/>
                      </a:lnTo>
                      <a:lnTo>
                        <a:pt x="164" y="59"/>
                      </a:lnTo>
                      <a:lnTo>
                        <a:pt x="153" y="58"/>
                      </a:lnTo>
                      <a:lnTo>
                        <a:pt x="147" y="53"/>
                      </a:lnTo>
                      <a:lnTo>
                        <a:pt x="140" y="49"/>
                      </a:lnTo>
                      <a:lnTo>
                        <a:pt x="137" y="60"/>
                      </a:lnTo>
                      <a:lnTo>
                        <a:pt x="126" y="79"/>
                      </a:lnTo>
                      <a:lnTo>
                        <a:pt x="125" y="89"/>
                      </a:lnTo>
                      <a:lnTo>
                        <a:pt x="123" y="94"/>
                      </a:lnTo>
                      <a:lnTo>
                        <a:pt x="115" y="89"/>
                      </a:lnTo>
                      <a:lnTo>
                        <a:pt x="109" y="81"/>
                      </a:lnTo>
                      <a:lnTo>
                        <a:pt x="98" y="73"/>
                      </a:lnTo>
                      <a:lnTo>
                        <a:pt x="92" y="53"/>
                      </a:lnTo>
                      <a:lnTo>
                        <a:pt x="81" y="59"/>
                      </a:lnTo>
                      <a:lnTo>
                        <a:pt x="75" y="68"/>
                      </a:lnTo>
                      <a:lnTo>
                        <a:pt x="75" y="76"/>
                      </a:lnTo>
                      <a:lnTo>
                        <a:pt x="71" y="81"/>
                      </a:lnTo>
                      <a:lnTo>
                        <a:pt x="60" y="90"/>
                      </a:lnTo>
                      <a:lnTo>
                        <a:pt x="48" y="90"/>
                      </a:lnTo>
                      <a:lnTo>
                        <a:pt x="23" y="96"/>
                      </a:lnTo>
                      <a:lnTo>
                        <a:pt x="14" y="96"/>
                      </a:lnTo>
                      <a:lnTo>
                        <a:pt x="5" y="97"/>
                      </a:lnTo>
                      <a:lnTo>
                        <a:pt x="3" y="102"/>
                      </a:lnTo>
                      <a:lnTo>
                        <a:pt x="5" y="107"/>
                      </a:lnTo>
                      <a:lnTo>
                        <a:pt x="16" y="133"/>
                      </a:lnTo>
                      <a:lnTo>
                        <a:pt x="18" y="143"/>
                      </a:lnTo>
                      <a:lnTo>
                        <a:pt x="7" y="150"/>
                      </a:lnTo>
                      <a:lnTo>
                        <a:pt x="2" y="156"/>
                      </a:lnTo>
                      <a:lnTo>
                        <a:pt x="0" y="165"/>
                      </a:lnTo>
                      <a:lnTo>
                        <a:pt x="1" y="170"/>
                      </a:lnTo>
                      <a:lnTo>
                        <a:pt x="2" y="175"/>
                      </a:lnTo>
                      <a:lnTo>
                        <a:pt x="11" y="177"/>
                      </a:lnTo>
                      <a:lnTo>
                        <a:pt x="12" y="186"/>
                      </a:lnTo>
                      <a:lnTo>
                        <a:pt x="10" y="194"/>
                      </a:lnTo>
                      <a:lnTo>
                        <a:pt x="11" y="205"/>
                      </a:lnTo>
                      <a:lnTo>
                        <a:pt x="13" y="216"/>
                      </a:lnTo>
                      <a:lnTo>
                        <a:pt x="19" y="225"/>
                      </a:lnTo>
                      <a:lnTo>
                        <a:pt x="44" y="227"/>
                      </a:lnTo>
                      <a:lnTo>
                        <a:pt x="48" y="236"/>
                      </a:lnTo>
                      <a:lnTo>
                        <a:pt x="48" y="245"/>
                      </a:lnTo>
                      <a:lnTo>
                        <a:pt x="45" y="251"/>
                      </a:lnTo>
                      <a:lnTo>
                        <a:pt x="46" y="254"/>
                      </a:lnTo>
                      <a:lnTo>
                        <a:pt x="54" y="254"/>
                      </a:lnTo>
                      <a:lnTo>
                        <a:pt x="64" y="254"/>
                      </a:lnTo>
                      <a:lnTo>
                        <a:pt x="80" y="247"/>
                      </a:lnTo>
                      <a:lnTo>
                        <a:pt x="81" y="240"/>
                      </a:lnTo>
                      <a:lnTo>
                        <a:pt x="89" y="226"/>
                      </a:lnTo>
                      <a:lnTo>
                        <a:pt x="94" y="224"/>
                      </a:lnTo>
                      <a:lnTo>
                        <a:pt x="97" y="218"/>
                      </a:lnTo>
                      <a:lnTo>
                        <a:pt x="114" y="210"/>
                      </a:lnTo>
                      <a:lnTo>
                        <a:pt x="123" y="210"/>
                      </a:lnTo>
                      <a:lnTo>
                        <a:pt x="132" y="213"/>
                      </a:lnTo>
                      <a:lnTo>
                        <a:pt x="173" y="236"/>
                      </a:lnTo>
                      <a:lnTo>
                        <a:pt x="190" y="243"/>
                      </a:lnTo>
                      <a:lnTo>
                        <a:pt x="193" y="248"/>
                      </a:lnTo>
                      <a:lnTo>
                        <a:pt x="195" y="259"/>
                      </a:lnTo>
                      <a:lnTo>
                        <a:pt x="207" y="294"/>
                      </a:lnTo>
                      <a:lnTo>
                        <a:pt x="211" y="306"/>
                      </a:lnTo>
                      <a:lnTo>
                        <a:pt x="210" y="313"/>
                      </a:lnTo>
                      <a:lnTo>
                        <a:pt x="231" y="333"/>
                      </a:lnTo>
                      <a:lnTo>
                        <a:pt x="241" y="345"/>
                      </a:lnTo>
                      <a:lnTo>
                        <a:pt x="244" y="361"/>
                      </a:lnTo>
                      <a:lnTo>
                        <a:pt x="252" y="358"/>
                      </a:lnTo>
                      <a:lnTo>
                        <a:pt x="259" y="358"/>
                      </a:lnTo>
                      <a:lnTo>
                        <a:pt x="269" y="365"/>
                      </a:lnTo>
                      <a:lnTo>
                        <a:pt x="282" y="386"/>
                      </a:lnTo>
                      <a:lnTo>
                        <a:pt x="292" y="387"/>
                      </a:lnTo>
                      <a:lnTo>
                        <a:pt x="309" y="410"/>
                      </a:lnTo>
                      <a:lnTo>
                        <a:pt x="323" y="424"/>
                      </a:lnTo>
                      <a:lnTo>
                        <a:pt x="347" y="444"/>
                      </a:lnTo>
                      <a:lnTo>
                        <a:pt x="352" y="442"/>
                      </a:lnTo>
                      <a:lnTo>
                        <a:pt x="379" y="444"/>
                      </a:lnTo>
                      <a:lnTo>
                        <a:pt x="385" y="445"/>
                      </a:lnTo>
                      <a:lnTo>
                        <a:pt x="400" y="462"/>
                      </a:lnTo>
                      <a:lnTo>
                        <a:pt x="404" y="472"/>
                      </a:lnTo>
                      <a:lnTo>
                        <a:pt x="421" y="479"/>
                      </a:lnTo>
                      <a:lnTo>
                        <a:pt x="422" y="482"/>
                      </a:lnTo>
                      <a:lnTo>
                        <a:pt x="421" y="490"/>
                      </a:lnTo>
                      <a:lnTo>
                        <a:pt x="440" y="487"/>
                      </a:lnTo>
                      <a:lnTo>
                        <a:pt x="444" y="488"/>
                      </a:lnTo>
                      <a:lnTo>
                        <a:pt x="449" y="494"/>
                      </a:lnTo>
                      <a:lnTo>
                        <a:pt x="453" y="505"/>
                      </a:lnTo>
                      <a:lnTo>
                        <a:pt x="451" y="512"/>
                      </a:lnTo>
                      <a:lnTo>
                        <a:pt x="455" y="520"/>
                      </a:lnTo>
                      <a:lnTo>
                        <a:pt x="467" y="525"/>
                      </a:lnTo>
                      <a:lnTo>
                        <a:pt x="473" y="530"/>
                      </a:lnTo>
                      <a:lnTo>
                        <a:pt x="478" y="537"/>
                      </a:lnTo>
                      <a:lnTo>
                        <a:pt x="483" y="527"/>
                      </a:lnTo>
                      <a:lnTo>
                        <a:pt x="487" y="527"/>
                      </a:lnTo>
                      <a:lnTo>
                        <a:pt x="495" y="539"/>
                      </a:lnTo>
                      <a:lnTo>
                        <a:pt x="495" y="546"/>
                      </a:lnTo>
                      <a:lnTo>
                        <a:pt x="498" y="559"/>
                      </a:lnTo>
                      <a:lnTo>
                        <a:pt x="510" y="578"/>
                      </a:lnTo>
                      <a:lnTo>
                        <a:pt x="513" y="596"/>
                      </a:lnTo>
                      <a:lnTo>
                        <a:pt x="522" y="617"/>
                      </a:lnTo>
                      <a:lnTo>
                        <a:pt x="507" y="624"/>
                      </a:lnTo>
                      <a:lnTo>
                        <a:pt x="500" y="629"/>
                      </a:lnTo>
                      <a:lnTo>
                        <a:pt x="503" y="640"/>
                      </a:lnTo>
                      <a:lnTo>
                        <a:pt x="496" y="651"/>
                      </a:lnTo>
                      <a:lnTo>
                        <a:pt x="492" y="661"/>
                      </a:lnTo>
                      <a:lnTo>
                        <a:pt x="494" y="673"/>
                      </a:lnTo>
                      <a:lnTo>
                        <a:pt x="496" y="681"/>
                      </a:lnTo>
                      <a:lnTo>
                        <a:pt x="496" y="678"/>
                      </a:lnTo>
                      <a:lnTo>
                        <a:pt x="496" y="681"/>
                      </a:lnTo>
                      <a:lnTo>
                        <a:pt x="503" y="681"/>
                      </a:lnTo>
                      <a:lnTo>
                        <a:pt x="511" y="681"/>
                      </a:lnTo>
                      <a:lnTo>
                        <a:pt x="514" y="678"/>
                      </a:lnTo>
                      <a:lnTo>
                        <a:pt x="522" y="661"/>
                      </a:lnTo>
                      <a:lnTo>
                        <a:pt x="525" y="656"/>
                      </a:lnTo>
                      <a:lnTo>
                        <a:pt x="532" y="651"/>
                      </a:lnTo>
                      <a:lnTo>
                        <a:pt x="538" y="649"/>
                      </a:lnTo>
                      <a:lnTo>
                        <a:pt x="540" y="643"/>
                      </a:lnTo>
                      <a:lnTo>
                        <a:pt x="541" y="621"/>
                      </a:lnTo>
                      <a:lnTo>
                        <a:pt x="544" y="616"/>
                      </a:lnTo>
                      <a:lnTo>
                        <a:pt x="553" y="613"/>
                      </a:lnTo>
                      <a:lnTo>
                        <a:pt x="562" y="607"/>
                      </a:lnTo>
                      <a:lnTo>
                        <a:pt x="567" y="607"/>
                      </a:lnTo>
                      <a:lnTo>
                        <a:pt x="570" y="603"/>
                      </a:lnTo>
                      <a:lnTo>
                        <a:pt x="570" y="590"/>
                      </a:lnTo>
                      <a:lnTo>
                        <a:pt x="568" y="585"/>
                      </a:lnTo>
                      <a:lnTo>
                        <a:pt x="567" y="575"/>
                      </a:lnTo>
                      <a:lnTo>
                        <a:pt x="564" y="570"/>
                      </a:lnTo>
                      <a:lnTo>
                        <a:pt x="554" y="564"/>
                      </a:lnTo>
                      <a:lnTo>
                        <a:pt x="549" y="558"/>
                      </a:lnTo>
                      <a:lnTo>
                        <a:pt x="538" y="553"/>
                      </a:lnTo>
                      <a:lnTo>
                        <a:pt x="538" y="543"/>
                      </a:lnTo>
                      <a:lnTo>
                        <a:pt x="543" y="523"/>
                      </a:lnTo>
                      <a:lnTo>
                        <a:pt x="551" y="511"/>
                      </a:lnTo>
                      <a:lnTo>
                        <a:pt x="564" y="499"/>
                      </a:lnTo>
                      <a:lnTo>
                        <a:pt x="575" y="496"/>
                      </a:lnTo>
                      <a:lnTo>
                        <a:pt x="591" y="509"/>
                      </a:lnTo>
                      <a:lnTo>
                        <a:pt x="604" y="512"/>
                      </a:lnTo>
                      <a:lnTo>
                        <a:pt x="615" y="519"/>
                      </a:lnTo>
                      <a:lnTo>
                        <a:pt x="619" y="527"/>
                      </a:lnTo>
                      <a:lnTo>
                        <a:pt x="626" y="539"/>
                      </a:lnTo>
                      <a:lnTo>
                        <a:pt x="637" y="546"/>
                      </a:lnTo>
                      <a:lnTo>
                        <a:pt x="637" y="543"/>
                      </a:lnTo>
                      <a:lnTo>
                        <a:pt x="645" y="527"/>
                      </a:lnTo>
                      <a:lnTo>
                        <a:pt x="642" y="520"/>
                      </a:lnTo>
                      <a:lnTo>
                        <a:pt x="636" y="511"/>
                      </a:lnTo>
                      <a:lnTo>
                        <a:pt x="626" y="500"/>
                      </a:lnTo>
                      <a:lnTo>
                        <a:pt x="615" y="482"/>
                      </a:lnTo>
                      <a:lnTo>
                        <a:pt x="580" y="468"/>
                      </a:lnTo>
                      <a:lnTo>
                        <a:pt x="572" y="460"/>
                      </a:lnTo>
                      <a:lnTo>
                        <a:pt x="560" y="452"/>
                      </a:lnTo>
                      <a:lnTo>
                        <a:pt x="524" y="437"/>
                      </a:lnTo>
                      <a:lnTo>
                        <a:pt x="516" y="433"/>
                      </a:lnTo>
                      <a:lnTo>
                        <a:pt x="510" y="430"/>
                      </a:lnTo>
                      <a:lnTo>
                        <a:pt x="506" y="430"/>
                      </a:lnTo>
                      <a:lnTo>
                        <a:pt x="502" y="426"/>
                      </a:lnTo>
                      <a:lnTo>
                        <a:pt x="502" y="420"/>
                      </a:lnTo>
                      <a:lnTo>
                        <a:pt x="508" y="414"/>
                      </a:lnTo>
                      <a:lnTo>
                        <a:pt x="516" y="409"/>
                      </a:lnTo>
                      <a:lnTo>
                        <a:pt x="517" y="401"/>
                      </a:lnTo>
                      <a:lnTo>
                        <a:pt x="511" y="392"/>
                      </a:lnTo>
                      <a:lnTo>
                        <a:pt x="500" y="392"/>
                      </a:lnTo>
                      <a:lnTo>
                        <a:pt x="496" y="394"/>
                      </a:lnTo>
                      <a:lnTo>
                        <a:pt x="503" y="392"/>
                      </a:lnTo>
                      <a:lnTo>
                        <a:pt x="496" y="394"/>
                      </a:lnTo>
                      <a:lnTo>
                        <a:pt x="465" y="394"/>
                      </a:lnTo>
                      <a:lnTo>
                        <a:pt x="465" y="403"/>
                      </a:lnTo>
                      <a:lnTo>
                        <a:pt x="453" y="390"/>
                      </a:lnTo>
                      <a:lnTo>
                        <a:pt x="442" y="382"/>
                      </a:lnTo>
                      <a:lnTo>
                        <a:pt x="437" y="382"/>
                      </a:lnTo>
                      <a:lnTo>
                        <a:pt x="435" y="374"/>
                      </a:lnTo>
                      <a:lnTo>
                        <a:pt x="431" y="374"/>
                      </a:lnTo>
                      <a:lnTo>
                        <a:pt x="410" y="354"/>
                      </a:lnTo>
                      <a:lnTo>
                        <a:pt x="405" y="345"/>
                      </a:lnTo>
                      <a:lnTo>
                        <a:pt x="398" y="332"/>
                      </a:lnTo>
                      <a:lnTo>
                        <a:pt x="392" y="313"/>
                      </a:lnTo>
                      <a:lnTo>
                        <a:pt x="388" y="309"/>
                      </a:lnTo>
                      <a:lnTo>
                        <a:pt x="382" y="285"/>
                      </a:lnTo>
                      <a:lnTo>
                        <a:pt x="374" y="270"/>
                      </a:lnTo>
                      <a:lnTo>
                        <a:pt x="369" y="267"/>
                      </a:lnTo>
                      <a:lnTo>
                        <a:pt x="363" y="267"/>
                      </a:lnTo>
                      <a:lnTo>
                        <a:pt x="362" y="263"/>
                      </a:lnTo>
                      <a:lnTo>
                        <a:pt x="347" y="254"/>
                      </a:lnTo>
                      <a:lnTo>
                        <a:pt x="341" y="247"/>
                      </a:lnTo>
                      <a:lnTo>
                        <a:pt x="320" y="237"/>
                      </a:lnTo>
                      <a:lnTo>
                        <a:pt x="314" y="230"/>
                      </a:lnTo>
                      <a:lnTo>
                        <a:pt x="309" y="220"/>
                      </a:lnTo>
                      <a:lnTo>
                        <a:pt x="306" y="211"/>
                      </a:lnTo>
                      <a:lnTo>
                        <a:pt x="306" y="193"/>
                      </a:lnTo>
                      <a:lnTo>
                        <a:pt x="308" y="177"/>
                      </a:lnTo>
                      <a:lnTo>
                        <a:pt x="313" y="172"/>
                      </a:lnTo>
                      <a:lnTo>
                        <a:pt x="314" y="165"/>
                      </a:lnTo>
                      <a:lnTo>
                        <a:pt x="312" y="159"/>
                      </a:lnTo>
                      <a:lnTo>
                        <a:pt x="304" y="156"/>
                      </a:lnTo>
                      <a:lnTo>
                        <a:pt x="302" y="141"/>
                      </a:lnTo>
                      <a:lnTo>
                        <a:pt x="304" y="134"/>
                      </a:lnTo>
                      <a:lnTo>
                        <a:pt x="314" y="126"/>
                      </a:lnTo>
                      <a:lnTo>
                        <a:pt x="318" y="126"/>
                      </a:lnTo>
                      <a:lnTo>
                        <a:pt x="319" y="127"/>
                      </a:lnTo>
                      <a:lnTo>
                        <a:pt x="324" y="126"/>
                      </a:lnTo>
                      <a:lnTo>
                        <a:pt x="357" y="108"/>
                      </a:lnTo>
                      <a:lnTo>
                        <a:pt x="366" y="111"/>
                      </a:lnTo>
                      <a:lnTo>
                        <a:pt x="376" y="106"/>
                      </a:lnTo>
                      <a:lnTo>
                        <a:pt x="382" y="107"/>
                      </a:lnTo>
                      <a:lnTo>
                        <a:pt x="383" y="113"/>
                      </a:lnTo>
                      <a:lnTo>
                        <a:pt x="379" y="121"/>
                      </a:lnTo>
                      <a:lnTo>
                        <a:pt x="379" y="122"/>
                      </a:lnTo>
                      <a:lnTo>
                        <a:pt x="384" y="123"/>
                      </a:lnTo>
                      <a:lnTo>
                        <a:pt x="389" y="122"/>
                      </a:lnTo>
                      <a:lnTo>
                        <a:pt x="393" y="119"/>
                      </a:lnTo>
                      <a:lnTo>
                        <a:pt x="394" y="114"/>
                      </a:lnTo>
                      <a:lnTo>
                        <a:pt x="392" y="111"/>
                      </a:lnTo>
                      <a:lnTo>
                        <a:pt x="388" y="110"/>
                      </a:lnTo>
                      <a:lnTo>
                        <a:pt x="385" y="105"/>
                      </a:lnTo>
                      <a:lnTo>
                        <a:pt x="378" y="101"/>
                      </a:lnTo>
                      <a:lnTo>
                        <a:pt x="376" y="98"/>
                      </a:lnTo>
                      <a:lnTo>
                        <a:pt x="376" y="90"/>
                      </a:lnTo>
                      <a:lnTo>
                        <a:pt x="371" y="84"/>
                      </a:lnTo>
                      <a:lnTo>
                        <a:pt x="372" y="76"/>
                      </a:lnTo>
                      <a:lnTo>
                        <a:pt x="374" y="69"/>
                      </a:lnTo>
                      <a:lnTo>
                        <a:pt x="369" y="70"/>
                      </a:lnTo>
                      <a:lnTo>
                        <a:pt x="367" y="69"/>
                      </a:lnTo>
                      <a:lnTo>
                        <a:pt x="367" y="64"/>
                      </a:lnTo>
                      <a:lnTo>
                        <a:pt x="369" y="57"/>
                      </a:lnTo>
                      <a:lnTo>
                        <a:pt x="381" y="47"/>
                      </a:lnTo>
                      <a:lnTo>
                        <a:pt x="372" y="47"/>
                      </a:lnTo>
                      <a:lnTo>
                        <a:pt x="358" y="42"/>
                      </a:lnTo>
                      <a:lnTo>
                        <a:pt x="328" y="37"/>
                      </a:lnTo>
                      <a:lnTo>
                        <a:pt x="318" y="31"/>
                      </a:lnTo>
                      <a:lnTo>
                        <a:pt x="313" y="31"/>
                      </a:lnTo>
                      <a:lnTo>
                        <a:pt x="302" y="22"/>
                      </a:lnTo>
                      <a:lnTo>
                        <a:pt x="298" y="15"/>
                      </a:lnTo>
                      <a:lnTo>
                        <a:pt x="296" y="8"/>
                      </a:lnTo>
                      <a:lnTo>
                        <a:pt x="296" y="3"/>
                      </a:lnTo>
                      <a:lnTo>
                        <a:pt x="293" y="0"/>
                      </a:lnTo>
                      <a:lnTo>
                        <a:pt x="287" y="1"/>
                      </a:lnTo>
                      <a:lnTo>
                        <a:pt x="282" y="5"/>
                      </a:lnTo>
                      <a:lnTo>
                        <a:pt x="272" y="8"/>
                      </a:lnTo>
                      <a:lnTo>
                        <a:pt x="254" y="9"/>
                      </a:lnTo>
                      <a:lnTo>
                        <a:pt x="234" y="16"/>
                      </a:lnTo>
                      <a:lnTo>
                        <a:pt x="218" y="21"/>
                      </a:lnTo>
                      <a:lnTo>
                        <a:pt x="215" y="22"/>
                      </a:lnTo>
                      <a:lnTo>
                        <a:pt x="201" y="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175" name="Freeform 182"/>
              <p:cNvSpPr>
                <a:spLocks noChangeAspect="1"/>
              </p:cNvSpPr>
              <p:nvPr/>
            </p:nvSpPr>
            <p:spPr bwMode="gray">
              <a:xfrm>
                <a:off x="4858544" y="2684810"/>
                <a:ext cx="11113" cy="17463"/>
              </a:xfrm>
              <a:custGeom>
                <a:avLst/>
                <a:gdLst/>
                <a:ahLst/>
                <a:cxnLst>
                  <a:cxn ang="0">
                    <a:pos x="21" y="53"/>
                  </a:cxn>
                  <a:cxn ang="0">
                    <a:pos x="33" y="52"/>
                  </a:cxn>
                  <a:cxn ang="0">
                    <a:pos x="38" y="45"/>
                  </a:cxn>
                  <a:cxn ang="0">
                    <a:pos x="37" y="33"/>
                  </a:cxn>
                  <a:cxn ang="0">
                    <a:pos x="33" y="26"/>
                  </a:cxn>
                  <a:cxn ang="0">
                    <a:pos x="28" y="18"/>
                  </a:cxn>
                  <a:cxn ang="0">
                    <a:pos x="28" y="11"/>
                  </a:cxn>
                  <a:cxn ang="0">
                    <a:pos x="30" y="4"/>
                  </a:cxn>
                  <a:cxn ang="0">
                    <a:pos x="22" y="0"/>
                  </a:cxn>
                  <a:cxn ang="0">
                    <a:pos x="16" y="0"/>
                  </a:cxn>
                  <a:cxn ang="0">
                    <a:pos x="6" y="7"/>
                  </a:cxn>
                  <a:cxn ang="0">
                    <a:pos x="0" y="20"/>
                  </a:cxn>
                  <a:cxn ang="0">
                    <a:pos x="3" y="33"/>
                  </a:cxn>
                  <a:cxn ang="0">
                    <a:pos x="3" y="48"/>
                  </a:cxn>
                  <a:cxn ang="0">
                    <a:pos x="21" y="53"/>
                  </a:cxn>
                </a:cxnLst>
                <a:rect l="0" t="0" r="r" b="b"/>
                <a:pathLst>
                  <a:path w="38" h="53">
                    <a:moveTo>
                      <a:pt x="21" y="53"/>
                    </a:moveTo>
                    <a:lnTo>
                      <a:pt x="33" y="52"/>
                    </a:lnTo>
                    <a:lnTo>
                      <a:pt x="38" y="45"/>
                    </a:lnTo>
                    <a:lnTo>
                      <a:pt x="37" y="33"/>
                    </a:lnTo>
                    <a:lnTo>
                      <a:pt x="33" y="26"/>
                    </a:lnTo>
                    <a:lnTo>
                      <a:pt x="28" y="18"/>
                    </a:lnTo>
                    <a:lnTo>
                      <a:pt x="28" y="11"/>
                    </a:lnTo>
                    <a:lnTo>
                      <a:pt x="30" y="4"/>
                    </a:lnTo>
                    <a:lnTo>
                      <a:pt x="22" y="0"/>
                    </a:lnTo>
                    <a:lnTo>
                      <a:pt x="16" y="0"/>
                    </a:lnTo>
                    <a:lnTo>
                      <a:pt x="6" y="7"/>
                    </a:lnTo>
                    <a:lnTo>
                      <a:pt x="0" y="20"/>
                    </a:lnTo>
                    <a:lnTo>
                      <a:pt x="3" y="33"/>
                    </a:lnTo>
                    <a:lnTo>
                      <a:pt x="3" y="48"/>
                    </a:lnTo>
                    <a:lnTo>
                      <a:pt x="21" y="5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6" name="Freeform 183"/>
              <p:cNvSpPr>
                <a:spLocks noChangeAspect="1"/>
              </p:cNvSpPr>
              <p:nvPr/>
            </p:nvSpPr>
            <p:spPr bwMode="gray">
              <a:xfrm>
                <a:off x="4863306" y="2751485"/>
                <a:ext cx="77788" cy="44450"/>
              </a:xfrm>
              <a:custGeom>
                <a:avLst/>
                <a:gdLst/>
                <a:ahLst/>
                <a:cxnLst>
                  <a:cxn ang="0">
                    <a:pos x="52" y="131"/>
                  </a:cxn>
                  <a:cxn ang="0">
                    <a:pos x="42" y="119"/>
                  </a:cxn>
                  <a:cxn ang="0">
                    <a:pos x="38" y="100"/>
                  </a:cxn>
                  <a:cxn ang="0">
                    <a:pos x="10" y="117"/>
                  </a:cxn>
                  <a:cxn ang="0">
                    <a:pos x="0" y="119"/>
                  </a:cxn>
                  <a:cxn ang="0">
                    <a:pos x="5" y="84"/>
                  </a:cxn>
                  <a:cxn ang="0">
                    <a:pos x="13" y="74"/>
                  </a:cxn>
                  <a:cxn ang="0">
                    <a:pos x="21" y="67"/>
                  </a:cxn>
                  <a:cxn ang="0">
                    <a:pos x="30" y="49"/>
                  </a:cxn>
                  <a:cxn ang="0">
                    <a:pos x="50" y="18"/>
                  </a:cxn>
                  <a:cxn ang="0">
                    <a:pos x="70" y="13"/>
                  </a:cxn>
                  <a:cxn ang="0">
                    <a:pos x="85" y="3"/>
                  </a:cxn>
                  <a:cxn ang="0">
                    <a:pos x="127" y="6"/>
                  </a:cxn>
                  <a:cxn ang="0">
                    <a:pos x="172" y="6"/>
                  </a:cxn>
                  <a:cxn ang="0">
                    <a:pos x="197" y="22"/>
                  </a:cxn>
                  <a:cxn ang="0">
                    <a:pos x="193" y="40"/>
                  </a:cxn>
                  <a:cxn ang="0">
                    <a:pos x="207" y="57"/>
                  </a:cxn>
                  <a:cxn ang="0">
                    <a:pos x="226" y="63"/>
                  </a:cxn>
                  <a:cxn ang="0">
                    <a:pos x="241" y="63"/>
                  </a:cxn>
                  <a:cxn ang="0">
                    <a:pos x="239" y="82"/>
                  </a:cxn>
                  <a:cxn ang="0">
                    <a:pos x="224" y="86"/>
                  </a:cxn>
                  <a:cxn ang="0">
                    <a:pos x="224" y="99"/>
                  </a:cxn>
                  <a:cxn ang="0">
                    <a:pos x="225" y="109"/>
                  </a:cxn>
                  <a:cxn ang="0">
                    <a:pos x="193" y="104"/>
                  </a:cxn>
                  <a:cxn ang="0">
                    <a:pos x="180" y="95"/>
                  </a:cxn>
                  <a:cxn ang="0">
                    <a:pos x="166" y="126"/>
                  </a:cxn>
                  <a:cxn ang="0">
                    <a:pos x="163" y="140"/>
                  </a:cxn>
                  <a:cxn ang="0">
                    <a:pos x="149" y="127"/>
                  </a:cxn>
                  <a:cxn ang="0">
                    <a:pos x="132" y="99"/>
                  </a:cxn>
                  <a:cxn ang="0">
                    <a:pos x="115" y="114"/>
                  </a:cxn>
                  <a:cxn ang="0">
                    <a:pos x="111" y="127"/>
                  </a:cxn>
                  <a:cxn ang="0">
                    <a:pos x="88" y="136"/>
                  </a:cxn>
                  <a:cxn ang="0">
                    <a:pos x="54" y="142"/>
                  </a:cxn>
                </a:cxnLst>
                <a:rect l="0" t="0" r="r" b="b"/>
                <a:pathLst>
                  <a:path w="241" h="142">
                    <a:moveTo>
                      <a:pt x="54" y="142"/>
                    </a:moveTo>
                    <a:lnTo>
                      <a:pt x="52" y="131"/>
                    </a:lnTo>
                    <a:lnTo>
                      <a:pt x="45" y="130"/>
                    </a:lnTo>
                    <a:lnTo>
                      <a:pt x="42" y="119"/>
                    </a:lnTo>
                    <a:lnTo>
                      <a:pt x="42" y="101"/>
                    </a:lnTo>
                    <a:lnTo>
                      <a:pt x="38" y="100"/>
                    </a:lnTo>
                    <a:lnTo>
                      <a:pt x="21" y="100"/>
                    </a:lnTo>
                    <a:lnTo>
                      <a:pt x="10" y="117"/>
                    </a:lnTo>
                    <a:lnTo>
                      <a:pt x="4" y="121"/>
                    </a:lnTo>
                    <a:lnTo>
                      <a:pt x="0" y="119"/>
                    </a:lnTo>
                    <a:lnTo>
                      <a:pt x="2" y="97"/>
                    </a:lnTo>
                    <a:lnTo>
                      <a:pt x="5" y="84"/>
                    </a:lnTo>
                    <a:lnTo>
                      <a:pt x="9" y="81"/>
                    </a:lnTo>
                    <a:lnTo>
                      <a:pt x="13" y="74"/>
                    </a:lnTo>
                    <a:lnTo>
                      <a:pt x="20" y="70"/>
                    </a:lnTo>
                    <a:lnTo>
                      <a:pt x="21" y="67"/>
                    </a:lnTo>
                    <a:lnTo>
                      <a:pt x="24" y="57"/>
                    </a:lnTo>
                    <a:lnTo>
                      <a:pt x="30" y="49"/>
                    </a:lnTo>
                    <a:lnTo>
                      <a:pt x="53" y="23"/>
                    </a:lnTo>
                    <a:lnTo>
                      <a:pt x="50" y="18"/>
                    </a:lnTo>
                    <a:lnTo>
                      <a:pt x="53" y="11"/>
                    </a:lnTo>
                    <a:lnTo>
                      <a:pt x="70" y="13"/>
                    </a:lnTo>
                    <a:lnTo>
                      <a:pt x="78" y="9"/>
                    </a:lnTo>
                    <a:lnTo>
                      <a:pt x="85" y="3"/>
                    </a:lnTo>
                    <a:lnTo>
                      <a:pt x="91" y="9"/>
                    </a:lnTo>
                    <a:lnTo>
                      <a:pt x="127" y="6"/>
                    </a:lnTo>
                    <a:lnTo>
                      <a:pt x="153" y="0"/>
                    </a:lnTo>
                    <a:lnTo>
                      <a:pt x="172" y="6"/>
                    </a:lnTo>
                    <a:lnTo>
                      <a:pt x="190" y="13"/>
                    </a:lnTo>
                    <a:lnTo>
                      <a:pt x="197" y="22"/>
                    </a:lnTo>
                    <a:lnTo>
                      <a:pt x="195" y="30"/>
                    </a:lnTo>
                    <a:lnTo>
                      <a:pt x="193" y="40"/>
                    </a:lnTo>
                    <a:lnTo>
                      <a:pt x="201" y="52"/>
                    </a:lnTo>
                    <a:lnTo>
                      <a:pt x="207" y="57"/>
                    </a:lnTo>
                    <a:lnTo>
                      <a:pt x="217" y="62"/>
                    </a:lnTo>
                    <a:lnTo>
                      <a:pt x="226" y="63"/>
                    </a:lnTo>
                    <a:lnTo>
                      <a:pt x="234" y="58"/>
                    </a:lnTo>
                    <a:lnTo>
                      <a:pt x="241" y="63"/>
                    </a:lnTo>
                    <a:lnTo>
                      <a:pt x="239" y="74"/>
                    </a:lnTo>
                    <a:lnTo>
                      <a:pt x="239" y="82"/>
                    </a:lnTo>
                    <a:lnTo>
                      <a:pt x="235" y="84"/>
                    </a:lnTo>
                    <a:lnTo>
                      <a:pt x="224" y="86"/>
                    </a:lnTo>
                    <a:lnTo>
                      <a:pt x="223" y="92"/>
                    </a:lnTo>
                    <a:lnTo>
                      <a:pt x="224" y="99"/>
                    </a:lnTo>
                    <a:lnTo>
                      <a:pt x="226" y="105"/>
                    </a:lnTo>
                    <a:lnTo>
                      <a:pt x="225" y="109"/>
                    </a:lnTo>
                    <a:lnTo>
                      <a:pt x="204" y="105"/>
                    </a:lnTo>
                    <a:lnTo>
                      <a:pt x="193" y="104"/>
                    </a:lnTo>
                    <a:lnTo>
                      <a:pt x="187" y="99"/>
                    </a:lnTo>
                    <a:lnTo>
                      <a:pt x="180" y="95"/>
                    </a:lnTo>
                    <a:lnTo>
                      <a:pt x="177" y="106"/>
                    </a:lnTo>
                    <a:lnTo>
                      <a:pt x="166" y="126"/>
                    </a:lnTo>
                    <a:lnTo>
                      <a:pt x="165" y="135"/>
                    </a:lnTo>
                    <a:lnTo>
                      <a:pt x="163" y="140"/>
                    </a:lnTo>
                    <a:lnTo>
                      <a:pt x="155" y="135"/>
                    </a:lnTo>
                    <a:lnTo>
                      <a:pt x="149" y="127"/>
                    </a:lnTo>
                    <a:lnTo>
                      <a:pt x="138" y="119"/>
                    </a:lnTo>
                    <a:lnTo>
                      <a:pt x="132" y="99"/>
                    </a:lnTo>
                    <a:lnTo>
                      <a:pt x="121" y="105"/>
                    </a:lnTo>
                    <a:lnTo>
                      <a:pt x="115" y="114"/>
                    </a:lnTo>
                    <a:lnTo>
                      <a:pt x="115" y="122"/>
                    </a:lnTo>
                    <a:lnTo>
                      <a:pt x="111" y="127"/>
                    </a:lnTo>
                    <a:lnTo>
                      <a:pt x="100" y="136"/>
                    </a:lnTo>
                    <a:lnTo>
                      <a:pt x="88" y="136"/>
                    </a:lnTo>
                    <a:lnTo>
                      <a:pt x="63" y="142"/>
                    </a:lnTo>
                    <a:lnTo>
                      <a:pt x="54" y="14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7" name="Freeform 184"/>
              <p:cNvSpPr>
                <a:spLocks noChangeAspect="1"/>
              </p:cNvSpPr>
              <p:nvPr/>
            </p:nvSpPr>
            <p:spPr bwMode="gray">
              <a:xfrm>
                <a:off x="4809331" y="2649885"/>
                <a:ext cx="58738" cy="50800"/>
              </a:xfrm>
              <a:custGeom>
                <a:avLst/>
                <a:gdLst/>
                <a:ahLst/>
                <a:cxnLst>
                  <a:cxn ang="0">
                    <a:pos x="158" y="160"/>
                  </a:cxn>
                  <a:cxn ang="0">
                    <a:pos x="150" y="161"/>
                  </a:cxn>
                  <a:cxn ang="0">
                    <a:pos x="140" y="159"/>
                  </a:cxn>
                  <a:cxn ang="0">
                    <a:pos x="131" y="152"/>
                  </a:cxn>
                  <a:cxn ang="0">
                    <a:pos x="120" y="146"/>
                  </a:cxn>
                  <a:cxn ang="0">
                    <a:pos x="123" y="140"/>
                  </a:cxn>
                  <a:cxn ang="0">
                    <a:pos x="118" y="138"/>
                  </a:cxn>
                  <a:cxn ang="0">
                    <a:pos x="118" y="114"/>
                  </a:cxn>
                  <a:cxn ang="0">
                    <a:pos x="112" y="114"/>
                  </a:cxn>
                  <a:cxn ang="0">
                    <a:pos x="106" y="122"/>
                  </a:cxn>
                  <a:cxn ang="0">
                    <a:pos x="101" y="129"/>
                  </a:cxn>
                  <a:cxn ang="0">
                    <a:pos x="91" y="129"/>
                  </a:cxn>
                  <a:cxn ang="0">
                    <a:pos x="81" y="125"/>
                  </a:cxn>
                  <a:cxn ang="0">
                    <a:pos x="79" y="110"/>
                  </a:cxn>
                  <a:cxn ang="0">
                    <a:pos x="76" y="101"/>
                  </a:cxn>
                  <a:cxn ang="0">
                    <a:pos x="70" y="96"/>
                  </a:cxn>
                  <a:cxn ang="0">
                    <a:pos x="58" y="92"/>
                  </a:cxn>
                  <a:cxn ang="0">
                    <a:pos x="44" y="84"/>
                  </a:cxn>
                  <a:cxn ang="0">
                    <a:pos x="34" y="80"/>
                  </a:cxn>
                  <a:cxn ang="0">
                    <a:pos x="25" y="62"/>
                  </a:cxn>
                  <a:cxn ang="0">
                    <a:pos x="13" y="63"/>
                  </a:cxn>
                  <a:cxn ang="0">
                    <a:pos x="2" y="58"/>
                  </a:cxn>
                  <a:cxn ang="0">
                    <a:pos x="0" y="48"/>
                  </a:cxn>
                  <a:cxn ang="0">
                    <a:pos x="0" y="32"/>
                  </a:cxn>
                  <a:cxn ang="0">
                    <a:pos x="0" y="28"/>
                  </a:cxn>
                  <a:cxn ang="0">
                    <a:pos x="23" y="15"/>
                  </a:cxn>
                  <a:cxn ang="0">
                    <a:pos x="33" y="11"/>
                  </a:cxn>
                  <a:cxn ang="0">
                    <a:pos x="39" y="10"/>
                  </a:cxn>
                  <a:cxn ang="0">
                    <a:pos x="39" y="11"/>
                  </a:cxn>
                  <a:cxn ang="0">
                    <a:pos x="56" y="20"/>
                  </a:cxn>
                  <a:cxn ang="0">
                    <a:pos x="76" y="14"/>
                  </a:cxn>
                  <a:cxn ang="0">
                    <a:pos x="91" y="4"/>
                  </a:cxn>
                  <a:cxn ang="0">
                    <a:pos x="103" y="1"/>
                  </a:cxn>
                  <a:cxn ang="0">
                    <a:pos x="118" y="0"/>
                  </a:cxn>
                  <a:cxn ang="0">
                    <a:pos x="124" y="6"/>
                  </a:cxn>
                  <a:cxn ang="0">
                    <a:pos x="127" y="6"/>
                  </a:cxn>
                  <a:cxn ang="0">
                    <a:pos x="129" y="14"/>
                  </a:cxn>
                  <a:cxn ang="0">
                    <a:pos x="138" y="17"/>
                  </a:cxn>
                  <a:cxn ang="0">
                    <a:pos x="146" y="19"/>
                  </a:cxn>
                  <a:cxn ang="0">
                    <a:pos x="155" y="24"/>
                  </a:cxn>
                  <a:cxn ang="0">
                    <a:pos x="155" y="35"/>
                  </a:cxn>
                  <a:cxn ang="0">
                    <a:pos x="154" y="44"/>
                  </a:cxn>
                  <a:cxn ang="0">
                    <a:pos x="156" y="55"/>
                  </a:cxn>
                  <a:cxn ang="0">
                    <a:pos x="163" y="62"/>
                  </a:cxn>
                  <a:cxn ang="0">
                    <a:pos x="176" y="62"/>
                  </a:cxn>
                  <a:cxn ang="0">
                    <a:pos x="181" y="68"/>
                  </a:cxn>
                  <a:cxn ang="0">
                    <a:pos x="182" y="79"/>
                  </a:cxn>
                  <a:cxn ang="0">
                    <a:pos x="188" y="87"/>
                  </a:cxn>
                  <a:cxn ang="0">
                    <a:pos x="188" y="96"/>
                  </a:cxn>
                  <a:cxn ang="0">
                    <a:pos x="177" y="112"/>
                  </a:cxn>
                  <a:cxn ang="0">
                    <a:pos x="171" y="112"/>
                  </a:cxn>
                  <a:cxn ang="0">
                    <a:pos x="161" y="119"/>
                  </a:cxn>
                  <a:cxn ang="0">
                    <a:pos x="155" y="132"/>
                  </a:cxn>
                  <a:cxn ang="0">
                    <a:pos x="158" y="145"/>
                  </a:cxn>
                  <a:cxn ang="0">
                    <a:pos x="158" y="160"/>
                  </a:cxn>
                </a:cxnLst>
                <a:rect l="0" t="0" r="r" b="b"/>
                <a:pathLst>
                  <a:path w="188" h="161">
                    <a:moveTo>
                      <a:pt x="158" y="160"/>
                    </a:moveTo>
                    <a:lnTo>
                      <a:pt x="150" y="161"/>
                    </a:lnTo>
                    <a:lnTo>
                      <a:pt x="140" y="159"/>
                    </a:lnTo>
                    <a:lnTo>
                      <a:pt x="131" y="152"/>
                    </a:lnTo>
                    <a:lnTo>
                      <a:pt x="120" y="146"/>
                    </a:lnTo>
                    <a:lnTo>
                      <a:pt x="123" y="140"/>
                    </a:lnTo>
                    <a:lnTo>
                      <a:pt x="118" y="138"/>
                    </a:lnTo>
                    <a:lnTo>
                      <a:pt x="118" y="114"/>
                    </a:lnTo>
                    <a:lnTo>
                      <a:pt x="112" y="114"/>
                    </a:lnTo>
                    <a:lnTo>
                      <a:pt x="106" y="122"/>
                    </a:lnTo>
                    <a:lnTo>
                      <a:pt x="101" y="129"/>
                    </a:lnTo>
                    <a:lnTo>
                      <a:pt x="91" y="129"/>
                    </a:lnTo>
                    <a:lnTo>
                      <a:pt x="81" y="125"/>
                    </a:lnTo>
                    <a:lnTo>
                      <a:pt x="79" y="110"/>
                    </a:lnTo>
                    <a:lnTo>
                      <a:pt x="76" y="101"/>
                    </a:lnTo>
                    <a:lnTo>
                      <a:pt x="70" y="96"/>
                    </a:lnTo>
                    <a:lnTo>
                      <a:pt x="58" y="92"/>
                    </a:lnTo>
                    <a:lnTo>
                      <a:pt x="44" y="84"/>
                    </a:lnTo>
                    <a:lnTo>
                      <a:pt x="34" y="80"/>
                    </a:lnTo>
                    <a:lnTo>
                      <a:pt x="25" y="62"/>
                    </a:lnTo>
                    <a:lnTo>
                      <a:pt x="13" y="63"/>
                    </a:lnTo>
                    <a:lnTo>
                      <a:pt x="2" y="58"/>
                    </a:lnTo>
                    <a:lnTo>
                      <a:pt x="0" y="48"/>
                    </a:lnTo>
                    <a:lnTo>
                      <a:pt x="0" y="32"/>
                    </a:lnTo>
                    <a:lnTo>
                      <a:pt x="0" y="28"/>
                    </a:lnTo>
                    <a:lnTo>
                      <a:pt x="23" y="15"/>
                    </a:lnTo>
                    <a:lnTo>
                      <a:pt x="33" y="11"/>
                    </a:lnTo>
                    <a:lnTo>
                      <a:pt x="39" y="10"/>
                    </a:lnTo>
                    <a:lnTo>
                      <a:pt x="39" y="11"/>
                    </a:lnTo>
                    <a:lnTo>
                      <a:pt x="56" y="20"/>
                    </a:lnTo>
                    <a:lnTo>
                      <a:pt x="76" y="14"/>
                    </a:lnTo>
                    <a:lnTo>
                      <a:pt x="91" y="4"/>
                    </a:lnTo>
                    <a:lnTo>
                      <a:pt x="103" y="1"/>
                    </a:lnTo>
                    <a:lnTo>
                      <a:pt x="118" y="0"/>
                    </a:lnTo>
                    <a:lnTo>
                      <a:pt x="124" y="6"/>
                    </a:lnTo>
                    <a:lnTo>
                      <a:pt x="127" y="6"/>
                    </a:lnTo>
                    <a:lnTo>
                      <a:pt x="129" y="14"/>
                    </a:lnTo>
                    <a:lnTo>
                      <a:pt x="138" y="17"/>
                    </a:lnTo>
                    <a:lnTo>
                      <a:pt x="146" y="19"/>
                    </a:lnTo>
                    <a:lnTo>
                      <a:pt x="155" y="24"/>
                    </a:lnTo>
                    <a:lnTo>
                      <a:pt x="155" y="35"/>
                    </a:lnTo>
                    <a:lnTo>
                      <a:pt x="154" y="44"/>
                    </a:lnTo>
                    <a:lnTo>
                      <a:pt x="156" y="55"/>
                    </a:lnTo>
                    <a:lnTo>
                      <a:pt x="163" y="62"/>
                    </a:lnTo>
                    <a:lnTo>
                      <a:pt x="176" y="62"/>
                    </a:lnTo>
                    <a:lnTo>
                      <a:pt x="181" y="68"/>
                    </a:lnTo>
                    <a:lnTo>
                      <a:pt x="182" y="79"/>
                    </a:lnTo>
                    <a:lnTo>
                      <a:pt x="188" y="87"/>
                    </a:lnTo>
                    <a:lnTo>
                      <a:pt x="188" y="96"/>
                    </a:lnTo>
                    <a:lnTo>
                      <a:pt x="177" y="112"/>
                    </a:lnTo>
                    <a:lnTo>
                      <a:pt x="171" y="112"/>
                    </a:lnTo>
                    <a:lnTo>
                      <a:pt x="161" y="119"/>
                    </a:lnTo>
                    <a:lnTo>
                      <a:pt x="155" y="132"/>
                    </a:lnTo>
                    <a:lnTo>
                      <a:pt x="158" y="145"/>
                    </a:lnTo>
                    <a:lnTo>
                      <a:pt x="158" y="16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8" name="Freeform 185"/>
              <p:cNvSpPr>
                <a:spLocks noChangeAspect="1"/>
              </p:cNvSpPr>
              <p:nvPr/>
            </p:nvSpPr>
            <p:spPr bwMode="gray">
              <a:xfrm>
                <a:off x="4601369" y="2848322"/>
                <a:ext cx="217488" cy="173038"/>
              </a:xfrm>
              <a:custGeom>
                <a:avLst/>
                <a:gdLst/>
                <a:ahLst/>
                <a:cxnLst>
                  <a:cxn ang="0">
                    <a:pos x="100" y="440"/>
                  </a:cxn>
                  <a:cxn ang="0">
                    <a:pos x="128" y="410"/>
                  </a:cxn>
                  <a:cxn ang="0">
                    <a:pos x="112" y="376"/>
                  </a:cxn>
                  <a:cxn ang="0">
                    <a:pos x="124" y="340"/>
                  </a:cxn>
                  <a:cxn ang="0">
                    <a:pos x="106" y="301"/>
                  </a:cxn>
                  <a:cxn ang="0">
                    <a:pos x="135" y="280"/>
                  </a:cxn>
                  <a:cxn ang="0">
                    <a:pos x="129" y="253"/>
                  </a:cxn>
                  <a:cxn ang="0">
                    <a:pos x="138" y="210"/>
                  </a:cxn>
                  <a:cxn ang="0">
                    <a:pos x="169" y="165"/>
                  </a:cxn>
                  <a:cxn ang="0">
                    <a:pos x="155" y="138"/>
                  </a:cxn>
                  <a:cxn ang="0">
                    <a:pos x="110" y="140"/>
                  </a:cxn>
                  <a:cxn ang="0">
                    <a:pos x="65" y="135"/>
                  </a:cxn>
                  <a:cxn ang="0">
                    <a:pos x="36" y="131"/>
                  </a:cxn>
                  <a:cxn ang="0">
                    <a:pos x="25" y="128"/>
                  </a:cxn>
                  <a:cxn ang="0">
                    <a:pos x="26" y="108"/>
                  </a:cxn>
                  <a:cxn ang="0">
                    <a:pos x="27" y="82"/>
                  </a:cxn>
                  <a:cxn ang="0">
                    <a:pos x="16" y="70"/>
                  </a:cxn>
                  <a:cxn ang="0">
                    <a:pos x="17" y="34"/>
                  </a:cxn>
                  <a:cxn ang="0">
                    <a:pos x="56" y="22"/>
                  </a:cxn>
                  <a:cxn ang="0">
                    <a:pos x="84" y="0"/>
                  </a:cxn>
                  <a:cxn ang="0">
                    <a:pos x="129" y="14"/>
                  </a:cxn>
                  <a:cxn ang="0">
                    <a:pos x="192" y="9"/>
                  </a:cxn>
                  <a:cxn ang="0">
                    <a:pos x="256" y="22"/>
                  </a:cxn>
                  <a:cxn ang="0">
                    <a:pos x="306" y="18"/>
                  </a:cxn>
                  <a:cxn ang="0">
                    <a:pos x="366" y="23"/>
                  </a:cxn>
                  <a:cxn ang="0">
                    <a:pos x="408" y="27"/>
                  </a:cxn>
                  <a:cxn ang="0">
                    <a:pos x="440" y="54"/>
                  </a:cxn>
                  <a:cxn ang="0">
                    <a:pos x="469" y="69"/>
                  </a:cxn>
                  <a:cxn ang="0">
                    <a:pos x="537" y="81"/>
                  </a:cxn>
                  <a:cxn ang="0">
                    <a:pos x="564" y="75"/>
                  </a:cxn>
                  <a:cxn ang="0">
                    <a:pos x="589" y="97"/>
                  </a:cxn>
                  <a:cxn ang="0">
                    <a:pos x="597" y="92"/>
                  </a:cxn>
                  <a:cxn ang="0">
                    <a:pos x="644" y="101"/>
                  </a:cxn>
                  <a:cxn ang="0">
                    <a:pos x="678" y="100"/>
                  </a:cxn>
                  <a:cxn ang="0">
                    <a:pos x="678" y="114"/>
                  </a:cxn>
                  <a:cxn ang="0">
                    <a:pos x="675" y="144"/>
                  </a:cxn>
                  <a:cxn ang="0">
                    <a:pos x="564" y="203"/>
                  </a:cxn>
                  <a:cxn ang="0">
                    <a:pos x="543" y="232"/>
                  </a:cxn>
                  <a:cxn ang="0">
                    <a:pos x="495" y="300"/>
                  </a:cxn>
                  <a:cxn ang="0">
                    <a:pos x="489" y="321"/>
                  </a:cxn>
                  <a:cxn ang="0">
                    <a:pos x="497" y="343"/>
                  </a:cxn>
                  <a:cxn ang="0">
                    <a:pos x="515" y="354"/>
                  </a:cxn>
                  <a:cxn ang="0">
                    <a:pos x="500" y="378"/>
                  </a:cxn>
                  <a:cxn ang="0">
                    <a:pos x="474" y="409"/>
                  </a:cxn>
                  <a:cxn ang="0">
                    <a:pos x="465" y="435"/>
                  </a:cxn>
                  <a:cxn ang="0">
                    <a:pos x="415" y="463"/>
                  </a:cxn>
                  <a:cxn ang="0">
                    <a:pos x="398" y="496"/>
                  </a:cxn>
                  <a:cxn ang="0">
                    <a:pos x="364" y="501"/>
                  </a:cxn>
                  <a:cxn ang="0">
                    <a:pos x="318" y="500"/>
                  </a:cxn>
                  <a:cxn ang="0">
                    <a:pos x="258" y="515"/>
                  </a:cxn>
                  <a:cxn ang="0">
                    <a:pos x="226" y="529"/>
                  </a:cxn>
                  <a:cxn ang="0">
                    <a:pos x="210" y="545"/>
                  </a:cxn>
                  <a:cxn ang="0">
                    <a:pos x="170" y="517"/>
                  </a:cxn>
                  <a:cxn ang="0">
                    <a:pos x="161" y="491"/>
                  </a:cxn>
                  <a:cxn ang="0">
                    <a:pos x="148" y="477"/>
                  </a:cxn>
                  <a:cxn ang="0">
                    <a:pos x="105" y="468"/>
                  </a:cxn>
                </a:cxnLst>
                <a:rect l="0" t="0" r="r" b="b"/>
                <a:pathLst>
                  <a:path w="687" h="545">
                    <a:moveTo>
                      <a:pt x="105" y="468"/>
                    </a:moveTo>
                    <a:lnTo>
                      <a:pt x="101" y="451"/>
                    </a:lnTo>
                    <a:lnTo>
                      <a:pt x="100" y="440"/>
                    </a:lnTo>
                    <a:lnTo>
                      <a:pt x="107" y="430"/>
                    </a:lnTo>
                    <a:lnTo>
                      <a:pt x="122" y="419"/>
                    </a:lnTo>
                    <a:lnTo>
                      <a:pt x="128" y="410"/>
                    </a:lnTo>
                    <a:lnTo>
                      <a:pt x="126" y="399"/>
                    </a:lnTo>
                    <a:lnTo>
                      <a:pt x="116" y="388"/>
                    </a:lnTo>
                    <a:lnTo>
                      <a:pt x="112" y="376"/>
                    </a:lnTo>
                    <a:lnTo>
                      <a:pt x="113" y="361"/>
                    </a:lnTo>
                    <a:lnTo>
                      <a:pt x="121" y="349"/>
                    </a:lnTo>
                    <a:lnTo>
                      <a:pt x="124" y="340"/>
                    </a:lnTo>
                    <a:lnTo>
                      <a:pt x="122" y="335"/>
                    </a:lnTo>
                    <a:lnTo>
                      <a:pt x="110" y="317"/>
                    </a:lnTo>
                    <a:lnTo>
                      <a:pt x="106" y="301"/>
                    </a:lnTo>
                    <a:lnTo>
                      <a:pt x="114" y="295"/>
                    </a:lnTo>
                    <a:lnTo>
                      <a:pt x="126" y="291"/>
                    </a:lnTo>
                    <a:lnTo>
                      <a:pt x="135" y="280"/>
                    </a:lnTo>
                    <a:lnTo>
                      <a:pt x="137" y="270"/>
                    </a:lnTo>
                    <a:lnTo>
                      <a:pt x="129" y="260"/>
                    </a:lnTo>
                    <a:lnTo>
                      <a:pt x="129" y="253"/>
                    </a:lnTo>
                    <a:lnTo>
                      <a:pt x="135" y="238"/>
                    </a:lnTo>
                    <a:lnTo>
                      <a:pt x="138" y="224"/>
                    </a:lnTo>
                    <a:lnTo>
                      <a:pt x="138" y="210"/>
                    </a:lnTo>
                    <a:lnTo>
                      <a:pt x="139" y="200"/>
                    </a:lnTo>
                    <a:lnTo>
                      <a:pt x="161" y="178"/>
                    </a:lnTo>
                    <a:lnTo>
                      <a:pt x="169" y="165"/>
                    </a:lnTo>
                    <a:lnTo>
                      <a:pt x="169" y="156"/>
                    </a:lnTo>
                    <a:lnTo>
                      <a:pt x="161" y="147"/>
                    </a:lnTo>
                    <a:lnTo>
                      <a:pt x="155" y="138"/>
                    </a:lnTo>
                    <a:lnTo>
                      <a:pt x="140" y="134"/>
                    </a:lnTo>
                    <a:lnTo>
                      <a:pt x="123" y="134"/>
                    </a:lnTo>
                    <a:lnTo>
                      <a:pt x="110" y="140"/>
                    </a:lnTo>
                    <a:lnTo>
                      <a:pt x="86" y="138"/>
                    </a:lnTo>
                    <a:lnTo>
                      <a:pt x="73" y="140"/>
                    </a:lnTo>
                    <a:lnTo>
                      <a:pt x="65" y="135"/>
                    </a:lnTo>
                    <a:lnTo>
                      <a:pt x="64" y="123"/>
                    </a:lnTo>
                    <a:lnTo>
                      <a:pt x="51" y="125"/>
                    </a:lnTo>
                    <a:lnTo>
                      <a:pt x="36" y="131"/>
                    </a:lnTo>
                    <a:lnTo>
                      <a:pt x="27" y="141"/>
                    </a:lnTo>
                    <a:lnTo>
                      <a:pt x="25" y="136"/>
                    </a:lnTo>
                    <a:lnTo>
                      <a:pt x="25" y="128"/>
                    </a:lnTo>
                    <a:lnTo>
                      <a:pt x="28" y="116"/>
                    </a:lnTo>
                    <a:lnTo>
                      <a:pt x="35" y="107"/>
                    </a:lnTo>
                    <a:lnTo>
                      <a:pt x="26" y="108"/>
                    </a:lnTo>
                    <a:lnTo>
                      <a:pt x="30" y="100"/>
                    </a:lnTo>
                    <a:lnTo>
                      <a:pt x="20" y="95"/>
                    </a:lnTo>
                    <a:lnTo>
                      <a:pt x="27" y="82"/>
                    </a:lnTo>
                    <a:lnTo>
                      <a:pt x="22" y="82"/>
                    </a:lnTo>
                    <a:lnTo>
                      <a:pt x="15" y="79"/>
                    </a:lnTo>
                    <a:lnTo>
                      <a:pt x="16" y="70"/>
                    </a:lnTo>
                    <a:lnTo>
                      <a:pt x="0" y="57"/>
                    </a:lnTo>
                    <a:lnTo>
                      <a:pt x="5" y="43"/>
                    </a:lnTo>
                    <a:lnTo>
                      <a:pt x="17" y="34"/>
                    </a:lnTo>
                    <a:lnTo>
                      <a:pt x="28" y="31"/>
                    </a:lnTo>
                    <a:lnTo>
                      <a:pt x="47" y="31"/>
                    </a:lnTo>
                    <a:lnTo>
                      <a:pt x="56" y="22"/>
                    </a:lnTo>
                    <a:lnTo>
                      <a:pt x="54" y="16"/>
                    </a:lnTo>
                    <a:lnTo>
                      <a:pt x="62" y="5"/>
                    </a:lnTo>
                    <a:lnTo>
                      <a:pt x="84" y="0"/>
                    </a:lnTo>
                    <a:lnTo>
                      <a:pt x="95" y="3"/>
                    </a:lnTo>
                    <a:lnTo>
                      <a:pt x="110" y="10"/>
                    </a:lnTo>
                    <a:lnTo>
                      <a:pt x="129" y="14"/>
                    </a:lnTo>
                    <a:lnTo>
                      <a:pt x="170" y="12"/>
                    </a:lnTo>
                    <a:lnTo>
                      <a:pt x="180" y="7"/>
                    </a:lnTo>
                    <a:lnTo>
                      <a:pt x="192" y="9"/>
                    </a:lnTo>
                    <a:lnTo>
                      <a:pt x="212" y="15"/>
                    </a:lnTo>
                    <a:lnTo>
                      <a:pt x="223" y="15"/>
                    </a:lnTo>
                    <a:lnTo>
                      <a:pt x="256" y="22"/>
                    </a:lnTo>
                    <a:lnTo>
                      <a:pt x="273" y="23"/>
                    </a:lnTo>
                    <a:lnTo>
                      <a:pt x="293" y="22"/>
                    </a:lnTo>
                    <a:lnTo>
                      <a:pt x="306" y="18"/>
                    </a:lnTo>
                    <a:lnTo>
                      <a:pt x="317" y="22"/>
                    </a:lnTo>
                    <a:lnTo>
                      <a:pt x="337" y="25"/>
                    </a:lnTo>
                    <a:lnTo>
                      <a:pt x="366" y="23"/>
                    </a:lnTo>
                    <a:lnTo>
                      <a:pt x="381" y="28"/>
                    </a:lnTo>
                    <a:lnTo>
                      <a:pt x="398" y="30"/>
                    </a:lnTo>
                    <a:lnTo>
                      <a:pt x="408" y="27"/>
                    </a:lnTo>
                    <a:lnTo>
                      <a:pt x="409" y="31"/>
                    </a:lnTo>
                    <a:lnTo>
                      <a:pt x="431" y="49"/>
                    </a:lnTo>
                    <a:lnTo>
                      <a:pt x="440" y="54"/>
                    </a:lnTo>
                    <a:lnTo>
                      <a:pt x="451" y="57"/>
                    </a:lnTo>
                    <a:lnTo>
                      <a:pt x="462" y="63"/>
                    </a:lnTo>
                    <a:lnTo>
                      <a:pt x="469" y="69"/>
                    </a:lnTo>
                    <a:lnTo>
                      <a:pt x="515" y="81"/>
                    </a:lnTo>
                    <a:lnTo>
                      <a:pt x="531" y="82"/>
                    </a:lnTo>
                    <a:lnTo>
                      <a:pt x="537" y="81"/>
                    </a:lnTo>
                    <a:lnTo>
                      <a:pt x="547" y="74"/>
                    </a:lnTo>
                    <a:lnTo>
                      <a:pt x="555" y="73"/>
                    </a:lnTo>
                    <a:lnTo>
                      <a:pt x="564" y="75"/>
                    </a:lnTo>
                    <a:lnTo>
                      <a:pt x="579" y="85"/>
                    </a:lnTo>
                    <a:lnTo>
                      <a:pt x="585" y="92"/>
                    </a:lnTo>
                    <a:lnTo>
                      <a:pt x="589" y="97"/>
                    </a:lnTo>
                    <a:lnTo>
                      <a:pt x="595" y="98"/>
                    </a:lnTo>
                    <a:lnTo>
                      <a:pt x="600" y="96"/>
                    </a:lnTo>
                    <a:lnTo>
                      <a:pt x="597" y="92"/>
                    </a:lnTo>
                    <a:lnTo>
                      <a:pt x="608" y="101"/>
                    </a:lnTo>
                    <a:lnTo>
                      <a:pt x="616" y="103"/>
                    </a:lnTo>
                    <a:lnTo>
                      <a:pt x="644" y="101"/>
                    </a:lnTo>
                    <a:lnTo>
                      <a:pt x="657" y="98"/>
                    </a:lnTo>
                    <a:lnTo>
                      <a:pt x="671" y="98"/>
                    </a:lnTo>
                    <a:lnTo>
                      <a:pt x="678" y="100"/>
                    </a:lnTo>
                    <a:lnTo>
                      <a:pt x="686" y="102"/>
                    </a:lnTo>
                    <a:lnTo>
                      <a:pt x="687" y="109"/>
                    </a:lnTo>
                    <a:lnTo>
                      <a:pt x="678" y="114"/>
                    </a:lnTo>
                    <a:lnTo>
                      <a:pt x="680" y="124"/>
                    </a:lnTo>
                    <a:lnTo>
                      <a:pt x="683" y="133"/>
                    </a:lnTo>
                    <a:lnTo>
                      <a:pt x="675" y="144"/>
                    </a:lnTo>
                    <a:lnTo>
                      <a:pt x="637" y="167"/>
                    </a:lnTo>
                    <a:lnTo>
                      <a:pt x="623" y="181"/>
                    </a:lnTo>
                    <a:lnTo>
                      <a:pt x="564" y="203"/>
                    </a:lnTo>
                    <a:lnTo>
                      <a:pt x="552" y="217"/>
                    </a:lnTo>
                    <a:lnTo>
                      <a:pt x="552" y="224"/>
                    </a:lnTo>
                    <a:lnTo>
                      <a:pt x="543" y="232"/>
                    </a:lnTo>
                    <a:lnTo>
                      <a:pt x="531" y="247"/>
                    </a:lnTo>
                    <a:lnTo>
                      <a:pt x="515" y="274"/>
                    </a:lnTo>
                    <a:lnTo>
                      <a:pt x="495" y="300"/>
                    </a:lnTo>
                    <a:lnTo>
                      <a:pt x="492" y="312"/>
                    </a:lnTo>
                    <a:lnTo>
                      <a:pt x="489" y="318"/>
                    </a:lnTo>
                    <a:lnTo>
                      <a:pt x="489" y="321"/>
                    </a:lnTo>
                    <a:lnTo>
                      <a:pt x="492" y="327"/>
                    </a:lnTo>
                    <a:lnTo>
                      <a:pt x="494" y="337"/>
                    </a:lnTo>
                    <a:lnTo>
                      <a:pt x="497" y="343"/>
                    </a:lnTo>
                    <a:lnTo>
                      <a:pt x="501" y="349"/>
                    </a:lnTo>
                    <a:lnTo>
                      <a:pt x="506" y="351"/>
                    </a:lnTo>
                    <a:lnTo>
                      <a:pt x="515" y="354"/>
                    </a:lnTo>
                    <a:lnTo>
                      <a:pt x="519" y="360"/>
                    </a:lnTo>
                    <a:lnTo>
                      <a:pt x="514" y="369"/>
                    </a:lnTo>
                    <a:lnTo>
                      <a:pt x="500" y="378"/>
                    </a:lnTo>
                    <a:lnTo>
                      <a:pt x="492" y="385"/>
                    </a:lnTo>
                    <a:lnTo>
                      <a:pt x="484" y="392"/>
                    </a:lnTo>
                    <a:lnTo>
                      <a:pt x="474" y="409"/>
                    </a:lnTo>
                    <a:lnTo>
                      <a:pt x="472" y="418"/>
                    </a:lnTo>
                    <a:lnTo>
                      <a:pt x="467" y="426"/>
                    </a:lnTo>
                    <a:lnTo>
                      <a:pt x="465" y="435"/>
                    </a:lnTo>
                    <a:lnTo>
                      <a:pt x="467" y="441"/>
                    </a:lnTo>
                    <a:lnTo>
                      <a:pt x="435" y="445"/>
                    </a:lnTo>
                    <a:lnTo>
                      <a:pt x="415" y="463"/>
                    </a:lnTo>
                    <a:lnTo>
                      <a:pt x="408" y="482"/>
                    </a:lnTo>
                    <a:lnTo>
                      <a:pt x="404" y="490"/>
                    </a:lnTo>
                    <a:lnTo>
                      <a:pt x="398" y="496"/>
                    </a:lnTo>
                    <a:lnTo>
                      <a:pt x="391" y="498"/>
                    </a:lnTo>
                    <a:lnTo>
                      <a:pt x="379" y="495"/>
                    </a:lnTo>
                    <a:lnTo>
                      <a:pt x="364" y="501"/>
                    </a:lnTo>
                    <a:lnTo>
                      <a:pt x="350" y="501"/>
                    </a:lnTo>
                    <a:lnTo>
                      <a:pt x="334" y="498"/>
                    </a:lnTo>
                    <a:lnTo>
                      <a:pt x="318" y="500"/>
                    </a:lnTo>
                    <a:lnTo>
                      <a:pt x="306" y="498"/>
                    </a:lnTo>
                    <a:lnTo>
                      <a:pt x="269" y="502"/>
                    </a:lnTo>
                    <a:lnTo>
                      <a:pt x="258" y="515"/>
                    </a:lnTo>
                    <a:lnTo>
                      <a:pt x="246" y="516"/>
                    </a:lnTo>
                    <a:lnTo>
                      <a:pt x="234" y="521"/>
                    </a:lnTo>
                    <a:lnTo>
                      <a:pt x="226" y="529"/>
                    </a:lnTo>
                    <a:lnTo>
                      <a:pt x="223" y="536"/>
                    </a:lnTo>
                    <a:lnTo>
                      <a:pt x="218" y="541"/>
                    </a:lnTo>
                    <a:lnTo>
                      <a:pt x="210" y="545"/>
                    </a:lnTo>
                    <a:lnTo>
                      <a:pt x="193" y="542"/>
                    </a:lnTo>
                    <a:lnTo>
                      <a:pt x="181" y="533"/>
                    </a:lnTo>
                    <a:lnTo>
                      <a:pt x="170" y="517"/>
                    </a:lnTo>
                    <a:lnTo>
                      <a:pt x="169" y="509"/>
                    </a:lnTo>
                    <a:lnTo>
                      <a:pt x="161" y="502"/>
                    </a:lnTo>
                    <a:lnTo>
                      <a:pt x="161" y="491"/>
                    </a:lnTo>
                    <a:lnTo>
                      <a:pt x="160" y="488"/>
                    </a:lnTo>
                    <a:lnTo>
                      <a:pt x="156" y="484"/>
                    </a:lnTo>
                    <a:lnTo>
                      <a:pt x="148" y="477"/>
                    </a:lnTo>
                    <a:lnTo>
                      <a:pt x="133" y="468"/>
                    </a:lnTo>
                    <a:lnTo>
                      <a:pt x="126" y="467"/>
                    </a:lnTo>
                    <a:lnTo>
                      <a:pt x="105" y="46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9" name="Freeform 186"/>
              <p:cNvSpPr>
                <a:spLocks noChangeAspect="1"/>
              </p:cNvSpPr>
              <p:nvPr/>
            </p:nvSpPr>
            <p:spPr bwMode="gray">
              <a:xfrm>
                <a:off x="4820444" y="2592735"/>
                <a:ext cx="63500" cy="76200"/>
              </a:xfrm>
              <a:custGeom>
                <a:avLst/>
                <a:gdLst/>
                <a:ahLst/>
                <a:cxnLst>
                  <a:cxn ang="0">
                    <a:pos x="124" y="239"/>
                  </a:cxn>
                  <a:cxn ang="0">
                    <a:pos x="116" y="221"/>
                  </a:cxn>
                  <a:cxn ang="0">
                    <a:pos x="116" y="201"/>
                  </a:cxn>
                  <a:cxn ang="0">
                    <a:pos x="99" y="194"/>
                  </a:cxn>
                  <a:cxn ang="0">
                    <a:pos x="88" y="183"/>
                  </a:cxn>
                  <a:cxn ang="0">
                    <a:pos x="79" y="177"/>
                  </a:cxn>
                  <a:cxn ang="0">
                    <a:pos x="52" y="181"/>
                  </a:cxn>
                  <a:cxn ang="0">
                    <a:pos x="17" y="197"/>
                  </a:cxn>
                  <a:cxn ang="0">
                    <a:pos x="0" y="187"/>
                  </a:cxn>
                  <a:cxn ang="0">
                    <a:pos x="10" y="185"/>
                  </a:cxn>
                  <a:cxn ang="0">
                    <a:pos x="30" y="186"/>
                  </a:cxn>
                  <a:cxn ang="0">
                    <a:pos x="42" y="182"/>
                  </a:cxn>
                  <a:cxn ang="0">
                    <a:pos x="25" y="182"/>
                  </a:cxn>
                  <a:cxn ang="0">
                    <a:pos x="24" y="172"/>
                  </a:cxn>
                  <a:cxn ang="0">
                    <a:pos x="54" y="162"/>
                  </a:cxn>
                  <a:cxn ang="0">
                    <a:pos x="78" y="155"/>
                  </a:cxn>
                  <a:cxn ang="0">
                    <a:pos x="62" y="156"/>
                  </a:cxn>
                  <a:cxn ang="0">
                    <a:pos x="45" y="153"/>
                  </a:cxn>
                  <a:cxn ang="0">
                    <a:pos x="38" y="138"/>
                  </a:cxn>
                  <a:cxn ang="0">
                    <a:pos x="62" y="106"/>
                  </a:cxn>
                  <a:cxn ang="0">
                    <a:pos x="74" y="52"/>
                  </a:cxn>
                  <a:cxn ang="0">
                    <a:pos x="88" y="57"/>
                  </a:cxn>
                  <a:cxn ang="0">
                    <a:pos x="94" y="65"/>
                  </a:cxn>
                  <a:cxn ang="0">
                    <a:pos x="85" y="69"/>
                  </a:cxn>
                  <a:cxn ang="0">
                    <a:pos x="83" y="79"/>
                  </a:cxn>
                  <a:cxn ang="0">
                    <a:pos x="84" y="94"/>
                  </a:cxn>
                  <a:cxn ang="0">
                    <a:pos x="100" y="103"/>
                  </a:cxn>
                  <a:cxn ang="0">
                    <a:pos x="106" y="101"/>
                  </a:cxn>
                  <a:cxn ang="0">
                    <a:pos x="101" y="88"/>
                  </a:cxn>
                  <a:cxn ang="0">
                    <a:pos x="103" y="81"/>
                  </a:cxn>
                  <a:cxn ang="0">
                    <a:pos x="111" y="65"/>
                  </a:cxn>
                  <a:cxn ang="0">
                    <a:pos x="112" y="51"/>
                  </a:cxn>
                  <a:cxn ang="0">
                    <a:pos x="105" y="48"/>
                  </a:cxn>
                  <a:cxn ang="0">
                    <a:pos x="103" y="26"/>
                  </a:cxn>
                  <a:cxn ang="0">
                    <a:pos x="117" y="11"/>
                  </a:cxn>
                  <a:cxn ang="0">
                    <a:pos x="138" y="4"/>
                  </a:cxn>
                  <a:cxn ang="0">
                    <a:pos x="161" y="2"/>
                  </a:cxn>
                  <a:cxn ang="0">
                    <a:pos x="182" y="3"/>
                  </a:cxn>
                  <a:cxn ang="0">
                    <a:pos x="196" y="16"/>
                  </a:cxn>
                  <a:cxn ang="0">
                    <a:pos x="170" y="73"/>
                  </a:cxn>
                  <a:cxn ang="0">
                    <a:pos x="191" y="90"/>
                  </a:cxn>
                  <a:cxn ang="0">
                    <a:pos x="182" y="111"/>
                  </a:cxn>
                  <a:cxn ang="0">
                    <a:pos x="171" y="129"/>
                  </a:cxn>
                  <a:cxn ang="0">
                    <a:pos x="158" y="142"/>
                  </a:cxn>
                  <a:cxn ang="0">
                    <a:pos x="135" y="137"/>
                  </a:cxn>
                  <a:cxn ang="0">
                    <a:pos x="138" y="160"/>
                  </a:cxn>
                  <a:cxn ang="0">
                    <a:pos x="138" y="182"/>
                  </a:cxn>
                  <a:cxn ang="0">
                    <a:pos x="132" y="208"/>
                  </a:cxn>
                  <a:cxn ang="0">
                    <a:pos x="137" y="232"/>
                  </a:cxn>
                </a:cxnLst>
                <a:rect l="0" t="0" r="r" b="b"/>
                <a:pathLst>
                  <a:path w="196" h="239">
                    <a:moveTo>
                      <a:pt x="137" y="239"/>
                    </a:moveTo>
                    <a:lnTo>
                      <a:pt x="124" y="239"/>
                    </a:lnTo>
                    <a:lnTo>
                      <a:pt x="117" y="232"/>
                    </a:lnTo>
                    <a:lnTo>
                      <a:pt x="116" y="221"/>
                    </a:lnTo>
                    <a:lnTo>
                      <a:pt x="117" y="212"/>
                    </a:lnTo>
                    <a:lnTo>
                      <a:pt x="116" y="201"/>
                    </a:lnTo>
                    <a:lnTo>
                      <a:pt x="107" y="196"/>
                    </a:lnTo>
                    <a:lnTo>
                      <a:pt x="99" y="194"/>
                    </a:lnTo>
                    <a:lnTo>
                      <a:pt x="90" y="189"/>
                    </a:lnTo>
                    <a:lnTo>
                      <a:pt x="88" y="183"/>
                    </a:lnTo>
                    <a:lnTo>
                      <a:pt x="85" y="183"/>
                    </a:lnTo>
                    <a:lnTo>
                      <a:pt x="79" y="177"/>
                    </a:lnTo>
                    <a:lnTo>
                      <a:pt x="64" y="178"/>
                    </a:lnTo>
                    <a:lnTo>
                      <a:pt x="52" y="181"/>
                    </a:lnTo>
                    <a:lnTo>
                      <a:pt x="37" y="191"/>
                    </a:lnTo>
                    <a:lnTo>
                      <a:pt x="17" y="197"/>
                    </a:lnTo>
                    <a:lnTo>
                      <a:pt x="0" y="188"/>
                    </a:lnTo>
                    <a:lnTo>
                      <a:pt x="0" y="187"/>
                    </a:lnTo>
                    <a:lnTo>
                      <a:pt x="3" y="185"/>
                    </a:lnTo>
                    <a:lnTo>
                      <a:pt x="10" y="185"/>
                    </a:lnTo>
                    <a:lnTo>
                      <a:pt x="21" y="191"/>
                    </a:lnTo>
                    <a:lnTo>
                      <a:pt x="30" y="186"/>
                    </a:lnTo>
                    <a:lnTo>
                      <a:pt x="38" y="186"/>
                    </a:lnTo>
                    <a:lnTo>
                      <a:pt x="42" y="182"/>
                    </a:lnTo>
                    <a:lnTo>
                      <a:pt x="35" y="181"/>
                    </a:lnTo>
                    <a:lnTo>
                      <a:pt x="25" y="182"/>
                    </a:lnTo>
                    <a:lnTo>
                      <a:pt x="20" y="181"/>
                    </a:lnTo>
                    <a:lnTo>
                      <a:pt x="24" y="172"/>
                    </a:lnTo>
                    <a:lnTo>
                      <a:pt x="43" y="169"/>
                    </a:lnTo>
                    <a:lnTo>
                      <a:pt x="54" y="162"/>
                    </a:lnTo>
                    <a:lnTo>
                      <a:pt x="72" y="159"/>
                    </a:lnTo>
                    <a:lnTo>
                      <a:pt x="78" y="155"/>
                    </a:lnTo>
                    <a:lnTo>
                      <a:pt x="73" y="151"/>
                    </a:lnTo>
                    <a:lnTo>
                      <a:pt x="62" y="156"/>
                    </a:lnTo>
                    <a:lnTo>
                      <a:pt x="52" y="155"/>
                    </a:lnTo>
                    <a:lnTo>
                      <a:pt x="45" y="153"/>
                    </a:lnTo>
                    <a:lnTo>
                      <a:pt x="38" y="146"/>
                    </a:lnTo>
                    <a:lnTo>
                      <a:pt x="38" y="138"/>
                    </a:lnTo>
                    <a:lnTo>
                      <a:pt x="40" y="133"/>
                    </a:lnTo>
                    <a:lnTo>
                      <a:pt x="62" y="106"/>
                    </a:lnTo>
                    <a:lnTo>
                      <a:pt x="68" y="69"/>
                    </a:lnTo>
                    <a:lnTo>
                      <a:pt x="74" y="52"/>
                    </a:lnTo>
                    <a:lnTo>
                      <a:pt x="84" y="48"/>
                    </a:lnTo>
                    <a:lnTo>
                      <a:pt x="88" y="57"/>
                    </a:lnTo>
                    <a:lnTo>
                      <a:pt x="94" y="62"/>
                    </a:lnTo>
                    <a:lnTo>
                      <a:pt x="94" y="65"/>
                    </a:lnTo>
                    <a:lnTo>
                      <a:pt x="94" y="67"/>
                    </a:lnTo>
                    <a:lnTo>
                      <a:pt x="85" y="69"/>
                    </a:lnTo>
                    <a:lnTo>
                      <a:pt x="84" y="73"/>
                    </a:lnTo>
                    <a:lnTo>
                      <a:pt x="83" y="79"/>
                    </a:lnTo>
                    <a:lnTo>
                      <a:pt x="84" y="90"/>
                    </a:lnTo>
                    <a:lnTo>
                      <a:pt x="84" y="94"/>
                    </a:lnTo>
                    <a:lnTo>
                      <a:pt x="89" y="100"/>
                    </a:lnTo>
                    <a:lnTo>
                      <a:pt x="100" y="103"/>
                    </a:lnTo>
                    <a:lnTo>
                      <a:pt x="105" y="103"/>
                    </a:lnTo>
                    <a:lnTo>
                      <a:pt x="106" y="101"/>
                    </a:lnTo>
                    <a:lnTo>
                      <a:pt x="105" y="94"/>
                    </a:lnTo>
                    <a:lnTo>
                      <a:pt x="101" y="88"/>
                    </a:lnTo>
                    <a:lnTo>
                      <a:pt x="100" y="83"/>
                    </a:lnTo>
                    <a:lnTo>
                      <a:pt x="103" y="81"/>
                    </a:lnTo>
                    <a:lnTo>
                      <a:pt x="110" y="76"/>
                    </a:lnTo>
                    <a:lnTo>
                      <a:pt x="111" y="65"/>
                    </a:lnTo>
                    <a:lnTo>
                      <a:pt x="116" y="53"/>
                    </a:lnTo>
                    <a:lnTo>
                      <a:pt x="112" y="51"/>
                    </a:lnTo>
                    <a:lnTo>
                      <a:pt x="106" y="51"/>
                    </a:lnTo>
                    <a:lnTo>
                      <a:pt x="105" y="48"/>
                    </a:lnTo>
                    <a:lnTo>
                      <a:pt x="102" y="31"/>
                    </a:lnTo>
                    <a:lnTo>
                      <a:pt x="103" y="26"/>
                    </a:lnTo>
                    <a:lnTo>
                      <a:pt x="108" y="19"/>
                    </a:lnTo>
                    <a:lnTo>
                      <a:pt x="117" y="11"/>
                    </a:lnTo>
                    <a:lnTo>
                      <a:pt x="128" y="6"/>
                    </a:lnTo>
                    <a:lnTo>
                      <a:pt x="138" y="4"/>
                    </a:lnTo>
                    <a:lnTo>
                      <a:pt x="151" y="6"/>
                    </a:lnTo>
                    <a:lnTo>
                      <a:pt x="161" y="2"/>
                    </a:lnTo>
                    <a:lnTo>
                      <a:pt x="173" y="0"/>
                    </a:lnTo>
                    <a:lnTo>
                      <a:pt x="182" y="3"/>
                    </a:lnTo>
                    <a:lnTo>
                      <a:pt x="191" y="10"/>
                    </a:lnTo>
                    <a:lnTo>
                      <a:pt x="196" y="16"/>
                    </a:lnTo>
                    <a:lnTo>
                      <a:pt x="186" y="62"/>
                    </a:lnTo>
                    <a:lnTo>
                      <a:pt x="170" y="73"/>
                    </a:lnTo>
                    <a:lnTo>
                      <a:pt x="172" y="81"/>
                    </a:lnTo>
                    <a:lnTo>
                      <a:pt x="191" y="90"/>
                    </a:lnTo>
                    <a:lnTo>
                      <a:pt x="189" y="101"/>
                    </a:lnTo>
                    <a:lnTo>
                      <a:pt x="182" y="111"/>
                    </a:lnTo>
                    <a:lnTo>
                      <a:pt x="172" y="118"/>
                    </a:lnTo>
                    <a:lnTo>
                      <a:pt x="171" y="129"/>
                    </a:lnTo>
                    <a:lnTo>
                      <a:pt x="166" y="140"/>
                    </a:lnTo>
                    <a:lnTo>
                      <a:pt x="158" y="142"/>
                    </a:lnTo>
                    <a:lnTo>
                      <a:pt x="145" y="137"/>
                    </a:lnTo>
                    <a:lnTo>
                      <a:pt x="135" y="137"/>
                    </a:lnTo>
                    <a:lnTo>
                      <a:pt x="134" y="145"/>
                    </a:lnTo>
                    <a:lnTo>
                      <a:pt x="138" y="160"/>
                    </a:lnTo>
                    <a:lnTo>
                      <a:pt x="139" y="170"/>
                    </a:lnTo>
                    <a:lnTo>
                      <a:pt x="138" y="182"/>
                    </a:lnTo>
                    <a:lnTo>
                      <a:pt x="138" y="201"/>
                    </a:lnTo>
                    <a:lnTo>
                      <a:pt x="132" y="208"/>
                    </a:lnTo>
                    <a:lnTo>
                      <a:pt x="132" y="215"/>
                    </a:lnTo>
                    <a:lnTo>
                      <a:pt x="137" y="232"/>
                    </a:lnTo>
                    <a:lnTo>
                      <a:pt x="137" y="2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0" name="Freeform 187"/>
              <p:cNvSpPr>
                <a:spLocks noChangeAspect="1"/>
              </p:cNvSpPr>
              <p:nvPr/>
            </p:nvSpPr>
            <p:spPr bwMode="gray">
              <a:xfrm>
                <a:off x="4598194" y="2888010"/>
                <a:ext cx="55563" cy="112713"/>
              </a:xfrm>
              <a:custGeom>
                <a:avLst/>
                <a:gdLst/>
                <a:ahLst/>
                <a:cxnLst>
                  <a:cxn ang="0">
                    <a:pos x="109" y="328"/>
                  </a:cxn>
                  <a:cxn ang="0">
                    <a:pos x="115" y="307"/>
                  </a:cxn>
                  <a:cxn ang="0">
                    <a:pos x="136" y="287"/>
                  </a:cxn>
                  <a:cxn ang="0">
                    <a:pos x="124" y="265"/>
                  </a:cxn>
                  <a:cxn ang="0">
                    <a:pos x="121" y="238"/>
                  </a:cxn>
                  <a:cxn ang="0">
                    <a:pos x="132" y="217"/>
                  </a:cxn>
                  <a:cxn ang="0">
                    <a:pos x="118" y="194"/>
                  </a:cxn>
                  <a:cxn ang="0">
                    <a:pos x="122" y="172"/>
                  </a:cxn>
                  <a:cxn ang="0">
                    <a:pos x="143" y="157"/>
                  </a:cxn>
                  <a:cxn ang="0">
                    <a:pos x="137" y="137"/>
                  </a:cxn>
                  <a:cxn ang="0">
                    <a:pos x="143" y="115"/>
                  </a:cxn>
                  <a:cxn ang="0">
                    <a:pos x="146" y="87"/>
                  </a:cxn>
                  <a:cxn ang="0">
                    <a:pos x="169" y="55"/>
                  </a:cxn>
                  <a:cxn ang="0">
                    <a:pos x="177" y="33"/>
                  </a:cxn>
                  <a:cxn ang="0">
                    <a:pos x="163" y="15"/>
                  </a:cxn>
                  <a:cxn ang="0">
                    <a:pos x="131" y="11"/>
                  </a:cxn>
                  <a:cxn ang="0">
                    <a:pos x="94" y="15"/>
                  </a:cxn>
                  <a:cxn ang="0">
                    <a:pos x="73" y="12"/>
                  </a:cxn>
                  <a:cxn ang="0">
                    <a:pos x="59" y="2"/>
                  </a:cxn>
                  <a:cxn ang="0">
                    <a:pos x="35" y="18"/>
                  </a:cxn>
                  <a:cxn ang="0">
                    <a:pos x="45" y="74"/>
                  </a:cxn>
                  <a:cxn ang="0">
                    <a:pos x="38" y="104"/>
                  </a:cxn>
                  <a:cxn ang="0">
                    <a:pos x="32" y="129"/>
                  </a:cxn>
                  <a:cxn ang="0">
                    <a:pos x="28" y="155"/>
                  </a:cxn>
                  <a:cxn ang="0">
                    <a:pos x="16" y="184"/>
                  </a:cxn>
                  <a:cxn ang="0">
                    <a:pos x="3" y="220"/>
                  </a:cxn>
                  <a:cxn ang="0">
                    <a:pos x="1" y="238"/>
                  </a:cxn>
                  <a:cxn ang="0">
                    <a:pos x="18" y="259"/>
                  </a:cxn>
                  <a:cxn ang="0">
                    <a:pos x="40" y="253"/>
                  </a:cxn>
                  <a:cxn ang="0">
                    <a:pos x="36" y="262"/>
                  </a:cxn>
                  <a:cxn ang="0">
                    <a:pos x="35" y="290"/>
                  </a:cxn>
                  <a:cxn ang="0">
                    <a:pos x="36" y="319"/>
                  </a:cxn>
                  <a:cxn ang="0">
                    <a:pos x="29" y="340"/>
                  </a:cxn>
                  <a:cxn ang="0">
                    <a:pos x="32" y="355"/>
                  </a:cxn>
                  <a:cxn ang="0">
                    <a:pos x="55" y="352"/>
                  </a:cxn>
                  <a:cxn ang="0">
                    <a:pos x="76" y="356"/>
                  </a:cxn>
                  <a:cxn ang="0">
                    <a:pos x="97" y="352"/>
                  </a:cxn>
                  <a:cxn ang="0">
                    <a:pos x="113" y="345"/>
                  </a:cxn>
                </a:cxnLst>
                <a:rect l="0" t="0" r="r" b="b"/>
                <a:pathLst>
                  <a:path w="177" h="356">
                    <a:moveTo>
                      <a:pt x="113" y="345"/>
                    </a:moveTo>
                    <a:lnTo>
                      <a:pt x="109" y="328"/>
                    </a:lnTo>
                    <a:lnTo>
                      <a:pt x="108" y="317"/>
                    </a:lnTo>
                    <a:lnTo>
                      <a:pt x="115" y="307"/>
                    </a:lnTo>
                    <a:lnTo>
                      <a:pt x="130" y="296"/>
                    </a:lnTo>
                    <a:lnTo>
                      <a:pt x="136" y="287"/>
                    </a:lnTo>
                    <a:lnTo>
                      <a:pt x="134" y="275"/>
                    </a:lnTo>
                    <a:lnTo>
                      <a:pt x="124" y="265"/>
                    </a:lnTo>
                    <a:lnTo>
                      <a:pt x="120" y="253"/>
                    </a:lnTo>
                    <a:lnTo>
                      <a:pt x="121" y="238"/>
                    </a:lnTo>
                    <a:lnTo>
                      <a:pt x="129" y="226"/>
                    </a:lnTo>
                    <a:lnTo>
                      <a:pt x="132" y="217"/>
                    </a:lnTo>
                    <a:lnTo>
                      <a:pt x="130" y="212"/>
                    </a:lnTo>
                    <a:lnTo>
                      <a:pt x="118" y="194"/>
                    </a:lnTo>
                    <a:lnTo>
                      <a:pt x="114" y="178"/>
                    </a:lnTo>
                    <a:lnTo>
                      <a:pt x="122" y="172"/>
                    </a:lnTo>
                    <a:lnTo>
                      <a:pt x="134" y="168"/>
                    </a:lnTo>
                    <a:lnTo>
                      <a:pt x="143" y="157"/>
                    </a:lnTo>
                    <a:lnTo>
                      <a:pt x="145" y="147"/>
                    </a:lnTo>
                    <a:lnTo>
                      <a:pt x="137" y="137"/>
                    </a:lnTo>
                    <a:lnTo>
                      <a:pt x="137" y="130"/>
                    </a:lnTo>
                    <a:lnTo>
                      <a:pt x="143" y="115"/>
                    </a:lnTo>
                    <a:lnTo>
                      <a:pt x="146" y="101"/>
                    </a:lnTo>
                    <a:lnTo>
                      <a:pt x="146" y="87"/>
                    </a:lnTo>
                    <a:lnTo>
                      <a:pt x="147" y="77"/>
                    </a:lnTo>
                    <a:lnTo>
                      <a:pt x="169" y="55"/>
                    </a:lnTo>
                    <a:lnTo>
                      <a:pt x="177" y="42"/>
                    </a:lnTo>
                    <a:lnTo>
                      <a:pt x="177" y="33"/>
                    </a:lnTo>
                    <a:lnTo>
                      <a:pt x="169" y="24"/>
                    </a:lnTo>
                    <a:lnTo>
                      <a:pt x="163" y="15"/>
                    </a:lnTo>
                    <a:lnTo>
                      <a:pt x="148" y="11"/>
                    </a:lnTo>
                    <a:lnTo>
                      <a:pt x="131" y="11"/>
                    </a:lnTo>
                    <a:lnTo>
                      <a:pt x="118" y="17"/>
                    </a:lnTo>
                    <a:lnTo>
                      <a:pt x="94" y="15"/>
                    </a:lnTo>
                    <a:lnTo>
                      <a:pt x="81" y="17"/>
                    </a:lnTo>
                    <a:lnTo>
                      <a:pt x="73" y="12"/>
                    </a:lnTo>
                    <a:lnTo>
                      <a:pt x="72" y="0"/>
                    </a:lnTo>
                    <a:lnTo>
                      <a:pt x="59" y="2"/>
                    </a:lnTo>
                    <a:lnTo>
                      <a:pt x="44" y="8"/>
                    </a:lnTo>
                    <a:lnTo>
                      <a:pt x="35" y="18"/>
                    </a:lnTo>
                    <a:lnTo>
                      <a:pt x="44" y="63"/>
                    </a:lnTo>
                    <a:lnTo>
                      <a:pt x="45" y="74"/>
                    </a:lnTo>
                    <a:lnTo>
                      <a:pt x="41" y="81"/>
                    </a:lnTo>
                    <a:lnTo>
                      <a:pt x="38" y="104"/>
                    </a:lnTo>
                    <a:lnTo>
                      <a:pt x="35" y="113"/>
                    </a:lnTo>
                    <a:lnTo>
                      <a:pt x="32" y="129"/>
                    </a:lnTo>
                    <a:lnTo>
                      <a:pt x="30" y="144"/>
                    </a:lnTo>
                    <a:lnTo>
                      <a:pt x="28" y="155"/>
                    </a:lnTo>
                    <a:lnTo>
                      <a:pt x="22" y="173"/>
                    </a:lnTo>
                    <a:lnTo>
                      <a:pt x="16" y="184"/>
                    </a:lnTo>
                    <a:lnTo>
                      <a:pt x="3" y="203"/>
                    </a:lnTo>
                    <a:lnTo>
                      <a:pt x="3" y="220"/>
                    </a:lnTo>
                    <a:lnTo>
                      <a:pt x="0" y="235"/>
                    </a:lnTo>
                    <a:lnTo>
                      <a:pt x="1" y="238"/>
                    </a:lnTo>
                    <a:lnTo>
                      <a:pt x="8" y="243"/>
                    </a:lnTo>
                    <a:lnTo>
                      <a:pt x="18" y="259"/>
                    </a:lnTo>
                    <a:lnTo>
                      <a:pt x="25" y="255"/>
                    </a:lnTo>
                    <a:lnTo>
                      <a:pt x="40" y="253"/>
                    </a:lnTo>
                    <a:lnTo>
                      <a:pt x="39" y="258"/>
                    </a:lnTo>
                    <a:lnTo>
                      <a:pt x="36" y="262"/>
                    </a:lnTo>
                    <a:lnTo>
                      <a:pt x="38" y="277"/>
                    </a:lnTo>
                    <a:lnTo>
                      <a:pt x="35" y="290"/>
                    </a:lnTo>
                    <a:lnTo>
                      <a:pt x="36" y="296"/>
                    </a:lnTo>
                    <a:lnTo>
                      <a:pt x="36" y="319"/>
                    </a:lnTo>
                    <a:lnTo>
                      <a:pt x="35" y="328"/>
                    </a:lnTo>
                    <a:lnTo>
                      <a:pt x="29" y="340"/>
                    </a:lnTo>
                    <a:lnTo>
                      <a:pt x="29" y="351"/>
                    </a:lnTo>
                    <a:lnTo>
                      <a:pt x="32" y="355"/>
                    </a:lnTo>
                    <a:lnTo>
                      <a:pt x="43" y="352"/>
                    </a:lnTo>
                    <a:lnTo>
                      <a:pt x="55" y="352"/>
                    </a:lnTo>
                    <a:lnTo>
                      <a:pt x="67" y="352"/>
                    </a:lnTo>
                    <a:lnTo>
                      <a:pt x="76" y="356"/>
                    </a:lnTo>
                    <a:lnTo>
                      <a:pt x="87" y="356"/>
                    </a:lnTo>
                    <a:lnTo>
                      <a:pt x="97" y="352"/>
                    </a:lnTo>
                    <a:lnTo>
                      <a:pt x="104" y="348"/>
                    </a:lnTo>
                    <a:lnTo>
                      <a:pt x="113" y="34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1" name="Freeform 188"/>
              <p:cNvSpPr>
                <a:spLocks noChangeAspect="1"/>
              </p:cNvSpPr>
              <p:nvPr/>
            </p:nvSpPr>
            <p:spPr bwMode="gray">
              <a:xfrm>
                <a:off x="4863306" y="2549872"/>
                <a:ext cx="155575" cy="207963"/>
              </a:xfrm>
              <a:custGeom>
                <a:avLst/>
                <a:gdLst/>
                <a:ahLst/>
                <a:cxnLst>
                  <a:cxn ang="0">
                    <a:pos x="271" y="68"/>
                  </a:cxn>
                  <a:cxn ang="0">
                    <a:pos x="255" y="55"/>
                  </a:cxn>
                  <a:cxn ang="0">
                    <a:pos x="228" y="50"/>
                  </a:cxn>
                  <a:cxn ang="0">
                    <a:pos x="211" y="39"/>
                  </a:cxn>
                  <a:cxn ang="0">
                    <a:pos x="196" y="6"/>
                  </a:cxn>
                  <a:cxn ang="0">
                    <a:pos x="158" y="0"/>
                  </a:cxn>
                  <a:cxn ang="0">
                    <a:pos x="164" y="31"/>
                  </a:cxn>
                  <a:cxn ang="0">
                    <a:pos x="148" y="55"/>
                  </a:cxn>
                  <a:cxn ang="0">
                    <a:pos x="161" y="71"/>
                  </a:cxn>
                  <a:cxn ang="0">
                    <a:pos x="159" y="87"/>
                  </a:cxn>
                  <a:cxn ang="0">
                    <a:pos x="145" y="106"/>
                  </a:cxn>
                  <a:cxn ang="0">
                    <a:pos x="142" y="142"/>
                  </a:cxn>
                  <a:cxn ang="0">
                    <a:pos x="123" y="137"/>
                  </a:cxn>
                  <a:cxn ang="0">
                    <a:pos x="72" y="117"/>
                  </a:cxn>
                  <a:cxn ang="0">
                    <a:pos x="62" y="140"/>
                  </a:cxn>
                  <a:cxn ang="0">
                    <a:pos x="86" y="160"/>
                  </a:cxn>
                  <a:cxn ang="0">
                    <a:pos x="54" y="200"/>
                  </a:cxn>
                  <a:cxn ang="0">
                    <a:pos x="57" y="239"/>
                  </a:cxn>
                  <a:cxn ang="0">
                    <a:pos x="34" y="278"/>
                  </a:cxn>
                  <a:cxn ang="0">
                    <a:pos x="2" y="283"/>
                  </a:cxn>
                  <a:cxn ang="0">
                    <a:pos x="6" y="339"/>
                  </a:cxn>
                  <a:cxn ang="0">
                    <a:pos x="5" y="377"/>
                  </a:cxn>
                  <a:cxn ang="0">
                    <a:pos x="17" y="410"/>
                  </a:cxn>
                  <a:cxn ang="0">
                    <a:pos x="12" y="445"/>
                  </a:cxn>
                  <a:cxn ang="0">
                    <a:pos x="17" y="479"/>
                  </a:cxn>
                  <a:cxn ang="0">
                    <a:pos x="61" y="508"/>
                  </a:cxn>
                  <a:cxn ang="0">
                    <a:pos x="96" y="561"/>
                  </a:cxn>
                  <a:cxn ang="0">
                    <a:pos x="86" y="636"/>
                  </a:cxn>
                  <a:cxn ang="0">
                    <a:pos x="156" y="635"/>
                  </a:cxn>
                  <a:cxn ang="0">
                    <a:pos x="212" y="644"/>
                  </a:cxn>
                  <a:cxn ang="0">
                    <a:pos x="242" y="657"/>
                  </a:cxn>
                  <a:cxn ang="0">
                    <a:pos x="276" y="652"/>
                  </a:cxn>
                  <a:cxn ang="0">
                    <a:pos x="346" y="631"/>
                  </a:cxn>
                  <a:cxn ang="0">
                    <a:pos x="384" y="638"/>
                  </a:cxn>
                  <a:cxn ang="0">
                    <a:pos x="381" y="587"/>
                  </a:cxn>
                  <a:cxn ang="0">
                    <a:pos x="427" y="552"/>
                  </a:cxn>
                  <a:cxn ang="0">
                    <a:pos x="389" y="506"/>
                  </a:cxn>
                  <a:cxn ang="0">
                    <a:pos x="349" y="440"/>
                  </a:cxn>
                  <a:cxn ang="0">
                    <a:pos x="329" y="411"/>
                  </a:cxn>
                  <a:cxn ang="0">
                    <a:pos x="368" y="405"/>
                  </a:cxn>
                  <a:cxn ang="0">
                    <a:pos x="447" y="366"/>
                  </a:cxn>
                  <a:cxn ang="0">
                    <a:pos x="474" y="367"/>
                  </a:cxn>
                  <a:cxn ang="0">
                    <a:pos x="490" y="320"/>
                  </a:cxn>
                  <a:cxn ang="0">
                    <a:pos x="470" y="262"/>
                  </a:cxn>
                  <a:cxn ang="0">
                    <a:pos x="463" y="205"/>
                  </a:cxn>
                  <a:cxn ang="0">
                    <a:pos x="458" y="162"/>
                  </a:cxn>
                  <a:cxn ang="0">
                    <a:pos x="448" y="106"/>
                  </a:cxn>
                  <a:cxn ang="0">
                    <a:pos x="405" y="73"/>
                  </a:cxn>
                  <a:cxn ang="0">
                    <a:pos x="387" y="55"/>
                  </a:cxn>
                  <a:cxn ang="0">
                    <a:pos x="351" y="60"/>
                  </a:cxn>
                  <a:cxn ang="0">
                    <a:pos x="361" y="41"/>
                  </a:cxn>
                  <a:cxn ang="0">
                    <a:pos x="330" y="72"/>
                  </a:cxn>
                  <a:cxn ang="0">
                    <a:pos x="299" y="88"/>
                  </a:cxn>
                  <a:cxn ang="0">
                    <a:pos x="261" y="88"/>
                  </a:cxn>
                </a:cxnLst>
                <a:rect l="0" t="0" r="r" b="b"/>
                <a:pathLst>
                  <a:path w="490" h="659">
                    <a:moveTo>
                      <a:pt x="261" y="88"/>
                    </a:moveTo>
                    <a:lnTo>
                      <a:pt x="260" y="83"/>
                    </a:lnTo>
                    <a:lnTo>
                      <a:pt x="264" y="73"/>
                    </a:lnTo>
                    <a:lnTo>
                      <a:pt x="271" y="68"/>
                    </a:lnTo>
                    <a:lnTo>
                      <a:pt x="276" y="62"/>
                    </a:lnTo>
                    <a:lnTo>
                      <a:pt x="276" y="52"/>
                    </a:lnTo>
                    <a:lnTo>
                      <a:pt x="272" y="49"/>
                    </a:lnTo>
                    <a:lnTo>
                      <a:pt x="255" y="55"/>
                    </a:lnTo>
                    <a:lnTo>
                      <a:pt x="249" y="55"/>
                    </a:lnTo>
                    <a:lnTo>
                      <a:pt x="244" y="49"/>
                    </a:lnTo>
                    <a:lnTo>
                      <a:pt x="233" y="44"/>
                    </a:lnTo>
                    <a:lnTo>
                      <a:pt x="228" y="50"/>
                    </a:lnTo>
                    <a:lnTo>
                      <a:pt x="223" y="50"/>
                    </a:lnTo>
                    <a:lnTo>
                      <a:pt x="222" y="42"/>
                    </a:lnTo>
                    <a:lnTo>
                      <a:pt x="215" y="42"/>
                    </a:lnTo>
                    <a:lnTo>
                      <a:pt x="211" y="39"/>
                    </a:lnTo>
                    <a:lnTo>
                      <a:pt x="217" y="31"/>
                    </a:lnTo>
                    <a:lnTo>
                      <a:pt x="217" y="22"/>
                    </a:lnTo>
                    <a:lnTo>
                      <a:pt x="212" y="11"/>
                    </a:lnTo>
                    <a:lnTo>
                      <a:pt x="196" y="6"/>
                    </a:lnTo>
                    <a:lnTo>
                      <a:pt x="189" y="7"/>
                    </a:lnTo>
                    <a:lnTo>
                      <a:pt x="190" y="2"/>
                    </a:lnTo>
                    <a:lnTo>
                      <a:pt x="182" y="6"/>
                    </a:lnTo>
                    <a:lnTo>
                      <a:pt x="158" y="0"/>
                    </a:lnTo>
                    <a:lnTo>
                      <a:pt x="150" y="1"/>
                    </a:lnTo>
                    <a:lnTo>
                      <a:pt x="150" y="11"/>
                    </a:lnTo>
                    <a:lnTo>
                      <a:pt x="158" y="25"/>
                    </a:lnTo>
                    <a:lnTo>
                      <a:pt x="164" y="31"/>
                    </a:lnTo>
                    <a:lnTo>
                      <a:pt x="167" y="38"/>
                    </a:lnTo>
                    <a:lnTo>
                      <a:pt x="153" y="46"/>
                    </a:lnTo>
                    <a:lnTo>
                      <a:pt x="152" y="50"/>
                    </a:lnTo>
                    <a:lnTo>
                      <a:pt x="148" y="55"/>
                    </a:lnTo>
                    <a:lnTo>
                      <a:pt x="155" y="55"/>
                    </a:lnTo>
                    <a:lnTo>
                      <a:pt x="159" y="58"/>
                    </a:lnTo>
                    <a:lnTo>
                      <a:pt x="157" y="65"/>
                    </a:lnTo>
                    <a:lnTo>
                      <a:pt x="161" y="71"/>
                    </a:lnTo>
                    <a:lnTo>
                      <a:pt x="166" y="74"/>
                    </a:lnTo>
                    <a:lnTo>
                      <a:pt x="164" y="78"/>
                    </a:lnTo>
                    <a:lnTo>
                      <a:pt x="159" y="79"/>
                    </a:lnTo>
                    <a:lnTo>
                      <a:pt x="159" y="87"/>
                    </a:lnTo>
                    <a:lnTo>
                      <a:pt x="172" y="97"/>
                    </a:lnTo>
                    <a:lnTo>
                      <a:pt x="170" y="99"/>
                    </a:lnTo>
                    <a:lnTo>
                      <a:pt x="148" y="99"/>
                    </a:lnTo>
                    <a:lnTo>
                      <a:pt x="145" y="106"/>
                    </a:lnTo>
                    <a:lnTo>
                      <a:pt x="142" y="110"/>
                    </a:lnTo>
                    <a:lnTo>
                      <a:pt x="142" y="128"/>
                    </a:lnTo>
                    <a:lnTo>
                      <a:pt x="148" y="148"/>
                    </a:lnTo>
                    <a:lnTo>
                      <a:pt x="142" y="142"/>
                    </a:lnTo>
                    <a:lnTo>
                      <a:pt x="137" y="128"/>
                    </a:lnTo>
                    <a:lnTo>
                      <a:pt x="130" y="126"/>
                    </a:lnTo>
                    <a:lnTo>
                      <a:pt x="129" y="137"/>
                    </a:lnTo>
                    <a:lnTo>
                      <a:pt x="123" y="137"/>
                    </a:lnTo>
                    <a:lnTo>
                      <a:pt x="120" y="125"/>
                    </a:lnTo>
                    <a:lnTo>
                      <a:pt x="115" y="115"/>
                    </a:lnTo>
                    <a:lnTo>
                      <a:pt x="99" y="113"/>
                    </a:lnTo>
                    <a:lnTo>
                      <a:pt x="72" y="117"/>
                    </a:lnTo>
                    <a:lnTo>
                      <a:pt x="69" y="126"/>
                    </a:lnTo>
                    <a:lnTo>
                      <a:pt x="65" y="130"/>
                    </a:lnTo>
                    <a:lnTo>
                      <a:pt x="61" y="137"/>
                    </a:lnTo>
                    <a:lnTo>
                      <a:pt x="62" y="140"/>
                    </a:lnTo>
                    <a:lnTo>
                      <a:pt x="73" y="142"/>
                    </a:lnTo>
                    <a:lnTo>
                      <a:pt x="78" y="146"/>
                    </a:lnTo>
                    <a:lnTo>
                      <a:pt x="83" y="152"/>
                    </a:lnTo>
                    <a:lnTo>
                      <a:pt x="86" y="160"/>
                    </a:lnTo>
                    <a:lnTo>
                      <a:pt x="83" y="159"/>
                    </a:lnTo>
                    <a:lnTo>
                      <a:pt x="78" y="151"/>
                    </a:lnTo>
                    <a:lnTo>
                      <a:pt x="64" y="154"/>
                    </a:lnTo>
                    <a:lnTo>
                      <a:pt x="54" y="200"/>
                    </a:lnTo>
                    <a:lnTo>
                      <a:pt x="38" y="211"/>
                    </a:lnTo>
                    <a:lnTo>
                      <a:pt x="40" y="219"/>
                    </a:lnTo>
                    <a:lnTo>
                      <a:pt x="59" y="228"/>
                    </a:lnTo>
                    <a:lnTo>
                      <a:pt x="57" y="239"/>
                    </a:lnTo>
                    <a:lnTo>
                      <a:pt x="50" y="249"/>
                    </a:lnTo>
                    <a:lnTo>
                      <a:pt x="40" y="256"/>
                    </a:lnTo>
                    <a:lnTo>
                      <a:pt x="39" y="267"/>
                    </a:lnTo>
                    <a:lnTo>
                      <a:pt x="34" y="278"/>
                    </a:lnTo>
                    <a:lnTo>
                      <a:pt x="26" y="280"/>
                    </a:lnTo>
                    <a:lnTo>
                      <a:pt x="13" y="275"/>
                    </a:lnTo>
                    <a:lnTo>
                      <a:pt x="3" y="275"/>
                    </a:lnTo>
                    <a:lnTo>
                      <a:pt x="2" y="283"/>
                    </a:lnTo>
                    <a:lnTo>
                      <a:pt x="6" y="298"/>
                    </a:lnTo>
                    <a:lnTo>
                      <a:pt x="7" y="308"/>
                    </a:lnTo>
                    <a:lnTo>
                      <a:pt x="6" y="320"/>
                    </a:lnTo>
                    <a:lnTo>
                      <a:pt x="6" y="339"/>
                    </a:lnTo>
                    <a:lnTo>
                      <a:pt x="0" y="346"/>
                    </a:lnTo>
                    <a:lnTo>
                      <a:pt x="0" y="353"/>
                    </a:lnTo>
                    <a:lnTo>
                      <a:pt x="5" y="370"/>
                    </a:lnTo>
                    <a:lnTo>
                      <a:pt x="5" y="377"/>
                    </a:lnTo>
                    <a:lnTo>
                      <a:pt x="10" y="383"/>
                    </a:lnTo>
                    <a:lnTo>
                      <a:pt x="11" y="394"/>
                    </a:lnTo>
                    <a:lnTo>
                      <a:pt x="17" y="402"/>
                    </a:lnTo>
                    <a:lnTo>
                      <a:pt x="17" y="410"/>
                    </a:lnTo>
                    <a:lnTo>
                      <a:pt x="6" y="427"/>
                    </a:lnTo>
                    <a:lnTo>
                      <a:pt x="14" y="431"/>
                    </a:lnTo>
                    <a:lnTo>
                      <a:pt x="12" y="438"/>
                    </a:lnTo>
                    <a:lnTo>
                      <a:pt x="12" y="445"/>
                    </a:lnTo>
                    <a:lnTo>
                      <a:pt x="17" y="453"/>
                    </a:lnTo>
                    <a:lnTo>
                      <a:pt x="21" y="460"/>
                    </a:lnTo>
                    <a:lnTo>
                      <a:pt x="22" y="472"/>
                    </a:lnTo>
                    <a:lnTo>
                      <a:pt x="17" y="479"/>
                    </a:lnTo>
                    <a:lnTo>
                      <a:pt x="29" y="490"/>
                    </a:lnTo>
                    <a:lnTo>
                      <a:pt x="37" y="496"/>
                    </a:lnTo>
                    <a:lnTo>
                      <a:pt x="43" y="507"/>
                    </a:lnTo>
                    <a:lnTo>
                      <a:pt x="61" y="508"/>
                    </a:lnTo>
                    <a:lnTo>
                      <a:pt x="102" y="520"/>
                    </a:lnTo>
                    <a:lnTo>
                      <a:pt x="115" y="526"/>
                    </a:lnTo>
                    <a:lnTo>
                      <a:pt x="113" y="538"/>
                    </a:lnTo>
                    <a:lnTo>
                      <a:pt x="96" y="561"/>
                    </a:lnTo>
                    <a:lnTo>
                      <a:pt x="93" y="573"/>
                    </a:lnTo>
                    <a:lnTo>
                      <a:pt x="86" y="598"/>
                    </a:lnTo>
                    <a:lnTo>
                      <a:pt x="84" y="626"/>
                    </a:lnTo>
                    <a:lnTo>
                      <a:pt x="86" y="636"/>
                    </a:lnTo>
                    <a:lnTo>
                      <a:pt x="88" y="638"/>
                    </a:lnTo>
                    <a:lnTo>
                      <a:pt x="94" y="644"/>
                    </a:lnTo>
                    <a:lnTo>
                      <a:pt x="130" y="639"/>
                    </a:lnTo>
                    <a:lnTo>
                      <a:pt x="156" y="635"/>
                    </a:lnTo>
                    <a:lnTo>
                      <a:pt x="175" y="639"/>
                    </a:lnTo>
                    <a:lnTo>
                      <a:pt x="193" y="648"/>
                    </a:lnTo>
                    <a:lnTo>
                      <a:pt x="204" y="644"/>
                    </a:lnTo>
                    <a:lnTo>
                      <a:pt x="212" y="644"/>
                    </a:lnTo>
                    <a:lnTo>
                      <a:pt x="221" y="646"/>
                    </a:lnTo>
                    <a:lnTo>
                      <a:pt x="227" y="654"/>
                    </a:lnTo>
                    <a:lnTo>
                      <a:pt x="237" y="659"/>
                    </a:lnTo>
                    <a:lnTo>
                      <a:pt x="242" y="657"/>
                    </a:lnTo>
                    <a:lnTo>
                      <a:pt x="244" y="649"/>
                    </a:lnTo>
                    <a:lnTo>
                      <a:pt x="252" y="643"/>
                    </a:lnTo>
                    <a:lnTo>
                      <a:pt x="263" y="644"/>
                    </a:lnTo>
                    <a:lnTo>
                      <a:pt x="276" y="652"/>
                    </a:lnTo>
                    <a:lnTo>
                      <a:pt x="290" y="652"/>
                    </a:lnTo>
                    <a:lnTo>
                      <a:pt x="309" y="639"/>
                    </a:lnTo>
                    <a:lnTo>
                      <a:pt x="342" y="636"/>
                    </a:lnTo>
                    <a:lnTo>
                      <a:pt x="346" y="631"/>
                    </a:lnTo>
                    <a:lnTo>
                      <a:pt x="357" y="635"/>
                    </a:lnTo>
                    <a:lnTo>
                      <a:pt x="372" y="635"/>
                    </a:lnTo>
                    <a:lnTo>
                      <a:pt x="377" y="642"/>
                    </a:lnTo>
                    <a:lnTo>
                      <a:pt x="384" y="638"/>
                    </a:lnTo>
                    <a:lnTo>
                      <a:pt x="384" y="631"/>
                    </a:lnTo>
                    <a:lnTo>
                      <a:pt x="377" y="615"/>
                    </a:lnTo>
                    <a:lnTo>
                      <a:pt x="376" y="599"/>
                    </a:lnTo>
                    <a:lnTo>
                      <a:pt x="381" y="587"/>
                    </a:lnTo>
                    <a:lnTo>
                      <a:pt x="403" y="578"/>
                    </a:lnTo>
                    <a:lnTo>
                      <a:pt x="406" y="568"/>
                    </a:lnTo>
                    <a:lnTo>
                      <a:pt x="410" y="560"/>
                    </a:lnTo>
                    <a:lnTo>
                      <a:pt x="427" y="552"/>
                    </a:lnTo>
                    <a:lnTo>
                      <a:pt x="428" y="545"/>
                    </a:lnTo>
                    <a:lnTo>
                      <a:pt x="425" y="539"/>
                    </a:lnTo>
                    <a:lnTo>
                      <a:pt x="399" y="519"/>
                    </a:lnTo>
                    <a:lnTo>
                      <a:pt x="389" y="506"/>
                    </a:lnTo>
                    <a:lnTo>
                      <a:pt x="361" y="483"/>
                    </a:lnTo>
                    <a:lnTo>
                      <a:pt x="351" y="470"/>
                    </a:lnTo>
                    <a:lnTo>
                      <a:pt x="351" y="453"/>
                    </a:lnTo>
                    <a:lnTo>
                      <a:pt x="349" y="440"/>
                    </a:lnTo>
                    <a:lnTo>
                      <a:pt x="336" y="434"/>
                    </a:lnTo>
                    <a:lnTo>
                      <a:pt x="328" y="425"/>
                    </a:lnTo>
                    <a:lnTo>
                      <a:pt x="328" y="416"/>
                    </a:lnTo>
                    <a:lnTo>
                      <a:pt x="329" y="411"/>
                    </a:lnTo>
                    <a:lnTo>
                      <a:pt x="345" y="426"/>
                    </a:lnTo>
                    <a:lnTo>
                      <a:pt x="347" y="426"/>
                    </a:lnTo>
                    <a:lnTo>
                      <a:pt x="352" y="412"/>
                    </a:lnTo>
                    <a:lnTo>
                      <a:pt x="368" y="405"/>
                    </a:lnTo>
                    <a:lnTo>
                      <a:pt x="385" y="399"/>
                    </a:lnTo>
                    <a:lnTo>
                      <a:pt x="403" y="391"/>
                    </a:lnTo>
                    <a:lnTo>
                      <a:pt x="409" y="379"/>
                    </a:lnTo>
                    <a:lnTo>
                      <a:pt x="447" y="366"/>
                    </a:lnTo>
                    <a:lnTo>
                      <a:pt x="451" y="343"/>
                    </a:lnTo>
                    <a:lnTo>
                      <a:pt x="460" y="346"/>
                    </a:lnTo>
                    <a:lnTo>
                      <a:pt x="468" y="358"/>
                    </a:lnTo>
                    <a:lnTo>
                      <a:pt x="474" y="367"/>
                    </a:lnTo>
                    <a:lnTo>
                      <a:pt x="481" y="367"/>
                    </a:lnTo>
                    <a:lnTo>
                      <a:pt x="485" y="358"/>
                    </a:lnTo>
                    <a:lnTo>
                      <a:pt x="489" y="341"/>
                    </a:lnTo>
                    <a:lnTo>
                      <a:pt x="490" y="320"/>
                    </a:lnTo>
                    <a:lnTo>
                      <a:pt x="489" y="316"/>
                    </a:lnTo>
                    <a:lnTo>
                      <a:pt x="473" y="297"/>
                    </a:lnTo>
                    <a:lnTo>
                      <a:pt x="470" y="273"/>
                    </a:lnTo>
                    <a:lnTo>
                      <a:pt x="470" y="262"/>
                    </a:lnTo>
                    <a:lnTo>
                      <a:pt x="469" y="246"/>
                    </a:lnTo>
                    <a:lnTo>
                      <a:pt x="467" y="237"/>
                    </a:lnTo>
                    <a:lnTo>
                      <a:pt x="464" y="213"/>
                    </a:lnTo>
                    <a:lnTo>
                      <a:pt x="463" y="205"/>
                    </a:lnTo>
                    <a:lnTo>
                      <a:pt x="448" y="194"/>
                    </a:lnTo>
                    <a:lnTo>
                      <a:pt x="447" y="186"/>
                    </a:lnTo>
                    <a:lnTo>
                      <a:pt x="452" y="174"/>
                    </a:lnTo>
                    <a:lnTo>
                      <a:pt x="458" y="162"/>
                    </a:lnTo>
                    <a:lnTo>
                      <a:pt x="459" y="149"/>
                    </a:lnTo>
                    <a:lnTo>
                      <a:pt x="459" y="132"/>
                    </a:lnTo>
                    <a:lnTo>
                      <a:pt x="451" y="115"/>
                    </a:lnTo>
                    <a:lnTo>
                      <a:pt x="448" y="106"/>
                    </a:lnTo>
                    <a:lnTo>
                      <a:pt x="426" y="99"/>
                    </a:lnTo>
                    <a:lnTo>
                      <a:pt x="424" y="85"/>
                    </a:lnTo>
                    <a:lnTo>
                      <a:pt x="415" y="72"/>
                    </a:lnTo>
                    <a:lnTo>
                      <a:pt x="405" y="73"/>
                    </a:lnTo>
                    <a:lnTo>
                      <a:pt x="399" y="68"/>
                    </a:lnTo>
                    <a:lnTo>
                      <a:pt x="397" y="67"/>
                    </a:lnTo>
                    <a:lnTo>
                      <a:pt x="394" y="60"/>
                    </a:lnTo>
                    <a:lnTo>
                      <a:pt x="387" y="55"/>
                    </a:lnTo>
                    <a:lnTo>
                      <a:pt x="381" y="49"/>
                    </a:lnTo>
                    <a:lnTo>
                      <a:pt x="365" y="51"/>
                    </a:lnTo>
                    <a:lnTo>
                      <a:pt x="357" y="55"/>
                    </a:lnTo>
                    <a:lnTo>
                      <a:pt x="351" y="60"/>
                    </a:lnTo>
                    <a:lnTo>
                      <a:pt x="352" y="54"/>
                    </a:lnTo>
                    <a:lnTo>
                      <a:pt x="358" y="49"/>
                    </a:lnTo>
                    <a:lnTo>
                      <a:pt x="368" y="42"/>
                    </a:lnTo>
                    <a:lnTo>
                      <a:pt x="361" y="41"/>
                    </a:lnTo>
                    <a:lnTo>
                      <a:pt x="352" y="42"/>
                    </a:lnTo>
                    <a:lnTo>
                      <a:pt x="339" y="60"/>
                    </a:lnTo>
                    <a:lnTo>
                      <a:pt x="335" y="70"/>
                    </a:lnTo>
                    <a:lnTo>
                      <a:pt x="330" y="72"/>
                    </a:lnTo>
                    <a:lnTo>
                      <a:pt x="330" y="66"/>
                    </a:lnTo>
                    <a:lnTo>
                      <a:pt x="312" y="71"/>
                    </a:lnTo>
                    <a:lnTo>
                      <a:pt x="296" y="83"/>
                    </a:lnTo>
                    <a:lnTo>
                      <a:pt x="299" y="88"/>
                    </a:lnTo>
                    <a:lnTo>
                      <a:pt x="290" y="88"/>
                    </a:lnTo>
                    <a:lnTo>
                      <a:pt x="277" y="84"/>
                    </a:lnTo>
                    <a:lnTo>
                      <a:pt x="264" y="94"/>
                    </a:lnTo>
                    <a:lnTo>
                      <a:pt x="261" y="8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82" name="Group 189"/>
              <p:cNvGrpSpPr>
                <a:grpSpLocks noChangeAspect="1"/>
              </p:cNvGrpSpPr>
              <p:nvPr/>
            </p:nvGrpSpPr>
            <p:grpSpPr bwMode="gray">
              <a:xfrm>
                <a:off x="4679156" y="2659410"/>
                <a:ext cx="247650" cy="244475"/>
                <a:chOff x="2465" y="1836"/>
                <a:chExt cx="156" cy="154"/>
              </a:xfrm>
              <a:grpFill/>
            </p:grpSpPr>
            <p:sp>
              <p:nvSpPr>
                <p:cNvPr id="215" name="Freeform 190"/>
                <p:cNvSpPr>
                  <a:spLocks noChangeAspect="1"/>
                </p:cNvSpPr>
                <p:nvPr/>
              </p:nvSpPr>
              <p:spPr bwMode="gray">
                <a:xfrm>
                  <a:off x="2610" y="1966"/>
                  <a:ext cx="11" cy="24"/>
                </a:xfrm>
                <a:custGeom>
                  <a:avLst/>
                  <a:gdLst/>
                  <a:ahLst/>
                  <a:cxnLst>
                    <a:cxn ang="0">
                      <a:pos x="41" y="0"/>
                    </a:cxn>
                    <a:cxn ang="0">
                      <a:pos x="46" y="2"/>
                    </a:cxn>
                    <a:cxn ang="0">
                      <a:pos x="47" y="32"/>
                    </a:cxn>
                    <a:cxn ang="0">
                      <a:pos x="52" y="59"/>
                    </a:cxn>
                    <a:cxn ang="0">
                      <a:pos x="51" y="70"/>
                    </a:cxn>
                    <a:cxn ang="0">
                      <a:pos x="47" y="79"/>
                    </a:cxn>
                    <a:cxn ang="0">
                      <a:pos x="44" y="89"/>
                    </a:cxn>
                    <a:cxn ang="0">
                      <a:pos x="41" y="103"/>
                    </a:cxn>
                    <a:cxn ang="0">
                      <a:pos x="33" y="115"/>
                    </a:cxn>
                    <a:cxn ang="0">
                      <a:pos x="33" y="121"/>
                    </a:cxn>
                    <a:cxn ang="0">
                      <a:pos x="28" y="114"/>
                    </a:cxn>
                    <a:cxn ang="0">
                      <a:pos x="22" y="113"/>
                    </a:cxn>
                    <a:cxn ang="0">
                      <a:pos x="16" y="109"/>
                    </a:cxn>
                    <a:cxn ang="0">
                      <a:pos x="14" y="103"/>
                    </a:cxn>
                    <a:cxn ang="0">
                      <a:pos x="14" y="95"/>
                    </a:cxn>
                    <a:cxn ang="0">
                      <a:pos x="8" y="93"/>
                    </a:cxn>
                    <a:cxn ang="0">
                      <a:pos x="5" y="87"/>
                    </a:cxn>
                    <a:cxn ang="0">
                      <a:pos x="4" y="65"/>
                    </a:cxn>
                    <a:cxn ang="0">
                      <a:pos x="0" y="60"/>
                    </a:cxn>
                    <a:cxn ang="0">
                      <a:pos x="0" y="44"/>
                    </a:cxn>
                    <a:cxn ang="0">
                      <a:pos x="5" y="30"/>
                    </a:cxn>
                    <a:cxn ang="0">
                      <a:pos x="10" y="32"/>
                    </a:cxn>
                    <a:cxn ang="0">
                      <a:pos x="16" y="29"/>
                    </a:cxn>
                    <a:cxn ang="0">
                      <a:pos x="27" y="22"/>
                    </a:cxn>
                    <a:cxn ang="0">
                      <a:pos x="36" y="18"/>
                    </a:cxn>
                    <a:cxn ang="0">
                      <a:pos x="38" y="14"/>
                    </a:cxn>
                    <a:cxn ang="0">
                      <a:pos x="41" y="0"/>
                    </a:cxn>
                  </a:cxnLst>
                  <a:rect l="0" t="0" r="r" b="b"/>
                  <a:pathLst>
                    <a:path w="52" h="121">
                      <a:moveTo>
                        <a:pt x="41" y="0"/>
                      </a:moveTo>
                      <a:lnTo>
                        <a:pt x="46" y="2"/>
                      </a:lnTo>
                      <a:lnTo>
                        <a:pt x="47" y="32"/>
                      </a:lnTo>
                      <a:lnTo>
                        <a:pt x="52" y="59"/>
                      </a:lnTo>
                      <a:lnTo>
                        <a:pt x="51" y="70"/>
                      </a:lnTo>
                      <a:lnTo>
                        <a:pt x="47" y="79"/>
                      </a:lnTo>
                      <a:lnTo>
                        <a:pt x="44" y="89"/>
                      </a:lnTo>
                      <a:lnTo>
                        <a:pt x="41" y="103"/>
                      </a:lnTo>
                      <a:lnTo>
                        <a:pt x="33" y="115"/>
                      </a:lnTo>
                      <a:lnTo>
                        <a:pt x="33" y="121"/>
                      </a:lnTo>
                      <a:lnTo>
                        <a:pt x="28" y="114"/>
                      </a:lnTo>
                      <a:lnTo>
                        <a:pt x="22" y="113"/>
                      </a:lnTo>
                      <a:lnTo>
                        <a:pt x="16" y="109"/>
                      </a:lnTo>
                      <a:lnTo>
                        <a:pt x="14" y="103"/>
                      </a:lnTo>
                      <a:lnTo>
                        <a:pt x="14" y="95"/>
                      </a:lnTo>
                      <a:lnTo>
                        <a:pt x="8" y="93"/>
                      </a:lnTo>
                      <a:lnTo>
                        <a:pt x="5" y="87"/>
                      </a:lnTo>
                      <a:lnTo>
                        <a:pt x="4" y="65"/>
                      </a:lnTo>
                      <a:lnTo>
                        <a:pt x="0" y="60"/>
                      </a:lnTo>
                      <a:lnTo>
                        <a:pt x="0" y="44"/>
                      </a:lnTo>
                      <a:lnTo>
                        <a:pt x="5" y="30"/>
                      </a:lnTo>
                      <a:lnTo>
                        <a:pt x="10" y="32"/>
                      </a:lnTo>
                      <a:lnTo>
                        <a:pt x="16" y="29"/>
                      </a:lnTo>
                      <a:lnTo>
                        <a:pt x="27" y="22"/>
                      </a:lnTo>
                      <a:lnTo>
                        <a:pt x="36" y="18"/>
                      </a:lnTo>
                      <a:lnTo>
                        <a:pt x="38" y="14"/>
                      </a:lnTo>
                      <a:lnTo>
                        <a:pt x="41"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6" name="Freeform 191"/>
                <p:cNvSpPr>
                  <a:spLocks noChangeAspect="1"/>
                </p:cNvSpPr>
                <p:nvPr/>
              </p:nvSpPr>
              <p:spPr bwMode="gray">
                <a:xfrm>
                  <a:off x="2465" y="1836"/>
                  <a:ext cx="139" cy="140"/>
                </a:xfrm>
                <a:custGeom>
                  <a:avLst/>
                  <a:gdLst/>
                  <a:ahLst/>
                  <a:cxnLst>
                    <a:cxn ang="0">
                      <a:pos x="349" y="36"/>
                    </a:cxn>
                    <a:cxn ang="0">
                      <a:pos x="322" y="100"/>
                    </a:cxn>
                    <a:cxn ang="0">
                      <a:pos x="284" y="138"/>
                    </a:cxn>
                    <a:cxn ang="0">
                      <a:pos x="248" y="154"/>
                    </a:cxn>
                    <a:cxn ang="0">
                      <a:pos x="191" y="133"/>
                    </a:cxn>
                    <a:cxn ang="0">
                      <a:pos x="159" y="140"/>
                    </a:cxn>
                    <a:cxn ang="0">
                      <a:pos x="177" y="202"/>
                    </a:cxn>
                    <a:cxn ang="0">
                      <a:pos x="160" y="205"/>
                    </a:cxn>
                    <a:cxn ang="0">
                      <a:pos x="93" y="194"/>
                    </a:cxn>
                    <a:cxn ang="0">
                      <a:pos x="51" y="206"/>
                    </a:cxn>
                    <a:cxn ang="0">
                      <a:pos x="0" y="235"/>
                    </a:cxn>
                    <a:cxn ang="0">
                      <a:pos x="11" y="248"/>
                    </a:cxn>
                    <a:cxn ang="0">
                      <a:pos x="10" y="263"/>
                    </a:cxn>
                    <a:cxn ang="0">
                      <a:pos x="43" y="273"/>
                    </a:cxn>
                    <a:cxn ang="0">
                      <a:pos x="103" y="294"/>
                    </a:cxn>
                    <a:cxn ang="0">
                      <a:pos x="128" y="302"/>
                    </a:cxn>
                    <a:cxn ang="0">
                      <a:pos x="148" y="328"/>
                    </a:cxn>
                    <a:cxn ang="0">
                      <a:pos x="144" y="351"/>
                    </a:cxn>
                    <a:cxn ang="0">
                      <a:pos x="188" y="397"/>
                    </a:cxn>
                    <a:cxn ang="0">
                      <a:pos x="199" y="440"/>
                    </a:cxn>
                    <a:cxn ang="0">
                      <a:pos x="220" y="475"/>
                    </a:cxn>
                    <a:cxn ang="0">
                      <a:pos x="197" y="527"/>
                    </a:cxn>
                    <a:cxn ang="0">
                      <a:pos x="197" y="547"/>
                    </a:cxn>
                    <a:cxn ang="0">
                      <a:pos x="162" y="628"/>
                    </a:cxn>
                    <a:cxn ang="0">
                      <a:pos x="222" y="666"/>
                    </a:cxn>
                    <a:cxn ang="0">
                      <a:pos x="308" y="670"/>
                    </a:cxn>
                    <a:cxn ang="0">
                      <a:pos x="361" y="698"/>
                    </a:cxn>
                    <a:cxn ang="0">
                      <a:pos x="431" y="697"/>
                    </a:cxn>
                    <a:cxn ang="0">
                      <a:pos x="452" y="629"/>
                    </a:cxn>
                    <a:cxn ang="0">
                      <a:pos x="487" y="615"/>
                    </a:cxn>
                    <a:cxn ang="0">
                      <a:pos x="525" y="625"/>
                    </a:cxn>
                    <a:cxn ang="0">
                      <a:pos x="552" y="628"/>
                    </a:cxn>
                    <a:cxn ang="0">
                      <a:pos x="593" y="645"/>
                    </a:cxn>
                    <a:cxn ang="0">
                      <a:pos x="640" y="608"/>
                    </a:cxn>
                    <a:cxn ang="0">
                      <a:pos x="667" y="585"/>
                    </a:cxn>
                    <a:cxn ang="0">
                      <a:pos x="635" y="550"/>
                    </a:cxn>
                    <a:cxn ang="0">
                      <a:pos x="624" y="509"/>
                    </a:cxn>
                    <a:cxn ang="0">
                      <a:pos x="640" y="477"/>
                    </a:cxn>
                    <a:cxn ang="0">
                      <a:pos x="636" y="430"/>
                    </a:cxn>
                    <a:cxn ang="0">
                      <a:pos x="620" y="388"/>
                    </a:cxn>
                    <a:cxn ang="0">
                      <a:pos x="584" y="385"/>
                    </a:cxn>
                    <a:cxn ang="0">
                      <a:pos x="603" y="355"/>
                    </a:cxn>
                    <a:cxn ang="0">
                      <a:pos x="635" y="299"/>
                    </a:cxn>
                    <a:cxn ang="0">
                      <a:pos x="663" y="279"/>
                    </a:cxn>
                    <a:cxn ang="0">
                      <a:pos x="694" y="179"/>
                    </a:cxn>
                    <a:cxn ang="0">
                      <a:pos x="608" y="143"/>
                    </a:cxn>
                    <a:cxn ang="0">
                      <a:pos x="548" y="127"/>
                    </a:cxn>
                    <a:cxn ang="0">
                      <a:pos x="526" y="82"/>
                    </a:cxn>
                    <a:cxn ang="0">
                      <a:pos x="489" y="93"/>
                    </a:cxn>
                    <a:cxn ang="0">
                      <a:pos x="452" y="52"/>
                    </a:cxn>
                    <a:cxn ang="0">
                      <a:pos x="408" y="16"/>
                    </a:cxn>
                  </a:cxnLst>
                  <a:rect l="0" t="0" r="r" b="b"/>
                  <a:pathLst>
                    <a:path w="694" h="700">
                      <a:moveTo>
                        <a:pt x="408" y="0"/>
                      </a:moveTo>
                      <a:lnTo>
                        <a:pt x="403" y="4"/>
                      </a:lnTo>
                      <a:lnTo>
                        <a:pt x="381" y="7"/>
                      </a:lnTo>
                      <a:lnTo>
                        <a:pt x="355" y="17"/>
                      </a:lnTo>
                      <a:lnTo>
                        <a:pt x="349" y="36"/>
                      </a:lnTo>
                      <a:lnTo>
                        <a:pt x="345" y="66"/>
                      </a:lnTo>
                      <a:lnTo>
                        <a:pt x="349" y="70"/>
                      </a:lnTo>
                      <a:lnTo>
                        <a:pt x="348" y="76"/>
                      </a:lnTo>
                      <a:lnTo>
                        <a:pt x="336" y="90"/>
                      </a:lnTo>
                      <a:lnTo>
                        <a:pt x="322" y="100"/>
                      </a:lnTo>
                      <a:lnTo>
                        <a:pt x="290" y="109"/>
                      </a:lnTo>
                      <a:lnTo>
                        <a:pt x="275" y="119"/>
                      </a:lnTo>
                      <a:lnTo>
                        <a:pt x="268" y="132"/>
                      </a:lnTo>
                      <a:lnTo>
                        <a:pt x="269" y="138"/>
                      </a:lnTo>
                      <a:lnTo>
                        <a:pt x="284" y="138"/>
                      </a:lnTo>
                      <a:lnTo>
                        <a:pt x="289" y="139"/>
                      </a:lnTo>
                      <a:lnTo>
                        <a:pt x="288" y="143"/>
                      </a:lnTo>
                      <a:lnTo>
                        <a:pt x="267" y="145"/>
                      </a:lnTo>
                      <a:lnTo>
                        <a:pt x="257" y="152"/>
                      </a:lnTo>
                      <a:lnTo>
                        <a:pt x="248" y="154"/>
                      </a:lnTo>
                      <a:lnTo>
                        <a:pt x="237" y="154"/>
                      </a:lnTo>
                      <a:lnTo>
                        <a:pt x="224" y="150"/>
                      </a:lnTo>
                      <a:lnTo>
                        <a:pt x="208" y="148"/>
                      </a:lnTo>
                      <a:lnTo>
                        <a:pt x="203" y="149"/>
                      </a:lnTo>
                      <a:lnTo>
                        <a:pt x="191" y="133"/>
                      </a:lnTo>
                      <a:lnTo>
                        <a:pt x="192" y="124"/>
                      </a:lnTo>
                      <a:lnTo>
                        <a:pt x="188" y="122"/>
                      </a:lnTo>
                      <a:lnTo>
                        <a:pt x="167" y="123"/>
                      </a:lnTo>
                      <a:lnTo>
                        <a:pt x="157" y="120"/>
                      </a:lnTo>
                      <a:lnTo>
                        <a:pt x="159" y="140"/>
                      </a:lnTo>
                      <a:lnTo>
                        <a:pt x="162" y="149"/>
                      </a:lnTo>
                      <a:lnTo>
                        <a:pt x="168" y="154"/>
                      </a:lnTo>
                      <a:lnTo>
                        <a:pt x="175" y="177"/>
                      </a:lnTo>
                      <a:lnTo>
                        <a:pt x="175" y="189"/>
                      </a:lnTo>
                      <a:lnTo>
                        <a:pt x="177" y="202"/>
                      </a:lnTo>
                      <a:lnTo>
                        <a:pt x="183" y="206"/>
                      </a:lnTo>
                      <a:lnTo>
                        <a:pt x="179" y="210"/>
                      </a:lnTo>
                      <a:lnTo>
                        <a:pt x="168" y="211"/>
                      </a:lnTo>
                      <a:lnTo>
                        <a:pt x="165" y="208"/>
                      </a:lnTo>
                      <a:lnTo>
                        <a:pt x="160" y="205"/>
                      </a:lnTo>
                      <a:lnTo>
                        <a:pt x="152" y="208"/>
                      </a:lnTo>
                      <a:lnTo>
                        <a:pt x="145" y="210"/>
                      </a:lnTo>
                      <a:lnTo>
                        <a:pt x="136" y="209"/>
                      </a:lnTo>
                      <a:lnTo>
                        <a:pt x="118" y="215"/>
                      </a:lnTo>
                      <a:lnTo>
                        <a:pt x="93" y="194"/>
                      </a:lnTo>
                      <a:lnTo>
                        <a:pt x="76" y="195"/>
                      </a:lnTo>
                      <a:lnTo>
                        <a:pt x="71" y="193"/>
                      </a:lnTo>
                      <a:lnTo>
                        <a:pt x="66" y="197"/>
                      </a:lnTo>
                      <a:lnTo>
                        <a:pt x="65" y="202"/>
                      </a:lnTo>
                      <a:lnTo>
                        <a:pt x="51" y="206"/>
                      </a:lnTo>
                      <a:lnTo>
                        <a:pt x="42" y="206"/>
                      </a:lnTo>
                      <a:lnTo>
                        <a:pt x="26" y="209"/>
                      </a:lnTo>
                      <a:lnTo>
                        <a:pt x="4" y="219"/>
                      </a:lnTo>
                      <a:lnTo>
                        <a:pt x="0" y="229"/>
                      </a:lnTo>
                      <a:lnTo>
                        <a:pt x="0" y="235"/>
                      </a:lnTo>
                      <a:lnTo>
                        <a:pt x="20" y="232"/>
                      </a:lnTo>
                      <a:lnTo>
                        <a:pt x="19" y="237"/>
                      </a:lnTo>
                      <a:lnTo>
                        <a:pt x="14" y="237"/>
                      </a:lnTo>
                      <a:lnTo>
                        <a:pt x="9" y="243"/>
                      </a:lnTo>
                      <a:lnTo>
                        <a:pt x="11" y="248"/>
                      </a:lnTo>
                      <a:lnTo>
                        <a:pt x="19" y="247"/>
                      </a:lnTo>
                      <a:lnTo>
                        <a:pt x="28" y="247"/>
                      </a:lnTo>
                      <a:lnTo>
                        <a:pt x="26" y="254"/>
                      </a:lnTo>
                      <a:lnTo>
                        <a:pt x="5" y="258"/>
                      </a:lnTo>
                      <a:lnTo>
                        <a:pt x="10" y="263"/>
                      </a:lnTo>
                      <a:lnTo>
                        <a:pt x="23" y="268"/>
                      </a:lnTo>
                      <a:lnTo>
                        <a:pt x="23" y="279"/>
                      </a:lnTo>
                      <a:lnTo>
                        <a:pt x="35" y="280"/>
                      </a:lnTo>
                      <a:lnTo>
                        <a:pt x="35" y="274"/>
                      </a:lnTo>
                      <a:lnTo>
                        <a:pt x="43" y="273"/>
                      </a:lnTo>
                      <a:lnTo>
                        <a:pt x="74" y="284"/>
                      </a:lnTo>
                      <a:lnTo>
                        <a:pt x="84" y="291"/>
                      </a:lnTo>
                      <a:lnTo>
                        <a:pt x="86" y="296"/>
                      </a:lnTo>
                      <a:lnTo>
                        <a:pt x="91" y="299"/>
                      </a:lnTo>
                      <a:lnTo>
                        <a:pt x="103" y="294"/>
                      </a:lnTo>
                      <a:lnTo>
                        <a:pt x="111" y="296"/>
                      </a:lnTo>
                      <a:lnTo>
                        <a:pt x="106" y="300"/>
                      </a:lnTo>
                      <a:lnTo>
                        <a:pt x="118" y="305"/>
                      </a:lnTo>
                      <a:lnTo>
                        <a:pt x="124" y="300"/>
                      </a:lnTo>
                      <a:lnTo>
                        <a:pt x="128" y="302"/>
                      </a:lnTo>
                      <a:lnTo>
                        <a:pt x="125" y="318"/>
                      </a:lnTo>
                      <a:lnTo>
                        <a:pt x="140" y="322"/>
                      </a:lnTo>
                      <a:lnTo>
                        <a:pt x="155" y="318"/>
                      </a:lnTo>
                      <a:lnTo>
                        <a:pt x="165" y="323"/>
                      </a:lnTo>
                      <a:lnTo>
                        <a:pt x="148" y="328"/>
                      </a:lnTo>
                      <a:lnTo>
                        <a:pt x="148" y="334"/>
                      </a:lnTo>
                      <a:lnTo>
                        <a:pt x="155" y="342"/>
                      </a:lnTo>
                      <a:lnTo>
                        <a:pt x="150" y="349"/>
                      </a:lnTo>
                      <a:lnTo>
                        <a:pt x="144" y="344"/>
                      </a:lnTo>
                      <a:lnTo>
                        <a:pt x="144" y="351"/>
                      </a:lnTo>
                      <a:lnTo>
                        <a:pt x="155" y="364"/>
                      </a:lnTo>
                      <a:lnTo>
                        <a:pt x="161" y="374"/>
                      </a:lnTo>
                      <a:lnTo>
                        <a:pt x="164" y="381"/>
                      </a:lnTo>
                      <a:lnTo>
                        <a:pt x="176" y="389"/>
                      </a:lnTo>
                      <a:lnTo>
                        <a:pt x="188" y="397"/>
                      </a:lnTo>
                      <a:lnTo>
                        <a:pt x="203" y="401"/>
                      </a:lnTo>
                      <a:lnTo>
                        <a:pt x="200" y="408"/>
                      </a:lnTo>
                      <a:lnTo>
                        <a:pt x="204" y="417"/>
                      </a:lnTo>
                      <a:lnTo>
                        <a:pt x="204" y="429"/>
                      </a:lnTo>
                      <a:lnTo>
                        <a:pt x="199" y="440"/>
                      </a:lnTo>
                      <a:lnTo>
                        <a:pt x="203" y="450"/>
                      </a:lnTo>
                      <a:lnTo>
                        <a:pt x="213" y="457"/>
                      </a:lnTo>
                      <a:lnTo>
                        <a:pt x="220" y="467"/>
                      </a:lnTo>
                      <a:lnTo>
                        <a:pt x="224" y="480"/>
                      </a:lnTo>
                      <a:lnTo>
                        <a:pt x="220" y="475"/>
                      </a:lnTo>
                      <a:lnTo>
                        <a:pt x="207" y="460"/>
                      </a:lnTo>
                      <a:lnTo>
                        <a:pt x="203" y="467"/>
                      </a:lnTo>
                      <a:lnTo>
                        <a:pt x="203" y="484"/>
                      </a:lnTo>
                      <a:lnTo>
                        <a:pt x="198" y="517"/>
                      </a:lnTo>
                      <a:lnTo>
                        <a:pt x="197" y="527"/>
                      </a:lnTo>
                      <a:lnTo>
                        <a:pt x="203" y="518"/>
                      </a:lnTo>
                      <a:lnTo>
                        <a:pt x="207" y="526"/>
                      </a:lnTo>
                      <a:lnTo>
                        <a:pt x="204" y="530"/>
                      </a:lnTo>
                      <a:lnTo>
                        <a:pt x="197" y="534"/>
                      </a:lnTo>
                      <a:lnTo>
                        <a:pt x="197" y="547"/>
                      </a:lnTo>
                      <a:lnTo>
                        <a:pt x="186" y="607"/>
                      </a:lnTo>
                      <a:lnTo>
                        <a:pt x="181" y="618"/>
                      </a:lnTo>
                      <a:lnTo>
                        <a:pt x="171" y="624"/>
                      </a:lnTo>
                      <a:lnTo>
                        <a:pt x="161" y="624"/>
                      </a:lnTo>
                      <a:lnTo>
                        <a:pt x="162" y="628"/>
                      </a:lnTo>
                      <a:lnTo>
                        <a:pt x="184" y="646"/>
                      </a:lnTo>
                      <a:lnTo>
                        <a:pt x="193" y="650"/>
                      </a:lnTo>
                      <a:lnTo>
                        <a:pt x="204" y="652"/>
                      </a:lnTo>
                      <a:lnTo>
                        <a:pt x="215" y="660"/>
                      </a:lnTo>
                      <a:lnTo>
                        <a:pt x="222" y="666"/>
                      </a:lnTo>
                      <a:lnTo>
                        <a:pt x="268" y="678"/>
                      </a:lnTo>
                      <a:lnTo>
                        <a:pt x="284" y="679"/>
                      </a:lnTo>
                      <a:lnTo>
                        <a:pt x="290" y="678"/>
                      </a:lnTo>
                      <a:lnTo>
                        <a:pt x="300" y="671"/>
                      </a:lnTo>
                      <a:lnTo>
                        <a:pt x="308" y="670"/>
                      </a:lnTo>
                      <a:lnTo>
                        <a:pt x="317" y="672"/>
                      </a:lnTo>
                      <a:lnTo>
                        <a:pt x="332" y="682"/>
                      </a:lnTo>
                      <a:lnTo>
                        <a:pt x="345" y="683"/>
                      </a:lnTo>
                      <a:lnTo>
                        <a:pt x="350" y="689"/>
                      </a:lnTo>
                      <a:lnTo>
                        <a:pt x="361" y="698"/>
                      </a:lnTo>
                      <a:lnTo>
                        <a:pt x="369" y="700"/>
                      </a:lnTo>
                      <a:lnTo>
                        <a:pt x="397" y="698"/>
                      </a:lnTo>
                      <a:lnTo>
                        <a:pt x="410" y="695"/>
                      </a:lnTo>
                      <a:lnTo>
                        <a:pt x="424" y="695"/>
                      </a:lnTo>
                      <a:lnTo>
                        <a:pt x="431" y="697"/>
                      </a:lnTo>
                      <a:lnTo>
                        <a:pt x="429" y="667"/>
                      </a:lnTo>
                      <a:lnTo>
                        <a:pt x="425" y="663"/>
                      </a:lnTo>
                      <a:lnTo>
                        <a:pt x="428" y="649"/>
                      </a:lnTo>
                      <a:lnTo>
                        <a:pt x="434" y="638"/>
                      </a:lnTo>
                      <a:lnTo>
                        <a:pt x="452" y="629"/>
                      </a:lnTo>
                      <a:lnTo>
                        <a:pt x="463" y="622"/>
                      </a:lnTo>
                      <a:lnTo>
                        <a:pt x="469" y="617"/>
                      </a:lnTo>
                      <a:lnTo>
                        <a:pt x="478" y="612"/>
                      </a:lnTo>
                      <a:lnTo>
                        <a:pt x="483" y="612"/>
                      </a:lnTo>
                      <a:lnTo>
                        <a:pt x="487" y="615"/>
                      </a:lnTo>
                      <a:lnTo>
                        <a:pt x="503" y="618"/>
                      </a:lnTo>
                      <a:lnTo>
                        <a:pt x="505" y="619"/>
                      </a:lnTo>
                      <a:lnTo>
                        <a:pt x="507" y="623"/>
                      </a:lnTo>
                      <a:lnTo>
                        <a:pt x="512" y="624"/>
                      </a:lnTo>
                      <a:lnTo>
                        <a:pt x="525" y="625"/>
                      </a:lnTo>
                      <a:lnTo>
                        <a:pt x="526" y="622"/>
                      </a:lnTo>
                      <a:lnTo>
                        <a:pt x="536" y="623"/>
                      </a:lnTo>
                      <a:lnTo>
                        <a:pt x="538" y="625"/>
                      </a:lnTo>
                      <a:lnTo>
                        <a:pt x="546" y="625"/>
                      </a:lnTo>
                      <a:lnTo>
                        <a:pt x="552" y="628"/>
                      </a:lnTo>
                      <a:lnTo>
                        <a:pt x="553" y="633"/>
                      </a:lnTo>
                      <a:lnTo>
                        <a:pt x="557" y="634"/>
                      </a:lnTo>
                      <a:lnTo>
                        <a:pt x="569" y="635"/>
                      </a:lnTo>
                      <a:lnTo>
                        <a:pt x="578" y="644"/>
                      </a:lnTo>
                      <a:lnTo>
                        <a:pt x="593" y="645"/>
                      </a:lnTo>
                      <a:lnTo>
                        <a:pt x="617" y="634"/>
                      </a:lnTo>
                      <a:lnTo>
                        <a:pt x="619" y="631"/>
                      </a:lnTo>
                      <a:lnTo>
                        <a:pt x="620" y="625"/>
                      </a:lnTo>
                      <a:lnTo>
                        <a:pt x="629" y="619"/>
                      </a:lnTo>
                      <a:lnTo>
                        <a:pt x="640" y="608"/>
                      </a:lnTo>
                      <a:lnTo>
                        <a:pt x="646" y="604"/>
                      </a:lnTo>
                      <a:lnTo>
                        <a:pt x="648" y="600"/>
                      </a:lnTo>
                      <a:lnTo>
                        <a:pt x="667" y="590"/>
                      </a:lnTo>
                      <a:lnTo>
                        <a:pt x="668" y="588"/>
                      </a:lnTo>
                      <a:lnTo>
                        <a:pt x="667" y="585"/>
                      </a:lnTo>
                      <a:lnTo>
                        <a:pt x="670" y="579"/>
                      </a:lnTo>
                      <a:lnTo>
                        <a:pt x="670" y="570"/>
                      </a:lnTo>
                      <a:lnTo>
                        <a:pt x="666" y="561"/>
                      </a:lnTo>
                      <a:lnTo>
                        <a:pt x="641" y="559"/>
                      </a:lnTo>
                      <a:lnTo>
                        <a:pt x="635" y="550"/>
                      </a:lnTo>
                      <a:lnTo>
                        <a:pt x="633" y="539"/>
                      </a:lnTo>
                      <a:lnTo>
                        <a:pt x="632" y="528"/>
                      </a:lnTo>
                      <a:lnTo>
                        <a:pt x="634" y="520"/>
                      </a:lnTo>
                      <a:lnTo>
                        <a:pt x="633" y="511"/>
                      </a:lnTo>
                      <a:lnTo>
                        <a:pt x="624" y="509"/>
                      </a:lnTo>
                      <a:lnTo>
                        <a:pt x="623" y="504"/>
                      </a:lnTo>
                      <a:lnTo>
                        <a:pt x="622" y="499"/>
                      </a:lnTo>
                      <a:lnTo>
                        <a:pt x="624" y="490"/>
                      </a:lnTo>
                      <a:lnTo>
                        <a:pt x="629" y="484"/>
                      </a:lnTo>
                      <a:lnTo>
                        <a:pt x="640" y="477"/>
                      </a:lnTo>
                      <a:lnTo>
                        <a:pt x="638" y="467"/>
                      </a:lnTo>
                      <a:lnTo>
                        <a:pt x="627" y="441"/>
                      </a:lnTo>
                      <a:lnTo>
                        <a:pt x="625" y="436"/>
                      </a:lnTo>
                      <a:lnTo>
                        <a:pt x="627" y="431"/>
                      </a:lnTo>
                      <a:lnTo>
                        <a:pt x="636" y="430"/>
                      </a:lnTo>
                      <a:lnTo>
                        <a:pt x="634" y="419"/>
                      </a:lnTo>
                      <a:lnTo>
                        <a:pt x="627" y="418"/>
                      </a:lnTo>
                      <a:lnTo>
                        <a:pt x="624" y="407"/>
                      </a:lnTo>
                      <a:lnTo>
                        <a:pt x="624" y="389"/>
                      </a:lnTo>
                      <a:lnTo>
                        <a:pt x="620" y="388"/>
                      </a:lnTo>
                      <a:lnTo>
                        <a:pt x="603" y="388"/>
                      </a:lnTo>
                      <a:lnTo>
                        <a:pt x="592" y="404"/>
                      </a:lnTo>
                      <a:lnTo>
                        <a:pt x="586" y="409"/>
                      </a:lnTo>
                      <a:lnTo>
                        <a:pt x="582" y="407"/>
                      </a:lnTo>
                      <a:lnTo>
                        <a:pt x="584" y="385"/>
                      </a:lnTo>
                      <a:lnTo>
                        <a:pt x="587" y="372"/>
                      </a:lnTo>
                      <a:lnTo>
                        <a:pt x="591" y="369"/>
                      </a:lnTo>
                      <a:lnTo>
                        <a:pt x="595" y="362"/>
                      </a:lnTo>
                      <a:lnTo>
                        <a:pt x="602" y="358"/>
                      </a:lnTo>
                      <a:lnTo>
                        <a:pt x="603" y="355"/>
                      </a:lnTo>
                      <a:lnTo>
                        <a:pt x="606" y="345"/>
                      </a:lnTo>
                      <a:lnTo>
                        <a:pt x="612" y="337"/>
                      </a:lnTo>
                      <a:lnTo>
                        <a:pt x="635" y="311"/>
                      </a:lnTo>
                      <a:lnTo>
                        <a:pt x="632" y="306"/>
                      </a:lnTo>
                      <a:lnTo>
                        <a:pt x="635" y="299"/>
                      </a:lnTo>
                      <a:lnTo>
                        <a:pt x="652" y="300"/>
                      </a:lnTo>
                      <a:lnTo>
                        <a:pt x="660" y="297"/>
                      </a:lnTo>
                      <a:lnTo>
                        <a:pt x="667" y="291"/>
                      </a:lnTo>
                      <a:lnTo>
                        <a:pt x="665" y="289"/>
                      </a:lnTo>
                      <a:lnTo>
                        <a:pt x="663" y="279"/>
                      </a:lnTo>
                      <a:lnTo>
                        <a:pt x="665" y="251"/>
                      </a:lnTo>
                      <a:lnTo>
                        <a:pt x="672" y="226"/>
                      </a:lnTo>
                      <a:lnTo>
                        <a:pt x="675" y="214"/>
                      </a:lnTo>
                      <a:lnTo>
                        <a:pt x="692" y="191"/>
                      </a:lnTo>
                      <a:lnTo>
                        <a:pt x="694" y="179"/>
                      </a:lnTo>
                      <a:lnTo>
                        <a:pt x="681" y="173"/>
                      </a:lnTo>
                      <a:lnTo>
                        <a:pt x="640" y="161"/>
                      </a:lnTo>
                      <a:lnTo>
                        <a:pt x="622" y="160"/>
                      </a:lnTo>
                      <a:lnTo>
                        <a:pt x="616" y="149"/>
                      </a:lnTo>
                      <a:lnTo>
                        <a:pt x="608" y="143"/>
                      </a:lnTo>
                      <a:lnTo>
                        <a:pt x="596" y="132"/>
                      </a:lnTo>
                      <a:lnTo>
                        <a:pt x="584" y="133"/>
                      </a:lnTo>
                      <a:lnTo>
                        <a:pt x="566" y="128"/>
                      </a:lnTo>
                      <a:lnTo>
                        <a:pt x="558" y="129"/>
                      </a:lnTo>
                      <a:lnTo>
                        <a:pt x="548" y="127"/>
                      </a:lnTo>
                      <a:lnTo>
                        <a:pt x="539" y="119"/>
                      </a:lnTo>
                      <a:lnTo>
                        <a:pt x="528" y="114"/>
                      </a:lnTo>
                      <a:lnTo>
                        <a:pt x="531" y="108"/>
                      </a:lnTo>
                      <a:lnTo>
                        <a:pt x="526" y="106"/>
                      </a:lnTo>
                      <a:lnTo>
                        <a:pt x="526" y="82"/>
                      </a:lnTo>
                      <a:lnTo>
                        <a:pt x="520" y="82"/>
                      </a:lnTo>
                      <a:lnTo>
                        <a:pt x="514" y="90"/>
                      </a:lnTo>
                      <a:lnTo>
                        <a:pt x="509" y="97"/>
                      </a:lnTo>
                      <a:lnTo>
                        <a:pt x="499" y="97"/>
                      </a:lnTo>
                      <a:lnTo>
                        <a:pt x="489" y="93"/>
                      </a:lnTo>
                      <a:lnTo>
                        <a:pt x="487" y="78"/>
                      </a:lnTo>
                      <a:lnTo>
                        <a:pt x="484" y="69"/>
                      </a:lnTo>
                      <a:lnTo>
                        <a:pt x="478" y="64"/>
                      </a:lnTo>
                      <a:lnTo>
                        <a:pt x="466" y="60"/>
                      </a:lnTo>
                      <a:lnTo>
                        <a:pt x="452" y="52"/>
                      </a:lnTo>
                      <a:lnTo>
                        <a:pt x="442" y="48"/>
                      </a:lnTo>
                      <a:lnTo>
                        <a:pt x="433" y="30"/>
                      </a:lnTo>
                      <a:lnTo>
                        <a:pt x="421" y="31"/>
                      </a:lnTo>
                      <a:lnTo>
                        <a:pt x="410" y="26"/>
                      </a:lnTo>
                      <a:lnTo>
                        <a:pt x="408" y="16"/>
                      </a:lnTo>
                      <a:lnTo>
                        <a:pt x="40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grpSp>
            <p:nvGrpSpPr>
              <p:cNvPr id="183" name="Group 192"/>
              <p:cNvGrpSpPr>
                <a:grpSpLocks noChangeAspect="1"/>
              </p:cNvGrpSpPr>
              <p:nvPr/>
            </p:nvGrpSpPr>
            <p:grpSpPr bwMode="gray">
              <a:xfrm>
                <a:off x="4620419" y="2430810"/>
                <a:ext cx="171450" cy="258763"/>
                <a:chOff x="2428" y="1692"/>
                <a:chExt cx="108" cy="163"/>
              </a:xfrm>
              <a:grpFill/>
            </p:grpSpPr>
            <p:sp>
              <p:nvSpPr>
                <p:cNvPr id="213" name="Freeform 193"/>
                <p:cNvSpPr>
                  <a:spLocks noChangeAspect="1"/>
                </p:cNvSpPr>
                <p:nvPr/>
              </p:nvSpPr>
              <p:spPr bwMode="gray">
                <a:xfrm>
                  <a:off x="2450" y="1692"/>
                  <a:ext cx="86" cy="163"/>
                </a:xfrm>
                <a:custGeom>
                  <a:avLst/>
                  <a:gdLst/>
                  <a:ahLst/>
                  <a:cxnLst>
                    <a:cxn ang="0">
                      <a:pos x="227" y="761"/>
                    </a:cxn>
                    <a:cxn ang="0">
                      <a:pos x="260" y="737"/>
                    </a:cxn>
                    <a:cxn ang="0">
                      <a:pos x="328" y="744"/>
                    </a:cxn>
                    <a:cxn ang="0">
                      <a:pos x="410" y="698"/>
                    </a:cxn>
                    <a:cxn ang="0">
                      <a:pos x="381" y="674"/>
                    </a:cxn>
                    <a:cxn ang="0">
                      <a:pos x="394" y="659"/>
                    </a:cxn>
                    <a:cxn ang="0">
                      <a:pos x="423" y="628"/>
                    </a:cxn>
                    <a:cxn ang="0">
                      <a:pos x="399" y="554"/>
                    </a:cxn>
                    <a:cxn ang="0">
                      <a:pos x="337" y="565"/>
                    </a:cxn>
                    <a:cxn ang="0">
                      <a:pos x="339" y="507"/>
                    </a:cxn>
                    <a:cxn ang="0">
                      <a:pos x="344" y="495"/>
                    </a:cxn>
                    <a:cxn ang="0">
                      <a:pos x="316" y="433"/>
                    </a:cxn>
                    <a:cxn ang="0">
                      <a:pos x="268" y="385"/>
                    </a:cxn>
                    <a:cxn ang="0">
                      <a:pos x="228" y="293"/>
                    </a:cxn>
                    <a:cxn ang="0">
                      <a:pos x="155" y="265"/>
                    </a:cxn>
                    <a:cxn ang="0">
                      <a:pos x="181" y="229"/>
                    </a:cxn>
                    <a:cxn ang="0">
                      <a:pos x="198" y="202"/>
                    </a:cxn>
                    <a:cxn ang="0">
                      <a:pos x="233" y="109"/>
                    </a:cxn>
                    <a:cxn ang="0">
                      <a:pos x="154" y="97"/>
                    </a:cxn>
                    <a:cxn ang="0">
                      <a:pos x="99" y="104"/>
                    </a:cxn>
                    <a:cxn ang="0">
                      <a:pos x="109" y="78"/>
                    </a:cxn>
                    <a:cxn ang="0">
                      <a:pos x="151" y="0"/>
                    </a:cxn>
                    <a:cxn ang="0">
                      <a:pos x="75" y="6"/>
                    </a:cxn>
                    <a:cxn ang="0">
                      <a:pos x="37" y="60"/>
                    </a:cxn>
                    <a:cxn ang="0">
                      <a:pos x="25" y="115"/>
                    </a:cxn>
                    <a:cxn ang="0">
                      <a:pos x="33" y="133"/>
                    </a:cxn>
                    <a:cxn ang="0">
                      <a:pos x="26" y="158"/>
                    </a:cxn>
                    <a:cxn ang="0">
                      <a:pos x="5" y="195"/>
                    </a:cxn>
                    <a:cxn ang="0">
                      <a:pos x="33" y="215"/>
                    </a:cxn>
                    <a:cxn ang="0">
                      <a:pos x="31" y="254"/>
                    </a:cxn>
                    <a:cxn ang="0">
                      <a:pos x="34" y="286"/>
                    </a:cxn>
                    <a:cxn ang="0">
                      <a:pos x="28" y="330"/>
                    </a:cxn>
                    <a:cxn ang="0">
                      <a:pos x="54" y="248"/>
                    </a:cxn>
                    <a:cxn ang="0">
                      <a:pos x="53" y="273"/>
                    </a:cxn>
                    <a:cxn ang="0">
                      <a:pos x="79" y="272"/>
                    </a:cxn>
                    <a:cxn ang="0">
                      <a:pos x="77" y="308"/>
                    </a:cxn>
                    <a:cxn ang="0">
                      <a:pos x="60" y="372"/>
                    </a:cxn>
                    <a:cxn ang="0">
                      <a:pos x="65" y="384"/>
                    </a:cxn>
                    <a:cxn ang="0">
                      <a:pos x="95" y="380"/>
                    </a:cxn>
                    <a:cxn ang="0">
                      <a:pos x="162" y="373"/>
                    </a:cxn>
                    <a:cxn ang="0">
                      <a:pos x="145" y="431"/>
                    </a:cxn>
                    <a:cxn ang="0">
                      <a:pos x="181" y="437"/>
                    </a:cxn>
                    <a:cxn ang="0">
                      <a:pos x="179" y="481"/>
                    </a:cxn>
                    <a:cxn ang="0">
                      <a:pos x="168" y="523"/>
                    </a:cxn>
                    <a:cxn ang="0">
                      <a:pos x="98" y="558"/>
                    </a:cxn>
                    <a:cxn ang="0">
                      <a:pos x="108" y="615"/>
                    </a:cxn>
                    <a:cxn ang="0">
                      <a:pos x="59" y="674"/>
                    </a:cxn>
                    <a:cxn ang="0">
                      <a:pos x="97" y="674"/>
                    </a:cxn>
                    <a:cxn ang="0">
                      <a:pos x="141" y="692"/>
                    </a:cxn>
                    <a:cxn ang="0">
                      <a:pos x="194" y="663"/>
                    </a:cxn>
                    <a:cxn ang="0">
                      <a:pos x="156" y="711"/>
                    </a:cxn>
                    <a:cxn ang="0">
                      <a:pos x="47" y="791"/>
                    </a:cxn>
                    <a:cxn ang="0">
                      <a:pos x="45" y="810"/>
                    </a:cxn>
                    <a:cxn ang="0">
                      <a:pos x="77" y="784"/>
                    </a:cxn>
                    <a:cxn ang="0">
                      <a:pos x="149" y="759"/>
                    </a:cxn>
                  </a:cxnLst>
                  <a:rect l="0" t="0" r="r" b="b"/>
                  <a:pathLst>
                    <a:path w="430" h="814">
                      <a:moveTo>
                        <a:pt x="199" y="767"/>
                      </a:moveTo>
                      <a:lnTo>
                        <a:pt x="200" y="768"/>
                      </a:lnTo>
                      <a:lnTo>
                        <a:pt x="203" y="762"/>
                      </a:lnTo>
                      <a:lnTo>
                        <a:pt x="212" y="760"/>
                      </a:lnTo>
                      <a:lnTo>
                        <a:pt x="222" y="764"/>
                      </a:lnTo>
                      <a:lnTo>
                        <a:pt x="227" y="761"/>
                      </a:lnTo>
                      <a:lnTo>
                        <a:pt x="225" y="754"/>
                      </a:lnTo>
                      <a:lnTo>
                        <a:pt x="251" y="754"/>
                      </a:lnTo>
                      <a:lnTo>
                        <a:pt x="253" y="750"/>
                      </a:lnTo>
                      <a:lnTo>
                        <a:pt x="259" y="748"/>
                      </a:lnTo>
                      <a:lnTo>
                        <a:pt x="260" y="743"/>
                      </a:lnTo>
                      <a:lnTo>
                        <a:pt x="260" y="737"/>
                      </a:lnTo>
                      <a:lnTo>
                        <a:pt x="267" y="741"/>
                      </a:lnTo>
                      <a:lnTo>
                        <a:pt x="274" y="744"/>
                      </a:lnTo>
                      <a:lnTo>
                        <a:pt x="283" y="741"/>
                      </a:lnTo>
                      <a:lnTo>
                        <a:pt x="285" y="745"/>
                      </a:lnTo>
                      <a:lnTo>
                        <a:pt x="290" y="750"/>
                      </a:lnTo>
                      <a:lnTo>
                        <a:pt x="328" y="744"/>
                      </a:lnTo>
                      <a:lnTo>
                        <a:pt x="339" y="746"/>
                      </a:lnTo>
                      <a:lnTo>
                        <a:pt x="388" y="733"/>
                      </a:lnTo>
                      <a:lnTo>
                        <a:pt x="389" y="729"/>
                      </a:lnTo>
                      <a:lnTo>
                        <a:pt x="410" y="713"/>
                      </a:lnTo>
                      <a:lnTo>
                        <a:pt x="413" y="702"/>
                      </a:lnTo>
                      <a:lnTo>
                        <a:pt x="410" y="698"/>
                      </a:lnTo>
                      <a:lnTo>
                        <a:pt x="386" y="698"/>
                      </a:lnTo>
                      <a:lnTo>
                        <a:pt x="373" y="697"/>
                      </a:lnTo>
                      <a:lnTo>
                        <a:pt x="373" y="689"/>
                      </a:lnTo>
                      <a:lnTo>
                        <a:pt x="369" y="682"/>
                      </a:lnTo>
                      <a:lnTo>
                        <a:pt x="378" y="679"/>
                      </a:lnTo>
                      <a:lnTo>
                        <a:pt x="381" y="674"/>
                      </a:lnTo>
                      <a:lnTo>
                        <a:pt x="386" y="668"/>
                      </a:lnTo>
                      <a:lnTo>
                        <a:pt x="383" y="665"/>
                      </a:lnTo>
                      <a:lnTo>
                        <a:pt x="377" y="663"/>
                      </a:lnTo>
                      <a:lnTo>
                        <a:pt x="383" y="658"/>
                      </a:lnTo>
                      <a:lnTo>
                        <a:pt x="391" y="655"/>
                      </a:lnTo>
                      <a:lnTo>
                        <a:pt x="394" y="659"/>
                      </a:lnTo>
                      <a:lnTo>
                        <a:pt x="403" y="657"/>
                      </a:lnTo>
                      <a:lnTo>
                        <a:pt x="404" y="651"/>
                      </a:lnTo>
                      <a:lnTo>
                        <a:pt x="403" y="642"/>
                      </a:lnTo>
                      <a:lnTo>
                        <a:pt x="408" y="642"/>
                      </a:lnTo>
                      <a:lnTo>
                        <a:pt x="415" y="638"/>
                      </a:lnTo>
                      <a:lnTo>
                        <a:pt x="423" y="628"/>
                      </a:lnTo>
                      <a:lnTo>
                        <a:pt x="429" y="608"/>
                      </a:lnTo>
                      <a:lnTo>
                        <a:pt x="430" y="593"/>
                      </a:lnTo>
                      <a:lnTo>
                        <a:pt x="426" y="577"/>
                      </a:lnTo>
                      <a:lnTo>
                        <a:pt x="418" y="563"/>
                      </a:lnTo>
                      <a:lnTo>
                        <a:pt x="408" y="557"/>
                      </a:lnTo>
                      <a:lnTo>
                        <a:pt x="399" y="554"/>
                      </a:lnTo>
                      <a:lnTo>
                        <a:pt x="387" y="554"/>
                      </a:lnTo>
                      <a:lnTo>
                        <a:pt x="365" y="557"/>
                      </a:lnTo>
                      <a:lnTo>
                        <a:pt x="355" y="572"/>
                      </a:lnTo>
                      <a:lnTo>
                        <a:pt x="350" y="567"/>
                      </a:lnTo>
                      <a:lnTo>
                        <a:pt x="340" y="566"/>
                      </a:lnTo>
                      <a:lnTo>
                        <a:pt x="337" y="565"/>
                      </a:lnTo>
                      <a:lnTo>
                        <a:pt x="340" y="555"/>
                      </a:lnTo>
                      <a:lnTo>
                        <a:pt x="353" y="540"/>
                      </a:lnTo>
                      <a:lnTo>
                        <a:pt x="355" y="534"/>
                      </a:lnTo>
                      <a:lnTo>
                        <a:pt x="355" y="525"/>
                      </a:lnTo>
                      <a:lnTo>
                        <a:pt x="345" y="512"/>
                      </a:lnTo>
                      <a:lnTo>
                        <a:pt x="339" y="507"/>
                      </a:lnTo>
                      <a:lnTo>
                        <a:pt x="335" y="501"/>
                      </a:lnTo>
                      <a:lnTo>
                        <a:pt x="330" y="498"/>
                      </a:lnTo>
                      <a:lnTo>
                        <a:pt x="317" y="485"/>
                      </a:lnTo>
                      <a:lnTo>
                        <a:pt x="321" y="482"/>
                      </a:lnTo>
                      <a:lnTo>
                        <a:pt x="332" y="492"/>
                      </a:lnTo>
                      <a:lnTo>
                        <a:pt x="344" y="495"/>
                      </a:lnTo>
                      <a:lnTo>
                        <a:pt x="345" y="493"/>
                      </a:lnTo>
                      <a:lnTo>
                        <a:pt x="343" y="477"/>
                      </a:lnTo>
                      <a:lnTo>
                        <a:pt x="335" y="471"/>
                      </a:lnTo>
                      <a:lnTo>
                        <a:pt x="326" y="459"/>
                      </a:lnTo>
                      <a:lnTo>
                        <a:pt x="323" y="444"/>
                      </a:lnTo>
                      <a:lnTo>
                        <a:pt x="316" y="433"/>
                      </a:lnTo>
                      <a:lnTo>
                        <a:pt x="311" y="423"/>
                      </a:lnTo>
                      <a:lnTo>
                        <a:pt x="301" y="410"/>
                      </a:lnTo>
                      <a:lnTo>
                        <a:pt x="290" y="405"/>
                      </a:lnTo>
                      <a:lnTo>
                        <a:pt x="276" y="402"/>
                      </a:lnTo>
                      <a:lnTo>
                        <a:pt x="273" y="399"/>
                      </a:lnTo>
                      <a:lnTo>
                        <a:pt x="268" y="385"/>
                      </a:lnTo>
                      <a:lnTo>
                        <a:pt x="260" y="374"/>
                      </a:lnTo>
                      <a:lnTo>
                        <a:pt x="254" y="361"/>
                      </a:lnTo>
                      <a:lnTo>
                        <a:pt x="252" y="350"/>
                      </a:lnTo>
                      <a:lnTo>
                        <a:pt x="248" y="312"/>
                      </a:lnTo>
                      <a:lnTo>
                        <a:pt x="240" y="305"/>
                      </a:lnTo>
                      <a:lnTo>
                        <a:pt x="228" y="293"/>
                      </a:lnTo>
                      <a:lnTo>
                        <a:pt x="221" y="282"/>
                      </a:lnTo>
                      <a:lnTo>
                        <a:pt x="193" y="266"/>
                      </a:lnTo>
                      <a:lnTo>
                        <a:pt x="188" y="265"/>
                      </a:lnTo>
                      <a:lnTo>
                        <a:pt x="171" y="271"/>
                      </a:lnTo>
                      <a:lnTo>
                        <a:pt x="156" y="267"/>
                      </a:lnTo>
                      <a:lnTo>
                        <a:pt x="155" y="265"/>
                      </a:lnTo>
                      <a:lnTo>
                        <a:pt x="157" y="258"/>
                      </a:lnTo>
                      <a:lnTo>
                        <a:pt x="163" y="251"/>
                      </a:lnTo>
                      <a:lnTo>
                        <a:pt x="172" y="249"/>
                      </a:lnTo>
                      <a:lnTo>
                        <a:pt x="182" y="249"/>
                      </a:lnTo>
                      <a:lnTo>
                        <a:pt x="192" y="244"/>
                      </a:lnTo>
                      <a:lnTo>
                        <a:pt x="181" y="229"/>
                      </a:lnTo>
                      <a:lnTo>
                        <a:pt x="176" y="228"/>
                      </a:lnTo>
                      <a:lnTo>
                        <a:pt x="174" y="222"/>
                      </a:lnTo>
                      <a:lnTo>
                        <a:pt x="183" y="223"/>
                      </a:lnTo>
                      <a:lnTo>
                        <a:pt x="189" y="218"/>
                      </a:lnTo>
                      <a:lnTo>
                        <a:pt x="195" y="210"/>
                      </a:lnTo>
                      <a:lnTo>
                        <a:pt x="198" y="202"/>
                      </a:lnTo>
                      <a:lnTo>
                        <a:pt x="211" y="183"/>
                      </a:lnTo>
                      <a:lnTo>
                        <a:pt x="212" y="173"/>
                      </a:lnTo>
                      <a:lnTo>
                        <a:pt x="216" y="160"/>
                      </a:lnTo>
                      <a:lnTo>
                        <a:pt x="220" y="145"/>
                      </a:lnTo>
                      <a:lnTo>
                        <a:pt x="233" y="129"/>
                      </a:lnTo>
                      <a:lnTo>
                        <a:pt x="233" y="109"/>
                      </a:lnTo>
                      <a:lnTo>
                        <a:pt x="230" y="100"/>
                      </a:lnTo>
                      <a:lnTo>
                        <a:pt x="214" y="99"/>
                      </a:lnTo>
                      <a:lnTo>
                        <a:pt x="200" y="102"/>
                      </a:lnTo>
                      <a:lnTo>
                        <a:pt x="178" y="98"/>
                      </a:lnTo>
                      <a:lnTo>
                        <a:pt x="166" y="100"/>
                      </a:lnTo>
                      <a:lnTo>
                        <a:pt x="154" y="97"/>
                      </a:lnTo>
                      <a:lnTo>
                        <a:pt x="118" y="109"/>
                      </a:lnTo>
                      <a:lnTo>
                        <a:pt x="111" y="116"/>
                      </a:lnTo>
                      <a:lnTo>
                        <a:pt x="106" y="113"/>
                      </a:lnTo>
                      <a:lnTo>
                        <a:pt x="108" y="105"/>
                      </a:lnTo>
                      <a:lnTo>
                        <a:pt x="108" y="102"/>
                      </a:lnTo>
                      <a:lnTo>
                        <a:pt x="99" y="104"/>
                      </a:lnTo>
                      <a:lnTo>
                        <a:pt x="99" y="99"/>
                      </a:lnTo>
                      <a:lnTo>
                        <a:pt x="114" y="95"/>
                      </a:lnTo>
                      <a:lnTo>
                        <a:pt x="124" y="86"/>
                      </a:lnTo>
                      <a:lnTo>
                        <a:pt x="107" y="84"/>
                      </a:lnTo>
                      <a:lnTo>
                        <a:pt x="108" y="77"/>
                      </a:lnTo>
                      <a:lnTo>
                        <a:pt x="109" y="78"/>
                      </a:lnTo>
                      <a:lnTo>
                        <a:pt x="119" y="66"/>
                      </a:lnTo>
                      <a:lnTo>
                        <a:pt x="139" y="54"/>
                      </a:lnTo>
                      <a:lnTo>
                        <a:pt x="147" y="39"/>
                      </a:lnTo>
                      <a:lnTo>
                        <a:pt x="161" y="30"/>
                      </a:lnTo>
                      <a:lnTo>
                        <a:pt x="163" y="4"/>
                      </a:lnTo>
                      <a:lnTo>
                        <a:pt x="151" y="0"/>
                      </a:lnTo>
                      <a:lnTo>
                        <a:pt x="138" y="4"/>
                      </a:lnTo>
                      <a:lnTo>
                        <a:pt x="124" y="8"/>
                      </a:lnTo>
                      <a:lnTo>
                        <a:pt x="112" y="8"/>
                      </a:lnTo>
                      <a:lnTo>
                        <a:pt x="96" y="12"/>
                      </a:lnTo>
                      <a:lnTo>
                        <a:pt x="95" y="11"/>
                      </a:lnTo>
                      <a:lnTo>
                        <a:pt x="75" y="6"/>
                      </a:lnTo>
                      <a:lnTo>
                        <a:pt x="64" y="9"/>
                      </a:lnTo>
                      <a:lnTo>
                        <a:pt x="54" y="27"/>
                      </a:lnTo>
                      <a:lnTo>
                        <a:pt x="54" y="41"/>
                      </a:lnTo>
                      <a:lnTo>
                        <a:pt x="42" y="43"/>
                      </a:lnTo>
                      <a:lnTo>
                        <a:pt x="43" y="57"/>
                      </a:lnTo>
                      <a:lnTo>
                        <a:pt x="37" y="60"/>
                      </a:lnTo>
                      <a:lnTo>
                        <a:pt x="39" y="65"/>
                      </a:lnTo>
                      <a:lnTo>
                        <a:pt x="47" y="73"/>
                      </a:lnTo>
                      <a:lnTo>
                        <a:pt x="20" y="88"/>
                      </a:lnTo>
                      <a:lnTo>
                        <a:pt x="20" y="109"/>
                      </a:lnTo>
                      <a:lnTo>
                        <a:pt x="27" y="113"/>
                      </a:lnTo>
                      <a:lnTo>
                        <a:pt x="25" y="115"/>
                      </a:lnTo>
                      <a:lnTo>
                        <a:pt x="18" y="114"/>
                      </a:lnTo>
                      <a:lnTo>
                        <a:pt x="16" y="115"/>
                      </a:lnTo>
                      <a:lnTo>
                        <a:pt x="16" y="130"/>
                      </a:lnTo>
                      <a:lnTo>
                        <a:pt x="22" y="131"/>
                      </a:lnTo>
                      <a:lnTo>
                        <a:pt x="34" y="129"/>
                      </a:lnTo>
                      <a:lnTo>
                        <a:pt x="33" y="133"/>
                      </a:lnTo>
                      <a:lnTo>
                        <a:pt x="27" y="136"/>
                      </a:lnTo>
                      <a:lnTo>
                        <a:pt x="33" y="138"/>
                      </a:lnTo>
                      <a:lnTo>
                        <a:pt x="28" y="147"/>
                      </a:lnTo>
                      <a:lnTo>
                        <a:pt x="27" y="151"/>
                      </a:lnTo>
                      <a:lnTo>
                        <a:pt x="28" y="157"/>
                      </a:lnTo>
                      <a:lnTo>
                        <a:pt x="26" y="158"/>
                      </a:lnTo>
                      <a:lnTo>
                        <a:pt x="22" y="163"/>
                      </a:lnTo>
                      <a:lnTo>
                        <a:pt x="22" y="167"/>
                      </a:lnTo>
                      <a:lnTo>
                        <a:pt x="18" y="170"/>
                      </a:lnTo>
                      <a:lnTo>
                        <a:pt x="16" y="178"/>
                      </a:lnTo>
                      <a:lnTo>
                        <a:pt x="16" y="192"/>
                      </a:lnTo>
                      <a:lnTo>
                        <a:pt x="5" y="195"/>
                      </a:lnTo>
                      <a:lnTo>
                        <a:pt x="0" y="197"/>
                      </a:lnTo>
                      <a:lnTo>
                        <a:pt x="0" y="201"/>
                      </a:lnTo>
                      <a:lnTo>
                        <a:pt x="10" y="202"/>
                      </a:lnTo>
                      <a:lnTo>
                        <a:pt x="11" y="211"/>
                      </a:lnTo>
                      <a:lnTo>
                        <a:pt x="23" y="222"/>
                      </a:lnTo>
                      <a:lnTo>
                        <a:pt x="33" y="215"/>
                      </a:lnTo>
                      <a:lnTo>
                        <a:pt x="43" y="206"/>
                      </a:lnTo>
                      <a:lnTo>
                        <a:pt x="44" y="205"/>
                      </a:lnTo>
                      <a:lnTo>
                        <a:pt x="45" y="206"/>
                      </a:lnTo>
                      <a:lnTo>
                        <a:pt x="45" y="212"/>
                      </a:lnTo>
                      <a:lnTo>
                        <a:pt x="33" y="243"/>
                      </a:lnTo>
                      <a:lnTo>
                        <a:pt x="31" y="254"/>
                      </a:lnTo>
                      <a:lnTo>
                        <a:pt x="31" y="259"/>
                      </a:lnTo>
                      <a:lnTo>
                        <a:pt x="28" y="264"/>
                      </a:lnTo>
                      <a:lnTo>
                        <a:pt x="26" y="275"/>
                      </a:lnTo>
                      <a:lnTo>
                        <a:pt x="26" y="283"/>
                      </a:lnTo>
                      <a:lnTo>
                        <a:pt x="32" y="282"/>
                      </a:lnTo>
                      <a:lnTo>
                        <a:pt x="34" y="286"/>
                      </a:lnTo>
                      <a:lnTo>
                        <a:pt x="33" y="292"/>
                      </a:lnTo>
                      <a:lnTo>
                        <a:pt x="25" y="307"/>
                      </a:lnTo>
                      <a:lnTo>
                        <a:pt x="20" y="331"/>
                      </a:lnTo>
                      <a:lnTo>
                        <a:pt x="20" y="334"/>
                      </a:lnTo>
                      <a:lnTo>
                        <a:pt x="26" y="334"/>
                      </a:lnTo>
                      <a:lnTo>
                        <a:pt x="28" y="330"/>
                      </a:lnTo>
                      <a:lnTo>
                        <a:pt x="32" y="318"/>
                      </a:lnTo>
                      <a:lnTo>
                        <a:pt x="43" y="291"/>
                      </a:lnTo>
                      <a:lnTo>
                        <a:pt x="42" y="277"/>
                      </a:lnTo>
                      <a:lnTo>
                        <a:pt x="39" y="270"/>
                      </a:lnTo>
                      <a:lnTo>
                        <a:pt x="38" y="266"/>
                      </a:lnTo>
                      <a:lnTo>
                        <a:pt x="54" y="248"/>
                      </a:lnTo>
                      <a:lnTo>
                        <a:pt x="54" y="254"/>
                      </a:lnTo>
                      <a:lnTo>
                        <a:pt x="47" y="271"/>
                      </a:lnTo>
                      <a:lnTo>
                        <a:pt x="47" y="282"/>
                      </a:lnTo>
                      <a:lnTo>
                        <a:pt x="49" y="278"/>
                      </a:lnTo>
                      <a:lnTo>
                        <a:pt x="52" y="277"/>
                      </a:lnTo>
                      <a:lnTo>
                        <a:pt x="53" y="273"/>
                      </a:lnTo>
                      <a:lnTo>
                        <a:pt x="55" y="271"/>
                      </a:lnTo>
                      <a:lnTo>
                        <a:pt x="61" y="276"/>
                      </a:lnTo>
                      <a:lnTo>
                        <a:pt x="64" y="275"/>
                      </a:lnTo>
                      <a:lnTo>
                        <a:pt x="64" y="261"/>
                      </a:lnTo>
                      <a:lnTo>
                        <a:pt x="72" y="266"/>
                      </a:lnTo>
                      <a:lnTo>
                        <a:pt x="79" y="272"/>
                      </a:lnTo>
                      <a:lnTo>
                        <a:pt x="74" y="273"/>
                      </a:lnTo>
                      <a:lnTo>
                        <a:pt x="71" y="278"/>
                      </a:lnTo>
                      <a:lnTo>
                        <a:pt x="69" y="283"/>
                      </a:lnTo>
                      <a:lnTo>
                        <a:pt x="68" y="298"/>
                      </a:lnTo>
                      <a:lnTo>
                        <a:pt x="71" y="303"/>
                      </a:lnTo>
                      <a:lnTo>
                        <a:pt x="77" y="308"/>
                      </a:lnTo>
                      <a:lnTo>
                        <a:pt x="79" y="319"/>
                      </a:lnTo>
                      <a:lnTo>
                        <a:pt x="74" y="328"/>
                      </a:lnTo>
                      <a:lnTo>
                        <a:pt x="69" y="341"/>
                      </a:lnTo>
                      <a:lnTo>
                        <a:pt x="61" y="355"/>
                      </a:lnTo>
                      <a:lnTo>
                        <a:pt x="59" y="363"/>
                      </a:lnTo>
                      <a:lnTo>
                        <a:pt x="60" y="372"/>
                      </a:lnTo>
                      <a:lnTo>
                        <a:pt x="54" y="367"/>
                      </a:lnTo>
                      <a:lnTo>
                        <a:pt x="52" y="372"/>
                      </a:lnTo>
                      <a:lnTo>
                        <a:pt x="59" y="395"/>
                      </a:lnTo>
                      <a:lnTo>
                        <a:pt x="64" y="399"/>
                      </a:lnTo>
                      <a:lnTo>
                        <a:pt x="66" y="398"/>
                      </a:lnTo>
                      <a:lnTo>
                        <a:pt x="65" y="384"/>
                      </a:lnTo>
                      <a:lnTo>
                        <a:pt x="66" y="380"/>
                      </a:lnTo>
                      <a:lnTo>
                        <a:pt x="70" y="379"/>
                      </a:lnTo>
                      <a:lnTo>
                        <a:pt x="87" y="391"/>
                      </a:lnTo>
                      <a:lnTo>
                        <a:pt x="92" y="394"/>
                      </a:lnTo>
                      <a:lnTo>
                        <a:pt x="95" y="388"/>
                      </a:lnTo>
                      <a:lnTo>
                        <a:pt x="95" y="380"/>
                      </a:lnTo>
                      <a:lnTo>
                        <a:pt x="119" y="383"/>
                      </a:lnTo>
                      <a:lnTo>
                        <a:pt x="135" y="374"/>
                      </a:lnTo>
                      <a:lnTo>
                        <a:pt x="136" y="372"/>
                      </a:lnTo>
                      <a:lnTo>
                        <a:pt x="144" y="368"/>
                      </a:lnTo>
                      <a:lnTo>
                        <a:pt x="165" y="371"/>
                      </a:lnTo>
                      <a:lnTo>
                        <a:pt x="162" y="373"/>
                      </a:lnTo>
                      <a:lnTo>
                        <a:pt x="158" y="373"/>
                      </a:lnTo>
                      <a:lnTo>
                        <a:pt x="150" y="380"/>
                      </a:lnTo>
                      <a:lnTo>
                        <a:pt x="138" y="406"/>
                      </a:lnTo>
                      <a:lnTo>
                        <a:pt x="135" y="413"/>
                      </a:lnTo>
                      <a:lnTo>
                        <a:pt x="138" y="421"/>
                      </a:lnTo>
                      <a:lnTo>
                        <a:pt x="145" y="431"/>
                      </a:lnTo>
                      <a:lnTo>
                        <a:pt x="149" y="438"/>
                      </a:lnTo>
                      <a:lnTo>
                        <a:pt x="150" y="439"/>
                      </a:lnTo>
                      <a:lnTo>
                        <a:pt x="151" y="437"/>
                      </a:lnTo>
                      <a:lnTo>
                        <a:pt x="158" y="449"/>
                      </a:lnTo>
                      <a:lnTo>
                        <a:pt x="172" y="444"/>
                      </a:lnTo>
                      <a:lnTo>
                        <a:pt x="181" y="437"/>
                      </a:lnTo>
                      <a:lnTo>
                        <a:pt x="184" y="438"/>
                      </a:lnTo>
                      <a:lnTo>
                        <a:pt x="181" y="444"/>
                      </a:lnTo>
                      <a:lnTo>
                        <a:pt x="179" y="461"/>
                      </a:lnTo>
                      <a:lnTo>
                        <a:pt x="174" y="468"/>
                      </a:lnTo>
                      <a:lnTo>
                        <a:pt x="169" y="479"/>
                      </a:lnTo>
                      <a:lnTo>
                        <a:pt x="179" y="481"/>
                      </a:lnTo>
                      <a:lnTo>
                        <a:pt x="174" y="490"/>
                      </a:lnTo>
                      <a:lnTo>
                        <a:pt x="168" y="506"/>
                      </a:lnTo>
                      <a:lnTo>
                        <a:pt x="172" y="509"/>
                      </a:lnTo>
                      <a:lnTo>
                        <a:pt x="177" y="513"/>
                      </a:lnTo>
                      <a:lnTo>
                        <a:pt x="173" y="514"/>
                      </a:lnTo>
                      <a:lnTo>
                        <a:pt x="168" y="523"/>
                      </a:lnTo>
                      <a:lnTo>
                        <a:pt x="128" y="522"/>
                      </a:lnTo>
                      <a:lnTo>
                        <a:pt x="115" y="529"/>
                      </a:lnTo>
                      <a:lnTo>
                        <a:pt x="102" y="540"/>
                      </a:lnTo>
                      <a:lnTo>
                        <a:pt x="79" y="565"/>
                      </a:lnTo>
                      <a:lnTo>
                        <a:pt x="84" y="568"/>
                      </a:lnTo>
                      <a:lnTo>
                        <a:pt x="98" y="558"/>
                      </a:lnTo>
                      <a:lnTo>
                        <a:pt x="109" y="556"/>
                      </a:lnTo>
                      <a:lnTo>
                        <a:pt x="111" y="565"/>
                      </a:lnTo>
                      <a:lnTo>
                        <a:pt x="112" y="585"/>
                      </a:lnTo>
                      <a:lnTo>
                        <a:pt x="113" y="589"/>
                      </a:lnTo>
                      <a:lnTo>
                        <a:pt x="119" y="593"/>
                      </a:lnTo>
                      <a:lnTo>
                        <a:pt x="108" y="615"/>
                      </a:lnTo>
                      <a:lnTo>
                        <a:pt x="79" y="636"/>
                      </a:lnTo>
                      <a:lnTo>
                        <a:pt x="48" y="652"/>
                      </a:lnTo>
                      <a:lnTo>
                        <a:pt x="50" y="654"/>
                      </a:lnTo>
                      <a:lnTo>
                        <a:pt x="52" y="660"/>
                      </a:lnTo>
                      <a:lnTo>
                        <a:pt x="56" y="671"/>
                      </a:lnTo>
                      <a:lnTo>
                        <a:pt x="59" y="674"/>
                      </a:lnTo>
                      <a:lnTo>
                        <a:pt x="65" y="675"/>
                      </a:lnTo>
                      <a:lnTo>
                        <a:pt x="72" y="671"/>
                      </a:lnTo>
                      <a:lnTo>
                        <a:pt x="82" y="663"/>
                      </a:lnTo>
                      <a:lnTo>
                        <a:pt x="91" y="659"/>
                      </a:lnTo>
                      <a:lnTo>
                        <a:pt x="95" y="660"/>
                      </a:lnTo>
                      <a:lnTo>
                        <a:pt x="97" y="674"/>
                      </a:lnTo>
                      <a:lnTo>
                        <a:pt x="101" y="678"/>
                      </a:lnTo>
                      <a:lnTo>
                        <a:pt x="113" y="678"/>
                      </a:lnTo>
                      <a:lnTo>
                        <a:pt x="120" y="671"/>
                      </a:lnTo>
                      <a:lnTo>
                        <a:pt x="123" y="670"/>
                      </a:lnTo>
                      <a:lnTo>
                        <a:pt x="127" y="673"/>
                      </a:lnTo>
                      <a:lnTo>
                        <a:pt x="141" y="692"/>
                      </a:lnTo>
                      <a:lnTo>
                        <a:pt x="147" y="694"/>
                      </a:lnTo>
                      <a:lnTo>
                        <a:pt x="156" y="694"/>
                      </a:lnTo>
                      <a:lnTo>
                        <a:pt x="162" y="689"/>
                      </a:lnTo>
                      <a:lnTo>
                        <a:pt x="166" y="682"/>
                      </a:lnTo>
                      <a:lnTo>
                        <a:pt x="179" y="675"/>
                      </a:lnTo>
                      <a:lnTo>
                        <a:pt x="194" y="663"/>
                      </a:lnTo>
                      <a:lnTo>
                        <a:pt x="195" y="670"/>
                      </a:lnTo>
                      <a:lnTo>
                        <a:pt x="190" y="678"/>
                      </a:lnTo>
                      <a:lnTo>
                        <a:pt x="174" y="697"/>
                      </a:lnTo>
                      <a:lnTo>
                        <a:pt x="172" y="705"/>
                      </a:lnTo>
                      <a:lnTo>
                        <a:pt x="168" y="708"/>
                      </a:lnTo>
                      <a:lnTo>
                        <a:pt x="156" y="711"/>
                      </a:lnTo>
                      <a:lnTo>
                        <a:pt x="124" y="711"/>
                      </a:lnTo>
                      <a:lnTo>
                        <a:pt x="109" y="713"/>
                      </a:lnTo>
                      <a:lnTo>
                        <a:pt x="104" y="724"/>
                      </a:lnTo>
                      <a:lnTo>
                        <a:pt x="95" y="730"/>
                      </a:lnTo>
                      <a:lnTo>
                        <a:pt x="88" y="745"/>
                      </a:lnTo>
                      <a:lnTo>
                        <a:pt x="47" y="791"/>
                      </a:lnTo>
                      <a:lnTo>
                        <a:pt x="31" y="800"/>
                      </a:lnTo>
                      <a:lnTo>
                        <a:pt x="28" y="809"/>
                      </a:lnTo>
                      <a:lnTo>
                        <a:pt x="28" y="813"/>
                      </a:lnTo>
                      <a:lnTo>
                        <a:pt x="31" y="807"/>
                      </a:lnTo>
                      <a:lnTo>
                        <a:pt x="34" y="804"/>
                      </a:lnTo>
                      <a:lnTo>
                        <a:pt x="45" y="810"/>
                      </a:lnTo>
                      <a:lnTo>
                        <a:pt x="50" y="809"/>
                      </a:lnTo>
                      <a:lnTo>
                        <a:pt x="54" y="814"/>
                      </a:lnTo>
                      <a:lnTo>
                        <a:pt x="58" y="809"/>
                      </a:lnTo>
                      <a:lnTo>
                        <a:pt x="60" y="800"/>
                      </a:lnTo>
                      <a:lnTo>
                        <a:pt x="71" y="796"/>
                      </a:lnTo>
                      <a:lnTo>
                        <a:pt x="77" y="784"/>
                      </a:lnTo>
                      <a:lnTo>
                        <a:pt x="107" y="783"/>
                      </a:lnTo>
                      <a:lnTo>
                        <a:pt x="127" y="791"/>
                      </a:lnTo>
                      <a:lnTo>
                        <a:pt x="134" y="791"/>
                      </a:lnTo>
                      <a:lnTo>
                        <a:pt x="141" y="782"/>
                      </a:lnTo>
                      <a:lnTo>
                        <a:pt x="145" y="760"/>
                      </a:lnTo>
                      <a:lnTo>
                        <a:pt x="149" y="759"/>
                      </a:lnTo>
                      <a:lnTo>
                        <a:pt x="156" y="759"/>
                      </a:lnTo>
                      <a:lnTo>
                        <a:pt x="166" y="754"/>
                      </a:lnTo>
                      <a:lnTo>
                        <a:pt x="182" y="750"/>
                      </a:lnTo>
                      <a:lnTo>
                        <a:pt x="199" y="76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4" name="Freeform 194"/>
                <p:cNvSpPr>
                  <a:spLocks noChangeAspect="1"/>
                </p:cNvSpPr>
                <p:nvPr/>
              </p:nvSpPr>
              <p:spPr bwMode="gray">
                <a:xfrm>
                  <a:off x="2428" y="1759"/>
                  <a:ext cx="28" cy="25"/>
                </a:xfrm>
                <a:custGeom>
                  <a:avLst/>
                  <a:gdLst/>
                  <a:ahLst/>
                  <a:cxnLst>
                    <a:cxn ang="0">
                      <a:pos x="28" y="36"/>
                    </a:cxn>
                    <a:cxn ang="0">
                      <a:pos x="27" y="48"/>
                    </a:cxn>
                    <a:cxn ang="0">
                      <a:pos x="21" y="58"/>
                    </a:cxn>
                    <a:cxn ang="0">
                      <a:pos x="11" y="59"/>
                    </a:cxn>
                    <a:cxn ang="0">
                      <a:pos x="11" y="72"/>
                    </a:cxn>
                    <a:cxn ang="0">
                      <a:pos x="0" y="80"/>
                    </a:cxn>
                    <a:cxn ang="0">
                      <a:pos x="16" y="91"/>
                    </a:cxn>
                    <a:cxn ang="0">
                      <a:pos x="23" y="110"/>
                    </a:cxn>
                    <a:cxn ang="0">
                      <a:pos x="34" y="115"/>
                    </a:cxn>
                    <a:cxn ang="0">
                      <a:pos x="47" y="104"/>
                    </a:cxn>
                    <a:cxn ang="0">
                      <a:pos x="53" y="93"/>
                    </a:cxn>
                    <a:cxn ang="0">
                      <a:pos x="82" y="85"/>
                    </a:cxn>
                    <a:cxn ang="0">
                      <a:pos x="97" y="99"/>
                    </a:cxn>
                    <a:cxn ang="0">
                      <a:pos x="98" y="106"/>
                    </a:cxn>
                    <a:cxn ang="0">
                      <a:pos x="98" y="121"/>
                    </a:cxn>
                    <a:cxn ang="0">
                      <a:pos x="101" y="126"/>
                    </a:cxn>
                    <a:cxn ang="0">
                      <a:pos x="103" y="126"/>
                    </a:cxn>
                    <a:cxn ang="0">
                      <a:pos x="117" y="117"/>
                    </a:cxn>
                    <a:cxn ang="0">
                      <a:pos x="119" y="107"/>
                    </a:cxn>
                    <a:cxn ang="0">
                      <a:pos x="132" y="105"/>
                    </a:cxn>
                    <a:cxn ang="0">
                      <a:pos x="138" y="97"/>
                    </a:cxn>
                    <a:cxn ang="0">
                      <a:pos x="132" y="85"/>
                    </a:cxn>
                    <a:cxn ang="0">
                      <a:pos x="130" y="78"/>
                    </a:cxn>
                    <a:cxn ang="0">
                      <a:pos x="138" y="90"/>
                    </a:cxn>
                    <a:cxn ang="0">
                      <a:pos x="140" y="79"/>
                    </a:cxn>
                    <a:cxn ang="0">
                      <a:pos x="135" y="68"/>
                    </a:cxn>
                    <a:cxn ang="0">
                      <a:pos x="130" y="66"/>
                    </a:cxn>
                    <a:cxn ang="0">
                      <a:pos x="116" y="68"/>
                    </a:cxn>
                    <a:cxn ang="0">
                      <a:pos x="122" y="57"/>
                    </a:cxn>
                    <a:cxn ang="0">
                      <a:pos x="120" y="39"/>
                    </a:cxn>
                    <a:cxn ang="0">
                      <a:pos x="112" y="27"/>
                    </a:cxn>
                    <a:cxn ang="0">
                      <a:pos x="106" y="16"/>
                    </a:cxn>
                    <a:cxn ang="0">
                      <a:pos x="89" y="10"/>
                    </a:cxn>
                    <a:cxn ang="0">
                      <a:pos x="64" y="18"/>
                    </a:cxn>
                    <a:cxn ang="0">
                      <a:pos x="58" y="24"/>
                    </a:cxn>
                    <a:cxn ang="0">
                      <a:pos x="50" y="27"/>
                    </a:cxn>
                    <a:cxn ang="0">
                      <a:pos x="48" y="24"/>
                    </a:cxn>
                    <a:cxn ang="0">
                      <a:pos x="59" y="10"/>
                    </a:cxn>
                    <a:cxn ang="0">
                      <a:pos x="57" y="7"/>
                    </a:cxn>
                    <a:cxn ang="0">
                      <a:pos x="48" y="2"/>
                    </a:cxn>
                    <a:cxn ang="0">
                      <a:pos x="39" y="0"/>
                    </a:cxn>
                    <a:cxn ang="0">
                      <a:pos x="38" y="5"/>
                    </a:cxn>
                    <a:cxn ang="0">
                      <a:pos x="36" y="8"/>
                    </a:cxn>
                    <a:cxn ang="0">
                      <a:pos x="33" y="14"/>
                    </a:cxn>
                    <a:cxn ang="0">
                      <a:pos x="34" y="20"/>
                    </a:cxn>
                    <a:cxn ang="0">
                      <a:pos x="34" y="27"/>
                    </a:cxn>
                    <a:cxn ang="0">
                      <a:pos x="33" y="34"/>
                    </a:cxn>
                    <a:cxn ang="0">
                      <a:pos x="28" y="36"/>
                    </a:cxn>
                  </a:cxnLst>
                  <a:rect l="0" t="0" r="r" b="b"/>
                  <a:pathLst>
                    <a:path w="140" h="126">
                      <a:moveTo>
                        <a:pt x="28" y="36"/>
                      </a:moveTo>
                      <a:lnTo>
                        <a:pt x="27" y="48"/>
                      </a:lnTo>
                      <a:lnTo>
                        <a:pt x="21" y="58"/>
                      </a:lnTo>
                      <a:lnTo>
                        <a:pt x="11" y="59"/>
                      </a:lnTo>
                      <a:lnTo>
                        <a:pt x="11" y="72"/>
                      </a:lnTo>
                      <a:lnTo>
                        <a:pt x="0" y="80"/>
                      </a:lnTo>
                      <a:lnTo>
                        <a:pt x="16" y="91"/>
                      </a:lnTo>
                      <a:lnTo>
                        <a:pt x="23" y="110"/>
                      </a:lnTo>
                      <a:lnTo>
                        <a:pt x="34" y="115"/>
                      </a:lnTo>
                      <a:lnTo>
                        <a:pt x="47" y="104"/>
                      </a:lnTo>
                      <a:lnTo>
                        <a:pt x="53" y="93"/>
                      </a:lnTo>
                      <a:lnTo>
                        <a:pt x="82" y="85"/>
                      </a:lnTo>
                      <a:lnTo>
                        <a:pt x="97" y="99"/>
                      </a:lnTo>
                      <a:lnTo>
                        <a:pt x="98" y="106"/>
                      </a:lnTo>
                      <a:lnTo>
                        <a:pt x="98" y="121"/>
                      </a:lnTo>
                      <a:lnTo>
                        <a:pt x="101" y="126"/>
                      </a:lnTo>
                      <a:lnTo>
                        <a:pt x="103" y="126"/>
                      </a:lnTo>
                      <a:lnTo>
                        <a:pt x="117" y="117"/>
                      </a:lnTo>
                      <a:lnTo>
                        <a:pt x="119" y="107"/>
                      </a:lnTo>
                      <a:lnTo>
                        <a:pt x="132" y="105"/>
                      </a:lnTo>
                      <a:lnTo>
                        <a:pt x="138" y="97"/>
                      </a:lnTo>
                      <a:lnTo>
                        <a:pt x="132" y="85"/>
                      </a:lnTo>
                      <a:lnTo>
                        <a:pt x="130" y="78"/>
                      </a:lnTo>
                      <a:lnTo>
                        <a:pt x="138" y="90"/>
                      </a:lnTo>
                      <a:lnTo>
                        <a:pt x="140" y="79"/>
                      </a:lnTo>
                      <a:lnTo>
                        <a:pt x="135" y="68"/>
                      </a:lnTo>
                      <a:lnTo>
                        <a:pt x="130" y="66"/>
                      </a:lnTo>
                      <a:lnTo>
                        <a:pt x="116" y="68"/>
                      </a:lnTo>
                      <a:lnTo>
                        <a:pt x="122" y="57"/>
                      </a:lnTo>
                      <a:lnTo>
                        <a:pt x="120" y="39"/>
                      </a:lnTo>
                      <a:lnTo>
                        <a:pt x="112" y="27"/>
                      </a:lnTo>
                      <a:lnTo>
                        <a:pt x="106" y="16"/>
                      </a:lnTo>
                      <a:lnTo>
                        <a:pt x="89" y="10"/>
                      </a:lnTo>
                      <a:lnTo>
                        <a:pt x="64" y="18"/>
                      </a:lnTo>
                      <a:lnTo>
                        <a:pt x="58" y="24"/>
                      </a:lnTo>
                      <a:lnTo>
                        <a:pt x="50" y="27"/>
                      </a:lnTo>
                      <a:lnTo>
                        <a:pt x="48" y="24"/>
                      </a:lnTo>
                      <a:lnTo>
                        <a:pt x="59" y="10"/>
                      </a:lnTo>
                      <a:lnTo>
                        <a:pt x="57" y="7"/>
                      </a:lnTo>
                      <a:lnTo>
                        <a:pt x="48" y="2"/>
                      </a:lnTo>
                      <a:lnTo>
                        <a:pt x="39" y="0"/>
                      </a:lnTo>
                      <a:lnTo>
                        <a:pt x="38" y="5"/>
                      </a:lnTo>
                      <a:lnTo>
                        <a:pt x="36" y="8"/>
                      </a:lnTo>
                      <a:lnTo>
                        <a:pt x="33" y="14"/>
                      </a:lnTo>
                      <a:lnTo>
                        <a:pt x="34" y="20"/>
                      </a:lnTo>
                      <a:lnTo>
                        <a:pt x="34" y="27"/>
                      </a:lnTo>
                      <a:lnTo>
                        <a:pt x="33" y="34"/>
                      </a:lnTo>
                      <a:lnTo>
                        <a:pt x="28" y="3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184" name="Freeform 195"/>
              <p:cNvSpPr>
                <a:spLocks noChangeAspect="1"/>
              </p:cNvSpPr>
              <p:nvPr/>
            </p:nvSpPr>
            <p:spPr bwMode="gray">
              <a:xfrm>
                <a:off x="4580731" y="2540347"/>
                <a:ext cx="74613" cy="109538"/>
              </a:xfrm>
              <a:custGeom>
                <a:avLst/>
                <a:gdLst/>
                <a:ahLst/>
                <a:cxnLst>
                  <a:cxn ang="0">
                    <a:pos x="223" y="97"/>
                  </a:cxn>
                  <a:cxn ang="0">
                    <a:pos x="178" y="84"/>
                  </a:cxn>
                  <a:cxn ang="0">
                    <a:pos x="148" y="100"/>
                  </a:cxn>
                  <a:cxn ang="0">
                    <a:pos x="136" y="63"/>
                  </a:cxn>
                  <a:cxn ang="0">
                    <a:pos x="152" y="39"/>
                  </a:cxn>
                  <a:cxn ang="0">
                    <a:pos x="152" y="2"/>
                  </a:cxn>
                  <a:cxn ang="0">
                    <a:pos x="135" y="6"/>
                  </a:cxn>
                  <a:cxn ang="0">
                    <a:pos x="113" y="18"/>
                  </a:cxn>
                  <a:cxn ang="0">
                    <a:pos x="108" y="34"/>
                  </a:cxn>
                  <a:cxn ang="0">
                    <a:pos x="88" y="53"/>
                  </a:cxn>
                  <a:cxn ang="0">
                    <a:pos x="104" y="60"/>
                  </a:cxn>
                  <a:cxn ang="0">
                    <a:pos x="120" y="63"/>
                  </a:cxn>
                  <a:cxn ang="0">
                    <a:pos x="99" y="87"/>
                  </a:cxn>
                  <a:cxn ang="0">
                    <a:pos x="65" y="97"/>
                  </a:cxn>
                  <a:cxn ang="0">
                    <a:pos x="31" y="96"/>
                  </a:cxn>
                  <a:cxn ang="0">
                    <a:pos x="23" y="118"/>
                  </a:cxn>
                  <a:cxn ang="0">
                    <a:pos x="43" y="130"/>
                  </a:cxn>
                  <a:cxn ang="0">
                    <a:pos x="24" y="154"/>
                  </a:cxn>
                  <a:cxn ang="0">
                    <a:pos x="23" y="173"/>
                  </a:cxn>
                  <a:cxn ang="0">
                    <a:pos x="40" y="179"/>
                  </a:cxn>
                  <a:cxn ang="0">
                    <a:pos x="78" y="192"/>
                  </a:cxn>
                  <a:cxn ang="0">
                    <a:pos x="54" y="209"/>
                  </a:cxn>
                  <a:cxn ang="0">
                    <a:pos x="32" y="248"/>
                  </a:cxn>
                  <a:cxn ang="0">
                    <a:pos x="81" y="238"/>
                  </a:cxn>
                  <a:cxn ang="0">
                    <a:pos x="56" y="249"/>
                  </a:cxn>
                  <a:cxn ang="0">
                    <a:pos x="29" y="274"/>
                  </a:cxn>
                  <a:cxn ang="0">
                    <a:pos x="15" y="279"/>
                  </a:cxn>
                  <a:cxn ang="0">
                    <a:pos x="0" y="291"/>
                  </a:cxn>
                  <a:cxn ang="0">
                    <a:pos x="13" y="299"/>
                  </a:cxn>
                  <a:cxn ang="0">
                    <a:pos x="11" y="314"/>
                  </a:cxn>
                  <a:cxn ang="0">
                    <a:pos x="38" y="312"/>
                  </a:cxn>
                  <a:cxn ang="0">
                    <a:pos x="16" y="334"/>
                  </a:cxn>
                  <a:cxn ang="0">
                    <a:pos x="48" y="328"/>
                  </a:cxn>
                  <a:cxn ang="0">
                    <a:pos x="33" y="338"/>
                  </a:cxn>
                  <a:cxn ang="0">
                    <a:pos x="44" y="340"/>
                  </a:cxn>
                  <a:cxn ang="0">
                    <a:pos x="60" y="343"/>
                  </a:cxn>
                  <a:cxn ang="0">
                    <a:pos x="102" y="329"/>
                  </a:cxn>
                  <a:cxn ang="0">
                    <a:pos x="109" y="308"/>
                  </a:cxn>
                  <a:cxn ang="0">
                    <a:pos x="119" y="317"/>
                  </a:cxn>
                  <a:cxn ang="0">
                    <a:pos x="145" y="306"/>
                  </a:cxn>
                  <a:cxn ang="0">
                    <a:pos x="153" y="291"/>
                  </a:cxn>
                  <a:cxn ang="0">
                    <a:pos x="201" y="281"/>
                  </a:cxn>
                  <a:cxn ang="0">
                    <a:pos x="218" y="278"/>
                  </a:cxn>
                  <a:cxn ang="0">
                    <a:pos x="225" y="236"/>
                  </a:cxn>
                  <a:cxn ang="0">
                    <a:pos x="231" y="197"/>
                  </a:cxn>
                  <a:cxn ang="0">
                    <a:pos x="233" y="160"/>
                  </a:cxn>
                  <a:cxn ang="0">
                    <a:pos x="226" y="117"/>
                  </a:cxn>
                </a:cxnLst>
                <a:rect l="0" t="0" r="r" b="b"/>
                <a:pathLst>
                  <a:path w="233" h="345">
                    <a:moveTo>
                      <a:pt x="226" y="117"/>
                    </a:moveTo>
                    <a:lnTo>
                      <a:pt x="223" y="112"/>
                    </a:lnTo>
                    <a:lnTo>
                      <a:pt x="223" y="97"/>
                    </a:lnTo>
                    <a:lnTo>
                      <a:pt x="222" y="90"/>
                    </a:lnTo>
                    <a:lnTo>
                      <a:pt x="207" y="76"/>
                    </a:lnTo>
                    <a:lnTo>
                      <a:pt x="178" y="84"/>
                    </a:lnTo>
                    <a:lnTo>
                      <a:pt x="172" y="95"/>
                    </a:lnTo>
                    <a:lnTo>
                      <a:pt x="159" y="106"/>
                    </a:lnTo>
                    <a:lnTo>
                      <a:pt x="148" y="100"/>
                    </a:lnTo>
                    <a:lnTo>
                      <a:pt x="141" y="82"/>
                    </a:lnTo>
                    <a:lnTo>
                      <a:pt x="125" y="71"/>
                    </a:lnTo>
                    <a:lnTo>
                      <a:pt x="136" y="63"/>
                    </a:lnTo>
                    <a:lnTo>
                      <a:pt x="136" y="50"/>
                    </a:lnTo>
                    <a:lnTo>
                      <a:pt x="146" y="49"/>
                    </a:lnTo>
                    <a:lnTo>
                      <a:pt x="152" y="39"/>
                    </a:lnTo>
                    <a:lnTo>
                      <a:pt x="153" y="27"/>
                    </a:lnTo>
                    <a:lnTo>
                      <a:pt x="155" y="22"/>
                    </a:lnTo>
                    <a:lnTo>
                      <a:pt x="152" y="2"/>
                    </a:lnTo>
                    <a:lnTo>
                      <a:pt x="151" y="0"/>
                    </a:lnTo>
                    <a:lnTo>
                      <a:pt x="145" y="1"/>
                    </a:lnTo>
                    <a:lnTo>
                      <a:pt x="135" y="6"/>
                    </a:lnTo>
                    <a:lnTo>
                      <a:pt x="131" y="4"/>
                    </a:lnTo>
                    <a:lnTo>
                      <a:pt x="121" y="11"/>
                    </a:lnTo>
                    <a:lnTo>
                      <a:pt x="113" y="18"/>
                    </a:lnTo>
                    <a:lnTo>
                      <a:pt x="108" y="20"/>
                    </a:lnTo>
                    <a:lnTo>
                      <a:pt x="105" y="30"/>
                    </a:lnTo>
                    <a:lnTo>
                      <a:pt x="108" y="34"/>
                    </a:lnTo>
                    <a:lnTo>
                      <a:pt x="107" y="37"/>
                    </a:lnTo>
                    <a:lnTo>
                      <a:pt x="99" y="45"/>
                    </a:lnTo>
                    <a:lnTo>
                      <a:pt x="88" y="53"/>
                    </a:lnTo>
                    <a:lnTo>
                      <a:pt x="91" y="59"/>
                    </a:lnTo>
                    <a:lnTo>
                      <a:pt x="99" y="59"/>
                    </a:lnTo>
                    <a:lnTo>
                      <a:pt x="104" y="60"/>
                    </a:lnTo>
                    <a:lnTo>
                      <a:pt x="110" y="59"/>
                    </a:lnTo>
                    <a:lnTo>
                      <a:pt x="119" y="59"/>
                    </a:lnTo>
                    <a:lnTo>
                      <a:pt x="120" y="63"/>
                    </a:lnTo>
                    <a:lnTo>
                      <a:pt x="117" y="71"/>
                    </a:lnTo>
                    <a:lnTo>
                      <a:pt x="98" y="84"/>
                    </a:lnTo>
                    <a:lnTo>
                      <a:pt x="99" y="87"/>
                    </a:lnTo>
                    <a:lnTo>
                      <a:pt x="98" y="95"/>
                    </a:lnTo>
                    <a:lnTo>
                      <a:pt x="83" y="93"/>
                    </a:lnTo>
                    <a:lnTo>
                      <a:pt x="65" y="97"/>
                    </a:lnTo>
                    <a:lnTo>
                      <a:pt x="61" y="90"/>
                    </a:lnTo>
                    <a:lnTo>
                      <a:pt x="37" y="87"/>
                    </a:lnTo>
                    <a:lnTo>
                      <a:pt x="31" y="96"/>
                    </a:lnTo>
                    <a:lnTo>
                      <a:pt x="26" y="104"/>
                    </a:lnTo>
                    <a:lnTo>
                      <a:pt x="29" y="120"/>
                    </a:lnTo>
                    <a:lnTo>
                      <a:pt x="23" y="118"/>
                    </a:lnTo>
                    <a:lnTo>
                      <a:pt x="15" y="119"/>
                    </a:lnTo>
                    <a:lnTo>
                      <a:pt x="21" y="128"/>
                    </a:lnTo>
                    <a:lnTo>
                      <a:pt x="43" y="130"/>
                    </a:lnTo>
                    <a:lnTo>
                      <a:pt x="44" y="136"/>
                    </a:lnTo>
                    <a:lnTo>
                      <a:pt x="28" y="146"/>
                    </a:lnTo>
                    <a:lnTo>
                      <a:pt x="24" y="154"/>
                    </a:lnTo>
                    <a:lnTo>
                      <a:pt x="17" y="158"/>
                    </a:lnTo>
                    <a:lnTo>
                      <a:pt x="17" y="166"/>
                    </a:lnTo>
                    <a:lnTo>
                      <a:pt x="23" y="173"/>
                    </a:lnTo>
                    <a:lnTo>
                      <a:pt x="28" y="174"/>
                    </a:lnTo>
                    <a:lnTo>
                      <a:pt x="28" y="179"/>
                    </a:lnTo>
                    <a:lnTo>
                      <a:pt x="40" y="179"/>
                    </a:lnTo>
                    <a:lnTo>
                      <a:pt x="43" y="186"/>
                    </a:lnTo>
                    <a:lnTo>
                      <a:pt x="75" y="187"/>
                    </a:lnTo>
                    <a:lnTo>
                      <a:pt x="78" y="192"/>
                    </a:lnTo>
                    <a:lnTo>
                      <a:pt x="74" y="197"/>
                    </a:lnTo>
                    <a:lnTo>
                      <a:pt x="61" y="201"/>
                    </a:lnTo>
                    <a:lnTo>
                      <a:pt x="54" y="209"/>
                    </a:lnTo>
                    <a:lnTo>
                      <a:pt x="53" y="224"/>
                    </a:lnTo>
                    <a:lnTo>
                      <a:pt x="48" y="233"/>
                    </a:lnTo>
                    <a:lnTo>
                      <a:pt x="32" y="248"/>
                    </a:lnTo>
                    <a:lnTo>
                      <a:pt x="65" y="243"/>
                    </a:lnTo>
                    <a:lnTo>
                      <a:pt x="81" y="227"/>
                    </a:lnTo>
                    <a:lnTo>
                      <a:pt x="81" y="238"/>
                    </a:lnTo>
                    <a:lnTo>
                      <a:pt x="89" y="240"/>
                    </a:lnTo>
                    <a:lnTo>
                      <a:pt x="91" y="241"/>
                    </a:lnTo>
                    <a:lnTo>
                      <a:pt x="56" y="249"/>
                    </a:lnTo>
                    <a:lnTo>
                      <a:pt x="42" y="251"/>
                    </a:lnTo>
                    <a:lnTo>
                      <a:pt x="31" y="268"/>
                    </a:lnTo>
                    <a:lnTo>
                      <a:pt x="29" y="274"/>
                    </a:lnTo>
                    <a:lnTo>
                      <a:pt x="27" y="278"/>
                    </a:lnTo>
                    <a:lnTo>
                      <a:pt x="21" y="276"/>
                    </a:lnTo>
                    <a:lnTo>
                      <a:pt x="15" y="279"/>
                    </a:lnTo>
                    <a:lnTo>
                      <a:pt x="8" y="278"/>
                    </a:lnTo>
                    <a:lnTo>
                      <a:pt x="2" y="283"/>
                    </a:lnTo>
                    <a:lnTo>
                      <a:pt x="0" y="291"/>
                    </a:lnTo>
                    <a:lnTo>
                      <a:pt x="24" y="289"/>
                    </a:lnTo>
                    <a:lnTo>
                      <a:pt x="26" y="294"/>
                    </a:lnTo>
                    <a:lnTo>
                      <a:pt x="13" y="299"/>
                    </a:lnTo>
                    <a:lnTo>
                      <a:pt x="5" y="308"/>
                    </a:lnTo>
                    <a:lnTo>
                      <a:pt x="3" y="314"/>
                    </a:lnTo>
                    <a:lnTo>
                      <a:pt x="11" y="314"/>
                    </a:lnTo>
                    <a:lnTo>
                      <a:pt x="13" y="319"/>
                    </a:lnTo>
                    <a:lnTo>
                      <a:pt x="16" y="319"/>
                    </a:lnTo>
                    <a:lnTo>
                      <a:pt x="38" y="312"/>
                    </a:lnTo>
                    <a:lnTo>
                      <a:pt x="38" y="318"/>
                    </a:lnTo>
                    <a:lnTo>
                      <a:pt x="29" y="323"/>
                    </a:lnTo>
                    <a:lnTo>
                      <a:pt x="16" y="334"/>
                    </a:lnTo>
                    <a:lnTo>
                      <a:pt x="19" y="334"/>
                    </a:lnTo>
                    <a:lnTo>
                      <a:pt x="45" y="326"/>
                    </a:lnTo>
                    <a:lnTo>
                      <a:pt x="48" y="328"/>
                    </a:lnTo>
                    <a:lnTo>
                      <a:pt x="45" y="334"/>
                    </a:lnTo>
                    <a:lnTo>
                      <a:pt x="39" y="334"/>
                    </a:lnTo>
                    <a:lnTo>
                      <a:pt x="33" y="338"/>
                    </a:lnTo>
                    <a:lnTo>
                      <a:pt x="34" y="340"/>
                    </a:lnTo>
                    <a:lnTo>
                      <a:pt x="34" y="345"/>
                    </a:lnTo>
                    <a:lnTo>
                      <a:pt x="44" y="340"/>
                    </a:lnTo>
                    <a:lnTo>
                      <a:pt x="51" y="339"/>
                    </a:lnTo>
                    <a:lnTo>
                      <a:pt x="55" y="341"/>
                    </a:lnTo>
                    <a:lnTo>
                      <a:pt x="60" y="343"/>
                    </a:lnTo>
                    <a:lnTo>
                      <a:pt x="67" y="338"/>
                    </a:lnTo>
                    <a:lnTo>
                      <a:pt x="74" y="338"/>
                    </a:lnTo>
                    <a:lnTo>
                      <a:pt x="102" y="329"/>
                    </a:lnTo>
                    <a:lnTo>
                      <a:pt x="109" y="323"/>
                    </a:lnTo>
                    <a:lnTo>
                      <a:pt x="110" y="316"/>
                    </a:lnTo>
                    <a:lnTo>
                      <a:pt x="109" y="308"/>
                    </a:lnTo>
                    <a:lnTo>
                      <a:pt x="113" y="310"/>
                    </a:lnTo>
                    <a:lnTo>
                      <a:pt x="115" y="316"/>
                    </a:lnTo>
                    <a:lnTo>
                      <a:pt x="119" y="317"/>
                    </a:lnTo>
                    <a:lnTo>
                      <a:pt x="131" y="311"/>
                    </a:lnTo>
                    <a:lnTo>
                      <a:pt x="135" y="305"/>
                    </a:lnTo>
                    <a:lnTo>
                      <a:pt x="145" y="306"/>
                    </a:lnTo>
                    <a:lnTo>
                      <a:pt x="148" y="301"/>
                    </a:lnTo>
                    <a:lnTo>
                      <a:pt x="151" y="295"/>
                    </a:lnTo>
                    <a:lnTo>
                      <a:pt x="153" y="291"/>
                    </a:lnTo>
                    <a:lnTo>
                      <a:pt x="177" y="286"/>
                    </a:lnTo>
                    <a:lnTo>
                      <a:pt x="189" y="281"/>
                    </a:lnTo>
                    <a:lnTo>
                      <a:pt x="201" y="281"/>
                    </a:lnTo>
                    <a:lnTo>
                      <a:pt x="209" y="285"/>
                    </a:lnTo>
                    <a:lnTo>
                      <a:pt x="216" y="285"/>
                    </a:lnTo>
                    <a:lnTo>
                      <a:pt x="218" y="278"/>
                    </a:lnTo>
                    <a:lnTo>
                      <a:pt x="215" y="269"/>
                    </a:lnTo>
                    <a:lnTo>
                      <a:pt x="222" y="251"/>
                    </a:lnTo>
                    <a:lnTo>
                      <a:pt x="225" y="236"/>
                    </a:lnTo>
                    <a:lnTo>
                      <a:pt x="231" y="225"/>
                    </a:lnTo>
                    <a:lnTo>
                      <a:pt x="233" y="216"/>
                    </a:lnTo>
                    <a:lnTo>
                      <a:pt x="231" y="197"/>
                    </a:lnTo>
                    <a:lnTo>
                      <a:pt x="227" y="178"/>
                    </a:lnTo>
                    <a:lnTo>
                      <a:pt x="231" y="176"/>
                    </a:lnTo>
                    <a:lnTo>
                      <a:pt x="233" y="160"/>
                    </a:lnTo>
                    <a:lnTo>
                      <a:pt x="220" y="128"/>
                    </a:lnTo>
                    <a:lnTo>
                      <a:pt x="220" y="119"/>
                    </a:lnTo>
                    <a:lnTo>
                      <a:pt x="226" y="1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5" name="Freeform 196"/>
              <p:cNvSpPr>
                <a:spLocks noChangeAspect="1"/>
              </p:cNvSpPr>
              <p:nvPr/>
            </p:nvSpPr>
            <p:spPr bwMode="gray">
              <a:xfrm>
                <a:off x="5144294" y="2622897"/>
                <a:ext cx="315913" cy="209550"/>
              </a:xfrm>
              <a:custGeom>
                <a:avLst/>
                <a:gdLst/>
                <a:ahLst/>
                <a:cxnLst>
                  <a:cxn ang="0">
                    <a:pos x="148" y="384"/>
                  </a:cxn>
                  <a:cxn ang="0">
                    <a:pos x="40" y="377"/>
                  </a:cxn>
                  <a:cxn ang="0">
                    <a:pos x="19" y="282"/>
                  </a:cxn>
                  <a:cxn ang="0">
                    <a:pos x="85" y="184"/>
                  </a:cxn>
                  <a:cxn ang="0">
                    <a:pos x="84" y="95"/>
                  </a:cxn>
                  <a:cxn ang="0">
                    <a:pos x="121" y="51"/>
                  </a:cxn>
                  <a:cxn ang="0">
                    <a:pos x="219" y="44"/>
                  </a:cxn>
                  <a:cxn ang="0">
                    <a:pos x="275" y="67"/>
                  </a:cxn>
                  <a:cxn ang="0">
                    <a:pos x="328" y="77"/>
                  </a:cxn>
                  <a:cxn ang="0">
                    <a:pos x="386" y="70"/>
                  </a:cxn>
                  <a:cxn ang="0">
                    <a:pos x="449" y="86"/>
                  </a:cxn>
                  <a:cxn ang="0">
                    <a:pos x="473" y="52"/>
                  </a:cxn>
                  <a:cxn ang="0">
                    <a:pos x="537" y="18"/>
                  </a:cxn>
                  <a:cxn ang="0">
                    <a:pos x="589" y="6"/>
                  </a:cxn>
                  <a:cxn ang="0">
                    <a:pos x="662" y="25"/>
                  </a:cxn>
                  <a:cxn ang="0">
                    <a:pos x="667" y="72"/>
                  </a:cxn>
                  <a:cxn ang="0">
                    <a:pos x="720" y="105"/>
                  </a:cxn>
                  <a:cxn ang="0">
                    <a:pos x="759" y="165"/>
                  </a:cxn>
                  <a:cxn ang="0">
                    <a:pos x="842" y="163"/>
                  </a:cxn>
                  <a:cxn ang="0">
                    <a:pos x="896" y="199"/>
                  </a:cxn>
                  <a:cxn ang="0">
                    <a:pos x="958" y="223"/>
                  </a:cxn>
                  <a:cxn ang="0">
                    <a:pos x="987" y="282"/>
                  </a:cxn>
                  <a:cxn ang="0">
                    <a:pos x="968" y="320"/>
                  </a:cxn>
                  <a:cxn ang="0">
                    <a:pos x="963" y="389"/>
                  </a:cxn>
                  <a:cxn ang="0">
                    <a:pos x="888" y="419"/>
                  </a:cxn>
                  <a:cxn ang="0">
                    <a:pos x="817" y="465"/>
                  </a:cxn>
                  <a:cxn ang="0">
                    <a:pos x="757" y="485"/>
                  </a:cxn>
                  <a:cxn ang="0">
                    <a:pos x="725" y="517"/>
                  </a:cxn>
                  <a:cxn ang="0">
                    <a:pos x="709" y="545"/>
                  </a:cxn>
                  <a:cxn ang="0">
                    <a:pos x="687" y="534"/>
                  </a:cxn>
                  <a:cxn ang="0">
                    <a:pos x="666" y="507"/>
                  </a:cxn>
                  <a:cxn ang="0">
                    <a:pos x="660" y="527"/>
                  </a:cxn>
                  <a:cxn ang="0">
                    <a:pos x="684" y="539"/>
                  </a:cxn>
                  <a:cxn ang="0">
                    <a:pos x="708" y="559"/>
                  </a:cxn>
                  <a:cxn ang="0">
                    <a:pos x="750" y="590"/>
                  </a:cxn>
                  <a:cxn ang="0">
                    <a:pos x="799" y="584"/>
                  </a:cxn>
                  <a:cxn ang="0">
                    <a:pos x="723" y="619"/>
                  </a:cxn>
                  <a:cxn ang="0">
                    <a:pos x="680" y="646"/>
                  </a:cxn>
                  <a:cxn ang="0">
                    <a:pos x="632" y="638"/>
                  </a:cxn>
                  <a:cxn ang="0">
                    <a:pos x="607" y="590"/>
                  </a:cxn>
                  <a:cxn ang="0">
                    <a:pos x="613" y="550"/>
                  </a:cxn>
                  <a:cxn ang="0">
                    <a:pos x="618" y="524"/>
                  </a:cxn>
                  <a:cxn ang="0">
                    <a:pos x="557" y="518"/>
                  </a:cxn>
                  <a:cxn ang="0">
                    <a:pos x="528" y="496"/>
                  </a:cxn>
                  <a:cxn ang="0">
                    <a:pos x="543" y="471"/>
                  </a:cxn>
                  <a:cxn ang="0">
                    <a:pos x="492" y="489"/>
                  </a:cxn>
                  <a:cxn ang="0">
                    <a:pos x="450" y="509"/>
                  </a:cxn>
                  <a:cxn ang="0">
                    <a:pos x="434" y="547"/>
                  </a:cxn>
                  <a:cxn ang="0">
                    <a:pos x="418" y="566"/>
                  </a:cxn>
                  <a:cxn ang="0">
                    <a:pos x="368" y="592"/>
                  </a:cxn>
                  <a:cxn ang="0">
                    <a:pos x="352" y="560"/>
                  </a:cxn>
                  <a:cxn ang="0">
                    <a:pos x="382" y="498"/>
                  </a:cxn>
                  <a:cxn ang="0">
                    <a:pos x="431" y="484"/>
                  </a:cxn>
                  <a:cxn ang="0">
                    <a:pos x="406" y="423"/>
                  </a:cxn>
                  <a:cxn ang="0">
                    <a:pos x="387" y="369"/>
                  </a:cxn>
                  <a:cxn ang="0">
                    <a:pos x="310" y="339"/>
                  </a:cxn>
                </a:cxnLst>
                <a:rect l="0" t="0" r="r" b="b"/>
                <a:pathLst>
                  <a:path w="995" h="658">
                    <a:moveTo>
                      <a:pt x="248" y="353"/>
                    </a:moveTo>
                    <a:lnTo>
                      <a:pt x="242" y="352"/>
                    </a:lnTo>
                    <a:lnTo>
                      <a:pt x="208" y="373"/>
                    </a:lnTo>
                    <a:lnTo>
                      <a:pt x="189" y="374"/>
                    </a:lnTo>
                    <a:lnTo>
                      <a:pt x="173" y="378"/>
                    </a:lnTo>
                    <a:lnTo>
                      <a:pt x="157" y="389"/>
                    </a:lnTo>
                    <a:lnTo>
                      <a:pt x="148" y="384"/>
                    </a:lnTo>
                    <a:lnTo>
                      <a:pt x="137" y="374"/>
                    </a:lnTo>
                    <a:lnTo>
                      <a:pt x="121" y="376"/>
                    </a:lnTo>
                    <a:lnTo>
                      <a:pt x="106" y="379"/>
                    </a:lnTo>
                    <a:lnTo>
                      <a:pt x="83" y="377"/>
                    </a:lnTo>
                    <a:lnTo>
                      <a:pt x="64" y="374"/>
                    </a:lnTo>
                    <a:lnTo>
                      <a:pt x="47" y="374"/>
                    </a:lnTo>
                    <a:lnTo>
                      <a:pt x="40" y="377"/>
                    </a:lnTo>
                    <a:lnTo>
                      <a:pt x="36" y="367"/>
                    </a:lnTo>
                    <a:lnTo>
                      <a:pt x="27" y="358"/>
                    </a:lnTo>
                    <a:lnTo>
                      <a:pt x="15" y="348"/>
                    </a:lnTo>
                    <a:lnTo>
                      <a:pt x="0" y="341"/>
                    </a:lnTo>
                    <a:lnTo>
                      <a:pt x="6" y="318"/>
                    </a:lnTo>
                    <a:lnTo>
                      <a:pt x="17" y="288"/>
                    </a:lnTo>
                    <a:lnTo>
                      <a:pt x="19" y="282"/>
                    </a:lnTo>
                    <a:lnTo>
                      <a:pt x="24" y="283"/>
                    </a:lnTo>
                    <a:lnTo>
                      <a:pt x="33" y="281"/>
                    </a:lnTo>
                    <a:lnTo>
                      <a:pt x="31" y="269"/>
                    </a:lnTo>
                    <a:lnTo>
                      <a:pt x="33" y="254"/>
                    </a:lnTo>
                    <a:lnTo>
                      <a:pt x="51" y="216"/>
                    </a:lnTo>
                    <a:lnTo>
                      <a:pt x="65" y="197"/>
                    </a:lnTo>
                    <a:lnTo>
                      <a:pt x="85" y="184"/>
                    </a:lnTo>
                    <a:lnTo>
                      <a:pt x="103" y="169"/>
                    </a:lnTo>
                    <a:lnTo>
                      <a:pt x="108" y="156"/>
                    </a:lnTo>
                    <a:lnTo>
                      <a:pt x="102" y="140"/>
                    </a:lnTo>
                    <a:lnTo>
                      <a:pt x="103" y="129"/>
                    </a:lnTo>
                    <a:lnTo>
                      <a:pt x="92" y="118"/>
                    </a:lnTo>
                    <a:lnTo>
                      <a:pt x="91" y="114"/>
                    </a:lnTo>
                    <a:lnTo>
                      <a:pt x="84" y="95"/>
                    </a:lnTo>
                    <a:lnTo>
                      <a:pt x="83" y="83"/>
                    </a:lnTo>
                    <a:lnTo>
                      <a:pt x="76" y="71"/>
                    </a:lnTo>
                    <a:lnTo>
                      <a:pt x="83" y="65"/>
                    </a:lnTo>
                    <a:lnTo>
                      <a:pt x="91" y="64"/>
                    </a:lnTo>
                    <a:lnTo>
                      <a:pt x="100" y="65"/>
                    </a:lnTo>
                    <a:lnTo>
                      <a:pt x="114" y="57"/>
                    </a:lnTo>
                    <a:lnTo>
                      <a:pt x="121" y="51"/>
                    </a:lnTo>
                    <a:lnTo>
                      <a:pt x="123" y="44"/>
                    </a:lnTo>
                    <a:lnTo>
                      <a:pt x="130" y="40"/>
                    </a:lnTo>
                    <a:lnTo>
                      <a:pt x="172" y="34"/>
                    </a:lnTo>
                    <a:lnTo>
                      <a:pt x="180" y="37"/>
                    </a:lnTo>
                    <a:lnTo>
                      <a:pt x="197" y="38"/>
                    </a:lnTo>
                    <a:lnTo>
                      <a:pt x="205" y="35"/>
                    </a:lnTo>
                    <a:lnTo>
                      <a:pt x="219" y="44"/>
                    </a:lnTo>
                    <a:lnTo>
                      <a:pt x="235" y="49"/>
                    </a:lnTo>
                    <a:lnTo>
                      <a:pt x="243" y="50"/>
                    </a:lnTo>
                    <a:lnTo>
                      <a:pt x="252" y="49"/>
                    </a:lnTo>
                    <a:lnTo>
                      <a:pt x="258" y="52"/>
                    </a:lnTo>
                    <a:lnTo>
                      <a:pt x="267" y="55"/>
                    </a:lnTo>
                    <a:lnTo>
                      <a:pt x="274" y="59"/>
                    </a:lnTo>
                    <a:lnTo>
                      <a:pt x="275" y="67"/>
                    </a:lnTo>
                    <a:lnTo>
                      <a:pt x="282" y="72"/>
                    </a:lnTo>
                    <a:lnTo>
                      <a:pt x="297" y="71"/>
                    </a:lnTo>
                    <a:lnTo>
                      <a:pt x="299" y="79"/>
                    </a:lnTo>
                    <a:lnTo>
                      <a:pt x="306" y="86"/>
                    </a:lnTo>
                    <a:lnTo>
                      <a:pt x="312" y="79"/>
                    </a:lnTo>
                    <a:lnTo>
                      <a:pt x="320" y="77"/>
                    </a:lnTo>
                    <a:lnTo>
                      <a:pt x="328" y="77"/>
                    </a:lnTo>
                    <a:lnTo>
                      <a:pt x="334" y="71"/>
                    </a:lnTo>
                    <a:lnTo>
                      <a:pt x="340" y="76"/>
                    </a:lnTo>
                    <a:lnTo>
                      <a:pt x="349" y="78"/>
                    </a:lnTo>
                    <a:lnTo>
                      <a:pt x="356" y="76"/>
                    </a:lnTo>
                    <a:lnTo>
                      <a:pt x="361" y="83"/>
                    </a:lnTo>
                    <a:lnTo>
                      <a:pt x="369" y="88"/>
                    </a:lnTo>
                    <a:lnTo>
                      <a:pt x="386" y="70"/>
                    </a:lnTo>
                    <a:lnTo>
                      <a:pt x="398" y="79"/>
                    </a:lnTo>
                    <a:lnTo>
                      <a:pt x="402" y="87"/>
                    </a:lnTo>
                    <a:lnTo>
                      <a:pt x="408" y="93"/>
                    </a:lnTo>
                    <a:lnTo>
                      <a:pt x="415" y="88"/>
                    </a:lnTo>
                    <a:lnTo>
                      <a:pt x="424" y="88"/>
                    </a:lnTo>
                    <a:lnTo>
                      <a:pt x="440" y="86"/>
                    </a:lnTo>
                    <a:lnTo>
                      <a:pt x="449" y="86"/>
                    </a:lnTo>
                    <a:lnTo>
                      <a:pt x="456" y="89"/>
                    </a:lnTo>
                    <a:lnTo>
                      <a:pt x="461" y="95"/>
                    </a:lnTo>
                    <a:lnTo>
                      <a:pt x="469" y="93"/>
                    </a:lnTo>
                    <a:lnTo>
                      <a:pt x="473" y="86"/>
                    </a:lnTo>
                    <a:lnTo>
                      <a:pt x="471" y="70"/>
                    </a:lnTo>
                    <a:lnTo>
                      <a:pt x="473" y="61"/>
                    </a:lnTo>
                    <a:lnTo>
                      <a:pt x="473" y="52"/>
                    </a:lnTo>
                    <a:lnTo>
                      <a:pt x="476" y="44"/>
                    </a:lnTo>
                    <a:lnTo>
                      <a:pt x="494" y="27"/>
                    </a:lnTo>
                    <a:lnTo>
                      <a:pt x="501" y="23"/>
                    </a:lnTo>
                    <a:lnTo>
                      <a:pt x="510" y="23"/>
                    </a:lnTo>
                    <a:lnTo>
                      <a:pt x="517" y="18"/>
                    </a:lnTo>
                    <a:lnTo>
                      <a:pt x="537" y="18"/>
                    </a:lnTo>
                    <a:lnTo>
                      <a:pt x="537" y="18"/>
                    </a:lnTo>
                    <a:lnTo>
                      <a:pt x="543" y="23"/>
                    </a:lnTo>
                    <a:lnTo>
                      <a:pt x="551" y="25"/>
                    </a:lnTo>
                    <a:lnTo>
                      <a:pt x="558" y="22"/>
                    </a:lnTo>
                    <a:lnTo>
                      <a:pt x="563" y="16"/>
                    </a:lnTo>
                    <a:lnTo>
                      <a:pt x="565" y="7"/>
                    </a:lnTo>
                    <a:lnTo>
                      <a:pt x="573" y="2"/>
                    </a:lnTo>
                    <a:lnTo>
                      <a:pt x="589" y="6"/>
                    </a:lnTo>
                    <a:lnTo>
                      <a:pt x="597" y="6"/>
                    </a:lnTo>
                    <a:lnTo>
                      <a:pt x="613" y="1"/>
                    </a:lnTo>
                    <a:lnTo>
                      <a:pt x="629" y="3"/>
                    </a:lnTo>
                    <a:lnTo>
                      <a:pt x="645" y="0"/>
                    </a:lnTo>
                    <a:lnTo>
                      <a:pt x="657" y="9"/>
                    </a:lnTo>
                    <a:lnTo>
                      <a:pt x="662" y="17"/>
                    </a:lnTo>
                    <a:lnTo>
                      <a:pt x="662" y="25"/>
                    </a:lnTo>
                    <a:lnTo>
                      <a:pt x="675" y="37"/>
                    </a:lnTo>
                    <a:lnTo>
                      <a:pt x="680" y="43"/>
                    </a:lnTo>
                    <a:lnTo>
                      <a:pt x="680" y="52"/>
                    </a:lnTo>
                    <a:lnTo>
                      <a:pt x="671" y="56"/>
                    </a:lnTo>
                    <a:lnTo>
                      <a:pt x="664" y="57"/>
                    </a:lnTo>
                    <a:lnTo>
                      <a:pt x="667" y="65"/>
                    </a:lnTo>
                    <a:lnTo>
                      <a:pt x="667" y="72"/>
                    </a:lnTo>
                    <a:lnTo>
                      <a:pt x="671" y="88"/>
                    </a:lnTo>
                    <a:lnTo>
                      <a:pt x="678" y="93"/>
                    </a:lnTo>
                    <a:lnTo>
                      <a:pt x="686" y="97"/>
                    </a:lnTo>
                    <a:lnTo>
                      <a:pt x="702" y="100"/>
                    </a:lnTo>
                    <a:lnTo>
                      <a:pt x="709" y="97"/>
                    </a:lnTo>
                    <a:lnTo>
                      <a:pt x="718" y="97"/>
                    </a:lnTo>
                    <a:lnTo>
                      <a:pt x="720" y="105"/>
                    </a:lnTo>
                    <a:lnTo>
                      <a:pt x="731" y="116"/>
                    </a:lnTo>
                    <a:lnTo>
                      <a:pt x="738" y="145"/>
                    </a:lnTo>
                    <a:lnTo>
                      <a:pt x="736" y="152"/>
                    </a:lnTo>
                    <a:lnTo>
                      <a:pt x="738" y="159"/>
                    </a:lnTo>
                    <a:lnTo>
                      <a:pt x="745" y="165"/>
                    </a:lnTo>
                    <a:lnTo>
                      <a:pt x="752" y="169"/>
                    </a:lnTo>
                    <a:lnTo>
                      <a:pt x="759" y="165"/>
                    </a:lnTo>
                    <a:lnTo>
                      <a:pt x="767" y="164"/>
                    </a:lnTo>
                    <a:lnTo>
                      <a:pt x="775" y="165"/>
                    </a:lnTo>
                    <a:lnTo>
                      <a:pt x="786" y="177"/>
                    </a:lnTo>
                    <a:lnTo>
                      <a:pt x="795" y="174"/>
                    </a:lnTo>
                    <a:lnTo>
                      <a:pt x="801" y="178"/>
                    </a:lnTo>
                    <a:lnTo>
                      <a:pt x="827" y="170"/>
                    </a:lnTo>
                    <a:lnTo>
                      <a:pt x="842" y="163"/>
                    </a:lnTo>
                    <a:lnTo>
                      <a:pt x="849" y="165"/>
                    </a:lnTo>
                    <a:lnTo>
                      <a:pt x="854" y="173"/>
                    </a:lnTo>
                    <a:lnTo>
                      <a:pt x="865" y="195"/>
                    </a:lnTo>
                    <a:lnTo>
                      <a:pt x="876" y="206"/>
                    </a:lnTo>
                    <a:lnTo>
                      <a:pt x="883" y="206"/>
                    </a:lnTo>
                    <a:lnTo>
                      <a:pt x="887" y="199"/>
                    </a:lnTo>
                    <a:lnTo>
                      <a:pt x="896" y="199"/>
                    </a:lnTo>
                    <a:lnTo>
                      <a:pt x="901" y="205"/>
                    </a:lnTo>
                    <a:lnTo>
                      <a:pt x="908" y="206"/>
                    </a:lnTo>
                    <a:lnTo>
                      <a:pt x="915" y="210"/>
                    </a:lnTo>
                    <a:lnTo>
                      <a:pt x="922" y="216"/>
                    </a:lnTo>
                    <a:lnTo>
                      <a:pt x="938" y="215"/>
                    </a:lnTo>
                    <a:lnTo>
                      <a:pt x="951" y="224"/>
                    </a:lnTo>
                    <a:lnTo>
                      <a:pt x="958" y="223"/>
                    </a:lnTo>
                    <a:lnTo>
                      <a:pt x="971" y="234"/>
                    </a:lnTo>
                    <a:lnTo>
                      <a:pt x="979" y="235"/>
                    </a:lnTo>
                    <a:lnTo>
                      <a:pt x="988" y="235"/>
                    </a:lnTo>
                    <a:lnTo>
                      <a:pt x="994" y="240"/>
                    </a:lnTo>
                    <a:lnTo>
                      <a:pt x="987" y="244"/>
                    </a:lnTo>
                    <a:lnTo>
                      <a:pt x="995" y="267"/>
                    </a:lnTo>
                    <a:lnTo>
                      <a:pt x="987" y="282"/>
                    </a:lnTo>
                    <a:lnTo>
                      <a:pt x="971" y="286"/>
                    </a:lnTo>
                    <a:lnTo>
                      <a:pt x="976" y="292"/>
                    </a:lnTo>
                    <a:lnTo>
                      <a:pt x="984" y="294"/>
                    </a:lnTo>
                    <a:lnTo>
                      <a:pt x="988" y="301"/>
                    </a:lnTo>
                    <a:lnTo>
                      <a:pt x="972" y="306"/>
                    </a:lnTo>
                    <a:lnTo>
                      <a:pt x="969" y="313"/>
                    </a:lnTo>
                    <a:lnTo>
                      <a:pt x="968" y="320"/>
                    </a:lnTo>
                    <a:lnTo>
                      <a:pt x="973" y="326"/>
                    </a:lnTo>
                    <a:lnTo>
                      <a:pt x="976" y="335"/>
                    </a:lnTo>
                    <a:lnTo>
                      <a:pt x="974" y="342"/>
                    </a:lnTo>
                    <a:lnTo>
                      <a:pt x="980" y="346"/>
                    </a:lnTo>
                    <a:lnTo>
                      <a:pt x="978" y="362"/>
                    </a:lnTo>
                    <a:lnTo>
                      <a:pt x="971" y="385"/>
                    </a:lnTo>
                    <a:lnTo>
                      <a:pt x="963" y="389"/>
                    </a:lnTo>
                    <a:lnTo>
                      <a:pt x="947" y="385"/>
                    </a:lnTo>
                    <a:lnTo>
                      <a:pt x="940" y="387"/>
                    </a:lnTo>
                    <a:lnTo>
                      <a:pt x="925" y="379"/>
                    </a:lnTo>
                    <a:lnTo>
                      <a:pt x="919" y="384"/>
                    </a:lnTo>
                    <a:lnTo>
                      <a:pt x="910" y="398"/>
                    </a:lnTo>
                    <a:lnTo>
                      <a:pt x="896" y="404"/>
                    </a:lnTo>
                    <a:lnTo>
                      <a:pt x="888" y="419"/>
                    </a:lnTo>
                    <a:lnTo>
                      <a:pt x="890" y="427"/>
                    </a:lnTo>
                    <a:lnTo>
                      <a:pt x="890" y="442"/>
                    </a:lnTo>
                    <a:lnTo>
                      <a:pt x="866" y="446"/>
                    </a:lnTo>
                    <a:lnTo>
                      <a:pt x="853" y="448"/>
                    </a:lnTo>
                    <a:lnTo>
                      <a:pt x="843" y="459"/>
                    </a:lnTo>
                    <a:lnTo>
                      <a:pt x="836" y="458"/>
                    </a:lnTo>
                    <a:lnTo>
                      <a:pt x="817" y="465"/>
                    </a:lnTo>
                    <a:lnTo>
                      <a:pt x="813" y="477"/>
                    </a:lnTo>
                    <a:lnTo>
                      <a:pt x="801" y="470"/>
                    </a:lnTo>
                    <a:lnTo>
                      <a:pt x="779" y="481"/>
                    </a:lnTo>
                    <a:lnTo>
                      <a:pt x="777" y="486"/>
                    </a:lnTo>
                    <a:lnTo>
                      <a:pt x="775" y="481"/>
                    </a:lnTo>
                    <a:lnTo>
                      <a:pt x="764" y="485"/>
                    </a:lnTo>
                    <a:lnTo>
                      <a:pt x="757" y="485"/>
                    </a:lnTo>
                    <a:lnTo>
                      <a:pt x="741" y="500"/>
                    </a:lnTo>
                    <a:lnTo>
                      <a:pt x="737" y="501"/>
                    </a:lnTo>
                    <a:lnTo>
                      <a:pt x="731" y="511"/>
                    </a:lnTo>
                    <a:lnTo>
                      <a:pt x="724" y="522"/>
                    </a:lnTo>
                    <a:lnTo>
                      <a:pt x="716" y="525"/>
                    </a:lnTo>
                    <a:lnTo>
                      <a:pt x="719" y="520"/>
                    </a:lnTo>
                    <a:lnTo>
                      <a:pt x="725" y="517"/>
                    </a:lnTo>
                    <a:lnTo>
                      <a:pt x="730" y="512"/>
                    </a:lnTo>
                    <a:lnTo>
                      <a:pt x="725" y="497"/>
                    </a:lnTo>
                    <a:lnTo>
                      <a:pt x="721" y="497"/>
                    </a:lnTo>
                    <a:lnTo>
                      <a:pt x="716" y="512"/>
                    </a:lnTo>
                    <a:lnTo>
                      <a:pt x="707" y="522"/>
                    </a:lnTo>
                    <a:lnTo>
                      <a:pt x="709" y="536"/>
                    </a:lnTo>
                    <a:lnTo>
                      <a:pt x="709" y="545"/>
                    </a:lnTo>
                    <a:lnTo>
                      <a:pt x="704" y="545"/>
                    </a:lnTo>
                    <a:lnTo>
                      <a:pt x="704" y="541"/>
                    </a:lnTo>
                    <a:lnTo>
                      <a:pt x="698" y="530"/>
                    </a:lnTo>
                    <a:lnTo>
                      <a:pt x="699" y="527"/>
                    </a:lnTo>
                    <a:lnTo>
                      <a:pt x="697" y="523"/>
                    </a:lnTo>
                    <a:lnTo>
                      <a:pt x="691" y="528"/>
                    </a:lnTo>
                    <a:lnTo>
                      <a:pt x="687" y="534"/>
                    </a:lnTo>
                    <a:lnTo>
                      <a:pt x="684" y="533"/>
                    </a:lnTo>
                    <a:lnTo>
                      <a:pt x="687" y="525"/>
                    </a:lnTo>
                    <a:lnTo>
                      <a:pt x="684" y="523"/>
                    </a:lnTo>
                    <a:lnTo>
                      <a:pt x="671" y="523"/>
                    </a:lnTo>
                    <a:lnTo>
                      <a:pt x="670" y="520"/>
                    </a:lnTo>
                    <a:lnTo>
                      <a:pt x="670" y="512"/>
                    </a:lnTo>
                    <a:lnTo>
                      <a:pt x="666" y="507"/>
                    </a:lnTo>
                    <a:lnTo>
                      <a:pt x="664" y="520"/>
                    </a:lnTo>
                    <a:lnTo>
                      <a:pt x="661" y="522"/>
                    </a:lnTo>
                    <a:lnTo>
                      <a:pt x="644" y="517"/>
                    </a:lnTo>
                    <a:lnTo>
                      <a:pt x="649" y="520"/>
                    </a:lnTo>
                    <a:lnTo>
                      <a:pt x="653" y="525"/>
                    </a:lnTo>
                    <a:lnTo>
                      <a:pt x="657" y="525"/>
                    </a:lnTo>
                    <a:lnTo>
                      <a:pt x="660" y="527"/>
                    </a:lnTo>
                    <a:lnTo>
                      <a:pt x="662" y="533"/>
                    </a:lnTo>
                    <a:lnTo>
                      <a:pt x="664" y="538"/>
                    </a:lnTo>
                    <a:lnTo>
                      <a:pt x="667" y="543"/>
                    </a:lnTo>
                    <a:lnTo>
                      <a:pt x="670" y="540"/>
                    </a:lnTo>
                    <a:lnTo>
                      <a:pt x="670" y="533"/>
                    </a:lnTo>
                    <a:lnTo>
                      <a:pt x="680" y="535"/>
                    </a:lnTo>
                    <a:lnTo>
                      <a:pt x="684" y="539"/>
                    </a:lnTo>
                    <a:lnTo>
                      <a:pt x="689" y="539"/>
                    </a:lnTo>
                    <a:lnTo>
                      <a:pt x="686" y="551"/>
                    </a:lnTo>
                    <a:lnTo>
                      <a:pt x="688" y="552"/>
                    </a:lnTo>
                    <a:lnTo>
                      <a:pt x="694" y="550"/>
                    </a:lnTo>
                    <a:lnTo>
                      <a:pt x="697" y="551"/>
                    </a:lnTo>
                    <a:lnTo>
                      <a:pt x="694" y="560"/>
                    </a:lnTo>
                    <a:lnTo>
                      <a:pt x="708" y="559"/>
                    </a:lnTo>
                    <a:lnTo>
                      <a:pt x="714" y="567"/>
                    </a:lnTo>
                    <a:lnTo>
                      <a:pt x="714" y="578"/>
                    </a:lnTo>
                    <a:lnTo>
                      <a:pt x="716" y="588"/>
                    </a:lnTo>
                    <a:lnTo>
                      <a:pt x="720" y="583"/>
                    </a:lnTo>
                    <a:lnTo>
                      <a:pt x="737" y="588"/>
                    </a:lnTo>
                    <a:lnTo>
                      <a:pt x="738" y="582"/>
                    </a:lnTo>
                    <a:lnTo>
                      <a:pt x="750" y="590"/>
                    </a:lnTo>
                    <a:lnTo>
                      <a:pt x="762" y="577"/>
                    </a:lnTo>
                    <a:lnTo>
                      <a:pt x="766" y="577"/>
                    </a:lnTo>
                    <a:lnTo>
                      <a:pt x="768" y="582"/>
                    </a:lnTo>
                    <a:lnTo>
                      <a:pt x="775" y="578"/>
                    </a:lnTo>
                    <a:lnTo>
                      <a:pt x="789" y="575"/>
                    </a:lnTo>
                    <a:lnTo>
                      <a:pt x="800" y="576"/>
                    </a:lnTo>
                    <a:lnTo>
                      <a:pt x="799" y="584"/>
                    </a:lnTo>
                    <a:lnTo>
                      <a:pt x="795" y="588"/>
                    </a:lnTo>
                    <a:lnTo>
                      <a:pt x="794" y="597"/>
                    </a:lnTo>
                    <a:lnTo>
                      <a:pt x="794" y="608"/>
                    </a:lnTo>
                    <a:lnTo>
                      <a:pt x="775" y="608"/>
                    </a:lnTo>
                    <a:lnTo>
                      <a:pt x="772" y="611"/>
                    </a:lnTo>
                    <a:lnTo>
                      <a:pt x="740" y="602"/>
                    </a:lnTo>
                    <a:lnTo>
                      <a:pt x="723" y="619"/>
                    </a:lnTo>
                    <a:lnTo>
                      <a:pt x="714" y="629"/>
                    </a:lnTo>
                    <a:lnTo>
                      <a:pt x="702" y="626"/>
                    </a:lnTo>
                    <a:lnTo>
                      <a:pt x="687" y="630"/>
                    </a:lnTo>
                    <a:lnTo>
                      <a:pt x="692" y="633"/>
                    </a:lnTo>
                    <a:lnTo>
                      <a:pt x="686" y="635"/>
                    </a:lnTo>
                    <a:lnTo>
                      <a:pt x="681" y="641"/>
                    </a:lnTo>
                    <a:lnTo>
                      <a:pt x="680" y="646"/>
                    </a:lnTo>
                    <a:lnTo>
                      <a:pt x="677" y="649"/>
                    </a:lnTo>
                    <a:lnTo>
                      <a:pt x="670" y="651"/>
                    </a:lnTo>
                    <a:lnTo>
                      <a:pt x="659" y="658"/>
                    </a:lnTo>
                    <a:lnTo>
                      <a:pt x="643" y="657"/>
                    </a:lnTo>
                    <a:lnTo>
                      <a:pt x="639" y="656"/>
                    </a:lnTo>
                    <a:lnTo>
                      <a:pt x="628" y="646"/>
                    </a:lnTo>
                    <a:lnTo>
                      <a:pt x="632" y="638"/>
                    </a:lnTo>
                    <a:lnTo>
                      <a:pt x="632" y="629"/>
                    </a:lnTo>
                    <a:lnTo>
                      <a:pt x="634" y="620"/>
                    </a:lnTo>
                    <a:lnTo>
                      <a:pt x="633" y="610"/>
                    </a:lnTo>
                    <a:lnTo>
                      <a:pt x="628" y="599"/>
                    </a:lnTo>
                    <a:lnTo>
                      <a:pt x="621" y="598"/>
                    </a:lnTo>
                    <a:lnTo>
                      <a:pt x="614" y="598"/>
                    </a:lnTo>
                    <a:lnTo>
                      <a:pt x="607" y="590"/>
                    </a:lnTo>
                    <a:lnTo>
                      <a:pt x="595" y="583"/>
                    </a:lnTo>
                    <a:lnTo>
                      <a:pt x="579" y="583"/>
                    </a:lnTo>
                    <a:lnTo>
                      <a:pt x="579" y="581"/>
                    </a:lnTo>
                    <a:lnTo>
                      <a:pt x="581" y="575"/>
                    </a:lnTo>
                    <a:lnTo>
                      <a:pt x="591" y="570"/>
                    </a:lnTo>
                    <a:lnTo>
                      <a:pt x="605" y="556"/>
                    </a:lnTo>
                    <a:lnTo>
                      <a:pt x="613" y="550"/>
                    </a:lnTo>
                    <a:lnTo>
                      <a:pt x="641" y="541"/>
                    </a:lnTo>
                    <a:lnTo>
                      <a:pt x="645" y="539"/>
                    </a:lnTo>
                    <a:lnTo>
                      <a:pt x="641" y="536"/>
                    </a:lnTo>
                    <a:lnTo>
                      <a:pt x="640" y="529"/>
                    </a:lnTo>
                    <a:lnTo>
                      <a:pt x="634" y="523"/>
                    </a:lnTo>
                    <a:lnTo>
                      <a:pt x="628" y="529"/>
                    </a:lnTo>
                    <a:lnTo>
                      <a:pt x="618" y="524"/>
                    </a:lnTo>
                    <a:lnTo>
                      <a:pt x="618" y="519"/>
                    </a:lnTo>
                    <a:lnTo>
                      <a:pt x="610" y="522"/>
                    </a:lnTo>
                    <a:lnTo>
                      <a:pt x="608" y="525"/>
                    </a:lnTo>
                    <a:lnTo>
                      <a:pt x="601" y="525"/>
                    </a:lnTo>
                    <a:lnTo>
                      <a:pt x="579" y="530"/>
                    </a:lnTo>
                    <a:lnTo>
                      <a:pt x="563" y="524"/>
                    </a:lnTo>
                    <a:lnTo>
                      <a:pt x="557" y="518"/>
                    </a:lnTo>
                    <a:lnTo>
                      <a:pt x="551" y="516"/>
                    </a:lnTo>
                    <a:lnTo>
                      <a:pt x="539" y="517"/>
                    </a:lnTo>
                    <a:lnTo>
                      <a:pt x="538" y="513"/>
                    </a:lnTo>
                    <a:lnTo>
                      <a:pt x="551" y="503"/>
                    </a:lnTo>
                    <a:lnTo>
                      <a:pt x="549" y="501"/>
                    </a:lnTo>
                    <a:lnTo>
                      <a:pt x="533" y="498"/>
                    </a:lnTo>
                    <a:lnTo>
                      <a:pt x="528" y="496"/>
                    </a:lnTo>
                    <a:lnTo>
                      <a:pt x="536" y="492"/>
                    </a:lnTo>
                    <a:lnTo>
                      <a:pt x="560" y="496"/>
                    </a:lnTo>
                    <a:lnTo>
                      <a:pt x="563" y="495"/>
                    </a:lnTo>
                    <a:lnTo>
                      <a:pt x="560" y="491"/>
                    </a:lnTo>
                    <a:lnTo>
                      <a:pt x="554" y="490"/>
                    </a:lnTo>
                    <a:lnTo>
                      <a:pt x="548" y="481"/>
                    </a:lnTo>
                    <a:lnTo>
                      <a:pt x="543" y="471"/>
                    </a:lnTo>
                    <a:lnTo>
                      <a:pt x="541" y="479"/>
                    </a:lnTo>
                    <a:lnTo>
                      <a:pt x="533" y="482"/>
                    </a:lnTo>
                    <a:lnTo>
                      <a:pt x="524" y="485"/>
                    </a:lnTo>
                    <a:lnTo>
                      <a:pt x="526" y="475"/>
                    </a:lnTo>
                    <a:lnTo>
                      <a:pt x="520" y="480"/>
                    </a:lnTo>
                    <a:lnTo>
                      <a:pt x="508" y="486"/>
                    </a:lnTo>
                    <a:lnTo>
                      <a:pt x="492" y="489"/>
                    </a:lnTo>
                    <a:lnTo>
                      <a:pt x="485" y="492"/>
                    </a:lnTo>
                    <a:lnTo>
                      <a:pt x="478" y="495"/>
                    </a:lnTo>
                    <a:lnTo>
                      <a:pt x="477" y="502"/>
                    </a:lnTo>
                    <a:lnTo>
                      <a:pt x="466" y="520"/>
                    </a:lnTo>
                    <a:lnTo>
                      <a:pt x="461" y="519"/>
                    </a:lnTo>
                    <a:lnTo>
                      <a:pt x="457" y="511"/>
                    </a:lnTo>
                    <a:lnTo>
                      <a:pt x="450" y="509"/>
                    </a:lnTo>
                    <a:lnTo>
                      <a:pt x="446" y="504"/>
                    </a:lnTo>
                    <a:lnTo>
                      <a:pt x="449" y="512"/>
                    </a:lnTo>
                    <a:lnTo>
                      <a:pt x="457" y="519"/>
                    </a:lnTo>
                    <a:lnTo>
                      <a:pt x="458" y="530"/>
                    </a:lnTo>
                    <a:lnTo>
                      <a:pt x="453" y="541"/>
                    </a:lnTo>
                    <a:lnTo>
                      <a:pt x="449" y="546"/>
                    </a:lnTo>
                    <a:lnTo>
                      <a:pt x="434" y="547"/>
                    </a:lnTo>
                    <a:lnTo>
                      <a:pt x="431" y="552"/>
                    </a:lnTo>
                    <a:lnTo>
                      <a:pt x="426" y="555"/>
                    </a:lnTo>
                    <a:lnTo>
                      <a:pt x="425" y="562"/>
                    </a:lnTo>
                    <a:lnTo>
                      <a:pt x="420" y="560"/>
                    </a:lnTo>
                    <a:lnTo>
                      <a:pt x="419" y="550"/>
                    </a:lnTo>
                    <a:lnTo>
                      <a:pt x="418" y="546"/>
                    </a:lnTo>
                    <a:lnTo>
                      <a:pt x="418" y="566"/>
                    </a:lnTo>
                    <a:lnTo>
                      <a:pt x="419" y="581"/>
                    </a:lnTo>
                    <a:lnTo>
                      <a:pt x="417" y="582"/>
                    </a:lnTo>
                    <a:lnTo>
                      <a:pt x="411" y="578"/>
                    </a:lnTo>
                    <a:lnTo>
                      <a:pt x="402" y="578"/>
                    </a:lnTo>
                    <a:lnTo>
                      <a:pt x="393" y="582"/>
                    </a:lnTo>
                    <a:lnTo>
                      <a:pt x="379" y="584"/>
                    </a:lnTo>
                    <a:lnTo>
                      <a:pt x="368" y="592"/>
                    </a:lnTo>
                    <a:lnTo>
                      <a:pt x="356" y="593"/>
                    </a:lnTo>
                    <a:lnTo>
                      <a:pt x="344" y="576"/>
                    </a:lnTo>
                    <a:lnTo>
                      <a:pt x="336" y="577"/>
                    </a:lnTo>
                    <a:lnTo>
                      <a:pt x="336" y="573"/>
                    </a:lnTo>
                    <a:lnTo>
                      <a:pt x="345" y="573"/>
                    </a:lnTo>
                    <a:lnTo>
                      <a:pt x="350" y="567"/>
                    </a:lnTo>
                    <a:lnTo>
                      <a:pt x="352" y="560"/>
                    </a:lnTo>
                    <a:lnTo>
                      <a:pt x="354" y="552"/>
                    </a:lnTo>
                    <a:lnTo>
                      <a:pt x="363" y="547"/>
                    </a:lnTo>
                    <a:lnTo>
                      <a:pt x="364" y="539"/>
                    </a:lnTo>
                    <a:lnTo>
                      <a:pt x="369" y="534"/>
                    </a:lnTo>
                    <a:lnTo>
                      <a:pt x="376" y="530"/>
                    </a:lnTo>
                    <a:lnTo>
                      <a:pt x="379" y="506"/>
                    </a:lnTo>
                    <a:lnTo>
                      <a:pt x="382" y="498"/>
                    </a:lnTo>
                    <a:lnTo>
                      <a:pt x="391" y="495"/>
                    </a:lnTo>
                    <a:lnTo>
                      <a:pt x="395" y="501"/>
                    </a:lnTo>
                    <a:lnTo>
                      <a:pt x="402" y="497"/>
                    </a:lnTo>
                    <a:lnTo>
                      <a:pt x="425" y="503"/>
                    </a:lnTo>
                    <a:lnTo>
                      <a:pt x="431" y="498"/>
                    </a:lnTo>
                    <a:lnTo>
                      <a:pt x="435" y="491"/>
                    </a:lnTo>
                    <a:lnTo>
                      <a:pt x="431" y="484"/>
                    </a:lnTo>
                    <a:lnTo>
                      <a:pt x="434" y="476"/>
                    </a:lnTo>
                    <a:lnTo>
                      <a:pt x="433" y="468"/>
                    </a:lnTo>
                    <a:lnTo>
                      <a:pt x="428" y="460"/>
                    </a:lnTo>
                    <a:lnTo>
                      <a:pt x="413" y="453"/>
                    </a:lnTo>
                    <a:lnTo>
                      <a:pt x="407" y="439"/>
                    </a:lnTo>
                    <a:lnTo>
                      <a:pt x="408" y="431"/>
                    </a:lnTo>
                    <a:lnTo>
                      <a:pt x="406" y="423"/>
                    </a:lnTo>
                    <a:lnTo>
                      <a:pt x="398" y="422"/>
                    </a:lnTo>
                    <a:lnTo>
                      <a:pt x="395" y="415"/>
                    </a:lnTo>
                    <a:lnTo>
                      <a:pt x="387" y="409"/>
                    </a:lnTo>
                    <a:lnTo>
                      <a:pt x="391" y="393"/>
                    </a:lnTo>
                    <a:lnTo>
                      <a:pt x="391" y="385"/>
                    </a:lnTo>
                    <a:lnTo>
                      <a:pt x="391" y="377"/>
                    </a:lnTo>
                    <a:lnTo>
                      <a:pt x="387" y="369"/>
                    </a:lnTo>
                    <a:lnTo>
                      <a:pt x="379" y="372"/>
                    </a:lnTo>
                    <a:lnTo>
                      <a:pt x="368" y="360"/>
                    </a:lnTo>
                    <a:lnTo>
                      <a:pt x="359" y="358"/>
                    </a:lnTo>
                    <a:lnTo>
                      <a:pt x="343" y="361"/>
                    </a:lnTo>
                    <a:lnTo>
                      <a:pt x="336" y="358"/>
                    </a:lnTo>
                    <a:lnTo>
                      <a:pt x="317" y="342"/>
                    </a:lnTo>
                    <a:lnTo>
                      <a:pt x="310" y="339"/>
                    </a:lnTo>
                    <a:lnTo>
                      <a:pt x="294" y="334"/>
                    </a:lnTo>
                    <a:lnTo>
                      <a:pt x="278" y="339"/>
                    </a:lnTo>
                    <a:lnTo>
                      <a:pt x="269" y="340"/>
                    </a:lnTo>
                    <a:lnTo>
                      <a:pt x="261" y="339"/>
                    </a:lnTo>
                    <a:lnTo>
                      <a:pt x="254" y="342"/>
                    </a:lnTo>
                    <a:lnTo>
                      <a:pt x="248" y="35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6" name="Freeform 197"/>
              <p:cNvSpPr>
                <a:spLocks noChangeAspect="1"/>
              </p:cNvSpPr>
              <p:nvPr/>
            </p:nvSpPr>
            <p:spPr bwMode="gray">
              <a:xfrm>
                <a:off x="5222081" y="2729260"/>
                <a:ext cx="60325" cy="76200"/>
              </a:xfrm>
              <a:custGeom>
                <a:avLst/>
                <a:gdLst/>
                <a:ahLst/>
                <a:cxnLst>
                  <a:cxn ang="0">
                    <a:pos x="88" y="239"/>
                  </a:cxn>
                  <a:cxn ang="0">
                    <a:pos x="88" y="225"/>
                  </a:cxn>
                  <a:cxn ang="0">
                    <a:pos x="86" y="212"/>
                  </a:cxn>
                  <a:cxn ang="0">
                    <a:pos x="84" y="200"/>
                  </a:cxn>
                  <a:cxn ang="0">
                    <a:pos x="86" y="184"/>
                  </a:cxn>
                  <a:cxn ang="0">
                    <a:pos x="86" y="164"/>
                  </a:cxn>
                  <a:cxn ang="0">
                    <a:pos x="81" y="135"/>
                  </a:cxn>
                  <a:cxn ang="0">
                    <a:pos x="70" y="115"/>
                  </a:cxn>
                  <a:cxn ang="0">
                    <a:pos x="57" y="94"/>
                  </a:cxn>
                  <a:cxn ang="0">
                    <a:pos x="45" y="73"/>
                  </a:cxn>
                  <a:cxn ang="0">
                    <a:pos x="42" y="56"/>
                  </a:cxn>
                  <a:cxn ang="0">
                    <a:pos x="34" y="43"/>
                  </a:cxn>
                  <a:cxn ang="0">
                    <a:pos x="20" y="29"/>
                  </a:cxn>
                  <a:cxn ang="0">
                    <a:pos x="8" y="19"/>
                  </a:cxn>
                  <a:cxn ang="0">
                    <a:pos x="0" y="19"/>
                  </a:cxn>
                  <a:cxn ang="0">
                    <a:pos x="6" y="8"/>
                  </a:cxn>
                  <a:cxn ang="0">
                    <a:pos x="13" y="3"/>
                  </a:cxn>
                  <a:cxn ang="0">
                    <a:pos x="21" y="6"/>
                  </a:cxn>
                  <a:cxn ang="0">
                    <a:pos x="30" y="5"/>
                  </a:cxn>
                  <a:cxn ang="0">
                    <a:pos x="46" y="0"/>
                  </a:cxn>
                  <a:cxn ang="0">
                    <a:pos x="62" y="5"/>
                  </a:cxn>
                  <a:cxn ang="0">
                    <a:pos x="69" y="8"/>
                  </a:cxn>
                  <a:cxn ang="0">
                    <a:pos x="88" y="24"/>
                  </a:cxn>
                  <a:cxn ang="0">
                    <a:pos x="95" y="27"/>
                  </a:cxn>
                  <a:cxn ang="0">
                    <a:pos x="111" y="24"/>
                  </a:cxn>
                  <a:cxn ang="0">
                    <a:pos x="120" y="26"/>
                  </a:cxn>
                  <a:cxn ang="0">
                    <a:pos x="131" y="38"/>
                  </a:cxn>
                  <a:cxn ang="0">
                    <a:pos x="139" y="35"/>
                  </a:cxn>
                  <a:cxn ang="0">
                    <a:pos x="143" y="43"/>
                  </a:cxn>
                  <a:cxn ang="0">
                    <a:pos x="143" y="51"/>
                  </a:cxn>
                  <a:cxn ang="0">
                    <a:pos x="143" y="59"/>
                  </a:cxn>
                  <a:cxn ang="0">
                    <a:pos x="139" y="75"/>
                  </a:cxn>
                  <a:cxn ang="0">
                    <a:pos x="147" y="81"/>
                  </a:cxn>
                  <a:cxn ang="0">
                    <a:pos x="150" y="87"/>
                  </a:cxn>
                  <a:cxn ang="0">
                    <a:pos x="158" y="89"/>
                  </a:cxn>
                  <a:cxn ang="0">
                    <a:pos x="160" y="97"/>
                  </a:cxn>
                  <a:cxn ang="0">
                    <a:pos x="159" y="104"/>
                  </a:cxn>
                  <a:cxn ang="0">
                    <a:pos x="165" y="119"/>
                  </a:cxn>
                  <a:cxn ang="0">
                    <a:pos x="180" y="126"/>
                  </a:cxn>
                  <a:cxn ang="0">
                    <a:pos x="185" y="134"/>
                  </a:cxn>
                  <a:cxn ang="0">
                    <a:pos x="186" y="141"/>
                  </a:cxn>
                  <a:cxn ang="0">
                    <a:pos x="183" y="150"/>
                  </a:cxn>
                  <a:cxn ang="0">
                    <a:pos x="187" y="157"/>
                  </a:cxn>
                  <a:cxn ang="0">
                    <a:pos x="183" y="164"/>
                  </a:cxn>
                  <a:cxn ang="0">
                    <a:pos x="177" y="169"/>
                  </a:cxn>
                  <a:cxn ang="0">
                    <a:pos x="154" y="163"/>
                  </a:cxn>
                  <a:cxn ang="0">
                    <a:pos x="147" y="167"/>
                  </a:cxn>
                  <a:cxn ang="0">
                    <a:pos x="143" y="161"/>
                  </a:cxn>
                  <a:cxn ang="0">
                    <a:pos x="134" y="164"/>
                  </a:cxn>
                  <a:cxn ang="0">
                    <a:pos x="131" y="172"/>
                  </a:cxn>
                  <a:cxn ang="0">
                    <a:pos x="128" y="196"/>
                  </a:cxn>
                  <a:cxn ang="0">
                    <a:pos x="121" y="200"/>
                  </a:cxn>
                  <a:cxn ang="0">
                    <a:pos x="116" y="205"/>
                  </a:cxn>
                  <a:cxn ang="0">
                    <a:pos x="115" y="213"/>
                  </a:cxn>
                  <a:cxn ang="0">
                    <a:pos x="107" y="218"/>
                  </a:cxn>
                  <a:cxn ang="0">
                    <a:pos x="104" y="226"/>
                  </a:cxn>
                  <a:cxn ang="0">
                    <a:pos x="104" y="233"/>
                  </a:cxn>
                  <a:cxn ang="0">
                    <a:pos x="97" y="239"/>
                  </a:cxn>
                  <a:cxn ang="0">
                    <a:pos x="88" y="239"/>
                  </a:cxn>
                </a:cxnLst>
                <a:rect l="0" t="0" r="r" b="b"/>
                <a:pathLst>
                  <a:path w="187" h="239">
                    <a:moveTo>
                      <a:pt x="88" y="239"/>
                    </a:moveTo>
                    <a:lnTo>
                      <a:pt x="88" y="225"/>
                    </a:lnTo>
                    <a:lnTo>
                      <a:pt x="86" y="212"/>
                    </a:lnTo>
                    <a:lnTo>
                      <a:pt x="84" y="200"/>
                    </a:lnTo>
                    <a:lnTo>
                      <a:pt x="86" y="184"/>
                    </a:lnTo>
                    <a:lnTo>
                      <a:pt x="86" y="164"/>
                    </a:lnTo>
                    <a:lnTo>
                      <a:pt x="81" y="135"/>
                    </a:lnTo>
                    <a:lnTo>
                      <a:pt x="70" y="115"/>
                    </a:lnTo>
                    <a:lnTo>
                      <a:pt x="57" y="94"/>
                    </a:lnTo>
                    <a:lnTo>
                      <a:pt x="45" y="73"/>
                    </a:lnTo>
                    <a:lnTo>
                      <a:pt x="42" y="56"/>
                    </a:lnTo>
                    <a:lnTo>
                      <a:pt x="34" y="43"/>
                    </a:lnTo>
                    <a:lnTo>
                      <a:pt x="20" y="29"/>
                    </a:lnTo>
                    <a:lnTo>
                      <a:pt x="8" y="19"/>
                    </a:lnTo>
                    <a:lnTo>
                      <a:pt x="0" y="19"/>
                    </a:lnTo>
                    <a:lnTo>
                      <a:pt x="6" y="8"/>
                    </a:lnTo>
                    <a:lnTo>
                      <a:pt x="13" y="3"/>
                    </a:lnTo>
                    <a:lnTo>
                      <a:pt x="21" y="6"/>
                    </a:lnTo>
                    <a:lnTo>
                      <a:pt x="30" y="5"/>
                    </a:lnTo>
                    <a:lnTo>
                      <a:pt x="46" y="0"/>
                    </a:lnTo>
                    <a:lnTo>
                      <a:pt x="62" y="5"/>
                    </a:lnTo>
                    <a:lnTo>
                      <a:pt x="69" y="8"/>
                    </a:lnTo>
                    <a:lnTo>
                      <a:pt x="88" y="24"/>
                    </a:lnTo>
                    <a:lnTo>
                      <a:pt x="95" y="27"/>
                    </a:lnTo>
                    <a:lnTo>
                      <a:pt x="111" y="24"/>
                    </a:lnTo>
                    <a:lnTo>
                      <a:pt x="120" y="26"/>
                    </a:lnTo>
                    <a:lnTo>
                      <a:pt x="131" y="38"/>
                    </a:lnTo>
                    <a:lnTo>
                      <a:pt x="139" y="35"/>
                    </a:lnTo>
                    <a:lnTo>
                      <a:pt x="143" y="43"/>
                    </a:lnTo>
                    <a:lnTo>
                      <a:pt x="143" y="51"/>
                    </a:lnTo>
                    <a:lnTo>
                      <a:pt x="143" y="59"/>
                    </a:lnTo>
                    <a:lnTo>
                      <a:pt x="139" y="75"/>
                    </a:lnTo>
                    <a:lnTo>
                      <a:pt x="147" y="81"/>
                    </a:lnTo>
                    <a:lnTo>
                      <a:pt x="150" y="87"/>
                    </a:lnTo>
                    <a:lnTo>
                      <a:pt x="158" y="89"/>
                    </a:lnTo>
                    <a:lnTo>
                      <a:pt x="160" y="97"/>
                    </a:lnTo>
                    <a:lnTo>
                      <a:pt x="159" y="104"/>
                    </a:lnTo>
                    <a:lnTo>
                      <a:pt x="165" y="119"/>
                    </a:lnTo>
                    <a:lnTo>
                      <a:pt x="180" y="126"/>
                    </a:lnTo>
                    <a:lnTo>
                      <a:pt x="185" y="134"/>
                    </a:lnTo>
                    <a:lnTo>
                      <a:pt x="186" y="141"/>
                    </a:lnTo>
                    <a:lnTo>
                      <a:pt x="183" y="150"/>
                    </a:lnTo>
                    <a:lnTo>
                      <a:pt x="187" y="157"/>
                    </a:lnTo>
                    <a:lnTo>
                      <a:pt x="183" y="164"/>
                    </a:lnTo>
                    <a:lnTo>
                      <a:pt x="177" y="169"/>
                    </a:lnTo>
                    <a:lnTo>
                      <a:pt x="154" y="163"/>
                    </a:lnTo>
                    <a:lnTo>
                      <a:pt x="147" y="167"/>
                    </a:lnTo>
                    <a:lnTo>
                      <a:pt x="143" y="161"/>
                    </a:lnTo>
                    <a:lnTo>
                      <a:pt x="134" y="164"/>
                    </a:lnTo>
                    <a:lnTo>
                      <a:pt x="131" y="172"/>
                    </a:lnTo>
                    <a:lnTo>
                      <a:pt x="128" y="196"/>
                    </a:lnTo>
                    <a:lnTo>
                      <a:pt x="121" y="200"/>
                    </a:lnTo>
                    <a:lnTo>
                      <a:pt x="116" y="205"/>
                    </a:lnTo>
                    <a:lnTo>
                      <a:pt x="115" y="213"/>
                    </a:lnTo>
                    <a:lnTo>
                      <a:pt x="107" y="218"/>
                    </a:lnTo>
                    <a:lnTo>
                      <a:pt x="104" y="226"/>
                    </a:lnTo>
                    <a:lnTo>
                      <a:pt x="104" y="233"/>
                    </a:lnTo>
                    <a:lnTo>
                      <a:pt x="97" y="239"/>
                    </a:lnTo>
                    <a:lnTo>
                      <a:pt x="88" y="2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7" name="Freeform 198"/>
              <p:cNvSpPr>
                <a:spLocks noChangeAspect="1"/>
              </p:cNvSpPr>
              <p:nvPr/>
            </p:nvSpPr>
            <p:spPr bwMode="gray">
              <a:xfrm>
                <a:off x="5161756" y="2510185"/>
                <a:ext cx="169863" cy="142875"/>
              </a:xfrm>
              <a:custGeom>
                <a:avLst/>
                <a:gdLst/>
                <a:ahLst/>
                <a:cxnLst>
                  <a:cxn ang="0">
                    <a:pos x="6" y="374"/>
                  </a:cxn>
                  <a:cxn ang="0">
                    <a:pos x="26" y="342"/>
                  </a:cxn>
                  <a:cxn ang="0">
                    <a:pos x="38" y="292"/>
                  </a:cxn>
                  <a:cxn ang="0">
                    <a:pos x="33" y="214"/>
                  </a:cxn>
                  <a:cxn ang="0">
                    <a:pos x="73" y="210"/>
                  </a:cxn>
                  <a:cxn ang="0">
                    <a:pos x="94" y="207"/>
                  </a:cxn>
                  <a:cxn ang="0">
                    <a:pos x="106" y="190"/>
                  </a:cxn>
                  <a:cxn ang="0">
                    <a:pos x="125" y="182"/>
                  </a:cxn>
                  <a:cxn ang="0">
                    <a:pos x="145" y="190"/>
                  </a:cxn>
                  <a:cxn ang="0">
                    <a:pos x="135" y="167"/>
                  </a:cxn>
                  <a:cxn ang="0">
                    <a:pos x="145" y="138"/>
                  </a:cxn>
                  <a:cxn ang="0">
                    <a:pos x="149" y="113"/>
                  </a:cxn>
                  <a:cxn ang="0">
                    <a:pos x="170" y="102"/>
                  </a:cxn>
                  <a:cxn ang="0">
                    <a:pos x="199" y="80"/>
                  </a:cxn>
                  <a:cxn ang="0">
                    <a:pos x="183" y="69"/>
                  </a:cxn>
                  <a:cxn ang="0">
                    <a:pos x="197" y="51"/>
                  </a:cxn>
                  <a:cxn ang="0">
                    <a:pos x="204" y="50"/>
                  </a:cxn>
                  <a:cxn ang="0">
                    <a:pos x="219" y="32"/>
                  </a:cxn>
                  <a:cxn ang="0">
                    <a:pos x="253" y="25"/>
                  </a:cxn>
                  <a:cxn ang="0">
                    <a:pos x="273" y="0"/>
                  </a:cxn>
                  <a:cxn ang="0">
                    <a:pos x="302" y="5"/>
                  </a:cxn>
                  <a:cxn ang="0">
                    <a:pos x="329" y="13"/>
                  </a:cxn>
                  <a:cxn ang="0">
                    <a:pos x="348" y="43"/>
                  </a:cxn>
                  <a:cxn ang="0">
                    <a:pos x="376" y="29"/>
                  </a:cxn>
                  <a:cxn ang="0">
                    <a:pos x="407" y="34"/>
                  </a:cxn>
                  <a:cxn ang="0">
                    <a:pos x="430" y="53"/>
                  </a:cxn>
                  <a:cxn ang="0">
                    <a:pos x="429" y="80"/>
                  </a:cxn>
                  <a:cxn ang="0">
                    <a:pos x="435" y="102"/>
                  </a:cxn>
                  <a:cxn ang="0">
                    <a:pos x="424" y="123"/>
                  </a:cxn>
                  <a:cxn ang="0">
                    <a:pos x="442" y="158"/>
                  </a:cxn>
                  <a:cxn ang="0">
                    <a:pos x="473" y="195"/>
                  </a:cxn>
                  <a:cxn ang="0">
                    <a:pos x="478" y="217"/>
                  </a:cxn>
                  <a:cxn ang="0">
                    <a:pos x="511" y="226"/>
                  </a:cxn>
                  <a:cxn ang="0">
                    <a:pos x="521" y="242"/>
                  </a:cxn>
                  <a:cxn ang="0">
                    <a:pos x="525" y="263"/>
                  </a:cxn>
                  <a:cxn ang="0">
                    <a:pos x="501" y="284"/>
                  </a:cxn>
                  <a:cxn ang="0">
                    <a:pos x="465" y="271"/>
                  </a:cxn>
                  <a:cxn ang="0">
                    <a:pos x="449" y="285"/>
                  </a:cxn>
                  <a:cxn ang="0">
                    <a:pos x="463" y="311"/>
                  </a:cxn>
                  <a:cxn ang="0">
                    <a:pos x="465" y="333"/>
                  </a:cxn>
                  <a:cxn ang="0">
                    <a:pos x="473" y="353"/>
                  </a:cxn>
                  <a:cxn ang="0">
                    <a:pos x="451" y="380"/>
                  </a:cxn>
                  <a:cxn ang="0">
                    <a:pos x="417" y="401"/>
                  </a:cxn>
                  <a:cxn ang="0">
                    <a:pos x="412" y="427"/>
                  </a:cxn>
                  <a:cxn ang="0">
                    <a:pos x="402" y="452"/>
                  </a:cxn>
                  <a:cxn ang="0">
                    <a:pos x="381" y="443"/>
                  </a:cxn>
                  <a:cxn ang="0">
                    <a:pos x="349" y="450"/>
                  </a:cxn>
                  <a:cxn ang="0">
                    <a:pos x="327" y="427"/>
                  </a:cxn>
                  <a:cxn ang="0">
                    <a:pos x="297" y="433"/>
                  </a:cxn>
                  <a:cxn ang="0">
                    <a:pos x="275" y="428"/>
                  </a:cxn>
                  <a:cxn ang="0">
                    <a:pos x="253" y="436"/>
                  </a:cxn>
                  <a:cxn ang="0">
                    <a:pos x="238" y="428"/>
                  </a:cxn>
                  <a:cxn ang="0">
                    <a:pos x="215" y="416"/>
                  </a:cxn>
                  <a:cxn ang="0">
                    <a:pos x="193" y="406"/>
                  </a:cxn>
                  <a:cxn ang="0">
                    <a:pos x="160" y="401"/>
                  </a:cxn>
                  <a:cxn ang="0">
                    <a:pos x="121" y="394"/>
                  </a:cxn>
                  <a:cxn ang="0">
                    <a:pos x="64" y="401"/>
                  </a:cxn>
                  <a:cxn ang="0">
                    <a:pos x="41" y="422"/>
                  </a:cxn>
                  <a:cxn ang="0">
                    <a:pos x="17" y="428"/>
                  </a:cxn>
                </a:cxnLst>
                <a:rect l="0" t="0" r="r" b="b"/>
                <a:pathLst>
                  <a:path w="532" h="452">
                    <a:moveTo>
                      <a:pt x="17" y="428"/>
                    </a:moveTo>
                    <a:lnTo>
                      <a:pt x="21" y="387"/>
                    </a:lnTo>
                    <a:lnTo>
                      <a:pt x="6" y="374"/>
                    </a:lnTo>
                    <a:lnTo>
                      <a:pt x="0" y="363"/>
                    </a:lnTo>
                    <a:lnTo>
                      <a:pt x="11" y="351"/>
                    </a:lnTo>
                    <a:lnTo>
                      <a:pt x="26" y="342"/>
                    </a:lnTo>
                    <a:lnTo>
                      <a:pt x="37" y="325"/>
                    </a:lnTo>
                    <a:lnTo>
                      <a:pt x="38" y="308"/>
                    </a:lnTo>
                    <a:lnTo>
                      <a:pt x="38" y="292"/>
                    </a:lnTo>
                    <a:lnTo>
                      <a:pt x="20" y="220"/>
                    </a:lnTo>
                    <a:lnTo>
                      <a:pt x="19" y="210"/>
                    </a:lnTo>
                    <a:lnTo>
                      <a:pt x="33" y="214"/>
                    </a:lnTo>
                    <a:lnTo>
                      <a:pt x="49" y="210"/>
                    </a:lnTo>
                    <a:lnTo>
                      <a:pt x="65" y="213"/>
                    </a:lnTo>
                    <a:lnTo>
                      <a:pt x="73" y="210"/>
                    </a:lnTo>
                    <a:lnTo>
                      <a:pt x="79" y="204"/>
                    </a:lnTo>
                    <a:lnTo>
                      <a:pt x="86" y="208"/>
                    </a:lnTo>
                    <a:lnTo>
                      <a:pt x="94" y="207"/>
                    </a:lnTo>
                    <a:lnTo>
                      <a:pt x="91" y="193"/>
                    </a:lnTo>
                    <a:lnTo>
                      <a:pt x="97" y="190"/>
                    </a:lnTo>
                    <a:lnTo>
                      <a:pt x="106" y="190"/>
                    </a:lnTo>
                    <a:lnTo>
                      <a:pt x="111" y="183"/>
                    </a:lnTo>
                    <a:lnTo>
                      <a:pt x="118" y="179"/>
                    </a:lnTo>
                    <a:lnTo>
                      <a:pt x="125" y="182"/>
                    </a:lnTo>
                    <a:lnTo>
                      <a:pt x="130" y="188"/>
                    </a:lnTo>
                    <a:lnTo>
                      <a:pt x="138" y="192"/>
                    </a:lnTo>
                    <a:lnTo>
                      <a:pt x="145" y="190"/>
                    </a:lnTo>
                    <a:lnTo>
                      <a:pt x="144" y="181"/>
                    </a:lnTo>
                    <a:lnTo>
                      <a:pt x="139" y="175"/>
                    </a:lnTo>
                    <a:lnTo>
                      <a:pt x="135" y="167"/>
                    </a:lnTo>
                    <a:lnTo>
                      <a:pt x="137" y="160"/>
                    </a:lnTo>
                    <a:lnTo>
                      <a:pt x="145" y="147"/>
                    </a:lnTo>
                    <a:lnTo>
                      <a:pt x="145" y="138"/>
                    </a:lnTo>
                    <a:lnTo>
                      <a:pt x="148" y="129"/>
                    </a:lnTo>
                    <a:lnTo>
                      <a:pt x="148" y="122"/>
                    </a:lnTo>
                    <a:lnTo>
                      <a:pt x="149" y="113"/>
                    </a:lnTo>
                    <a:lnTo>
                      <a:pt x="156" y="110"/>
                    </a:lnTo>
                    <a:lnTo>
                      <a:pt x="165" y="107"/>
                    </a:lnTo>
                    <a:lnTo>
                      <a:pt x="170" y="102"/>
                    </a:lnTo>
                    <a:lnTo>
                      <a:pt x="177" y="99"/>
                    </a:lnTo>
                    <a:lnTo>
                      <a:pt x="191" y="99"/>
                    </a:lnTo>
                    <a:lnTo>
                      <a:pt x="199" y="80"/>
                    </a:lnTo>
                    <a:lnTo>
                      <a:pt x="192" y="77"/>
                    </a:lnTo>
                    <a:lnTo>
                      <a:pt x="183" y="77"/>
                    </a:lnTo>
                    <a:lnTo>
                      <a:pt x="183" y="69"/>
                    </a:lnTo>
                    <a:lnTo>
                      <a:pt x="183" y="61"/>
                    </a:lnTo>
                    <a:lnTo>
                      <a:pt x="191" y="57"/>
                    </a:lnTo>
                    <a:lnTo>
                      <a:pt x="197" y="51"/>
                    </a:lnTo>
                    <a:lnTo>
                      <a:pt x="195" y="50"/>
                    </a:lnTo>
                    <a:lnTo>
                      <a:pt x="195" y="48"/>
                    </a:lnTo>
                    <a:lnTo>
                      <a:pt x="204" y="50"/>
                    </a:lnTo>
                    <a:lnTo>
                      <a:pt x="210" y="46"/>
                    </a:lnTo>
                    <a:lnTo>
                      <a:pt x="213" y="37"/>
                    </a:lnTo>
                    <a:lnTo>
                      <a:pt x="219" y="32"/>
                    </a:lnTo>
                    <a:lnTo>
                      <a:pt x="235" y="39"/>
                    </a:lnTo>
                    <a:lnTo>
                      <a:pt x="242" y="37"/>
                    </a:lnTo>
                    <a:lnTo>
                      <a:pt x="253" y="25"/>
                    </a:lnTo>
                    <a:lnTo>
                      <a:pt x="254" y="16"/>
                    </a:lnTo>
                    <a:lnTo>
                      <a:pt x="267" y="5"/>
                    </a:lnTo>
                    <a:lnTo>
                      <a:pt x="273" y="0"/>
                    </a:lnTo>
                    <a:lnTo>
                      <a:pt x="284" y="0"/>
                    </a:lnTo>
                    <a:lnTo>
                      <a:pt x="286" y="8"/>
                    </a:lnTo>
                    <a:lnTo>
                      <a:pt x="302" y="5"/>
                    </a:lnTo>
                    <a:lnTo>
                      <a:pt x="310" y="8"/>
                    </a:lnTo>
                    <a:lnTo>
                      <a:pt x="313" y="15"/>
                    </a:lnTo>
                    <a:lnTo>
                      <a:pt x="329" y="13"/>
                    </a:lnTo>
                    <a:lnTo>
                      <a:pt x="338" y="14"/>
                    </a:lnTo>
                    <a:lnTo>
                      <a:pt x="350" y="24"/>
                    </a:lnTo>
                    <a:lnTo>
                      <a:pt x="348" y="43"/>
                    </a:lnTo>
                    <a:lnTo>
                      <a:pt x="363" y="35"/>
                    </a:lnTo>
                    <a:lnTo>
                      <a:pt x="370" y="34"/>
                    </a:lnTo>
                    <a:lnTo>
                      <a:pt x="376" y="29"/>
                    </a:lnTo>
                    <a:lnTo>
                      <a:pt x="392" y="27"/>
                    </a:lnTo>
                    <a:lnTo>
                      <a:pt x="399" y="29"/>
                    </a:lnTo>
                    <a:lnTo>
                      <a:pt x="407" y="34"/>
                    </a:lnTo>
                    <a:lnTo>
                      <a:pt x="413" y="39"/>
                    </a:lnTo>
                    <a:lnTo>
                      <a:pt x="422" y="52"/>
                    </a:lnTo>
                    <a:lnTo>
                      <a:pt x="430" y="53"/>
                    </a:lnTo>
                    <a:lnTo>
                      <a:pt x="431" y="64"/>
                    </a:lnTo>
                    <a:lnTo>
                      <a:pt x="429" y="73"/>
                    </a:lnTo>
                    <a:lnTo>
                      <a:pt x="429" y="80"/>
                    </a:lnTo>
                    <a:lnTo>
                      <a:pt x="434" y="88"/>
                    </a:lnTo>
                    <a:lnTo>
                      <a:pt x="436" y="95"/>
                    </a:lnTo>
                    <a:lnTo>
                      <a:pt x="435" y="102"/>
                    </a:lnTo>
                    <a:lnTo>
                      <a:pt x="433" y="110"/>
                    </a:lnTo>
                    <a:lnTo>
                      <a:pt x="426" y="116"/>
                    </a:lnTo>
                    <a:lnTo>
                      <a:pt x="424" y="123"/>
                    </a:lnTo>
                    <a:lnTo>
                      <a:pt x="426" y="131"/>
                    </a:lnTo>
                    <a:lnTo>
                      <a:pt x="437" y="143"/>
                    </a:lnTo>
                    <a:lnTo>
                      <a:pt x="442" y="158"/>
                    </a:lnTo>
                    <a:lnTo>
                      <a:pt x="453" y="180"/>
                    </a:lnTo>
                    <a:lnTo>
                      <a:pt x="458" y="186"/>
                    </a:lnTo>
                    <a:lnTo>
                      <a:pt x="473" y="195"/>
                    </a:lnTo>
                    <a:lnTo>
                      <a:pt x="478" y="201"/>
                    </a:lnTo>
                    <a:lnTo>
                      <a:pt x="479" y="209"/>
                    </a:lnTo>
                    <a:lnTo>
                      <a:pt x="478" y="217"/>
                    </a:lnTo>
                    <a:lnTo>
                      <a:pt x="482" y="224"/>
                    </a:lnTo>
                    <a:lnTo>
                      <a:pt x="505" y="222"/>
                    </a:lnTo>
                    <a:lnTo>
                      <a:pt x="511" y="226"/>
                    </a:lnTo>
                    <a:lnTo>
                      <a:pt x="519" y="229"/>
                    </a:lnTo>
                    <a:lnTo>
                      <a:pt x="516" y="236"/>
                    </a:lnTo>
                    <a:lnTo>
                      <a:pt x="521" y="242"/>
                    </a:lnTo>
                    <a:lnTo>
                      <a:pt x="531" y="244"/>
                    </a:lnTo>
                    <a:lnTo>
                      <a:pt x="532" y="257"/>
                    </a:lnTo>
                    <a:lnTo>
                      <a:pt x="525" y="263"/>
                    </a:lnTo>
                    <a:lnTo>
                      <a:pt x="521" y="269"/>
                    </a:lnTo>
                    <a:lnTo>
                      <a:pt x="509" y="279"/>
                    </a:lnTo>
                    <a:lnTo>
                      <a:pt x="501" y="284"/>
                    </a:lnTo>
                    <a:lnTo>
                      <a:pt x="484" y="282"/>
                    </a:lnTo>
                    <a:lnTo>
                      <a:pt x="472" y="272"/>
                    </a:lnTo>
                    <a:lnTo>
                      <a:pt x="465" y="271"/>
                    </a:lnTo>
                    <a:lnTo>
                      <a:pt x="457" y="274"/>
                    </a:lnTo>
                    <a:lnTo>
                      <a:pt x="456" y="282"/>
                    </a:lnTo>
                    <a:lnTo>
                      <a:pt x="449" y="285"/>
                    </a:lnTo>
                    <a:lnTo>
                      <a:pt x="450" y="294"/>
                    </a:lnTo>
                    <a:lnTo>
                      <a:pt x="461" y="304"/>
                    </a:lnTo>
                    <a:lnTo>
                      <a:pt x="463" y="311"/>
                    </a:lnTo>
                    <a:lnTo>
                      <a:pt x="461" y="320"/>
                    </a:lnTo>
                    <a:lnTo>
                      <a:pt x="466" y="325"/>
                    </a:lnTo>
                    <a:lnTo>
                      <a:pt x="465" y="333"/>
                    </a:lnTo>
                    <a:lnTo>
                      <a:pt x="472" y="337"/>
                    </a:lnTo>
                    <a:lnTo>
                      <a:pt x="474" y="344"/>
                    </a:lnTo>
                    <a:lnTo>
                      <a:pt x="473" y="353"/>
                    </a:lnTo>
                    <a:lnTo>
                      <a:pt x="478" y="375"/>
                    </a:lnTo>
                    <a:lnTo>
                      <a:pt x="458" y="375"/>
                    </a:lnTo>
                    <a:lnTo>
                      <a:pt x="451" y="380"/>
                    </a:lnTo>
                    <a:lnTo>
                      <a:pt x="442" y="380"/>
                    </a:lnTo>
                    <a:lnTo>
                      <a:pt x="435" y="384"/>
                    </a:lnTo>
                    <a:lnTo>
                      <a:pt x="417" y="401"/>
                    </a:lnTo>
                    <a:lnTo>
                      <a:pt x="414" y="409"/>
                    </a:lnTo>
                    <a:lnTo>
                      <a:pt x="414" y="418"/>
                    </a:lnTo>
                    <a:lnTo>
                      <a:pt x="412" y="427"/>
                    </a:lnTo>
                    <a:lnTo>
                      <a:pt x="414" y="443"/>
                    </a:lnTo>
                    <a:lnTo>
                      <a:pt x="410" y="450"/>
                    </a:lnTo>
                    <a:lnTo>
                      <a:pt x="402" y="452"/>
                    </a:lnTo>
                    <a:lnTo>
                      <a:pt x="397" y="446"/>
                    </a:lnTo>
                    <a:lnTo>
                      <a:pt x="390" y="443"/>
                    </a:lnTo>
                    <a:lnTo>
                      <a:pt x="381" y="443"/>
                    </a:lnTo>
                    <a:lnTo>
                      <a:pt x="365" y="445"/>
                    </a:lnTo>
                    <a:lnTo>
                      <a:pt x="356" y="445"/>
                    </a:lnTo>
                    <a:lnTo>
                      <a:pt x="349" y="450"/>
                    </a:lnTo>
                    <a:lnTo>
                      <a:pt x="343" y="444"/>
                    </a:lnTo>
                    <a:lnTo>
                      <a:pt x="339" y="436"/>
                    </a:lnTo>
                    <a:lnTo>
                      <a:pt x="327" y="427"/>
                    </a:lnTo>
                    <a:lnTo>
                      <a:pt x="310" y="445"/>
                    </a:lnTo>
                    <a:lnTo>
                      <a:pt x="302" y="440"/>
                    </a:lnTo>
                    <a:lnTo>
                      <a:pt x="297" y="433"/>
                    </a:lnTo>
                    <a:lnTo>
                      <a:pt x="290" y="435"/>
                    </a:lnTo>
                    <a:lnTo>
                      <a:pt x="281" y="433"/>
                    </a:lnTo>
                    <a:lnTo>
                      <a:pt x="275" y="428"/>
                    </a:lnTo>
                    <a:lnTo>
                      <a:pt x="269" y="434"/>
                    </a:lnTo>
                    <a:lnTo>
                      <a:pt x="261" y="434"/>
                    </a:lnTo>
                    <a:lnTo>
                      <a:pt x="253" y="436"/>
                    </a:lnTo>
                    <a:lnTo>
                      <a:pt x="247" y="443"/>
                    </a:lnTo>
                    <a:lnTo>
                      <a:pt x="240" y="436"/>
                    </a:lnTo>
                    <a:lnTo>
                      <a:pt x="238" y="428"/>
                    </a:lnTo>
                    <a:lnTo>
                      <a:pt x="223" y="429"/>
                    </a:lnTo>
                    <a:lnTo>
                      <a:pt x="216" y="424"/>
                    </a:lnTo>
                    <a:lnTo>
                      <a:pt x="215" y="416"/>
                    </a:lnTo>
                    <a:lnTo>
                      <a:pt x="208" y="412"/>
                    </a:lnTo>
                    <a:lnTo>
                      <a:pt x="199" y="409"/>
                    </a:lnTo>
                    <a:lnTo>
                      <a:pt x="193" y="406"/>
                    </a:lnTo>
                    <a:lnTo>
                      <a:pt x="184" y="407"/>
                    </a:lnTo>
                    <a:lnTo>
                      <a:pt x="176" y="406"/>
                    </a:lnTo>
                    <a:lnTo>
                      <a:pt x="160" y="401"/>
                    </a:lnTo>
                    <a:lnTo>
                      <a:pt x="146" y="392"/>
                    </a:lnTo>
                    <a:lnTo>
                      <a:pt x="138" y="395"/>
                    </a:lnTo>
                    <a:lnTo>
                      <a:pt x="121" y="394"/>
                    </a:lnTo>
                    <a:lnTo>
                      <a:pt x="113" y="391"/>
                    </a:lnTo>
                    <a:lnTo>
                      <a:pt x="71" y="397"/>
                    </a:lnTo>
                    <a:lnTo>
                      <a:pt x="64" y="401"/>
                    </a:lnTo>
                    <a:lnTo>
                      <a:pt x="62" y="408"/>
                    </a:lnTo>
                    <a:lnTo>
                      <a:pt x="55" y="414"/>
                    </a:lnTo>
                    <a:lnTo>
                      <a:pt x="41" y="422"/>
                    </a:lnTo>
                    <a:lnTo>
                      <a:pt x="32" y="421"/>
                    </a:lnTo>
                    <a:lnTo>
                      <a:pt x="24" y="422"/>
                    </a:lnTo>
                    <a:lnTo>
                      <a:pt x="17" y="42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88" name="Group 199"/>
              <p:cNvGrpSpPr>
                <a:grpSpLocks noChangeAspect="1"/>
              </p:cNvGrpSpPr>
              <p:nvPr/>
            </p:nvGrpSpPr>
            <p:grpSpPr bwMode="gray">
              <a:xfrm>
                <a:off x="5033169" y="2808635"/>
                <a:ext cx="68263" cy="68263"/>
                <a:chOff x="2688" y="1930"/>
                <a:chExt cx="43" cy="43"/>
              </a:xfrm>
              <a:grpFill/>
            </p:grpSpPr>
            <p:sp>
              <p:nvSpPr>
                <p:cNvPr id="211" name="Freeform 200"/>
                <p:cNvSpPr>
                  <a:spLocks noChangeAspect="1"/>
                </p:cNvSpPr>
                <p:nvPr/>
              </p:nvSpPr>
              <p:spPr bwMode="gray">
                <a:xfrm>
                  <a:off x="2688" y="1930"/>
                  <a:ext cx="43" cy="43"/>
                </a:xfrm>
                <a:custGeom>
                  <a:avLst/>
                  <a:gdLst/>
                  <a:ahLst/>
                  <a:cxnLst>
                    <a:cxn ang="0">
                      <a:pos x="145" y="208"/>
                    </a:cxn>
                    <a:cxn ang="0">
                      <a:pos x="129" y="192"/>
                    </a:cxn>
                    <a:cxn ang="0">
                      <a:pos x="114" y="180"/>
                    </a:cxn>
                    <a:cxn ang="0">
                      <a:pos x="98" y="179"/>
                    </a:cxn>
                    <a:cxn ang="0">
                      <a:pos x="82" y="140"/>
                    </a:cxn>
                    <a:cxn ang="0">
                      <a:pos x="52" y="114"/>
                    </a:cxn>
                    <a:cxn ang="0">
                      <a:pos x="35" y="93"/>
                    </a:cxn>
                    <a:cxn ang="0">
                      <a:pos x="23" y="73"/>
                    </a:cxn>
                    <a:cxn ang="0">
                      <a:pos x="22" y="60"/>
                    </a:cxn>
                    <a:cxn ang="0">
                      <a:pos x="7" y="40"/>
                    </a:cxn>
                    <a:cxn ang="0">
                      <a:pos x="3" y="29"/>
                    </a:cxn>
                    <a:cxn ang="0">
                      <a:pos x="8" y="0"/>
                    </a:cxn>
                    <a:cxn ang="0">
                      <a:pos x="30" y="19"/>
                    </a:cxn>
                    <a:cxn ang="0">
                      <a:pos x="61" y="4"/>
                    </a:cxn>
                    <a:cxn ang="0">
                      <a:pos x="79" y="8"/>
                    </a:cxn>
                    <a:cxn ang="0">
                      <a:pos x="89" y="9"/>
                    </a:cxn>
                    <a:cxn ang="0">
                      <a:pos x="108" y="9"/>
                    </a:cxn>
                    <a:cxn ang="0">
                      <a:pos x="125" y="9"/>
                    </a:cxn>
                    <a:cxn ang="0">
                      <a:pos x="135" y="16"/>
                    </a:cxn>
                    <a:cxn ang="0">
                      <a:pos x="152" y="18"/>
                    </a:cxn>
                    <a:cxn ang="0">
                      <a:pos x="162" y="14"/>
                    </a:cxn>
                    <a:cxn ang="0">
                      <a:pos x="167" y="28"/>
                    </a:cxn>
                    <a:cxn ang="0">
                      <a:pos x="186" y="28"/>
                    </a:cxn>
                    <a:cxn ang="0">
                      <a:pos x="200" y="35"/>
                    </a:cxn>
                    <a:cxn ang="0">
                      <a:pos x="190" y="57"/>
                    </a:cxn>
                    <a:cxn ang="0">
                      <a:pos x="189" y="63"/>
                    </a:cxn>
                    <a:cxn ang="0">
                      <a:pos x="191" y="76"/>
                    </a:cxn>
                    <a:cxn ang="0">
                      <a:pos x="199" y="79"/>
                    </a:cxn>
                    <a:cxn ang="0">
                      <a:pos x="207" y="87"/>
                    </a:cxn>
                    <a:cxn ang="0">
                      <a:pos x="212" y="93"/>
                    </a:cxn>
                    <a:cxn ang="0">
                      <a:pos x="211" y="102"/>
                    </a:cxn>
                    <a:cxn ang="0">
                      <a:pos x="195" y="98"/>
                    </a:cxn>
                    <a:cxn ang="0">
                      <a:pos x="201" y="109"/>
                    </a:cxn>
                    <a:cxn ang="0">
                      <a:pos x="208" y="126"/>
                    </a:cxn>
                    <a:cxn ang="0">
                      <a:pos x="202" y="129"/>
                    </a:cxn>
                    <a:cxn ang="0">
                      <a:pos x="192" y="135"/>
                    </a:cxn>
                    <a:cxn ang="0">
                      <a:pos x="184" y="136"/>
                    </a:cxn>
                    <a:cxn ang="0">
                      <a:pos x="176" y="137"/>
                    </a:cxn>
                    <a:cxn ang="0">
                      <a:pos x="183" y="146"/>
                    </a:cxn>
                    <a:cxn ang="0">
                      <a:pos x="183" y="157"/>
                    </a:cxn>
                    <a:cxn ang="0">
                      <a:pos x="178" y="149"/>
                    </a:cxn>
                    <a:cxn ang="0">
                      <a:pos x="163" y="156"/>
                    </a:cxn>
                    <a:cxn ang="0">
                      <a:pos x="160" y="170"/>
                    </a:cxn>
                    <a:cxn ang="0">
                      <a:pos x="151" y="175"/>
                    </a:cxn>
                    <a:cxn ang="0">
                      <a:pos x="149" y="189"/>
                    </a:cxn>
                    <a:cxn ang="0">
                      <a:pos x="154" y="201"/>
                    </a:cxn>
                  </a:cxnLst>
                  <a:rect l="0" t="0" r="r" b="b"/>
                  <a:pathLst>
                    <a:path w="215" h="216">
                      <a:moveTo>
                        <a:pt x="149" y="216"/>
                      </a:moveTo>
                      <a:lnTo>
                        <a:pt x="149" y="208"/>
                      </a:lnTo>
                      <a:lnTo>
                        <a:pt x="145" y="208"/>
                      </a:lnTo>
                      <a:lnTo>
                        <a:pt x="146" y="203"/>
                      </a:lnTo>
                      <a:lnTo>
                        <a:pt x="137" y="202"/>
                      </a:lnTo>
                      <a:lnTo>
                        <a:pt x="129" y="192"/>
                      </a:lnTo>
                      <a:lnTo>
                        <a:pt x="122" y="191"/>
                      </a:lnTo>
                      <a:lnTo>
                        <a:pt x="114" y="185"/>
                      </a:lnTo>
                      <a:lnTo>
                        <a:pt x="114" y="180"/>
                      </a:lnTo>
                      <a:lnTo>
                        <a:pt x="106" y="179"/>
                      </a:lnTo>
                      <a:lnTo>
                        <a:pt x="99" y="184"/>
                      </a:lnTo>
                      <a:lnTo>
                        <a:pt x="98" y="179"/>
                      </a:lnTo>
                      <a:lnTo>
                        <a:pt x="105" y="175"/>
                      </a:lnTo>
                      <a:lnTo>
                        <a:pt x="83" y="151"/>
                      </a:lnTo>
                      <a:lnTo>
                        <a:pt x="82" y="140"/>
                      </a:lnTo>
                      <a:lnTo>
                        <a:pt x="77" y="136"/>
                      </a:lnTo>
                      <a:lnTo>
                        <a:pt x="72" y="133"/>
                      </a:lnTo>
                      <a:lnTo>
                        <a:pt x="52" y="114"/>
                      </a:lnTo>
                      <a:lnTo>
                        <a:pt x="51" y="109"/>
                      </a:lnTo>
                      <a:lnTo>
                        <a:pt x="41" y="95"/>
                      </a:lnTo>
                      <a:lnTo>
                        <a:pt x="35" y="93"/>
                      </a:lnTo>
                      <a:lnTo>
                        <a:pt x="27" y="81"/>
                      </a:lnTo>
                      <a:lnTo>
                        <a:pt x="22" y="79"/>
                      </a:lnTo>
                      <a:lnTo>
                        <a:pt x="23" y="73"/>
                      </a:lnTo>
                      <a:lnTo>
                        <a:pt x="25" y="71"/>
                      </a:lnTo>
                      <a:lnTo>
                        <a:pt x="22" y="65"/>
                      </a:lnTo>
                      <a:lnTo>
                        <a:pt x="22" y="60"/>
                      </a:lnTo>
                      <a:lnTo>
                        <a:pt x="16" y="54"/>
                      </a:lnTo>
                      <a:lnTo>
                        <a:pt x="12" y="41"/>
                      </a:lnTo>
                      <a:lnTo>
                        <a:pt x="7" y="40"/>
                      </a:lnTo>
                      <a:lnTo>
                        <a:pt x="0" y="34"/>
                      </a:lnTo>
                      <a:lnTo>
                        <a:pt x="0" y="31"/>
                      </a:lnTo>
                      <a:lnTo>
                        <a:pt x="3" y="29"/>
                      </a:lnTo>
                      <a:lnTo>
                        <a:pt x="2" y="25"/>
                      </a:lnTo>
                      <a:lnTo>
                        <a:pt x="2" y="6"/>
                      </a:lnTo>
                      <a:lnTo>
                        <a:pt x="8" y="0"/>
                      </a:lnTo>
                      <a:lnTo>
                        <a:pt x="17" y="2"/>
                      </a:lnTo>
                      <a:lnTo>
                        <a:pt x="17" y="4"/>
                      </a:lnTo>
                      <a:lnTo>
                        <a:pt x="30" y="19"/>
                      </a:lnTo>
                      <a:lnTo>
                        <a:pt x="34" y="19"/>
                      </a:lnTo>
                      <a:lnTo>
                        <a:pt x="43" y="2"/>
                      </a:lnTo>
                      <a:lnTo>
                        <a:pt x="61" y="4"/>
                      </a:lnTo>
                      <a:lnTo>
                        <a:pt x="65" y="0"/>
                      </a:lnTo>
                      <a:lnTo>
                        <a:pt x="67" y="0"/>
                      </a:lnTo>
                      <a:lnTo>
                        <a:pt x="79" y="8"/>
                      </a:lnTo>
                      <a:lnTo>
                        <a:pt x="83" y="8"/>
                      </a:lnTo>
                      <a:lnTo>
                        <a:pt x="86" y="6"/>
                      </a:lnTo>
                      <a:lnTo>
                        <a:pt x="89" y="9"/>
                      </a:lnTo>
                      <a:lnTo>
                        <a:pt x="104" y="12"/>
                      </a:lnTo>
                      <a:lnTo>
                        <a:pt x="105" y="9"/>
                      </a:lnTo>
                      <a:lnTo>
                        <a:pt x="108" y="9"/>
                      </a:lnTo>
                      <a:lnTo>
                        <a:pt x="116" y="17"/>
                      </a:lnTo>
                      <a:lnTo>
                        <a:pt x="119" y="17"/>
                      </a:lnTo>
                      <a:lnTo>
                        <a:pt x="125" y="9"/>
                      </a:lnTo>
                      <a:lnTo>
                        <a:pt x="129" y="9"/>
                      </a:lnTo>
                      <a:lnTo>
                        <a:pt x="132" y="14"/>
                      </a:lnTo>
                      <a:lnTo>
                        <a:pt x="135" y="16"/>
                      </a:lnTo>
                      <a:lnTo>
                        <a:pt x="137" y="11"/>
                      </a:lnTo>
                      <a:lnTo>
                        <a:pt x="148" y="12"/>
                      </a:lnTo>
                      <a:lnTo>
                        <a:pt x="152" y="18"/>
                      </a:lnTo>
                      <a:lnTo>
                        <a:pt x="154" y="17"/>
                      </a:lnTo>
                      <a:lnTo>
                        <a:pt x="154" y="14"/>
                      </a:lnTo>
                      <a:lnTo>
                        <a:pt x="162" y="14"/>
                      </a:lnTo>
                      <a:lnTo>
                        <a:pt x="168" y="22"/>
                      </a:lnTo>
                      <a:lnTo>
                        <a:pt x="167" y="27"/>
                      </a:lnTo>
                      <a:lnTo>
                        <a:pt x="167" y="28"/>
                      </a:lnTo>
                      <a:lnTo>
                        <a:pt x="173" y="33"/>
                      </a:lnTo>
                      <a:lnTo>
                        <a:pt x="180" y="33"/>
                      </a:lnTo>
                      <a:lnTo>
                        <a:pt x="186" y="28"/>
                      </a:lnTo>
                      <a:lnTo>
                        <a:pt x="199" y="28"/>
                      </a:lnTo>
                      <a:lnTo>
                        <a:pt x="201" y="31"/>
                      </a:lnTo>
                      <a:lnTo>
                        <a:pt x="200" y="35"/>
                      </a:lnTo>
                      <a:lnTo>
                        <a:pt x="200" y="39"/>
                      </a:lnTo>
                      <a:lnTo>
                        <a:pt x="195" y="46"/>
                      </a:lnTo>
                      <a:lnTo>
                        <a:pt x="190" y="57"/>
                      </a:lnTo>
                      <a:lnTo>
                        <a:pt x="188" y="59"/>
                      </a:lnTo>
                      <a:lnTo>
                        <a:pt x="188" y="61"/>
                      </a:lnTo>
                      <a:lnTo>
                        <a:pt x="189" y="63"/>
                      </a:lnTo>
                      <a:lnTo>
                        <a:pt x="185" y="68"/>
                      </a:lnTo>
                      <a:lnTo>
                        <a:pt x="188" y="76"/>
                      </a:lnTo>
                      <a:lnTo>
                        <a:pt x="191" y="76"/>
                      </a:lnTo>
                      <a:lnTo>
                        <a:pt x="194" y="78"/>
                      </a:lnTo>
                      <a:lnTo>
                        <a:pt x="197" y="77"/>
                      </a:lnTo>
                      <a:lnTo>
                        <a:pt x="199" y="79"/>
                      </a:lnTo>
                      <a:lnTo>
                        <a:pt x="200" y="83"/>
                      </a:lnTo>
                      <a:lnTo>
                        <a:pt x="203" y="87"/>
                      </a:lnTo>
                      <a:lnTo>
                        <a:pt x="207" y="87"/>
                      </a:lnTo>
                      <a:lnTo>
                        <a:pt x="207" y="88"/>
                      </a:lnTo>
                      <a:lnTo>
                        <a:pt x="207" y="90"/>
                      </a:lnTo>
                      <a:lnTo>
                        <a:pt x="212" y="93"/>
                      </a:lnTo>
                      <a:lnTo>
                        <a:pt x="215" y="94"/>
                      </a:lnTo>
                      <a:lnTo>
                        <a:pt x="215" y="97"/>
                      </a:lnTo>
                      <a:lnTo>
                        <a:pt x="211" y="102"/>
                      </a:lnTo>
                      <a:lnTo>
                        <a:pt x="202" y="102"/>
                      </a:lnTo>
                      <a:lnTo>
                        <a:pt x="197" y="98"/>
                      </a:lnTo>
                      <a:lnTo>
                        <a:pt x="195" y="98"/>
                      </a:lnTo>
                      <a:lnTo>
                        <a:pt x="194" y="100"/>
                      </a:lnTo>
                      <a:lnTo>
                        <a:pt x="195" y="102"/>
                      </a:lnTo>
                      <a:lnTo>
                        <a:pt x="201" y="109"/>
                      </a:lnTo>
                      <a:lnTo>
                        <a:pt x="207" y="117"/>
                      </a:lnTo>
                      <a:lnTo>
                        <a:pt x="210" y="119"/>
                      </a:lnTo>
                      <a:lnTo>
                        <a:pt x="208" y="126"/>
                      </a:lnTo>
                      <a:lnTo>
                        <a:pt x="207" y="129"/>
                      </a:lnTo>
                      <a:lnTo>
                        <a:pt x="205" y="130"/>
                      </a:lnTo>
                      <a:lnTo>
                        <a:pt x="202" y="129"/>
                      </a:lnTo>
                      <a:lnTo>
                        <a:pt x="200" y="129"/>
                      </a:lnTo>
                      <a:lnTo>
                        <a:pt x="197" y="132"/>
                      </a:lnTo>
                      <a:lnTo>
                        <a:pt x="192" y="135"/>
                      </a:lnTo>
                      <a:lnTo>
                        <a:pt x="189" y="135"/>
                      </a:lnTo>
                      <a:lnTo>
                        <a:pt x="186" y="136"/>
                      </a:lnTo>
                      <a:lnTo>
                        <a:pt x="184" y="136"/>
                      </a:lnTo>
                      <a:lnTo>
                        <a:pt x="183" y="133"/>
                      </a:lnTo>
                      <a:lnTo>
                        <a:pt x="180" y="133"/>
                      </a:lnTo>
                      <a:lnTo>
                        <a:pt x="176" y="137"/>
                      </a:lnTo>
                      <a:lnTo>
                        <a:pt x="178" y="140"/>
                      </a:lnTo>
                      <a:lnTo>
                        <a:pt x="181" y="141"/>
                      </a:lnTo>
                      <a:lnTo>
                        <a:pt x="183" y="146"/>
                      </a:lnTo>
                      <a:lnTo>
                        <a:pt x="184" y="149"/>
                      </a:lnTo>
                      <a:lnTo>
                        <a:pt x="184" y="154"/>
                      </a:lnTo>
                      <a:lnTo>
                        <a:pt x="183" y="157"/>
                      </a:lnTo>
                      <a:lnTo>
                        <a:pt x="180" y="157"/>
                      </a:lnTo>
                      <a:lnTo>
                        <a:pt x="179" y="154"/>
                      </a:lnTo>
                      <a:lnTo>
                        <a:pt x="178" y="149"/>
                      </a:lnTo>
                      <a:lnTo>
                        <a:pt x="175" y="148"/>
                      </a:lnTo>
                      <a:lnTo>
                        <a:pt x="172" y="148"/>
                      </a:lnTo>
                      <a:lnTo>
                        <a:pt x="163" y="156"/>
                      </a:lnTo>
                      <a:lnTo>
                        <a:pt x="162" y="160"/>
                      </a:lnTo>
                      <a:lnTo>
                        <a:pt x="160" y="163"/>
                      </a:lnTo>
                      <a:lnTo>
                        <a:pt x="160" y="170"/>
                      </a:lnTo>
                      <a:lnTo>
                        <a:pt x="158" y="173"/>
                      </a:lnTo>
                      <a:lnTo>
                        <a:pt x="153" y="173"/>
                      </a:lnTo>
                      <a:lnTo>
                        <a:pt x="151" y="175"/>
                      </a:lnTo>
                      <a:lnTo>
                        <a:pt x="151" y="184"/>
                      </a:lnTo>
                      <a:lnTo>
                        <a:pt x="149" y="185"/>
                      </a:lnTo>
                      <a:lnTo>
                        <a:pt x="149" y="189"/>
                      </a:lnTo>
                      <a:lnTo>
                        <a:pt x="152" y="194"/>
                      </a:lnTo>
                      <a:lnTo>
                        <a:pt x="154" y="196"/>
                      </a:lnTo>
                      <a:lnTo>
                        <a:pt x="154" y="201"/>
                      </a:lnTo>
                      <a:lnTo>
                        <a:pt x="149" y="208"/>
                      </a:lnTo>
                      <a:lnTo>
                        <a:pt x="149" y="2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2" name="Freeform 201"/>
                <p:cNvSpPr>
                  <a:spLocks noChangeAspect="1"/>
                </p:cNvSpPr>
                <p:nvPr/>
              </p:nvSpPr>
              <p:spPr bwMode="gray">
                <a:xfrm>
                  <a:off x="2703" y="1965"/>
                  <a:ext cx="15" cy="8"/>
                </a:xfrm>
                <a:custGeom>
                  <a:avLst/>
                  <a:gdLst/>
                  <a:ahLst/>
                  <a:cxnLst>
                    <a:cxn ang="0">
                      <a:pos x="75" y="42"/>
                    </a:cxn>
                    <a:cxn ang="0">
                      <a:pos x="45" y="20"/>
                    </a:cxn>
                    <a:cxn ang="0">
                      <a:pos x="29" y="17"/>
                    </a:cxn>
                    <a:cxn ang="0">
                      <a:pos x="13" y="7"/>
                    </a:cxn>
                    <a:cxn ang="0">
                      <a:pos x="0" y="5"/>
                    </a:cxn>
                    <a:cxn ang="0">
                      <a:pos x="4" y="0"/>
                    </a:cxn>
                    <a:cxn ang="0">
                      <a:pos x="15" y="2"/>
                    </a:cxn>
                    <a:cxn ang="0">
                      <a:pos x="20" y="10"/>
                    </a:cxn>
                    <a:cxn ang="0">
                      <a:pos x="25" y="10"/>
                    </a:cxn>
                    <a:cxn ang="0">
                      <a:pos x="32" y="5"/>
                    </a:cxn>
                    <a:cxn ang="0">
                      <a:pos x="40" y="6"/>
                    </a:cxn>
                    <a:cxn ang="0">
                      <a:pos x="40" y="11"/>
                    </a:cxn>
                    <a:cxn ang="0">
                      <a:pos x="48" y="17"/>
                    </a:cxn>
                    <a:cxn ang="0">
                      <a:pos x="55" y="18"/>
                    </a:cxn>
                    <a:cxn ang="0">
                      <a:pos x="63" y="28"/>
                    </a:cxn>
                    <a:cxn ang="0">
                      <a:pos x="72" y="29"/>
                    </a:cxn>
                    <a:cxn ang="0">
                      <a:pos x="71" y="34"/>
                    </a:cxn>
                    <a:cxn ang="0">
                      <a:pos x="75" y="34"/>
                    </a:cxn>
                    <a:cxn ang="0">
                      <a:pos x="75" y="42"/>
                    </a:cxn>
                  </a:cxnLst>
                  <a:rect l="0" t="0" r="r" b="b"/>
                  <a:pathLst>
                    <a:path w="75" h="42">
                      <a:moveTo>
                        <a:pt x="75" y="42"/>
                      </a:moveTo>
                      <a:lnTo>
                        <a:pt x="45" y="20"/>
                      </a:lnTo>
                      <a:lnTo>
                        <a:pt x="29" y="17"/>
                      </a:lnTo>
                      <a:lnTo>
                        <a:pt x="13" y="7"/>
                      </a:lnTo>
                      <a:lnTo>
                        <a:pt x="0" y="5"/>
                      </a:lnTo>
                      <a:lnTo>
                        <a:pt x="4" y="0"/>
                      </a:lnTo>
                      <a:lnTo>
                        <a:pt x="15" y="2"/>
                      </a:lnTo>
                      <a:lnTo>
                        <a:pt x="20" y="10"/>
                      </a:lnTo>
                      <a:lnTo>
                        <a:pt x="25" y="10"/>
                      </a:lnTo>
                      <a:lnTo>
                        <a:pt x="32" y="5"/>
                      </a:lnTo>
                      <a:lnTo>
                        <a:pt x="40" y="6"/>
                      </a:lnTo>
                      <a:lnTo>
                        <a:pt x="40" y="11"/>
                      </a:lnTo>
                      <a:lnTo>
                        <a:pt x="48" y="17"/>
                      </a:lnTo>
                      <a:lnTo>
                        <a:pt x="55" y="18"/>
                      </a:lnTo>
                      <a:lnTo>
                        <a:pt x="63" y="28"/>
                      </a:lnTo>
                      <a:lnTo>
                        <a:pt x="72" y="29"/>
                      </a:lnTo>
                      <a:lnTo>
                        <a:pt x="71" y="34"/>
                      </a:lnTo>
                      <a:lnTo>
                        <a:pt x="75" y="34"/>
                      </a:lnTo>
                      <a:lnTo>
                        <a:pt x="75" y="4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189" name="Freeform 202"/>
              <p:cNvSpPr>
                <a:spLocks noChangeAspect="1"/>
              </p:cNvSpPr>
              <p:nvPr/>
            </p:nvSpPr>
            <p:spPr bwMode="gray">
              <a:xfrm>
                <a:off x="5128419" y="2973735"/>
                <a:ext cx="39688" cy="41275"/>
              </a:xfrm>
              <a:custGeom>
                <a:avLst/>
                <a:gdLst/>
                <a:ahLst/>
                <a:cxnLst>
                  <a:cxn ang="0">
                    <a:pos x="49" y="0"/>
                  </a:cxn>
                  <a:cxn ang="0">
                    <a:pos x="35" y="2"/>
                  </a:cxn>
                  <a:cxn ang="0">
                    <a:pos x="21" y="12"/>
                  </a:cxn>
                  <a:cxn ang="0">
                    <a:pos x="13" y="8"/>
                  </a:cxn>
                  <a:cxn ang="0">
                    <a:pos x="2" y="28"/>
                  </a:cxn>
                  <a:cxn ang="0">
                    <a:pos x="0" y="37"/>
                  </a:cxn>
                  <a:cxn ang="0">
                    <a:pos x="6" y="50"/>
                  </a:cxn>
                  <a:cxn ang="0">
                    <a:pos x="21" y="58"/>
                  </a:cxn>
                  <a:cxn ang="0">
                    <a:pos x="28" y="70"/>
                  </a:cxn>
                  <a:cxn ang="0">
                    <a:pos x="23" y="86"/>
                  </a:cxn>
                  <a:cxn ang="0">
                    <a:pos x="26" y="99"/>
                  </a:cxn>
                  <a:cxn ang="0">
                    <a:pos x="32" y="106"/>
                  </a:cxn>
                  <a:cxn ang="0">
                    <a:pos x="39" y="108"/>
                  </a:cxn>
                  <a:cxn ang="0">
                    <a:pos x="42" y="98"/>
                  </a:cxn>
                  <a:cxn ang="0">
                    <a:pos x="49" y="90"/>
                  </a:cxn>
                  <a:cxn ang="0">
                    <a:pos x="53" y="96"/>
                  </a:cxn>
                  <a:cxn ang="0">
                    <a:pos x="60" y="103"/>
                  </a:cxn>
                  <a:cxn ang="0">
                    <a:pos x="65" y="119"/>
                  </a:cxn>
                  <a:cxn ang="0">
                    <a:pos x="66" y="130"/>
                  </a:cxn>
                  <a:cxn ang="0">
                    <a:pos x="71" y="131"/>
                  </a:cxn>
                  <a:cxn ang="0">
                    <a:pos x="76" y="110"/>
                  </a:cxn>
                  <a:cxn ang="0">
                    <a:pos x="85" y="107"/>
                  </a:cxn>
                  <a:cxn ang="0">
                    <a:pos x="91" y="117"/>
                  </a:cxn>
                  <a:cxn ang="0">
                    <a:pos x="98" y="124"/>
                  </a:cxn>
                  <a:cxn ang="0">
                    <a:pos x="107" y="129"/>
                  </a:cxn>
                  <a:cxn ang="0">
                    <a:pos x="105" y="107"/>
                  </a:cxn>
                  <a:cxn ang="0">
                    <a:pos x="98" y="77"/>
                  </a:cxn>
                  <a:cxn ang="0">
                    <a:pos x="91" y="66"/>
                  </a:cxn>
                  <a:cxn ang="0">
                    <a:pos x="88" y="54"/>
                  </a:cxn>
                  <a:cxn ang="0">
                    <a:pos x="105" y="66"/>
                  </a:cxn>
                  <a:cxn ang="0">
                    <a:pos x="108" y="71"/>
                  </a:cxn>
                  <a:cxn ang="0">
                    <a:pos x="113" y="71"/>
                  </a:cxn>
                  <a:cxn ang="0">
                    <a:pos x="119" y="65"/>
                  </a:cxn>
                  <a:cxn ang="0">
                    <a:pos x="128" y="64"/>
                  </a:cxn>
                  <a:cxn ang="0">
                    <a:pos x="126" y="56"/>
                  </a:cxn>
                  <a:cxn ang="0">
                    <a:pos x="114" y="48"/>
                  </a:cxn>
                  <a:cxn ang="0">
                    <a:pos x="107" y="33"/>
                  </a:cxn>
                  <a:cxn ang="0">
                    <a:pos x="107" y="26"/>
                  </a:cxn>
                  <a:cxn ang="0">
                    <a:pos x="98" y="21"/>
                  </a:cxn>
                  <a:cxn ang="0">
                    <a:pos x="74" y="12"/>
                  </a:cxn>
                  <a:cxn ang="0">
                    <a:pos x="61" y="8"/>
                  </a:cxn>
                  <a:cxn ang="0">
                    <a:pos x="55" y="8"/>
                  </a:cxn>
                  <a:cxn ang="0">
                    <a:pos x="49" y="0"/>
                  </a:cxn>
                </a:cxnLst>
                <a:rect l="0" t="0" r="r" b="b"/>
                <a:pathLst>
                  <a:path w="128" h="131">
                    <a:moveTo>
                      <a:pt x="49" y="0"/>
                    </a:moveTo>
                    <a:lnTo>
                      <a:pt x="35" y="2"/>
                    </a:lnTo>
                    <a:lnTo>
                      <a:pt x="21" y="12"/>
                    </a:lnTo>
                    <a:lnTo>
                      <a:pt x="13" y="8"/>
                    </a:lnTo>
                    <a:lnTo>
                      <a:pt x="2" y="28"/>
                    </a:lnTo>
                    <a:lnTo>
                      <a:pt x="0" y="37"/>
                    </a:lnTo>
                    <a:lnTo>
                      <a:pt x="6" y="50"/>
                    </a:lnTo>
                    <a:lnTo>
                      <a:pt x="21" y="58"/>
                    </a:lnTo>
                    <a:lnTo>
                      <a:pt x="28" y="70"/>
                    </a:lnTo>
                    <a:lnTo>
                      <a:pt x="23" y="86"/>
                    </a:lnTo>
                    <a:lnTo>
                      <a:pt x="26" y="99"/>
                    </a:lnTo>
                    <a:lnTo>
                      <a:pt x="32" y="106"/>
                    </a:lnTo>
                    <a:lnTo>
                      <a:pt x="39" y="108"/>
                    </a:lnTo>
                    <a:lnTo>
                      <a:pt x="42" y="98"/>
                    </a:lnTo>
                    <a:lnTo>
                      <a:pt x="49" y="90"/>
                    </a:lnTo>
                    <a:lnTo>
                      <a:pt x="53" y="96"/>
                    </a:lnTo>
                    <a:lnTo>
                      <a:pt x="60" y="103"/>
                    </a:lnTo>
                    <a:lnTo>
                      <a:pt x="65" y="119"/>
                    </a:lnTo>
                    <a:lnTo>
                      <a:pt x="66" y="130"/>
                    </a:lnTo>
                    <a:lnTo>
                      <a:pt x="71" y="131"/>
                    </a:lnTo>
                    <a:lnTo>
                      <a:pt x="76" y="110"/>
                    </a:lnTo>
                    <a:lnTo>
                      <a:pt x="85" y="107"/>
                    </a:lnTo>
                    <a:lnTo>
                      <a:pt x="91" y="117"/>
                    </a:lnTo>
                    <a:lnTo>
                      <a:pt x="98" y="124"/>
                    </a:lnTo>
                    <a:lnTo>
                      <a:pt x="107" y="129"/>
                    </a:lnTo>
                    <a:lnTo>
                      <a:pt x="105" y="107"/>
                    </a:lnTo>
                    <a:lnTo>
                      <a:pt x="98" y="77"/>
                    </a:lnTo>
                    <a:lnTo>
                      <a:pt x="91" y="66"/>
                    </a:lnTo>
                    <a:lnTo>
                      <a:pt x="88" y="54"/>
                    </a:lnTo>
                    <a:lnTo>
                      <a:pt x="105" y="66"/>
                    </a:lnTo>
                    <a:lnTo>
                      <a:pt x="108" y="71"/>
                    </a:lnTo>
                    <a:lnTo>
                      <a:pt x="113" y="71"/>
                    </a:lnTo>
                    <a:lnTo>
                      <a:pt x="119" y="65"/>
                    </a:lnTo>
                    <a:lnTo>
                      <a:pt x="128" y="64"/>
                    </a:lnTo>
                    <a:lnTo>
                      <a:pt x="126" y="56"/>
                    </a:lnTo>
                    <a:lnTo>
                      <a:pt x="114" y="48"/>
                    </a:lnTo>
                    <a:lnTo>
                      <a:pt x="107" y="33"/>
                    </a:lnTo>
                    <a:lnTo>
                      <a:pt x="107" y="26"/>
                    </a:lnTo>
                    <a:lnTo>
                      <a:pt x="98" y="21"/>
                    </a:lnTo>
                    <a:lnTo>
                      <a:pt x="74" y="12"/>
                    </a:lnTo>
                    <a:lnTo>
                      <a:pt x="61" y="8"/>
                    </a:lnTo>
                    <a:lnTo>
                      <a:pt x="55" y="8"/>
                    </a:lnTo>
                    <a:lnTo>
                      <a:pt x="4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0" name="Freeform 203"/>
              <p:cNvSpPr>
                <a:spLocks noChangeAspect="1"/>
              </p:cNvSpPr>
              <p:nvPr/>
            </p:nvSpPr>
            <p:spPr bwMode="gray">
              <a:xfrm>
                <a:off x="5110956" y="2894360"/>
                <a:ext cx="111125" cy="93663"/>
              </a:xfrm>
              <a:custGeom>
                <a:avLst/>
                <a:gdLst/>
                <a:ahLst/>
                <a:cxnLst>
                  <a:cxn ang="0">
                    <a:pos x="314" y="70"/>
                  </a:cxn>
                  <a:cxn ang="0">
                    <a:pos x="258" y="65"/>
                  </a:cxn>
                  <a:cxn ang="0">
                    <a:pos x="245" y="66"/>
                  </a:cxn>
                  <a:cxn ang="0">
                    <a:pos x="223" y="73"/>
                  </a:cxn>
                  <a:cxn ang="0">
                    <a:pos x="193" y="86"/>
                  </a:cxn>
                  <a:cxn ang="0">
                    <a:pos x="216" y="100"/>
                  </a:cxn>
                  <a:cxn ang="0">
                    <a:pos x="227" y="116"/>
                  </a:cxn>
                  <a:cxn ang="0">
                    <a:pos x="201" y="103"/>
                  </a:cxn>
                  <a:cxn ang="0">
                    <a:pos x="207" y="120"/>
                  </a:cxn>
                  <a:cxn ang="0">
                    <a:pos x="201" y="125"/>
                  </a:cxn>
                  <a:cxn ang="0">
                    <a:pos x="185" y="111"/>
                  </a:cxn>
                  <a:cxn ang="0">
                    <a:pos x="184" y="124"/>
                  </a:cxn>
                  <a:cxn ang="0">
                    <a:pos x="188" y="135"/>
                  </a:cxn>
                  <a:cxn ang="0">
                    <a:pos x="172" y="111"/>
                  </a:cxn>
                  <a:cxn ang="0">
                    <a:pos x="148" y="93"/>
                  </a:cxn>
                  <a:cxn ang="0">
                    <a:pos x="137" y="90"/>
                  </a:cxn>
                  <a:cxn ang="0">
                    <a:pos x="135" y="120"/>
                  </a:cxn>
                  <a:cxn ang="0">
                    <a:pos x="144" y="140"/>
                  </a:cxn>
                  <a:cxn ang="0">
                    <a:pos x="164" y="172"/>
                  </a:cxn>
                  <a:cxn ang="0">
                    <a:pos x="172" y="190"/>
                  </a:cxn>
                  <a:cxn ang="0">
                    <a:pos x="163" y="191"/>
                  </a:cxn>
                  <a:cxn ang="0">
                    <a:pos x="161" y="179"/>
                  </a:cxn>
                  <a:cxn ang="0">
                    <a:pos x="150" y="186"/>
                  </a:cxn>
                  <a:cxn ang="0">
                    <a:pos x="151" y="203"/>
                  </a:cxn>
                  <a:cxn ang="0">
                    <a:pos x="141" y="203"/>
                  </a:cxn>
                  <a:cxn ang="0">
                    <a:pos x="135" y="212"/>
                  </a:cxn>
                  <a:cxn ang="0">
                    <a:pos x="156" y="219"/>
                  </a:cxn>
                  <a:cxn ang="0">
                    <a:pos x="172" y="224"/>
                  </a:cxn>
                  <a:cxn ang="0">
                    <a:pos x="184" y="237"/>
                  </a:cxn>
                  <a:cxn ang="0">
                    <a:pos x="199" y="250"/>
                  </a:cxn>
                  <a:cxn ang="0">
                    <a:pos x="211" y="255"/>
                  </a:cxn>
                  <a:cxn ang="0">
                    <a:pos x="199" y="285"/>
                  </a:cxn>
                  <a:cxn ang="0">
                    <a:pos x="175" y="275"/>
                  </a:cxn>
                  <a:cxn ang="0">
                    <a:pos x="152" y="270"/>
                  </a:cxn>
                  <a:cxn ang="0">
                    <a:pos x="164" y="259"/>
                  </a:cxn>
                  <a:cxn ang="0">
                    <a:pos x="139" y="243"/>
                  </a:cxn>
                  <a:cxn ang="0">
                    <a:pos x="123" y="245"/>
                  </a:cxn>
                  <a:cxn ang="0">
                    <a:pos x="98" y="245"/>
                  </a:cxn>
                  <a:cxn ang="0">
                    <a:pos x="67" y="242"/>
                  </a:cxn>
                  <a:cxn ang="0">
                    <a:pos x="61" y="245"/>
                  </a:cxn>
                  <a:cxn ang="0">
                    <a:pos x="51" y="240"/>
                  </a:cxn>
                  <a:cxn ang="0">
                    <a:pos x="33" y="208"/>
                  </a:cxn>
                  <a:cxn ang="0">
                    <a:pos x="53" y="208"/>
                  </a:cxn>
                  <a:cxn ang="0">
                    <a:pos x="35" y="194"/>
                  </a:cxn>
                  <a:cxn ang="0">
                    <a:pos x="17" y="178"/>
                  </a:cxn>
                  <a:cxn ang="0">
                    <a:pos x="3" y="154"/>
                  </a:cxn>
                  <a:cxn ang="0">
                    <a:pos x="0" y="152"/>
                  </a:cxn>
                  <a:cxn ang="0">
                    <a:pos x="10" y="146"/>
                  </a:cxn>
                  <a:cxn ang="0">
                    <a:pos x="17" y="127"/>
                  </a:cxn>
                  <a:cxn ang="0">
                    <a:pos x="35" y="103"/>
                  </a:cxn>
                  <a:cxn ang="0">
                    <a:pos x="49" y="77"/>
                  </a:cxn>
                  <a:cxn ang="0">
                    <a:pos x="82" y="62"/>
                  </a:cxn>
                  <a:cxn ang="0">
                    <a:pos x="112" y="45"/>
                  </a:cxn>
                  <a:cxn ang="0">
                    <a:pos x="147" y="31"/>
                  </a:cxn>
                  <a:cxn ang="0">
                    <a:pos x="166" y="29"/>
                  </a:cxn>
                  <a:cxn ang="0">
                    <a:pos x="205" y="25"/>
                  </a:cxn>
                  <a:cxn ang="0">
                    <a:pos x="248" y="16"/>
                  </a:cxn>
                  <a:cxn ang="0">
                    <a:pos x="293" y="36"/>
                  </a:cxn>
                  <a:cxn ang="0">
                    <a:pos x="327" y="20"/>
                  </a:cxn>
                  <a:cxn ang="0">
                    <a:pos x="340" y="0"/>
                  </a:cxn>
                  <a:cxn ang="0">
                    <a:pos x="352" y="13"/>
                  </a:cxn>
                  <a:cxn ang="0">
                    <a:pos x="340" y="33"/>
                  </a:cxn>
                  <a:cxn ang="0">
                    <a:pos x="334" y="63"/>
                  </a:cxn>
                </a:cxnLst>
                <a:rect l="0" t="0" r="r" b="b"/>
                <a:pathLst>
                  <a:path w="352" h="293">
                    <a:moveTo>
                      <a:pt x="324" y="78"/>
                    </a:moveTo>
                    <a:lnTo>
                      <a:pt x="314" y="70"/>
                    </a:lnTo>
                    <a:lnTo>
                      <a:pt x="268" y="57"/>
                    </a:lnTo>
                    <a:lnTo>
                      <a:pt x="258" y="65"/>
                    </a:lnTo>
                    <a:lnTo>
                      <a:pt x="253" y="66"/>
                    </a:lnTo>
                    <a:lnTo>
                      <a:pt x="245" y="66"/>
                    </a:lnTo>
                    <a:lnTo>
                      <a:pt x="234" y="62"/>
                    </a:lnTo>
                    <a:lnTo>
                      <a:pt x="223" y="73"/>
                    </a:lnTo>
                    <a:lnTo>
                      <a:pt x="207" y="76"/>
                    </a:lnTo>
                    <a:lnTo>
                      <a:pt x="193" y="86"/>
                    </a:lnTo>
                    <a:lnTo>
                      <a:pt x="201" y="94"/>
                    </a:lnTo>
                    <a:lnTo>
                      <a:pt x="216" y="100"/>
                    </a:lnTo>
                    <a:lnTo>
                      <a:pt x="225" y="110"/>
                    </a:lnTo>
                    <a:lnTo>
                      <a:pt x="227" y="116"/>
                    </a:lnTo>
                    <a:lnTo>
                      <a:pt x="217" y="106"/>
                    </a:lnTo>
                    <a:lnTo>
                      <a:pt x="201" y="103"/>
                    </a:lnTo>
                    <a:lnTo>
                      <a:pt x="196" y="113"/>
                    </a:lnTo>
                    <a:lnTo>
                      <a:pt x="207" y="120"/>
                    </a:lnTo>
                    <a:lnTo>
                      <a:pt x="209" y="133"/>
                    </a:lnTo>
                    <a:lnTo>
                      <a:pt x="201" y="125"/>
                    </a:lnTo>
                    <a:lnTo>
                      <a:pt x="195" y="115"/>
                    </a:lnTo>
                    <a:lnTo>
                      <a:pt x="185" y="111"/>
                    </a:lnTo>
                    <a:lnTo>
                      <a:pt x="182" y="113"/>
                    </a:lnTo>
                    <a:lnTo>
                      <a:pt x="184" y="124"/>
                    </a:lnTo>
                    <a:lnTo>
                      <a:pt x="193" y="131"/>
                    </a:lnTo>
                    <a:lnTo>
                      <a:pt x="188" y="135"/>
                    </a:lnTo>
                    <a:lnTo>
                      <a:pt x="177" y="125"/>
                    </a:lnTo>
                    <a:lnTo>
                      <a:pt x="172" y="111"/>
                    </a:lnTo>
                    <a:lnTo>
                      <a:pt x="148" y="97"/>
                    </a:lnTo>
                    <a:lnTo>
                      <a:pt x="148" y="93"/>
                    </a:lnTo>
                    <a:lnTo>
                      <a:pt x="151" y="86"/>
                    </a:lnTo>
                    <a:lnTo>
                      <a:pt x="137" y="90"/>
                    </a:lnTo>
                    <a:lnTo>
                      <a:pt x="135" y="105"/>
                    </a:lnTo>
                    <a:lnTo>
                      <a:pt x="135" y="120"/>
                    </a:lnTo>
                    <a:lnTo>
                      <a:pt x="136" y="132"/>
                    </a:lnTo>
                    <a:lnTo>
                      <a:pt x="144" y="140"/>
                    </a:lnTo>
                    <a:lnTo>
                      <a:pt x="147" y="154"/>
                    </a:lnTo>
                    <a:lnTo>
                      <a:pt x="164" y="172"/>
                    </a:lnTo>
                    <a:lnTo>
                      <a:pt x="169" y="181"/>
                    </a:lnTo>
                    <a:lnTo>
                      <a:pt x="172" y="190"/>
                    </a:lnTo>
                    <a:lnTo>
                      <a:pt x="167" y="192"/>
                    </a:lnTo>
                    <a:lnTo>
                      <a:pt x="163" y="191"/>
                    </a:lnTo>
                    <a:lnTo>
                      <a:pt x="164" y="185"/>
                    </a:lnTo>
                    <a:lnTo>
                      <a:pt x="161" y="179"/>
                    </a:lnTo>
                    <a:lnTo>
                      <a:pt x="151" y="178"/>
                    </a:lnTo>
                    <a:lnTo>
                      <a:pt x="150" y="186"/>
                    </a:lnTo>
                    <a:lnTo>
                      <a:pt x="155" y="200"/>
                    </a:lnTo>
                    <a:lnTo>
                      <a:pt x="151" y="203"/>
                    </a:lnTo>
                    <a:lnTo>
                      <a:pt x="147" y="203"/>
                    </a:lnTo>
                    <a:lnTo>
                      <a:pt x="141" y="203"/>
                    </a:lnTo>
                    <a:lnTo>
                      <a:pt x="131" y="206"/>
                    </a:lnTo>
                    <a:lnTo>
                      <a:pt x="135" y="212"/>
                    </a:lnTo>
                    <a:lnTo>
                      <a:pt x="147" y="217"/>
                    </a:lnTo>
                    <a:lnTo>
                      <a:pt x="156" y="219"/>
                    </a:lnTo>
                    <a:lnTo>
                      <a:pt x="163" y="224"/>
                    </a:lnTo>
                    <a:lnTo>
                      <a:pt x="172" y="224"/>
                    </a:lnTo>
                    <a:lnTo>
                      <a:pt x="177" y="237"/>
                    </a:lnTo>
                    <a:lnTo>
                      <a:pt x="184" y="237"/>
                    </a:lnTo>
                    <a:lnTo>
                      <a:pt x="190" y="244"/>
                    </a:lnTo>
                    <a:lnTo>
                      <a:pt x="199" y="250"/>
                    </a:lnTo>
                    <a:lnTo>
                      <a:pt x="204" y="250"/>
                    </a:lnTo>
                    <a:lnTo>
                      <a:pt x="211" y="255"/>
                    </a:lnTo>
                    <a:lnTo>
                      <a:pt x="212" y="293"/>
                    </a:lnTo>
                    <a:lnTo>
                      <a:pt x="199" y="285"/>
                    </a:lnTo>
                    <a:lnTo>
                      <a:pt x="189" y="272"/>
                    </a:lnTo>
                    <a:lnTo>
                      <a:pt x="175" y="275"/>
                    </a:lnTo>
                    <a:lnTo>
                      <a:pt x="161" y="275"/>
                    </a:lnTo>
                    <a:lnTo>
                      <a:pt x="152" y="270"/>
                    </a:lnTo>
                    <a:lnTo>
                      <a:pt x="162" y="266"/>
                    </a:lnTo>
                    <a:lnTo>
                      <a:pt x="164" y="259"/>
                    </a:lnTo>
                    <a:lnTo>
                      <a:pt x="152" y="256"/>
                    </a:lnTo>
                    <a:lnTo>
                      <a:pt x="139" y="243"/>
                    </a:lnTo>
                    <a:lnTo>
                      <a:pt x="132" y="249"/>
                    </a:lnTo>
                    <a:lnTo>
                      <a:pt x="123" y="245"/>
                    </a:lnTo>
                    <a:lnTo>
                      <a:pt x="110" y="248"/>
                    </a:lnTo>
                    <a:lnTo>
                      <a:pt x="98" y="245"/>
                    </a:lnTo>
                    <a:lnTo>
                      <a:pt x="81" y="248"/>
                    </a:lnTo>
                    <a:lnTo>
                      <a:pt x="67" y="242"/>
                    </a:lnTo>
                    <a:lnTo>
                      <a:pt x="64" y="242"/>
                    </a:lnTo>
                    <a:lnTo>
                      <a:pt x="61" y="245"/>
                    </a:lnTo>
                    <a:lnTo>
                      <a:pt x="55" y="248"/>
                    </a:lnTo>
                    <a:lnTo>
                      <a:pt x="51" y="240"/>
                    </a:lnTo>
                    <a:lnTo>
                      <a:pt x="45" y="228"/>
                    </a:lnTo>
                    <a:lnTo>
                      <a:pt x="33" y="208"/>
                    </a:lnTo>
                    <a:lnTo>
                      <a:pt x="43" y="210"/>
                    </a:lnTo>
                    <a:lnTo>
                      <a:pt x="53" y="208"/>
                    </a:lnTo>
                    <a:lnTo>
                      <a:pt x="49" y="200"/>
                    </a:lnTo>
                    <a:lnTo>
                      <a:pt x="35" y="194"/>
                    </a:lnTo>
                    <a:lnTo>
                      <a:pt x="33" y="203"/>
                    </a:lnTo>
                    <a:lnTo>
                      <a:pt x="17" y="178"/>
                    </a:lnTo>
                    <a:lnTo>
                      <a:pt x="7" y="170"/>
                    </a:lnTo>
                    <a:lnTo>
                      <a:pt x="3" y="154"/>
                    </a:lnTo>
                    <a:lnTo>
                      <a:pt x="1" y="152"/>
                    </a:lnTo>
                    <a:lnTo>
                      <a:pt x="0" y="152"/>
                    </a:lnTo>
                    <a:lnTo>
                      <a:pt x="1" y="152"/>
                    </a:lnTo>
                    <a:lnTo>
                      <a:pt x="10" y="146"/>
                    </a:lnTo>
                    <a:lnTo>
                      <a:pt x="15" y="140"/>
                    </a:lnTo>
                    <a:lnTo>
                      <a:pt x="17" y="127"/>
                    </a:lnTo>
                    <a:lnTo>
                      <a:pt x="27" y="120"/>
                    </a:lnTo>
                    <a:lnTo>
                      <a:pt x="35" y="103"/>
                    </a:lnTo>
                    <a:lnTo>
                      <a:pt x="49" y="92"/>
                    </a:lnTo>
                    <a:lnTo>
                      <a:pt x="49" y="77"/>
                    </a:lnTo>
                    <a:lnTo>
                      <a:pt x="46" y="67"/>
                    </a:lnTo>
                    <a:lnTo>
                      <a:pt x="82" y="62"/>
                    </a:lnTo>
                    <a:lnTo>
                      <a:pt x="93" y="52"/>
                    </a:lnTo>
                    <a:lnTo>
                      <a:pt x="112" y="45"/>
                    </a:lnTo>
                    <a:lnTo>
                      <a:pt x="132" y="45"/>
                    </a:lnTo>
                    <a:lnTo>
                      <a:pt x="147" y="31"/>
                    </a:lnTo>
                    <a:lnTo>
                      <a:pt x="153" y="29"/>
                    </a:lnTo>
                    <a:lnTo>
                      <a:pt x="166" y="29"/>
                    </a:lnTo>
                    <a:lnTo>
                      <a:pt x="183" y="25"/>
                    </a:lnTo>
                    <a:lnTo>
                      <a:pt x="205" y="25"/>
                    </a:lnTo>
                    <a:lnTo>
                      <a:pt x="236" y="16"/>
                    </a:lnTo>
                    <a:lnTo>
                      <a:pt x="248" y="16"/>
                    </a:lnTo>
                    <a:lnTo>
                      <a:pt x="258" y="24"/>
                    </a:lnTo>
                    <a:lnTo>
                      <a:pt x="293" y="36"/>
                    </a:lnTo>
                    <a:lnTo>
                      <a:pt x="313" y="33"/>
                    </a:lnTo>
                    <a:lnTo>
                      <a:pt x="327" y="20"/>
                    </a:lnTo>
                    <a:lnTo>
                      <a:pt x="329" y="1"/>
                    </a:lnTo>
                    <a:lnTo>
                      <a:pt x="340" y="0"/>
                    </a:lnTo>
                    <a:lnTo>
                      <a:pt x="343" y="6"/>
                    </a:lnTo>
                    <a:lnTo>
                      <a:pt x="352" y="13"/>
                    </a:lnTo>
                    <a:lnTo>
                      <a:pt x="351" y="24"/>
                    </a:lnTo>
                    <a:lnTo>
                      <a:pt x="340" y="33"/>
                    </a:lnTo>
                    <a:lnTo>
                      <a:pt x="338" y="49"/>
                    </a:lnTo>
                    <a:lnTo>
                      <a:pt x="334" y="63"/>
                    </a:lnTo>
                    <a:lnTo>
                      <a:pt x="324" y="7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1" name="Freeform 204"/>
              <p:cNvSpPr>
                <a:spLocks noChangeAspect="1"/>
              </p:cNvSpPr>
              <p:nvPr/>
            </p:nvSpPr>
            <p:spPr bwMode="gray">
              <a:xfrm>
                <a:off x="5039519" y="2727672"/>
                <a:ext cx="117475" cy="69850"/>
              </a:xfrm>
              <a:custGeom>
                <a:avLst/>
                <a:gdLst/>
                <a:ahLst/>
                <a:cxnLst>
                  <a:cxn ang="0">
                    <a:pos x="71" y="47"/>
                  </a:cxn>
                  <a:cxn ang="0">
                    <a:pos x="128" y="64"/>
                  </a:cxn>
                  <a:cxn ang="0">
                    <a:pos x="147" y="44"/>
                  </a:cxn>
                  <a:cxn ang="0">
                    <a:pos x="194" y="26"/>
                  </a:cxn>
                  <a:cxn ang="0">
                    <a:pos x="225" y="24"/>
                  </a:cxn>
                  <a:cxn ang="0">
                    <a:pos x="240" y="10"/>
                  </a:cxn>
                  <a:cxn ang="0">
                    <a:pos x="273" y="2"/>
                  </a:cxn>
                  <a:cxn ang="0">
                    <a:pos x="300" y="5"/>
                  </a:cxn>
                  <a:cxn ang="0">
                    <a:pos x="329" y="12"/>
                  </a:cxn>
                  <a:cxn ang="0">
                    <a:pos x="356" y="29"/>
                  </a:cxn>
                  <a:cxn ang="0">
                    <a:pos x="369" y="48"/>
                  </a:cxn>
                  <a:cxn ang="0">
                    <a:pos x="357" y="62"/>
                  </a:cxn>
                  <a:cxn ang="0">
                    <a:pos x="335" y="69"/>
                  </a:cxn>
                  <a:cxn ang="0">
                    <a:pos x="324" y="86"/>
                  </a:cxn>
                  <a:cxn ang="0">
                    <a:pos x="316" y="108"/>
                  </a:cxn>
                  <a:cxn ang="0">
                    <a:pos x="298" y="135"/>
                  </a:cxn>
                  <a:cxn ang="0">
                    <a:pos x="284" y="161"/>
                  </a:cxn>
                  <a:cxn ang="0">
                    <a:pos x="260" y="185"/>
                  </a:cxn>
                  <a:cxn ang="0">
                    <a:pos x="225" y="195"/>
                  </a:cxn>
                  <a:cxn ang="0">
                    <a:pos x="209" y="193"/>
                  </a:cxn>
                  <a:cxn ang="0">
                    <a:pos x="181" y="204"/>
                  </a:cxn>
                  <a:cxn ang="0">
                    <a:pos x="160" y="209"/>
                  </a:cxn>
                  <a:cxn ang="0">
                    <a:pos x="133" y="218"/>
                  </a:cxn>
                  <a:cxn ang="0">
                    <a:pos x="102" y="223"/>
                  </a:cxn>
                  <a:cxn ang="0">
                    <a:pos x="76" y="210"/>
                  </a:cxn>
                  <a:cxn ang="0">
                    <a:pos x="50" y="188"/>
                  </a:cxn>
                  <a:cxn ang="0">
                    <a:pos x="28" y="167"/>
                  </a:cxn>
                  <a:cxn ang="0">
                    <a:pos x="15" y="140"/>
                  </a:cxn>
                  <a:cxn ang="0">
                    <a:pos x="0" y="136"/>
                  </a:cxn>
                  <a:cxn ang="0">
                    <a:pos x="21" y="123"/>
                  </a:cxn>
                  <a:cxn ang="0">
                    <a:pos x="20" y="102"/>
                  </a:cxn>
                  <a:cxn ang="0">
                    <a:pos x="22" y="75"/>
                  </a:cxn>
                  <a:cxn ang="0">
                    <a:pos x="53" y="67"/>
                  </a:cxn>
                  <a:cxn ang="0">
                    <a:pos x="58" y="39"/>
                  </a:cxn>
                </a:cxnLst>
                <a:rect l="0" t="0" r="r" b="b"/>
                <a:pathLst>
                  <a:path w="369" h="223">
                    <a:moveTo>
                      <a:pt x="58" y="39"/>
                    </a:moveTo>
                    <a:lnTo>
                      <a:pt x="71" y="47"/>
                    </a:lnTo>
                    <a:lnTo>
                      <a:pt x="95" y="65"/>
                    </a:lnTo>
                    <a:lnTo>
                      <a:pt x="128" y="64"/>
                    </a:lnTo>
                    <a:lnTo>
                      <a:pt x="134" y="64"/>
                    </a:lnTo>
                    <a:lnTo>
                      <a:pt x="147" y="44"/>
                    </a:lnTo>
                    <a:lnTo>
                      <a:pt x="178" y="35"/>
                    </a:lnTo>
                    <a:lnTo>
                      <a:pt x="194" y="26"/>
                    </a:lnTo>
                    <a:lnTo>
                      <a:pt x="211" y="32"/>
                    </a:lnTo>
                    <a:lnTo>
                      <a:pt x="225" y="24"/>
                    </a:lnTo>
                    <a:lnTo>
                      <a:pt x="235" y="22"/>
                    </a:lnTo>
                    <a:lnTo>
                      <a:pt x="240" y="10"/>
                    </a:lnTo>
                    <a:lnTo>
                      <a:pt x="255" y="1"/>
                    </a:lnTo>
                    <a:lnTo>
                      <a:pt x="273" y="2"/>
                    </a:lnTo>
                    <a:lnTo>
                      <a:pt x="285" y="0"/>
                    </a:lnTo>
                    <a:lnTo>
                      <a:pt x="300" y="5"/>
                    </a:lnTo>
                    <a:lnTo>
                      <a:pt x="317" y="15"/>
                    </a:lnTo>
                    <a:lnTo>
                      <a:pt x="329" y="12"/>
                    </a:lnTo>
                    <a:lnTo>
                      <a:pt x="344" y="19"/>
                    </a:lnTo>
                    <a:lnTo>
                      <a:pt x="356" y="29"/>
                    </a:lnTo>
                    <a:lnTo>
                      <a:pt x="365" y="38"/>
                    </a:lnTo>
                    <a:lnTo>
                      <a:pt x="369" y="48"/>
                    </a:lnTo>
                    <a:lnTo>
                      <a:pt x="365" y="55"/>
                    </a:lnTo>
                    <a:lnTo>
                      <a:pt x="357" y="62"/>
                    </a:lnTo>
                    <a:lnTo>
                      <a:pt x="350" y="62"/>
                    </a:lnTo>
                    <a:lnTo>
                      <a:pt x="335" y="69"/>
                    </a:lnTo>
                    <a:lnTo>
                      <a:pt x="326" y="78"/>
                    </a:lnTo>
                    <a:lnTo>
                      <a:pt x="324" y="86"/>
                    </a:lnTo>
                    <a:lnTo>
                      <a:pt x="318" y="97"/>
                    </a:lnTo>
                    <a:lnTo>
                      <a:pt x="316" y="108"/>
                    </a:lnTo>
                    <a:lnTo>
                      <a:pt x="303" y="121"/>
                    </a:lnTo>
                    <a:lnTo>
                      <a:pt x="298" y="135"/>
                    </a:lnTo>
                    <a:lnTo>
                      <a:pt x="291" y="151"/>
                    </a:lnTo>
                    <a:lnTo>
                      <a:pt x="284" y="161"/>
                    </a:lnTo>
                    <a:lnTo>
                      <a:pt x="276" y="178"/>
                    </a:lnTo>
                    <a:lnTo>
                      <a:pt x="260" y="185"/>
                    </a:lnTo>
                    <a:lnTo>
                      <a:pt x="228" y="195"/>
                    </a:lnTo>
                    <a:lnTo>
                      <a:pt x="225" y="195"/>
                    </a:lnTo>
                    <a:lnTo>
                      <a:pt x="221" y="188"/>
                    </a:lnTo>
                    <a:lnTo>
                      <a:pt x="209" y="193"/>
                    </a:lnTo>
                    <a:lnTo>
                      <a:pt x="197" y="193"/>
                    </a:lnTo>
                    <a:lnTo>
                      <a:pt x="181" y="204"/>
                    </a:lnTo>
                    <a:lnTo>
                      <a:pt x="166" y="204"/>
                    </a:lnTo>
                    <a:lnTo>
                      <a:pt x="160" y="209"/>
                    </a:lnTo>
                    <a:lnTo>
                      <a:pt x="145" y="210"/>
                    </a:lnTo>
                    <a:lnTo>
                      <a:pt x="133" y="218"/>
                    </a:lnTo>
                    <a:lnTo>
                      <a:pt x="119" y="222"/>
                    </a:lnTo>
                    <a:lnTo>
                      <a:pt x="102" y="223"/>
                    </a:lnTo>
                    <a:lnTo>
                      <a:pt x="87" y="214"/>
                    </a:lnTo>
                    <a:lnTo>
                      <a:pt x="76" y="210"/>
                    </a:lnTo>
                    <a:lnTo>
                      <a:pt x="65" y="195"/>
                    </a:lnTo>
                    <a:lnTo>
                      <a:pt x="50" y="188"/>
                    </a:lnTo>
                    <a:lnTo>
                      <a:pt x="41" y="172"/>
                    </a:lnTo>
                    <a:lnTo>
                      <a:pt x="28" y="167"/>
                    </a:lnTo>
                    <a:lnTo>
                      <a:pt x="20" y="153"/>
                    </a:lnTo>
                    <a:lnTo>
                      <a:pt x="15" y="140"/>
                    </a:lnTo>
                    <a:lnTo>
                      <a:pt x="7" y="136"/>
                    </a:lnTo>
                    <a:lnTo>
                      <a:pt x="0" y="136"/>
                    </a:lnTo>
                    <a:lnTo>
                      <a:pt x="10" y="125"/>
                    </a:lnTo>
                    <a:lnTo>
                      <a:pt x="21" y="123"/>
                    </a:lnTo>
                    <a:lnTo>
                      <a:pt x="20" y="112"/>
                    </a:lnTo>
                    <a:lnTo>
                      <a:pt x="20" y="102"/>
                    </a:lnTo>
                    <a:lnTo>
                      <a:pt x="28" y="83"/>
                    </a:lnTo>
                    <a:lnTo>
                      <a:pt x="22" y="75"/>
                    </a:lnTo>
                    <a:lnTo>
                      <a:pt x="26" y="67"/>
                    </a:lnTo>
                    <a:lnTo>
                      <a:pt x="53" y="67"/>
                    </a:lnTo>
                    <a:lnTo>
                      <a:pt x="58" y="59"/>
                    </a:lnTo>
                    <a:lnTo>
                      <a:pt x="58" y="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2" name="Freeform 205"/>
              <p:cNvSpPr>
                <a:spLocks noChangeAspect="1"/>
              </p:cNvSpPr>
              <p:nvPr/>
            </p:nvSpPr>
            <p:spPr bwMode="gray">
              <a:xfrm>
                <a:off x="5004594" y="2549872"/>
                <a:ext cx="173038" cy="163513"/>
              </a:xfrm>
              <a:custGeom>
                <a:avLst/>
                <a:gdLst/>
                <a:ahLst/>
                <a:cxnLst>
                  <a:cxn ang="0">
                    <a:pos x="521" y="323"/>
                  </a:cxn>
                  <a:cxn ang="0">
                    <a:pos x="540" y="357"/>
                  </a:cxn>
                  <a:cxn ang="0">
                    <a:pos x="540" y="397"/>
                  </a:cxn>
                  <a:cxn ang="0">
                    <a:pos x="488" y="444"/>
                  </a:cxn>
                  <a:cxn ang="0">
                    <a:pos x="470" y="509"/>
                  </a:cxn>
                  <a:cxn ang="0">
                    <a:pos x="446" y="506"/>
                  </a:cxn>
                  <a:cxn ang="0">
                    <a:pos x="416" y="483"/>
                  </a:cxn>
                  <a:cxn ang="0">
                    <a:pos x="379" y="488"/>
                  </a:cxn>
                  <a:cxn ang="0">
                    <a:pos x="343" y="487"/>
                  </a:cxn>
                  <a:cxn ang="0">
                    <a:pos x="317" y="498"/>
                  </a:cxn>
                  <a:cxn ang="0">
                    <a:pos x="291" y="473"/>
                  </a:cxn>
                  <a:cxn ang="0">
                    <a:pos x="259" y="475"/>
                  </a:cxn>
                  <a:cxn ang="0">
                    <a:pos x="212" y="433"/>
                  </a:cxn>
                  <a:cxn ang="0">
                    <a:pos x="198" y="412"/>
                  </a:cxn>
                  <a:cxn ang="0">
                    <a:pos x="152" y="407"/>
                  </a:cxn>
                  <a:cxn ang="0">
                    <a:pos x="136" y="418"/>
                  </a:cxn>
                  <a:cxn ang="0">
                    <a:pos x="121" y="386"/>
                  </a:cxn>
                  <a:cxn ang="0">
                    <a:pos x="99" y="370"/>
                  </a:cxn>
                  <a:cxn ang="0">
                    <a:pos x="65" y="357"/>
                  </a:cxn>
                  <a:cxn ang="0">
                    <a:pos x="34" y="363"/>
                  </a:cxn>
                  <a:cxn ang="0">
                    <a:pos x="43" y="316"/>
                  </a:cxn>
                  <a:cxn ang="0">
                    <a:pos x="23" y="269"/>
                  </a:cxn>
                  <a:cxn ang="0">
                    <a:pos x="20" y="233"/>
                  </a:cxn>
                  <a:cxn ang="0">
                    <a:pos x="1" y="190"/>
                  </a:cxn>
                  <a:cxn ang="0">
                    <a:pos x="11" y="158"/>
                  </a:cxn>
                  <a:cxn ang="0">
                    <a:pos x="4" y="111"/>
                  </a:cxn>
                  <a:cxn ang="0">
                    <a:pos x="21" y="105"/>
                  </a:cxn>
                  <a:cxn ang="0">
                    <a:pos x="16" y="86"/>
                  </a:cxn>
                  <a:cxn ang="0">
                    <a:pos x="38" y="74"/>
                  </a:cxn>
                  <a:cxn ang="0">
                    <a:pos x="102" y="53"/>
                  </a:cxn>
                  <a:cxn ang="0">
                    <a:pos x="172" y="9"/>
                  </a:cxn>
                  <a:cxn ang="0">
                    <a:pos x="239" y="3"/>
                  </a:cxn>
                  <a:cxn ang="0">
                    <a:pos x="254" y="21"/>
                  </a:cxn>
                  <a:cxn ang="0">
                    <a:pos x="250" y="50"/>
                  </a:cxn>
                  <a:cxn ang="0">
                    <a:pos x="262" y="45"/>
                  </a:cxn>
                  <a:cxn ang="0">
                    <a:pos x="290" y="42"/>
                  </a:cxn>
                  <a:cxn ang="0">
                    <a:pos x="378" y="52"/>
                  </a:cxn>
                  <a:cxn ang="0">
                    <a:pos x="477" y="42"/>
                  </a:cxn>
                  <a:cxn ang="0">
                    <a:pos x="515" y="74"/>
                  </a:cxn>
                  <a:cxn ang="0">
                    <a:pos x="534" y="163"/>
                  </a:cxn>
                  <a:cxn ang="0">
                    <a:pos x="522" y="212"/>
                  </a:cxn>
                  <a:cxn ang="0">
                    <a:pos x="502" y="245"/>
                  </a:cxn>
                </a:cxnLst>
                <a:rect l="0" t="0" r="r" b="b"/>
                <a:pathLst>
                  <a:path w="545" h="511">
                    <a:moveTo>
                      <a:pt x="513" y="298"/>
                    </a:moveTo>
                    <a:lnTo>
                      <a:pt x="520" y="311"/>
                    </a:lnTo>
                    <a:lnTo>
                      <a:pt x="521" y="323"/>
                    </a:lnTo>
                    <a:lnTo>
                      <a:pt x="528" y="342"/>
                    </a:lnTo>
                    <a:lnTo>
                      <a:pt x="529" y="346"/>
                    </a:lnTo>
                    <a:lnTo>
                      <a:pt x="540" y="357"/>
                    </a:lnTo>
                    <a:lnTo>
                      <a:pt x="539" y="368"/>
                    </a:lnTo>
                    <a:lnTo>
                      <a:pt x="545" y="382"/>
                    </a:lnTo>
                    <a:lnTo>
                      <a:pt x="540" y="397"/>
                    </a:lnTo>
                    <a:lnTo>
                      <a:pt x="522" y="412"/>
                    </a:lnTo>
                    <a:lnTo>
                      <a:pt x="502" y="425"/>
                    </a:lnTo>
                    <a:lnTo>
                      <a:pt x="488" y="444"/>
                    </a:lnTo>
                    <a:lnTo>
                      <a:pt x="470" y="482"/>
                    </a:lnTo>
                    <a:lnTo>
                      <a:pt x="468" y="497"/>
                    </a:lnTo>
                    <a:lnTo>
                      <a:pt x="470" y="509"/>
                    </a:lnTo>
                    <a:lnTo>
                      <a:pt x="461" y="511"/>
                    </a:lnTo>
                    <a:lnTo>
                      <a:pt x="456" y="510"/>
                    </a:lnTo>
                    <a:lnTo>
                      <a:pt x="446" y="506"/>
                    </a:lnTo>
                    <a:lnTo>
                      <a:pt x="435" y="498"/>
                    </a:lnTo>
                    <a:lnTo>
                      <a:pt x="426" y="491"/>
                    </a:lnTo>
                    <a:lnTo>
                      <a:pt x="416" y="483"/>
                    </a:lnTo>
                    <a:lnTo>
                      <a:pt x="403" y="482"/>
                    </a:lnTo>
                    <a:lnTo>
                      <a:pt x="391" y="483"/>
                    </a:lnTo>
                    <a:lnTo>
                      <a:pt x="379" y="488"/>
                    </a:lnTo>
                    <a:lnTo>
                      <a:pt x="372" y="494"/>
                    </a:lnTo>
                    <a:lnTo>
                      <a:pt x="362" y="487"/>
                    </a:lnTo>
                    <a:lnTo>
                      <a:pt x="343" y="487"/>
                    </a:lnTo>
                    <a:lnTo>
                      <a:pt x="334" y="495"/>
                    </a:lnTo>
                    <a:lnTo>
                      <a:pt x="324" y="500"/>
                    </a:lnTo>
                    <a:lnTo>
                      <a:pt x="317" y="498"/>
                    </a:lnTo>
                    <a:lnTo>
                      <a:pt x="309" y="489"/>
                    </a:lnTo>
                    <a:lnTo>
                      <a:pt x="300" y="479"/>
                    </a:lnTo>
                    <a:lnTo>
                      <a:pt x="291" y="473"/>
                    </a:lnTo>
                    <a:lnTo>
                      <a:pt x="281" y="478"/>
                    </a:lnTo>
                    <a:lnTo>
                      <a:pt x="270" y="481"/>
                    </a:lnTo>
                    <a:lnTo>
                      <a:pt x="259" y="475"/>
                    </a:lnTo>
                    <a:lnTo>
                      <a:pt x="241" y="466"/>
                    </a:lnTo>
                    <a:lnTo>
                      <a:pt x="221" y="438"/>
                    </a:lnTo>
                    <a:lnTo>
                      <a:pt x="212" y="433"/>
                    </a:lnTo>
                    <a:lnTo>
                      <a:pt x="207" y="435"/>
                    </a:lnTo>
                    <a:lnTo>
                      <a:pt x="198" y="428"/>
                    </a:lnTo>
                    <a:lnTo>
                      <a:pt x="198" y="412"/>
                    </a:lnTo>
                    <a:lnTo>
                      <a:pt x="178" y="409"/>
                    </a:lnTo>
                    <a:lnTo>
                      <a:pt x="153" y="401"/>
                    </a:lnTo>
                    <a:lnTo>
                      <a:pt x="152" y="407"/>
                    </a:lnTo>
                    <a:lnTo>
                      <a:pt x="155" y="413"/>
                    </a:lnTo>
                    <a:lnTo>
                      <a:pt x="144" y="421"/>
                    </a:lnTo>
                    <a:lnTo>
                      <a:pt x="136" y="418"/>
                    </a:lnTo>
                    <a:lnTo>
                      <a:pt x="117" y="400"/>
                    </a:lnTo>
                    <a:lnTo>
                      <a:pt x="121" y="389"/>
                    </a:lnTo>
                    <a:lnTo>
                      <a:pt x="121" y="386"/>
                    </a:lnTo>
                    <a:lnTo>
                      <a:pt x="120" y="384"/>
                    </a:lnTo>
                    <a:lnTo>
                      <a:pt x="109" y="382"/>
                    </a:lnTo>
                    <a:lnTo>
                      <a:pt x="99" y="370"/>
                    </a:lnTo>
                    <a:lnTo>
                      <a:pt x="79" y="365"/>
                    </a:lnTo>
                    <a:lnTo>
                      <a:pt x="71" y="366"/>
                    </a:lnTo>
                    <a:lnTo>
                      <a:pt x="65" y="357"/>
                    </a:lnTo>
                    <a:lnTo>
                      <a:pt x="55" y="352"/>
                    </a:lnTo>
                    <a:lnTo>
                      <a:pt x="40" y="366"/>
                    </a:lnTo>
                    <a:lnTo>
                      <a:pt x="34" y="363"/>
                    </a:lnTo>
                    <a:lnTo>
                      <a:pt x="38" y="354"/>
                    </a:lnTo>
                    <a:lnTo>
                      <a:pt x="42" y="337"/>
                    </a:lnTo>
                    <a:lnTo>
                      <a:pt x="43" y="316"/>
                    </a:lnTo>
                    <a:lnTo>
                      <a:pt x="42" y="312"/>
                    </a:lnTo>
                    <a:lnTo>
                      <a:pt x="26" y="293"/>
                    </a:lnTo>
                    <a:lnTo>
                      <a:pt x="23" y="269"/>
                    </a:lnTo>
                    <a:lnTo>
                      <a:pt x="23" y="258"/>
                    </a:lnTo>
                    <a:lnTo>
                      <a:pt x="22" y="242"/>
                    </a:lnTo>
                    <a:lnTo>
                      <a:pt x="20" y="233"/>
                    </a:lnTo>
                    <a:lnTo>
                      <a:pt x="17" y="209"/>
                    </a:lnTo>
                    <a:lnTo>
                      <a:pt x="16" y="201"/>
                    </a:lnTo>
                    <a:lnTo>
                      <a:pt x="1" y="190"/>
                    </a:lnTo>
                    <a:lnTo>
                      <a:pt x="0" y="182"/>
                    </a:lnTo>
                    <a:lnTo>
                      <a:pt x="5" y="170"/>
                    </a:lnTo>
                    <a:lnTo>
                      <a:pt x="11" y="158"/>
                    </a:lnTo>
                    <a:lnTo>
                      <a:pt x="12" y="145"/>
                    </a:lnTo>
                    <a:lnTo>
                      <a:pt x="12" y="128"/>
                    </a:lnTo>
                    <a:lnTo>
                      <a:pt x="4" y="111"/>
                    </a:lnTo>
                    <a:lnTo>
                      <a:pt x="1" y="102"/>
                    </a:lnTo>
                    <a:lnTo>
                      <a:pt x="18" y="110"/>
                    </a:lnTo>
                    <a:lnTo>
                      <a:pt x="21" y="105"/>
                    </a:lnTo>
                    <a:lnTo>
                      <a:pt x="21" y="96"/>
                    </a:lnTo>
                    <a:lnTo>
                      <a:pt x="7" y="93"/>
                    </a:lnTo>
                    <a:lnTo>
                      <a:pt x="16" y="86"/>
                    </a:lnTo>
                    <a:lnTo>
                      <a:pt x="26" y="83"/>
                    </a:lnTo>
                    <a:lnTo>
                      <a:pt x="27" y="86"/>
                    </a:lnTo>
                    <a:lnTo>
                      <a:pt x="38" y="74"/>
                    </a:lnTo>
                    <a:lnTo>
                      <a:pt x="51" y="67"/>
                    </a:lnTo>
                    <a:lnTo>
                      <a:pt x="70" y="63"/>
                    </a:lnTo>
                    <a:lnTo>
                      <a:pt x="102" y="53"/>
                    </a:lnTo>
                    <a:lnTo>
                      <a:pt x="134" y="26"/>
                    </a:lnTo>
                    <a:lnTo>
                      <a:pt x="149" y="21"/>
                    </a:lnTo>
                    <a:lnTo>
                      <a:pt x="172" y="9"/>
                    </a:lnTo>
                    <a:lnTo>
                      <a:pt x="215" y="0"/>
                    </a:lnTo>
                    <a:lnTo>
                      <a:pt x="228" y="0"/>
                    </a:lnTo>
                    <a:lnTo>
                      <a:pt x="239" y="3"/>
                    </a:lnTo>
                    <a:lnTo>
                      <a:pt x="248" y="7"/>
                    </a:lnTo>
                    <a:lnTo>
                      <a:pt x="255" y="15"/>
                    </a:lnTo>
                    <a:lnTo>
                      <a:pt x="254" y="21"/>
                    </a:lnTo>
                    <a:lnTo>
                      <a:pt x="236" y="10"/>
                    </a:lnTo>
                    <a:lnTo>
                      <a:pt x="237" y="16"/>
                    </a:lnTo>
                    <a:lnTo>
                      <a:pt x="250" y="50"/>
                    </a:lnTo>
                    <a:lnTo>
                      <a:pt x="257" y="52"/>
                    </a:lnTo>
                    <a:lnTo>
                      <a:pt x="258" y="48"/>
                    </a:lnTo>
                    <a:lnTo>
                      <a:pt x="262" y="45"/>
                    </a:lnTo>
                    <a:lnTo>
                      <a:pt x="266" y="48"/>
                    </a:lnTo>
                    <a:lnTo>
                      <a:pt x="276" y="45"/>
                    </a:lnTo>
                    <a:lnTo>
                      <a:pt x="290" y="42"/>
                    </a:lnTo>
                    <a:lnTo>
                      <a:pt x="300" y="36"/>
                    </a:lnTo>
                    <a:lnTo>
                      <a:pt x="314" y="41"/>
                    </a:lnTo>
                    <a:lnTo>
                      <a:pt x="378" y="52"/>
                    </a:lnTo>
                    <a:lnTo>
                      <a:pt x="426" y="51"/>
                    </a:lnTo>
                    <a:lnTo>
                      <a:pt x="453" y="45"/>
                    </a:lnTo>
                    <a:lnTo>
                      <a:pt x="477" y="42"/>
                    </a:lnTo>
                    <a:lnTo>
                      <a:pt x="491" y="50"/>
                    </a:lnTo>
                    <a:lnTo>
                      <a:pt x="510" y="63"/>
                    </a:lnTo>
                    <a:lnTo>
                      <a:pt x="515" y="74"/>
                    </a:lnTo>
                    <a:lnTo>
                      <a:pt x="515" y="81"/>
                    </a:lnTo>
                    <a:lnTo>
                      <a:pt x="516" y="91"/>
                    </a:lnTo>
                    <a:lnTo>
                      <a:pt x="534" y="163"/>
                    </a:lnTo>
                    <a:lnTo>
                      <a:pt x="534" y="179"/>
                    </a:lnTo>
                    <a:lnTo>
                      <a:pt x="533" y="196"/>
                    </a:lnTo>
                    <a:lnTo>
                      <a:pt x="522" y="212"/>
                    </a:lnTo>
                    <a:lnTo>
                      <a:pt x="507" y="220"/>
                    </a:lnTo>
                    <a:lnTo>
                      <a:pt x="496" y="234"/>
                    </a:lnTo>
                    <a:lnTo>
                      <a:pt x="502" y="245"/>
                    </a:lnTo>
                    <a:lnTo>
                      <a:pt x="517" y="257"/>
                    </a:lnTo>
                    <a:lnTo>
                      <a:pt x="513" y="2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3" name="Freeform 206"/>
              <p:cNvSpPr>
                <a:spLocks noChangeAspect="1"/>
              </p:cNvSpPr>
              <p:nvPr/>
            </p:nvSpPr>
            <p:spPr bwMode="gray">
              <a:xfrm>
                <a:off x="5123656" y="2449860"/>
                <a:ext cx="128588" cy="76200"/>
              </a:xfrm>
              <a:custGeom>
                <a:avLst/>
                <a:gdLst/>
                <a:ahLst/>
                <a:cxnLst>
                  <a:cxn ang="0">
                    <a:pos x="0" y="184"/>
                  </a:cxn>
                  <a:cxn ang="0">
                    <a:pos x="12" y="118"/>
                  </a:cxn>
                  <a:cxn ang="0">
                    <a:pos x="24" y="93"/>
                  </a:cxn>
                  <a:cxn ang="0">
                    <a:pos x="33" y="64"/>
                  </a:cxn>
                  <a:cxn ang="0">
                    <a:pos x="51" y="44"/>
                  </a:cxn>
                  <a:cxn ang="0">
                    <a:pos x="86" y="33"/>
                  </a:cxn>
                  <a:cxn ang="0">
                    <a:pos x="113" y="68"/>
                  </a:cxn>
                  <a:cxn ang="0">
                    <a:pos x="119" y="86"/>
                  </a:cxn>
                  <a:cxn ang="0">
                    <a:pos x="125" y="92"/>
                  </a:cxn>
                  <a:cxn ang="0">
                    <a:pos x="147" y="108"/>
                  </a:cxn>
                  <a:cxn ang="0">
                    <a:pos x="169" y="102"/>
                  </a:cxn>
                  <a:cxn ang="0">
                    <a:pos x="174" y="113"/>
                  </a:cxn>
                  <a:cxn ang="0">
                    <a:pos x="181" y="92"/>
                  </a:cxn>
                  <a:cxn ang="0">
                    <a:pos x="185" y="21"/>
                  </a:cxn>
                  <a:cxn ang="0">
                    <a:pos x="200" y="14"/>
                  </a:cxn>
                  <a:cxn ang="0">
                    <a:pos x="239" y="0"/>
                  </a:cxn>
                  <a:cxn ang="0">
                    <a:pos x="269" y="15"/>
                  </a:cxn>
                  <a:cxn ang="0">
                    <a:pos x="288" y="30"/>
                  </a:cxn>
                  <a:cxn ang="0">
                    <a:pos x="318" y="49"/>
                  </a:cxn>
                  <a:cxn ang="0">
                    <a:pos x="341" y="44"/>
                  </a:cxn>
                  <a:cxn ang="0">
                    <a:pos x="359" y="49"/>
                  </a:cxn>
                  <a:cxn ang="0">
                    <a:pos x="368" y="63"/>
                  </a:cxn>
                  <a:cxn ang="0">
                    <a:pos x="379" y="74"/>
                  </a:cxn>
                  <a:cxn ang="0">
                    <a:pos x="375" y="106"/>
                  </a:cxn>
                  <a:cxn ang="0">
                    <a:pos x="380" y="116"/>
                  </a:cxn>
                  <a:cxn ang="0">
                    <a:pos x="387" y="128"/>
                  </a:cxn>
                  <a:cxn ang="0">
                    <a:pos x="402" y="159"/>
                  </a:cxn>
                  <a:cxn ang="0">
                    <a:pos x="406" y="182"/>
                  </a:cxn>
                  <a:cxn ang="0">
                    <a:pos x="395" y="190"/>
                  </a:cxn>
                  <a:cxn ang="0">
                    <a:pos x="375" y="206"/>
                  </a:cxn>
                  <a:cxn ang="0">
                    <a:pos x="363" y="227"/>
                  </a:cxn>
                  <a:cxn ang="0">
                    <a:pos x="340" y="222"/>
                  </a:cxn>
                  <a:cxn ang="0">
                    <a:pos x="331" y="236"/>
                  </a:cxn>
                  <a:cxn ang="0">
                    <a:pos x="316" y="238"/>
                  </a:cxn>
                  <a:cxn ang="0">
                    <a:pos x="303" y="231"/>
                  </a:cxn>
                  <a:cxn ang="0">
                    <a:pos x="258" y="189"/>
                  </a:cxn>
                  <a:cxn ang="0">
                    <a:pos x="234" y="188"/>
                  </a:cxn>
                  <a:cxn ang="0">
                    <a:pos x="218" y="160"/>
                  </a:cxn>
                  <a:cxn ang="0">
                    <a:pos x="200" y="173"/>
                  </a:cxn>
                  <a:cxn ang="0">
                    <a:pos x="153" y="166"/>
                  </a:cxn>
                  <a:cxn ang="0">
                    <a:pos x="129" y="163"/>
                  </a:cxn>
                  <a:cxn ang="0">
                    <a:pos x="114" y="163"/>
                  </a:cxn>
                  <a:cxn ang="0">
                    <a:pos x="98" y="167"/>
                  </a:cxn>
                  <a:cxn ang="0">
                    <a:pos x="83" y="162"/>
                  </a:cxn>
                  <a:cxn ang="0">
                    <a:pos x="44" y="171"/>
                  </a:cxn>
                  <a:cxn ang="0">
                    <a:pos x="20" y="193"/>
                  </a:cxn>
                  <a:cxn ang="0">
                    <a:pos x="3" y="195"/>
                  </a:cxn>
                </a:cxnLst>
                <a:rect l="0" t="0" r="r" b="b"/>
                <a:pathLst>
                  <a:path w="406" h="240">
                    <a:moveTo>
                      <a:pt x="3" y="195"/>
                    </a:moveTo>
                    <a:lnTo>
                      <a:pt x="0" y="184"/>
                    </a:lnTo>
                    <a:lnTo>
                      <a:pt x="4" y="134"/>
                    </a:lnTo>
                    <a:lnTo>
                      <a:pt x="12" y="118"/>
                    </a:lnTo>
                    <a:lnTo>
                      <a:pt x="20" y="107"/>
                    </a:lnTo>
                    <a:lnTo>
                      <a:pt x="24" y="93"/>
                    </a:lnTo>
                    <a:lnTo>
                      <a:pt x="27" y="77"/>
                    </a:lnTo>
                    <a:lnTo>
                      <a:pt x="33" y="64"/>
                    </a:lnTo>
                    <a:lnTo>
                      <a:pt x="43" y="52"/>
                    </a:lnTo>
                    <a:lnTo>
                      <a:pt x="51" y="44"/>
                    </a:lnTo>
                    <a:lnTo>
                      <a:pt x="63" y="42"/>
                    </a:lnTo>
                    <a:lnTo>
                      <a:pt x="86" y="33"/>
                    </a:lnTo>
                    <a:lnTo>
                      <a:pt x="94" y="47"/>
                    </a:lnTo>
                    <a:lnTo>
                      <a:pt x="113" y="68"/>
                    </a:lnTo>
                    <a:lnTo>
                      <a:pt x="115" y="79"/>
                    </a:lnTo>
                    <a:lnTo>
                      <a:pt x="119" y="86"/>
                    </a:lnTo>
                    <a:lnTo>
                      <a:pt x="120" y="75"/>
                    </a:lnTo>
                    <a:lnTo>
                      <a:pt x="125" y="92"/>
                    </a:lnTo>
                    <a:lnTo>
                      <a:pt x="131" y="100"/>
                    </a:lnTo>
                    <a:lnTo>
                      <a:pt x="147" y="108"/>
                    </a:lnTo>
                    <a:lnTo>
                      <a:pt x="153" y="108"/>
                    </a:lnTo>
                    <a:lnTo>
                      <a:pt x="169" y="102"/>
                    </a:lnTo>
                    <a:lnTo>
                      <a:pt x="169" y="107"/>
                    </a:lnTo>
                    <a:lnTo>
                      <a:pt x="174" y="113"/>
                    </a:lnTo>
                    <a:lnTo>
                      <a:pt x="175" y="98"/>
                    </a:lnTo>
                    <a:lnTo>
                      <a:pt x="181" y="92"/>
                    </a:lnTo>
                    <a:lnTo>
                      <a:pt x="185" y="85"/>
                    </a:lnTo>
                    <a:lnTo>
                      <a:pt x="185" y="21"/>
                    </a:lnTo>
                    <a:lnTo>
                      <a:pt x="191" y="15"/>
                    </a:lnTo>
                    <a:lnTo>
                      <a:pt x="200" y="14"/>
                    </a:lnTo>
                    <a:lnTo>
                      <a:pt x="213" y="4"/>
                    </a:lnTo>
                    <a:lnTo>
                      <a:pt x="239" y="0"/>
                    </a:lnTo>
                    <a:lnTo>
                      <a:pt x="255" y="4"/>
                    </a:lnTo>
                    <a:lnTo>
                      <a:pt x="269" y="15"/>
                    </a:lnTo>
                    <a:lnTo>
                      <a:pt x="283" y="20"/>
                    </a:lnTo>
                    <a:lnTo>
                      <a:pt x="288" y="30"/>
                    </a:lnTo>
                    <a:lnTo>
                      <a:pt x="310" y="49"/>
                    </a:lnTo>
                    <a:lnTo>
                      <a:pt x="318" y="49"/>
                    </a:lnTo>
                    <a:lnTo>
                      <a:pt x="326" y="46"/>
                    </a:lnTo>
                    <a:lnTo>
                      <a:pt x="341" y="44"/>
                    </a:lnTo>
                    <a:lnTo>
                      <a:pt x="358" y="48"/>
                    </a:lnTo>
                    <a:lnTo>
                      <a:pt x="359" y="49"/>
                    </a:lnTo>
                    <a:lnTo>
                      <a:pt x="364" y="55"/>
                    </a:lnTo>
                    <a:lnTo>
                      <a:pt x="368" y="63"/>
                    </a:lnTo>
                    <a:lnTo>
                      <a:pt x="375" y="66"/>
                    </a:lnTo>
                    <a:lnTo>
                      <a:pt x="379" y="74"/>
                    </a:lnTo>
                    <a:lnTo>
                      <a:pt x="380" y="82"/>
                    </a:lnTo>
                    <a:lnTo>
                      <a:pt x="375" y="106"/>
                    </a:lnTo>
                    <a:lnTo>
                      <a:pt x="372" y="113"/>
                    </a:lnTo>
                    <a:lnTo>
                      <a:pt x="380" y="116"/>
                    </a:lnTo>
                    <a:lnTo>
                      <a:pt x="387" y="120"/>
                    </a:lnTo>
                    <a:lnTo>
                      <a:pt x="387" y="128"/>
                    </a:lnTo>
                    <a:lnTo>
                      <a:pt x="400" y="150"/>
                    </a:lnTo>
                    <a:lnTo>
                      <a:pt x="402" y="159"/>
                    </a:lnTo>
                    <a:lnTo>
                      <a:pt x="406" y="166"/>
                    </a:lnTo>
                    <a:lnTo>
                      <a:pt x="406" y="182"/>
                    </a:lnTo>
                    <a:lnTo>
                      <a:pt x="405" y="189"/>
                    </a:lnTo>
                    <a:lnTo>
                      <a:pt x="395" y="190"/>
                    </a:lnTo>
                    <a:lnTo>
                      <a:pt x="388" y="194"/>
                    </a:lnTo>
                    <a:lnTo>
                      <a:pt x="375" y="206"/>
                    </a:lnTo>
                    <a:lnTo>
                      <a:pt x="374" y="214"/>
                    </a:lnTo>
                    <a:lnTo>
                      <a:pt x="363" y="227"/>
                    </a:lnTo>
                    <a:lnTo>
                      <a:pt x="356" y="229"/>
                    </a:lnTo>
                    <a:lnTo>
                      <a:pt x="340" y="222"/>
                    </a:lnTo>
                    <a:lnTo>
                      <a:pt x="334" y="227"/>
                    </a:lnTo>
                    <a:lnTo>
                      <a:pt x="331" y="236"/>
                    </a:lnTo>
                    <a:lnTo>
                      <a:pt x="325" y="240"/>
                    </a:lnTo>
                    <a:lnTo>
                      <a:pt x="316" y="238"/>
                    </a:lnTo>
                    <a:lnTo>
                      <a:pt x="310" y="233"/>
                    </a:lnTo>
                    <a:lnTo>
                      <a:pt x="303" y="231"/>
                    </a:lnTo>
                    <a:lnTo>
                      <a:pt x="285" y="208"/>
                    </a:lnTo>
                    <a:lnTo>
                      <a:pt x="258" y="189"/>
                    </a:lnTo>
                    <a:lnTo>
                      <a:pt x="242" y="190"/>
                    </a:lnTo>
                    <a:lnTo>
                      <a:pt x="234" y="188"/>
                    </a:lnTo>
                    <a:lnTo>
                      <a:pt x="224" y="165"/>
                    </a:lnTo>
                    <a:lnTo>
                      <a:pt x="218" y="160"/>
                    </a:lnTo>
                    <a:lnTo>
                      <a:pt x="211" y="162"/>
                    </a:lnTo>
                    <a:lnTo>
                      <a:pt x="200" y="173"/>
                    </a:lnTo>
                    <a:lnTo>
                      <a:pt x="184" y="177"/>
                    </a:lnTo>
                    <a:lnTo>
                      <a:pt x="153" y="166"/>
                    </a:lnTo>
                    <a:lnTo>
                      <a:pt x="146" y="166"/>
                    </a:lnTo>
                    <a:lnTo>
                      <a:pt x="129" y="163"/>
                    </a:lnTo>
                    <a:lnTo>
                      <a:pt x="121" y="166"/>
                    </a:lnTo>
                    <a:lnTo>
                      <a:pt x="114" y="163"/>
                    </a:lnTo>
                    <a:lnTo>
                      <a:pt x="106" y="167"/>
                    </a:lnTo>
                    <a:lnTo>
                      <a:pt x="98" y="167"/>
                    </a:lnTo>
                    <a:lnTo>
                      <a:pt x="92" y="163"/>
                    </a:lnTo>
                    <a:lnTo>
                      <a:pt x="83" y="162"/>
                    </a:lnTo>
                    <a:lnTo>
                      <a:pt x="67" y="163"/>
                    </a:lnTo>
                    <a:lnTo>
                      <a:pt x="44" y="171"/>
                    </a:lnTo>
                    <a:lnTo>
                      <a:pt x="29" y="179"/>
                    </a:lnTo>
                    <a:lnTo>
                      <a:pt x="20" y="193"/>
                    </a:lnTo>
                    <a:lnTo>
                      <a:pt x="13" y="198"/>
                    </a:lnTo>
                    <a:lnTo>
                      <a:pt x="3" y="19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4" name="Freeform 207"/>
              <p:cNvSpPr>
                <a:spLocks noChangeAspect="1"/>
              </p:cNvSpPr>
              <p:nvPr/>
            </p:nvSpPr>
            <p:spPr bwMode="gray">
              <a:xfrm>
                <a:off x="4966494" y="2657822"/>
                <a:ext cx="120650" cy="71438"/>
              </a:xfrm>
              <a:custGeom>
                <a:avLst/>
                <a:gdLst/>
                <a:ahLst/>
                <a:cxnLst>
                  <a:cxn ang="0">
                    <a:pos x="371" y="143"/>
                  </a:cxn>
                  <a:cxn ang="0">
                    <a:pos x="355" y="149"/>
                  </a:cxn>
                  <a:cxn ang="0">
                    <a:pos x="341" y="159"/>
                  </a:cxn>
                  <a:cxn ang="0">
                    <a:pos x="338" y="176"/>
                  </a:cxn>
                  <a:cxn ang="0">
                    <a:pos x="324" y="187"/>
                  </a:cxn>
                  <a:cxn ang="0">
                    <a:pos x="311" y="203"/>
                  </a:cxn>
                  <a:cxn ang="0">
                    <a:pos x="291" y="201"/>
                  </a:cxn>
                  <a:cxn ang="0">
                    <a:pos x="276" y="210"/>
                  </a:cxn>
                  <a:cxn ang="0">
                    <a:pos x="271" y="208"/>
                  </a:cxn>
                  <a:cxn ang="0">
                    <a:pos x="227" y="201"/>
                  </a:cxn>
                  <a:cxn ang="0">
                    <a:pos x="205" y="183"/>
                  </a:cxn>
                  <a:cxn ang="0">
                    <a:pos x="166" y="192"/>
                  </a:cxn>
                  <a:cxn ang="0">
                    <a:pos x="152" y="209"/>
                  </a:cxn>
                  <a:cxn ang="0">
                    <a:pos x="132" y="214"/>
                  </a:cxn>
                  <a:cxn ang="0">
                    <a:pos x="114" y="207"/>
                  </a:cxn>
                  <a:cxn ang="0">
                    <a:pos x="97" y="196"/>
                  </a:cxn>
                  <a:cxn ang="0">
                    <a:pos x="61" y="164"/>
                  </a:cxn>
                  <a:cxn ang="0">
                    <a:pos x="23" y="127"/>
                  </a:cxn>
                  <a:cxn ang="0">
                    <a:pos x="21" y="97"/>
                  </a:cxn>
                  <a:cxn ang="0">
                    <a:pos x="0" y="82"/>
                  </a:cxn>
                  <a:cxn ang="0">
                    <a:pos x="1" y="68"/>
                  </a:cxn>
                  <a:cxn ang="0">
                    <a:pos x="19" y="83"/>
                  </a:cxn>
                  <a:cxn ang="0">
                    <a:pos x="40" y="62"/>
                  </a:cxn>
                  <a:cxn ang="0">
                    <a:pos x="75" y="48"/>
                  </a:cxn>
                  <a:cxn ang="0">
                    <a:pos x="119" y="23"/>
                  </a:cxn>
                  <a:cxn ang="0">
                    <a:pos x="132" y="3"/>
                  </a:cxn>
                  <a:cxn ang="0">
                    <a:pos x="146" y="24"/>
                  </a:cxn>
                  <a:cxn ang="0">
                    <a:pos x="159" y="27"/>
                  </a:cxn>
                  <a:cxn ang="0">
                    <a:pos x="184" y="18"/>
                  </a:cxn>
                  <a:cxn ang="0">
                    <a:pos x="198" y="27"/>
                  </a:cxn>
                  <a:cxn ang="0">
                    <a:pos x="228" y="43"/>
                  </a:cxn>
                  <a:cxn ang="0">
                    <a:pos x="240" y="47"/>
                  </a:cxn>
                  <a:cxn ang="0">
                    <a:pos x="236" y="61"/>
                  </a:cxn>
                  <a:cxn ang="0">
                    <a:pos x="263" y="82"/>
                  </a:cxn>
                  <a:cxn ang="0">
                    <a:pos x="271" y="68"/>
                  </a:cxn>
                  <a:cxn ang="0">
                    <a:pos x="297" y="70"/>
                  </a:cxn>
                  <a:cxn ang="0">
                    <a:pos x="317" y="89"/>
                  </a:cxn>
                  <a:cxn ang="0">
                    <a:pos x="331" y="94"/>
                  </a:cxn>
                  <a:cxn ang="0">
                    <a:pos x="360" y="127"/>
                  </a:cxn>
                </a:cxnLst>
                <a:rect l="0" t="0" r="r" b="b"/>
                <a:pathLst>
                  <a:path w="378" h="222">
                    <a:moveTo>
                      <a:pt x="378" y="136"/>
                    </a:moveTo>
                    <a:lnTo>
                      <a:pt x="371" y="143"/>
                    </a:lnTo>
                    <a:lnTo>
                      <a:pt x="360" y="142"/>
                    </a:lnTo>
                    <a:lnTo>
                      <a:pt x="355" y="149"/>
                    </a:lnTo>
                    <a:lnTo>
                      <a:pt x="350" y="156"/>
                    </a:lnTo>
                    <a:lnTo>
                      <a:pt x="341" y="159"/>
                    </a:lnTo>
                    <a:lnTo>
                      <a:pt x="339" y="164"/>
                    </a:lnTo>
                    <a:lnTo>
                      <a:pt x="338" y="176"/>
                    </a:lnTo>
                    <a:lnTo>
                      <a:pt x="333" y="185"/>
                    </a:lnTo>
                    <a:lnTo>
                      <a:pt x="324" y="187"/>
                    </a:lnTo>
                    <a:lnTo>
                      <a:pt x="324" y="193"/>
                    </a:lnTo>
                    <a:lnTo>
                      <a:pt x="311" y="203"/>
                    </a:lnTo>
                    <a:lnTo>
                      <a:pt x="296" y="206"/>
                    </a:lnTo>
                    <a:lnTo>
                      <a:pt x="291" y="201"/>
                    </a:lnTo>
                    <a:lnTo>
                      <a:pt x="283" y="201"/>
                    </a:lnTo>
                    <a:lnTo>
                      <a:pt x="276" y="210"/>
                    </a:lnTo>
                    <a:lnTo>
                      <a:pt x="271" y="222"/>
                    </a:lnTo>
                    <a:lnTo>
                      <a:pt x="271" y="208"/>
                    </a:lnTo>
                    <a:lnTo>
                      <a:pt x="263" y="197"/>
                    </a:lnTo>
                    <a:lnTo>
                      <a:pt x="227" y="201"/>
                    </a:lnTo>
                    <a:lnTo>
                      <a:pt x="213" y="188"/>
                    </a:lnTo>
                    <a:lnTo>
                      <a:pt x="205" y="183"/>
                    </a:lnTo>
                    <a:lnTo>
                      <a:pt x="172" y="182"/>
                    </a:lnTo>
                    <a:lnTo>
                      <a:pt x="166" y="192"/>
                    </a:lnTo>
                    <a:lnTo>
                      <a:pt x="162" y="201"/>
                    </a:lnTo>
                    <a:lnTo>
                      <a:pt x="152" y="209"/>
                    </a:lnTo>
                    <a:lnTo>
                      <a:pt x="143" y="213"/>
                    </a:lnTo>
                    <a:lnTo>
                      <a:pt x="132" y="214"/>
                    </a:lnTo>
                    <a:lnTo>
                      <a:pt x="121" y="213"/>
                    </a:lnTo>
                    <a:lnTo>
                      <a:pt x="114" y="207"/>
                    </a:lnTo>
                    <a:lnTo>
                      <a:pt x="100" y="202"/>
                    </a:lnTo>
                    <a:lnTo>
                      <a:pt x="97" y="196"/>
                    </a:lnTo>
                    <a:lnTo>
                      <a:pt x="71" y="176"/>
                    </a:lnTo>
                    <a:lnTo>
                      <a:pt x="61" y="164"/>
                    </a:lnTo>
                    <a:lnTo>
                      <a:pt x="33" y="140"/>
                    </a:lnTo>
                    <a:lnTo>
                      <a:pt x="23" y="127"/>
                    </a:lnTo>
                    <a:lnTo>
                      <a:pt x="23" y="110"/>
                    </a:lnTo>
                    <a:lnTo>
                      <a:pt x="21" y="97"/>
                    </a:lnTo>
                    <a:lnTo>
                      <a:pt x="8" y="91"/>
                    </a:lnTo>
                    <a:lnTo>
                      <a:pt x="0" y="82"/>
                    </a:lnTo>
                    <a:lnTo>
                      <a:pt x="0" y="73"/>
                    </a:lnTo>
                    <a:lnTo>
                      <a:pt x="1" y="68"/>
                    </a:lnTo>
                    <a:lnTo>
                      <a:pt x="17" y="83"/>
                    </a:lnTo>
                    <a:lnTo>
                      <a:pt x="19" y="83"/>
                    </a:lnTo>
                    <a:lnTo>
                      <a:pt x="24" y="69"/>
                    </a:lnTo>
                    <a:lnTo>
                      <a:pt x="40" y="62"/>
                    </a:lnTo>
                    <a:lnTo>
                      <a:pt x="57" y="57"/>
                    </a:lnTo>
                    <a:lnTo>
                      <a:pt x="75" y="48"/>
                    </a:lnTo>
                    <a:lnTo>
                      <a:pt x="81" y="36"/>
                    </a:lnTo>
                    <a:lnTo>
                      <a:pt x="119" y="23"/>
                    </a:lnTo>
                    <a:lnTo>
                      <a:pt x="123" y="0"/>
                    </a:lnTo>
                    <a:lnTo>
                      <a:pt x="132" y="3"/>
                    </a:lnTo>
                    <a:lnTo>
                      <a:pt x="140" y="15"/>
                    </a:lnTo>
                    <a:lnTo>
                      <a:pt x="146" y="24"/>
                    </a:lnTo>
                    <a:lnTo>
                      <a:pt x="153" y="24"/>
                    </a:lnTo>
                    <a:lnTo>
                      <a:pt x="159" y="27"/>
                    </a:lnTo>
                    <a:lnTo>
                      <a:pt x="174" y="13"/>
                    </a:lnTo>
                    <a:lnTo>
                      <a:pt x="184" y="18"/>
                    </a:lnTo>
                    <a:lnTo>
                      <a:pt x="190" y="27"/>
                    </a:lnTo>
                    <a:lnTo>
                      <a:pt x="198" y="27"/>
                    </a:lnTo>
                    <a:lnTo>
                      <a:pt x="218" y="31"/>
                    </a:lnTo>
                    <a:lnTo>
                      <a:pt x="228" y="43"/>
                    </a:lnTo>
                    <a:lnTo>
                      <a:pt x="239" y="45"/>
                    </a:lnTo>
                    <a:lnTo>
                      <a:pt x="240" y="47"/>
                    </a:lnTo>
                    <a:lnTo>
                      <a:pt x="240" y="50"/>
                    </a:lnTo>
                    <a:lnTo>
                      <a:pt x="236" y="61"/>
                    </a:lnTo>
                    <a:lnTo>
                      <a:pt x="255" y="79"/>
                    </a:lnTo>
                    <a:lnTo>
                      <a:pt x="263" y="82"/>
                    </a:lnTo>
                    <a:lnTo>
                      <a:pt x="274" y="74"/>
                    </a:lnTo>
                    <a:lnTo>
                      <a:pt x="271" y="68"/>
                    </a:lnTo>
                    <a:lnTo>
                      <a:pt x="272" y="62"/>
                    </a:lnTo>
                    <a:lnTo>
                      <a:pt x="297" y="70"/>
                    </a:lnTo>
                    <a:lnTo>
                      <a:pt x="317" y="73"/>
                    </a:lnTo>
                    <a:lnTo>
                      <a:pt x="317" y="89"/>
                    </a:lnTo>
                    <a:lnTo>
                      <a:pt x="326" y="96"/>
                    </a:lnTo>
                    <a:lnTo>
                      <a:pt x="331" y="94"/>
                    </a:lnTo>
                    <a:lnTo>
                      <a:pt x="340" y="99"/>
                    </a:lnTo>
                    <a:lnTo>
                      <a:pt x="360" y="127"/>
                    </a:lnTo>
                    <a:lnTo>
                      <a:pt x="378" y="13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5" name="Freeform 208"/>
              <p:cNvSpPr>
                <a:spLocks noChangeAspect="1"/>
              </p:cNvSpPr>
              <p:nvPr/>
            </p:nvSpPr>
            <p:spPr bwMode="gray">
              <a:xfrm>
                <a:off x="5149056" y="2837210"/>
                <a:ext cx="109538" cy="68263"/>
              </a:xfrm>
              <a:custGeom>
                <a:avLst/>
                <a:gdLst/>
                <a:ahLst/>
                <a:cxnLst>
                  <a:cxn ang="0">
                    <a:pos x="32" y="208"/>
                  </a:cxn>
                  <a:cxn ang="0">
                    <a:pos x="31" y="192"/>
                  </a:cxn>
                  <a:cxn ang="0">
                    <a:pos x="26" y="163"/>
                  </a:cxn>
                  <a:cxn ang="0">
                    <a:pos x="3" y="143"/>
                  </a:cxn>
                  <a:cxn ang="0">
                    <a:pos x="3" y="118"/>
                  </a:cxn>
                  <a:cxn ang="0">
                    <a:pos x="15" y="94"/>
                  </a:cxn>
                  <a:cxn ang="0">
                    <a:pos x="26" y="82"/>
                  </a:cxn>
                  <a:cxn ang="0">
                    <a:pos x="11" y="66"/>
                  </a:cxn>
                  <a:cxn ang="0">
                    <a:pos x="3" y="51"/>
                  </a:cxn>
                  <a:cxn ang="0">
                    <a:pos x="0" y="29"/>
                  </a:cxn>
                  <a:cxn ang="0">
                    <a:pos x="3" y="8"/>
                  </a:cxn>
                  <a:cxn ang="0">
                    <a:pos x="20" y="0"/>
                  </a:cxn>
                  <a:cxn ang="0">
                    <a:pos x="32" y="4"/>
                  </a:cxn>
                  <a:cxn ang="0">
                    <a:pos x="26" y="19"/>
                  </a:cxn>
                  <a:cxn ang="0">
                    <a:pos x="37" y="27"/>
                  </a:cxn>
                  <a:cxn ang="0">
                    <a:pos x="51" y="27"/>
                  </a:cxn>
                  <a:cxn ang="0">
                    <a:pos x="85" y="31"/>
                  </a:cxn>
                  <a:cxn ang="0">
                    <a:pos x="126" y="32"/>
                  </a:cxn>
                  <a:cxn ang="0">
                    <a:pos x="170" y="40"/>
                  </a:cxn>
                  <a:cxn ang="0">
                    <a:pos x="187" y="35"/>
                  </a:cxn>
                  <a:cxn ang="0">
                    <a:pos x="206" y="23"/>
                  </a:cxn>
                  <a:cxn ang="0">
                    <a:pos x="226" y="13"/>
                  </a:cxn>
                  <a:cxn ang="0">
                    <a:pos x="252" y="4"/>
                  </a:cxn>
                  <a:cxn ang="0">
                    <a:pos x="272" y="5"/>
                  </a:cxn>
                  <a:cxn ang="0">
                    <a:pos x="278" y="10"/>
                  </a:cxn>
                  <a:cxn ang="0">
                    <a:pos x="308" y="19"/>
                  </a:cxn>
                  <a:cxn ang="0">
                    <a:pos x="328" y="32"/>
                  </a:cxn>
                  <a:cxn ang="0">
                    <a:pos x="346" y="31"/>
                  </a:cxn>
                  <a:cxn ang="0">
                    <a:pos x="343" y="47"/>
                  </a:cxn>
                  <a:cxn ang="0">
                    <a:pos x="338" y="58"/>
                  </a:cxn>
                  <a:cxn ang="0">
                    <a:pos x="319" y="63"/>
                  </a:cxn>
                  <a:cxn ang="0">
                    <a:pos x="306" y="78"/>
                  </a:cxn>
                  <a:cxn ang="0">
                    <a:pos x="306" y="107"/>
                  </a:cxn>
                  <a:cxn ang="0">
                    <a:pos x="298" y="110"/>
                  </a:cxn>
                  <a:cxn ang="0">
                    <a:pos x="295" y="116"/>
                  </a:cxn>
                  <a:cxn ang="0">
                    <a:pos x="284" y="126"/>
                  </a:cxn>
                  <a:cxn ang="0">
                    <a:pos x="287" y="129"/>
                  </a:cxn>
                  <a:cxn ang="0">
                    <a:pos x="292" y="131"/>
                  </a:cxn>
                  <a:cxn ang="0">
                    <a:pos x="296" y="138"/>
                  </a:cxn>
                  <a:cxn ang="0">
                    <a:pos x="299" y="148"/>
                  </a:cxn>
                  <a:cxn ang="0">
                    <a:pos x="310" y="163"/>
                  </a:cxn>
                  <a:cxn ang="0">
                    <a:pos x="311" y="169"/>
                  </a:cxn>
                  <a:cxn ang="0">
                    <a:pos x="303" y="167"/>
                  </a:cxn>
                  <a:cxn ang="0">
                    <a:pos x="280" y="171"/>
                  </a:cxn>
                  <a:cxn ang="0">
                    <a:pos x="262" y="161"/>
                  </a:cxn>
                  <a:cxn ang="0">
                    <a:pos x="242" y="169"/>
                  </a:cxn>
                  <a:cxn ang="0">
                    <a:pos x="228" y="171"/>
                  </a:cxn>
                  <a:cxn ang="0">
                    <a:pos x="219" y="179"/>
                  </a:cxn>
                  <a:cxn ang="0">
                    <a:pos x="208" y="180"/>
                  </a:cxn>
                  <a:cxn ang="0">
                    <a:pos x="206" y="199"/>
                  </a:cxn>
                  <a:cxn ang="0">
                    <a:pos x="192" y="212"/>
                  </a:cxn>
                  <a:cxn ang="0">
                    <a:pos x="172" y="215"/>
                  </a:cxn>
                  <a:cxn ang="0">
                    <a:pos x="137" y="203"/>
                  </a:cxn>
                  <a:cxn ang="0">
                    <a:pos x="127" y="195"/>
                  </a:cxn>
                  <a:cxn ang="0">
                    <a:pos x="115" y="195"/>
                  </a:cxn>
                  <a:cxn ang="0">
                    <a:pos x="84" y="204"/>
                  </a:cxn>
                  <a:cxn ang="0">
                    <a:pos x="62" y="204"/>
                  </a:cxn>
                  <a:cxn ang="0">
                    <a:pos x="45" y="208"/>
                  </a:cxn>
                  <a:cxn ang="0">
                    <a:pos x="32" y="208"/>
                  </a:cxn>
                </a:cxnLst>
                <a:rect l="0" t="0" r="r" b="b"/>
                <a:pathLst>
                  <a:path w="346" h="215">
                    <a:moveTo>
                      <a:pt x="32" y="208"/>
                    </a:moveTo>
                    <a:lnTo>
                      <a:pt x="31" y="192"/>
                    </a:lnTo>
                    <a:lnTo>
                      <a:pt x="26" y="163"/>
                    </a:lnTo>
                    <a:lnTo>
                      <a:pt x="3" y="143"/>
                    </a:lnTo>
                    <a:lnTo>
                      <a:pt x="3" y="118"/>
                    </a:lnTo>
                    <a:lnTo>
                      <a:pt x="15" y="94"/>
                    </a:lnTo>
                    <a:lnTo>
                      <a:pt x="26" y="82"/>
                    </a:lnTo>
                    <a:lnTo>
                      <a:pt x="11" y="66"/>
                    </a:lnTo>
                    <a:lnTo>
                      <a:pt x="3" y="51"/>
                    </a:lnTo>
                    <a:lnTo>
                      <a:pt x="0" y="29"/>
                    </a:lnTo>
                    <a:lnTo>
                      <a:pt x="3" y="8"/>
                    </a:lnTo>
                    <a:lnTo>
                      <a:pt x="20" y="0"/>
                    </a:lnTo>
                    <a:lnTo>
                      <a:pt x="32" y="4"/>
                    </a:lnTo>
                    <a:lnTo>
                      <a:pt x="26" y="19"/>
                    </a:lnTo>
                    <a:lnTo>
                      <a:pt x="37" y="27"/>
                    </a:lnTo>
                    <a:lnTo>
                      <a:pt x="51" y="27"/>
                    </a:lnTo>
                    <a:lnTo>
                      <a:pt x="85" y="31"/>
                    </a:lnTo>
                    <a:lnTo>
                      <a:pt x="126" y="32"/>
                    </a:lnTo>
                    <a:lnTo>
                      <a:pt x="170" y="40"/>
                    </a:lnTo>
                    <a:lnTo>
                      <a:pt x="187" y="35"/>
                    </a:lnTo>
                    <a:lnTo>
                      <a:pt x="206" y="23"/>
                    </a:lnTo>
                    <a:lnTo>
                      <a:pt x="226" y="13"/>
                    </a:lnTo>
                    <a:lnTo>
                      <a:pt x="252" y="4"/>
                    </a:lnTo>
                    <a:lnTo>
                      <a:pt x="272" y="5"/>
                    </a:lnTo>
                    <a:lnTo>
                      <a:pt x="278" y="10"/>
                    </a:lnTo>
                    <a:lnTo>
                      <a:pt x="308" y="19"/>
                    </a:lnTo>
                    <a:lnTo>
                      <a:pt x="328" y="32"/>
                    </a:lnTo>
                    <a:lnTo>
                      <a:pt x="346" y="31"/>
                    </a:lnTo>
                    <a:lnTo>
                      <a:pt x="343" y="47"/>
                    </a:lnTo>
                    <a:lnTo>
                      <a:pt x="338" y="58"/>
                    </a:lnTo>
                    <a:lnTo>
                      <a:pt x="319" y="63"/>
                    </a:lnTo>
                    <a:lnTo>
                      <a:pt x="306" y="78"/>
                    </a:lnTo>
                    <a:lnTo>
                      <a:pt x="306" y="107"/>
                    </a:lnTo>
                    <a:lnTo>
                      <a:pt x="298" y="110"/>
                    </a:lnTo>
                    <a:lnTo>
                      <a:pt x="295" y="116"/>
                    </a:lnTo>
                    <a:lnTo>
                      <a:pt x="284" y="126"/>
                    </a:lnTo>
                    <a:lnTo>
                      <a:pt x="287" y="129"/>
                    </a:lnTo>
                    <a:lnTo>
                      <a:pt x="292" y="131"/>
                    </a:lnTo>
                    <a:lnTo>
                      <a:pt x="296" y="138"/>
                    </a:lnTo>
                    <a:lnTo>
                      <a:pt x="299" y="148"/>
                    </a:lnTo>
                    <a:lnTo>
                      <a:pt x="310" y="163"/>
                    </a:lnTo>
                    <a:lnTo>
                      <a:pt x="311" y="169"/>
                    </a:lnTo>
                    <a:lnTo>
                      <a:pt x="303" y="167"/>
                    </a:lnTo>
                    <a:lnTo>
                      <a:pt x="280" y="171"/>
                    </a:lnTo>
                    <a:lnTo>
                      <a:pt x="262" y="161"/>
                    </a:lnTo>
                    <a:lnTo>
                      <a:pt x="242" y="169"/>
                    </a:lnTo>
                    <a:lnTo>
                      <a:pt x="228" y="171"/>
                    </a:lnTo>
                    <a:lnTo>
                      <a:pt x="219" y="179"/>
                    </a:lnTo>
                    <a:lnTo>
                      <a:pt x="208" y="180"/>
                    </a:lnTo>
                    <a:lnTo>
                      <a:pt x="206" y="199"/>
                    </a:lnTo>
                    <a:lnTo>
                      <a:pt x="192" y="212"/>
                    </a:lnTo>
                    <a:lnTo>
                      <a:pt x="172" y="215"/>
                    </a:lnTo>
                    <a:lnTo>
                      <a:pt x="137" y="203"/>
                    </a:lnTo>
                    <a:lnTo>
                      <a:pt x="127" y="195"/>
                    </a:lnTo>
                    <a:lnTo>
                      <a:pt x="115" y="195"/>
                    </a:lnTo>
                    <a:lnTo>
                      <a:pt x="84" y="204"/>
                    </a:lnTo>
                    <a:lnTo>
                      <a:pt x="62" y="204"/>
                    </a:lnTo>
                    <a:lnTo>
                      <a:pt x="45" y="208"/>
                    </a:lnTo>
                    <a:lnTo>
                      <a:pt x="32" y="2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6" name="Freeform 209"/>
              <p:cNvSpPr>
                <a:spLocks noChangeAspect="1"/>
              </p:cNvSpPr>
              <p:nvPr/>
            </p:nvSpPr>
            <p:spPr bwMode="gray">
              <a:xfrm>
                <a:off x="4995069" y="2778472"/>
                <a:ext cx="101600" cy="87313"/>
              </a:xfrm>
              <a:custGeom>
                <a:avLst/>
                <a:gdLst/>
                <a:ahLst/>
                <a:cxnLst>
                  <a:cxn ang="0">
                    <a:pos x="258" y="62"/>
                  </a:cxn>
                  <a:cxn ang="0">
                    <a:pos x="215" y="50"/>
                  </a:cxn>
                  <a:cxn ang="0">
                    <a:pos x="180" y="12"/>
                  </a:cxn>
                  <a:cxn ang="0">
                    <a:pos x="164" y="7"/>
                  </a:cxn>
                  <a:cxn ang="0">
                    <a:pos x="148" y="3"/>
                  </a:cxn>
                  <a:cxn ang="0">
                    <a:pos x="149" y="15"/>
                  </a:cxn>
                  <a:cxn ang="0">
                    <a:pos x="138" y="19"/>
                  </a:cxn>
                  <a:cxn ang="0">
                    <a:pos x="111" y="34"/>
                  </a:cxn>
                  <a:cxn ang="0">
                    <a:pos x="118" y="56"/>
                  </a:cxn>
                  <a:cxn ang="0">
                    <a:pos x="94" y="73"/>
                  </a:cxn>
                  <a:cxn ang="0">
                    <a:pos x="95" y="95"/>
                  </a:cxn>
                  <a:cxn ang="0">
                    <a:pos x="81" y="93"/>
                  </a:cxn>
                  <a:cxn ang="0">
                    <a:pos x="73" y="90"/>
                  </a:cxn>
                  <a:cxn ang="0">
                    <a:pos x="57" y="76"/>
                  </a:cxn>
                  <a:cxn ang="0">
                    <a:pos x="30" y="92"/>
                  </a:cxn>
                  <a:cxn ang="0">
                    <a:pos x="8" y="93"/>
                  </a:cxn>
                  <a:cxn ang="0">
                    <a:pos x="16" y="135"/>
                  </a:cxn>
                  <a:cxn ang="0">
                    <a:pos x="38" y="116"/>
                  </a:cxn>
                  <a:cxn ang="0">
                    <a:pos x="65" y="113"/>
                  </a:cxn>
                  <a:cxn ang="0">
                    <a:pos x="75" y="128"/>
                  </a:cxn>
                  <a:cxn ang="0">
                    <a:pos x="103" y="175"/>
                  </a:cxn>
                  <a:cxn ang="0">
                    <a:pos x="91" y="187"/>
                  </a:cxn>
                  <a:cxn ang="0">
                    <a:pos x="119" y="216"/>
                  </a:cxn>
                  <a:cxn ang="0">
                    <a:pos x="135" y="238"/>
                  </a:cxn>
                  <a:cxn ang="0">
                    <a:pos x="183" y="245"/>
                  </a:cxn>
                  <a:cxn ang="0">
                    <a:pos x="219" y="276"/>
                  </a:cxn>
                  <a:cxn ang="0">
                    <a:pos x="203" y="237"/>
                  </a:cxn>
                  <a:cxn ang="0">
                    <a:pos x="173" y="211"/>
                  </a:cxn>
                  <a:cxn ang="0">
                    <a:pos x="156" y="190"/>
                  </a:cxn>
                  <a:cxn ang="0">
                    <a:pos x="144" y="170"/>
                  </a:cxn>
                  <a:cxn ang="0">
                    <a:pos x="143" y="157"/>
                  </a:cxn>
                  <a:cxn ang="0">
                    <a:pos x="128" y="137"/>
                  </a:cxn>
                  <a:cxn ang="0">
                    <a:pos x="124" y="126"/>
                  </a:cxn>
                  <a:cxn ang="0">
                    <a:pos x="129" y="97"/>
                  </a:cxn>
                  <a:cxn ang="0">
                    <a:pos x="151" y="116"/>
                  </a:cxn>
                  <a:cxn ang="0">
                    <a:pos x="182" y="101"/>
                  </a:cxn>
                  <a:cxn ang="0">
                    <a:pos x="200" y="105"/>
                  </a:cxn>
                  <a:cxn ang="0">
                    <a:pos x="210" y="106"/>
                  </a:cxn>
                  <a:cxn ang="0">
                    <a:pos x="229" y="106"/>
                  </a:cxn>
                  <a:cxn ang="0">
                    <a:pos x="246" y="106"/>
                  </a:cxn>
                  <a:cxn ang="0">
                    <a:pos x="256" y="113"/>
                  </a:cxn>
                  <a:cxn ang="0">
                    <a:pos x="273" y="115"/>
                  </a:cxn>
                  <a:cxn ang="0">
                    <a:pos x="283" y="111"/>
                  </a:cxn>
                  <a:cxn ang="0">
                    <a:pos x="288" y="125"/>
                  </a:cxn>
                  <a:cxn ang="0">
                    <a:pos x="307" y="125"/>
                  </a:cxn>
                  <a:cxn ang="0">
                    <a:pos x="305" y="109"/>
                  </a:cxn>
                  <a:cxn ang="0">
                    <a:pos x="311" y="100"/>
                  </a:cxn>
                  <a:cxn ang="0">
                    <a:pos x="322" y="100"/>
                  </a:cxn>
                  <a:cxn ang="0">
                    <a:pos x="316" y="98"/>
                  </a:cxn>
                  <a:cxn ang="0">
                    <a:pos x="304" y="93"/>
                  </a:cxn>
                  <a:cxn ang="0">
                    <a:pos x="297" y="89"/>
                  </a:cxn>
                  <a:cxn ang="0">
                    <a:pos x="297" y="83"/>
                  </a:cxn>
                  <a:cxn ang="0">
                    <a:pos x="302" y="79"/>
                  </a:cxn>
                  <a:cxn ang="0">
                    <a:pos x="297" y="74"/>
                  </a:cxn>
                  <a:cxn ang="0">
                    <a:pos x="291" y="73"/>
                  </a:cxn>
                  <a:cxn ang="0">
                    <a:pos x="291" y="63"/>
                  </a:cxn>
                  <a:cxn ang="0">
                    <a:pos x="284" y="50"/>
                  </a:cxn>
                </a:cxnLst>
                <a:rect l="0" t="0" r="r" b="b"/>
                <a:pathLst>
                  <a:path w="322" h="276">
                    <a:moveTo>
                      <a:pt x="284" y="50"/>
                    </a:moveTo>
                    <a:lnTo>
                      <a:pt x="272" y="58"/>
                    </a:lnTo>
                    <a:lnTo>
                      <a:pt x="258" y="62"/>
                    </a:lnTo>
                    <a:lnTo>
                      <a:pt x="241" y="63"/>
                    </a:lnTo>
                    <a:lnTo>
                      <a:pt x="226" y="54"/>
                    </a:lnTo>
                    <a:lnTo>
                      <a:pt x="215" y="50"/>
                    </a:lnTo>
                    <a:lnTo>
                      <a:pt x="204" y="35"/>
                    </a:lnTo>
                    <a:lnTo>
                      <a:pt x="189" y="28"/>
                    </a:lnTo>
                    <a:lnTo>
                      <a:pt x="180" y="12"/>
                    </a:lnTo>
                    <a:lnTo>
                      <a:pt x="167" y="7"/>
                    </a:lnTo>
                    <a:lnTo>
                      <a:pt x="167" y="4"/>
                    </a:lnTo>
                    <a:lnTo>
                      <a:pt x="164" y="7"/>
                    </a:lnTo>
                    <a:lnTo>
                      <a:pt x="155" y="1"/>
                    </a:lnTo>
                    <a:lnTo>
                      <a:pt x="151" y="0"/>
                    </a:lnTo>
                    <a:lnTo>
                      <a:pt x="148" y="3"/>
                    </a:lnTo>
                    <a:lnTo>
                      <a:pt x="148" y="8"/>
                    </a:lnTo>
                    <a:lnTo>
                      <a:pt x="149" y="14"/>
                    </a:lnTo>
                    <a:lnTo>
                      <a:pt x="149" y="15"/>
                    </a:lnTo>
                    <a:lnTo>
                      <a:pt x="145" y="14"/>
                    </a:lnTo>
                    <a:lnTo>
                      <a:pt x="138" y="14"/>
                    </a:lnTo>
                    <a:lnTo>
                      <a:pt x="138" y="19"/>
                    </a:lnTo>
                    <a:lnTo>
                      <a:pt x="134" y="22"/>
                    </a:lnTo>
                    <a:lnTo>
                      <a:pt x="114" y="29"/>
                    </a:lnTo>
                    <a:lnTo>
                      <a:pt x="111" y="34"/>
                    </a:lnTo>
                    <a:lnTo>
                      <a:pt x="112" y="38"/>
                    </a:lnTo>
                    <a:lnTo>
                      <a:pt x="118" y="45"/>
                    </a:lnTo>
                    <a:lnTo>
                      <a:pt x="118" y="56"/>
                    </a:lnTo>
                    <a:lnTo>
                      <a:pt x="113" y="63"/>
                    </a:lnTo>
                    <a:lnTo>
                      <a:pt x="105" y="65"/>
                    </a:lnTo>
                    <a:lnTo>
                      <a:pt x="94" y="73"/>
                    </a:lnTo>
                    <a:lnTo>
                      <a:pt x="97" y="78"/>
                    </a:lnTo>
                    <a:lnTo>
                      <a:pt x="94" y="83"/>
                    </a:lnTo>
                    <a:lnTo>
                      <a:pt x="95" y="95"/>
                    </a:lnTo>
                    <a:lnTo>
                      <a:pt x="90" y="99"/>
                    </a:lnTo>
                    <a:lnTo>
                      <a:pt x="86" y="99"/>
                    </a:lnTo>
                    <a:lnTo>
                      <a:pt x="81" y="93"/>
                    </a:lnTo>
                    <a:lnTo>
                      <a:pt x="78" y="93"/>
                    </a:lnTo>
                    <a:lnTo>
                      <a:pt x="75" y="90"/>
                    </a:lnTo>
                    <a:lnTo>
                      <a:pt x="73" y="90"/>
                    </a:lnTo>
                    <a:lnTo>
                      <a:pt x="73" y="94"/>
                    </a:lnTo>
                    <a:lnTo>
                      <a:pt x="68" y="95"/>
                    </a:lnTo>
                    <a:lnTo>
                      <a:pt x="57" y="76"/>
                    </a:lnTo>
                    <a:lnTo>
                      <a:pt x="54" y="76"/>
                    </a:lnTo>
                    <a:lnTo>
                      <a:pt x="47" y="92"/>
                    </a:lnTo>
                    <a:lnTo>
                      <a:pt x="30" y="92"/>
                    </a:lnTo>
                    <a:lnTo>
                      <a:pt x="24" y="87"/>
                    </a:lnTo>
                    <a:lnTo>
                      <a:pt x="21" y="92"/>
                    </a:lnTo>
                    <a:lnTo>
                      <a:pt x="8" y="93"/>
                    </a:lnTo>
                    <a:lnTo>
                      <a:pt x="0" y="87"/>
                    </a:lnTo>
                    <a:lnTo>
                      <a:pt x="4" y="108"/>
                    </a:lnTo>
                    <a:lnTo>
                      <a:pt x="16" y="135"/>
                    </a:lnTo>
                    <a:lnTo>
                      <a:pt x="21" y="138"/>
                    </a:lnTo>
                    <a:lnTo>
                      <a:pt x="27" y="137"/>
                    </a:lnTo>
                    <a:lnTo>
                      <a:pt x="38" y="116"/>
                    </a:lnTo>
                    <a:lnTo>
                      <a:pt x="44" y="99"/>
                    </a:lnTo>
                    <a:lnTo>
                      <a:pt x="57" y="103"/>
                    </a:lnTo>
                    <a:lnTo>
                      <a:pt x="65" y="113"/>
                    </a:lnTo>
                    <a:lnTo>
                      <a:pt x="68" y="113"/>
                    </a:lnTo>
                    <a:lnTo>
                      <a:pt x="73" y="119"/>
                    </a:lnTo>
                    <a:lnTo>
                      <a:pt x="75" y="128"/>
                    </a:lnTo>
                    <a:lnTo>
                      <a:pt x="75" y="143"/>
                    </a:lnTo>
                    <a:lnTo>
                      <a:pt x="84" y="159"/>
                    </a:lnTo>
                    <a:lnTo>
                      <a:pt x="103" y="175"/>
                    </a:lnTo>
                    <a:lnTo>
                      <a:pt x="94" y="178"/>
                    </a:lnTo>
                    <a:lnTo>
                      <a:pt x="90" y="183"/>
                    </a:lnTo>
                    <a:lnTo>
                      <a:pt x="91" y="187"/>
                    </a:lnTo>
                    <a:lnTo>
                      <a:pt x="102" y="202"/>
                    </a:lnTo>
                    <a:lnTo>
                      <a:pt x="112" y="210"/>
                    </a:lnTo>
                    <a:lnTo>
                      <a:pt x="119" y="216"/>
                    </a:lnTo>
                    <a:lnTo>
                      <a:pt x="129" y="221"/>
                    </a:lnTo>
                    <a:lnTo>
                      <a:pt x="134" y="230"/>
                    </a:lnTo>
                    <a:lnTo>
                      <a:pt x="135" y="238"/>
                    </a:lnTo>
                    <a:lnTo>
                      <a:pt x="154" y="237"/>
                    </a:lnTo>
                    <a:lnTo>
                      <a:pt x="166" y="238"/>
                    </a:lnTo>
                    <a:lnTo>
                      <a:pt x="183" y="245"/>
                    </a:lnTo>
                    <a:lnTo>
                      <a:pt x="198" y="256"/>
                    </a:lnTo>
                    <a:lnTo>
                      <a:pt x="211" y="270"/>
                    </a:lnTo>
                    <a:lnTo>
                      <a:pt x="219" y="276"/>
                    </a:lnTo>
                    <a:lnTo>
                      <a:pt x="226" y="272"/>
                    </a:lnTo>
                    <a:lnTo>
                      <a:pt x="204" y="248"/>
                    </a:lnTo>
                    <a:lnTo>
                      <a:pt x="203" y="237"/>
                    </a:lnTo>
                    <a:lnTo>
                      <a:pt x="198" y="233"/>
                    </a:lnTo>
                    <a:lnTo>
                      <a:pt x="193" y="230"/>
                    </a:lnTo>
                    <a:lnTo>
                      <a:pt x="173" y="211"/>
                    </a:lnTo>
                    <a:lnTo>
                      <a:pt x="172" y="206"/>
                    </a:lnTo>
                    <a:lnTo>
                      <a:pt x="162" y="192"/>
                    </a:lnTo>
                    <a:lnTo>
                      <a:pt x="156" y="190"/>
                    </a:lnTo>
                    <a:lnTo>
                      <a:pt x="148" y="178"/>
                    </a:lnTo>
                    <a:lnTo>
                      <a:pt x="143" y="176"/>
                    </a:lnTo>
                    <a:lnTo>
                      <a:pt x="144" y="170"/>
                    </a:lnTo>
                    <a:lnTo>
                      <a:pt x="146" y="168"/>
                    </a:lnTo>
                    <a:lnTo>
                      <a:pt x="143" y="162"/>
                    </a:lnTo>
                    <a:lnTo>
                      <a:pt x="143" y="157"/>
                    </a:lnTo>
                    <a:lnTo>
                      <a:pt x="137" y="151"/>
                    </a:lnTo>
                    <a:lnTo>
                      <a:pt x="133" y="138"/>
                    </a:lnTo>
                    <a:lnTo>
                      <a:pt x="128" y="137"/>
                    </a:lnTo>
                    <a:lnTo>
                      <a:pt x="121" y="131"/>
                    </a:lnTo>
                    <a:lnTo>
                      <a:pt x="121" y="128"/>
                    </a:lnTo>
                    <a:lnTo>
                      <a:pt x="124" y="126"/>
                    </a:lnTo>
                    <a:lnTo>
                      <a:pt x="123" y="122"/>
                    </a:lnTo>
                    <a:lnTo>
                      <a:pt x="123" y="103"/>
                    </a:lnTo>
                    <a:lnTo>
                      <a:pt x="129" y="97"/>
                    </a:lnTo>
                    <a:lnTo>
                      <a:pt x="138" y="99"/>
                    </a:lnTo>
                    <a:lnTo>
                      <a:pt x="138" y="101"/>
                    </a:lnTo>
                    <a:lnTo>
                      <a:pt x="151" y="116"/>
                    </a:lnTo>
                    <a:lnTo>
                      <a:pt x="155" y="116"/>
                    </a:lnTo>
                    <a:lnTo>
                      <a:pt x="164" y="99"/>
                    </a:lnTo>
                    <a:lnTo>
                      <a:pt x="182" y="101"/>
                    </a:lnTo>
                    <a:lnTo>
                      <a:pt x="186" y="97"/>
                    </a:lnTo>
                    <a:lnTo>
                      <a:pt x="188" y="97"/>
                    </a:lnTo>
                    <a:lnTo>
                      <a:pt x="200" y="105"/>
                    </a:lnTo>
                    <a:lnTo>
                      <a:pt x="204" y="105"/>
                    </a:lnTo>
                    <a:lnTo>
                      <a:pt x="207" y="103"/>
                    </a:lnTo>
                    <a:lnTo>
                      <a:pt x="210" y="106"/>
                    </a:lnTo>
                    <a:lnTo>
                      <a:pt x="225" y="109"/>
                    </a:lnTo>
                    <a:lnTo>
                      <a:pt x="226" y="106"/>
                    </a:lnTo>
                    <a:lnTo>
                      <a:pt x="229" y="106"/>
                    </a:lnTo>
                    <a:lnTo>
                      <a:pt x="237" y="114"/>
                    </a:lnTo>
                    <a:lnTo>
                      <a:pt x="240" y="114"/>
                    </a:lnTo>
                    <a:lnTo>
                      <a:pt x="246" y="106"/>
                    </a:lnTo>
                    <a:lnTo>
                      <a:pt x="250" y="106"/>
                    </a:lnTo>
                    <a:lnTo>
                      <a:pt x="253" y="111"/>
                    </a:lnTo>
                    <a:lnTo>
                      <a:pt x="256" y="113"/>
                    </a:lnTo>
                    <a:lnTo>
                      <a:pt x="258" y="108"/>
                    </a:lnTo>
                    <a:lnTo>
                      <a:pt x="269" y="109"/>
                    </a:lnTo>
                    <a:lnTo>
                      <a:pt x="273" y="115"/>
                    </a:lnTo>
                    <a:lnTo>
                      <a:pt x="275" y="114"/>
                    </a:lnTo>
                    <a:lnTo>
                      <a:pt x="275" y="111"/>
                    </a:lnTo>
                    <a:lnTo>
                      <a:pt x="283" y="111"/>
                    </a:lnTo>
                    <a:lnTo>
                      <a:pt x="289" y="119"/>
                    </a:lnTo>
                    <a:lnTo>
                      <a:pt x="288" y="124"/>
                    </a:lnTo>
                    <a:lnTo>
                      <a:pt x="288" y="125"/>
                    </a:lnTo>
                    <a:lnTo>
                      <a:pt x="294" y="130"/>
                    </a:lnTo>
                    <a:lnTo>
                      <a:pt x="301" y="130"/>
                    </a:lnTo>
                    <a:lnTo>
                      <a:pt x="307" y="125"/>
                    </a:lnTo>
                    <a:lnTo>
                      <a:pt x="309" y="120"/>
                    </a:lnTo>
                    <a:lnTo>
                      <a:pt x="307" y="119"/>
                    </a:lnTo>
                    <a:lnTo>
                      <a:pt x="305" y="109"/>
                    </a:lnTo>
                    <a:lnTo>
                      <a:pt x="307" y="106"/>
                    </a:lnTo>
                    <a:lnTo>
                      <a:pt x="309" y="101"/>
                    </a:lnTo>
                    <a:lnTo>
                      <a:pt x="311" y="100"/>
                    </a:lnTo>
                    <a:lnTo>
                      <a:pt x="315" y="101"/>
                    </a:lnTo>
                    <a:lnTo>
                      <a:pt x="318" y="103"/>
                    </a:lnTo>
                    <a:lnTo>
                      <a:pt x="322" y="100"/>
                    </a:lnTo>
                    <a:lnTo>
                      <a:pt x="322" y="98"/>
                    </a:lnTo>
                    <a:lnTo>
                      <a:pt x="320" y="97"/>
                    </a:lnTo>
                    <a:lnTo>
                      <a:pt x="316" y="98"/>
                    </a:lnTo>
                    <a:lnTo>
                      <a:pt x="312" y="95"/>
                    </a:lnTo>
                    <a:lnTo>
                      <a:pt x="307" y="95"/>
                    </a:lnTo>
                    <a:lnTo>
                      <a:pt x="304" y="93"/>
                    </a:lnTo>
                    <a:lnTo>
                      <a:pt x="302" y="92"/>
                    </a:lnTo>
                    <a:lnTo>
                      <a:pt x="299" y="92"/>
                    </a:lnTo>
                    <a:lnTo>
                      <a:pt x="297" y="89"/>
                    </a:lnTo>
                    <a:lnTo>
                      <a:pt x="297" y="88"/>
                    </a:lnTo>
                    <a:lnTo>
                      <a:pt x="299" y="84"/>
                    </a:lnTo>
                    <a:lnTo>
                      <a:pt x="297" y="83"/>
                    </a:lnTo>
                    <a:lnTo>
                      <a:pt x="299" y="81"/>
                    </a:lnTo>
                    <a:lnTo>
                      <a:pt x="300" y="81"/>
                    </a:lnTo>
                    <a:lnTo>
                      <a:pt x="302" y="79"/>
                    </a:lnTo>
                    <a:lnTo>
                      <a:pt x="302" y="77"/>
                    </a:lnTo>
                    <a:lnTo>
                      <a:pt x="299" y="74"/>
                    </a:lnTo>
                    <a:lnTo>
                      <a:pt x="297" y="74"/>
                    </a:lnTo>
                    <a:lnTo>
                      <a:pt x="295" y="77"/>
                    </a:lnTo>
                    <a:lnTo>
                      <a:pt x="291" y="76"/>
                    </a:lnTo>
                    <a:lnTo>
                      <a:pt x="291" y="73"/>
                    </a:lnTo>
                    <a:lnTo>
                      <a:pt x="294" y="70"/>
                    </a:lnTo>
                    <a:lnTo>
                      <a:pt x="294" y="66"/>
                    </a:lnTo>
                    <a:lnTo>
                      <a:pt x="291" y="63"/>
                    </a:lnTo>
                    <a:lnTo>
                      <a:pt x="293" y="61"/>
                    </a:lnTo>
                    <a:lnTo>
                      <a:pt x="293" y="57"/>
                    </a:lnTo>
                    <a:lnTo>
                      <a:pt x="284" y="5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7" name="Freeform 210"/>
              <p:cNvSpPr>
                <a:spLocks noChangeAspect="1"/>
              </p:cNvSpPr>
              <p:nvPr/>
            </p:nvSpPr>
            <p:spPr bwMode="gray">
              <a:xfrm>
                <a:off x="5095081" y="2873722"/>
                <a:ext cx="31750" cy="68263"/>
              </a:xfrm>
              <a:custGeom>
                <a:avLst/>
                <a:gdLst/>
                <a:ahLst/>
                <a:cxnLst>
                  <a:cxn ang="0">
                    <a:pos x="48" y="215"/>
                  </a:cxn>
                  <a:cxn ang="0">
                    <a:pos x="39" y="210"/>
                  </a:cxn>
                  <a:cxn ang="0">
                    <a:pos x="38" y="200"/>
                  </a:cxn>
                  <a:cxn ang="0">
                    <a:pos x="31" y="190"/>
                  </a:cxn>
                  <a:cxn ang="0">
                    <a:pos x="13" y="183"/>
                  </a:cxn>
                  <a:cxn ang="0">
                    <a:pos x="4" y="168"/>
                  </a:cxn>
                  <a:cxn ang="0">
                    <a:pos x="0" y="160"/>
                  </a:cxn>
                  <a:cxn ang="0">
                    <a:pos x="7" y="161"/>
                  </a:cxn>
                  <a:cxn ang="0">
                    <a:pos x="7" y="152"/>
                  </a:cxn>
                  <a:cxn ang="0">
                    <a:pos x="4" y="139"/>
                  </a:cxn>
                  <a:cxn ang="0">
                    <a:pos x="7" y="125"/>
                  </a:cxn>
                  <a:cxn ang="0">
                    <a:pos x="8" y="123"/>
                  </a:cxn>
                  <a:cxn ang="0">
                    <a:pos x="8" y="114"/>
                  </a:cxn>
                  <a:cxn ang="0">
                    <a:pos x="10" y="106"/>
                  </a:cxn>
                  <a:cxn ang="0">
                    <a:pos x="6" y="94"/>
                  </a:cxn>
                  <a:cxn ang="0">
                    <a:pos x="15" y="64"/>
                  </a:cxn>
                  <a:cxn ang="0">
                    <a:pos x="10" y="58"/>
                  </a:cxn>
                  <a:cxn ang="0">
                    <a:pos x="2" y="56"/>
                  </a:cxn>
                  <a:cxn ang="0">
                    <a:pos x="7" y="40"/>
                  </a:cxn>
                  <a:cxn ang="0">
                    <a:pos x="5" y="29"/>
                  </a:cxn>
                  <a:cxn ang="0">
                    <a:pos x="10" y="15"/>
                  </a:cxn>
                  <a:cxn ang="0">
                    <a:pos x="17" y="10"/>
                  </a:cxn>
                  <a:cxn ang="0">
                    <a:pos x="23" y="0"/>
                  </a:cxn>
                  <a:cxn ang="0">
                    <a:pos x="31" y="7"/>
                  </a:cxn>
                  <a:cxn ang="0">
                    <a:pos x="45" y="9"/>
                  </a:cxn>
                  <a:cxn ang="0">
                    <a:pos x="51" y="20"/>
                  </a:cxn>
                  <a:cxn ang="0">
                    <a:pos x="61" y="24"/>
                  </a:cxn>
                  <a:cxn ang="0">
                    <a:pos x="74" y="40"/>
                  </a:cxn>
                  <a:cxn ang="0">
                    <a:pos x="69" y="76"/>
                  </a:cxn>
                  <a:cxn ang="0">
                    <a:pos x="69" y="93"/>
                  </a:cxn>
                  <a:cxn ang="0">
                    <a:pos x="77" y="113"/>
                  </a:cxn>
                  <a:cxn ang="0">
                    <a:pos x="94" y="130"/>
                  </a:cxn>
                  <a:cxn ang="0">
                    <a:pos x="97" y="140"/>
                  </a:cxn>
                  <a:cxn ang="0">
                    <a:pos x="97" y="155"/>
                  </a:cxn>
                  <a:cxn ang="0">
                    <a:pos x="83" y="166"/>
                  </a:cxn>
                  <a:cxn ang="0">
                    <a:pos x="75" y="183"/>
                  </a:cxn>
                  <a:cxn ang="0">
                    <a:pos x="65" y="190"/>
                  </a:cxn>
                  <a:cxn ang="0">
                    <a:pos x="63" y="203"/>
                  </a:cxn>
                  <a:cxn ang="0">
                    <a:pos x="58" y="209"/>
                  </a:cxn>
                  <a:cxn ang="0">
                    <a:pos x="49" y="215"/>
                  </a:cxn>
                  <a:cxn ang="0">
                    <a:pos x="48" y="215"/>
                  </a:cxn>
                </a:cxnLst>
                <a:rect l="0" t="0" r="r" b="b"/>
                <a:pathLst>
                  <a:path w="97" h="215">
                    <a:moveTo>
                      <a:pt x="48" y="215"/>
                    </a:moveTo>
                    <a:lnTo>
                      <a:pt x="39" y="210"/>
                    </a:lnTo>
                    <a:lnTo>
                      <a:pt x="38" y="200"/>
                    </a:lnTo>
                    <a:lnTo>
                      <a:pt x="31" y="190"/>
                    </a:lnTo>
                    <a:lnTo>
                      <a:pt x="13" y="183"/>
                    </a:lnTo>
                    <a:lnTo>
                      <a:pt x="4" y="168"/>
                    </a:lnTo>
                    <a:lnTo>
                      <a:pt x="0" y="160"/>
                    </a:lnTo>
                    <a:lnTo>
                      <a:pt x="7" y="161"/>
                    </a:lnTo>
                    <a:lnTo>
                      <a:pt x="7" y="152"/>
                    </a:lnTo>
                    <a:lnTo>
                      <a:pt x="4" y="139"/>
                    </a:lnTo>
                    <a:lnTo>
                      <a:pt x="7" y="125"/>
                    </a:lnTo>
                    <a:lnTo>
                      <a:pt x="8" y="123"/>
                    </a:lnTo>
                    <a:lnTo>
                      <a:pt x="8" y="114"/>
                    </a:lnTo>
                    <a:lnTo>
                      <a:pt x="10" y="106"/>
                    </a:lnTo>
                    <a:lnTo>
                      <a:pt x="6" y="94"/>
                    </a:lnTo>
                    <a:lnTo>
                      <a:pt x="15" y="64"/>
                    </a:lnTo>
                    <a:lnTo>
                      <a:pt x="10" y="58"/>
                    </a:lnTo>
                    <a:lnTo>
                      <a:pt x="2" y="56"/>
                    </a:lnTo>
                    <a:lnTo>
                      <a:pt x="7" y="40"/>
                    </a:lnTo>
                    <a:lnTo>
                      <a:pt x="5" y="29"/>
                    </a:lnTo>
                    <a:lnTo>
                      <a:pt x="10" y="15"/>
                    </a:lnTo>
                    <a:lnTo>
                      <a:pt x="17" y="10"/>
                    </a:lnTo>
                    <a:lnTo>
                      <a:pt x="23" y="0"/>
                    </a:lnTo>
                    <a:lnTo>
                      <a:pt x="31" y="7"/>
                    </a:lnTo>
                    <a:lnTo>
                      <a:pt x="45" y="9"/>
                    </a:lnTo>
                    <a:lnTo>
                      <a:pt x="51" y="20"/>
                    </a:lnTo>
                    <a:lnTo>
                      <a:pt x="61" y="24"/>
                    </a:lnTo>
                    <a:lnTo>
                      <a:pt x="74" y="40"/>
                    </a:lnTo>
                    <a:lnTo>
                      <a:pt x="69" y="76"/>
                    </a:lnTo>
                    <a:lnTo>
                      <a:pt x="69" y="93"/>
                    </a:lnTo>
                    <a:lnTo>
                      <a:pt x="77" y="113"/>
                    </a:lnTo>
                    <a:lnTo>
                      <a:pt x="94" y="130"/>
                    </a:lnTo>
                    <a:lnTo>
                      <a:pt x="97" y="140"/>
                    </a:lnTo>
                    <a:lnTo>
                      <a:pt x="97" y="155"/>
                    </a:lnTo>
                    <a:lnTo>
                      <a:pt x="83" y="166"/>
                    </a:lnTo>
                    <a:lnTo>
                      <a:pt x="75" y="183"/>
                    </a:lnTo>
                    <a:lnTo>
                      <a:pt x="65" y="190"/>
                    </a:lnTo>
                    <a:lnTo>
                      <a:pt x="63" y="203"/>
                    </a:lnTo>
                    <a:lnTo>
                      <a:pt x="58" y="209"/>
                    </a:lnTo>
                    <a:lnTo>
                      <a:pt x="49" y="215"/>
                    </a:lnTo>
                    <a:lnTo>
                      <a:pt x="48" y="2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8" name="Freeform 211"/>
              <p:cNvSpPr>
                <a:spLocks noChangeAspect="1"/>
              </p:cNvSpPr>
              <p:nvPr/>
            </p:nvSpPr>
            <p:spPr bwMode="gray">
              <a:xfrm>
                <a:off x="5125244" y="2500660"/>
                <a:ext cx="100013" cy="76200"/>
              </a:xfrm>
              <a:custGeom>
                <a:avLst/>
                <a:gdLst/>
                <a:ahLst/>
                <a:cxnLst>
                  <a:cxn ang="0">
                    <a:pos x="3" y="57"/>
                  </a:cxn>
                  <a:cxn ang="0">
                    <a:pos x="5" y="78"/>
                  </a:cxn>
                  <a:cxn ang="0">
                    <a:pos x="4" y="64"/>
                  </a:cxn>
                  <a:cxn ang="0">
                    <a:pos x="11" y="94"/>
                  </a:cxn>
                  <a:cxn ang="0">
                    <a:pos x="11" y="110"/>
                  </a:cxn>
                  <a:cxn ang="0">
                    <a:pos x="15" y="118"/>
                  </a:cxn>
                  <a:cxn ang="0">
                    <a:pos x="31" y="120"/>
                  </a:cxn>
                  <a:cxn ang="0">
                    <a:pos x="44" y="127"/>
                  </a:cxn>
                  <a:cxn ang="0">
                    <a:pos x="69" y="134"/>
                  </a:cxn>
                  <a:cxn ang="0">
                    <a:pos x="91" y="136"/>
                  </a:cxn>
                  <a:cxn ang="0">
                    <a:pos x="96" y="174"/>
                  </a:cxn>
                  <a:cxn ang="0">
                    <a:pos x="99" y="201"/>
                  </a:cxn>
                  <a:cxn ang="0">
                    <a:pos x="132" y="222"/>
                  </a:cxn>
                  <a:cxn ang="0">
                    <a:pos x="137" y="240"/>
                  </a:cxn>
                  <a:cxn ang="0">
                    <a:pos x="167" y="240"/>
                  </a:cxn>
                  <a:cxn ang="0">
                    <a:pos x="191" y="239"/>
                  </a:cxn>
                  <a:cxn ang="0">
                    <a:pos x="204" y="238"/>
                  </a:cxn>
                  <a:cxn ang="0">
                    <a:pos x="209" y="222"/>
                  </a:cxn>
                  <a:cxn ang="0">
                    <a:pos x="224" y="220"/>
                  </a:cxn>
                  <a:cxn ang="0">
                    <a:pos x="236" y="209"/>
                  </a:cxn>
                  <a:cxn ang="0">
                    <a:pos x="248" y="218"/>
                  </a:cxn>
                  <a:cxn ang="0">
                    <a:pos x="263" y="220"/>
                  </a:cxn>
                  <a:cxn ang="0">
                    <a:pos x="257" y="205"/>
                  </a:cxn>
                  <a:cxn ang="0">
                    <a:pos x="255" y="190"/>
                  </a:cxn>
                  <a:cxn ang="0">
                    <a:pos x="263" y="168"/>
                  </a:cxn>
                  <a:cxn ang="0">
                    <a:pos x="266" y="151"/>
                  </a:cxn>
                  <a:cxn ang="0">
                    <a:pos x="274" y="140"/>
                  </a:cxn>
                  <a:cxn ang="0">
                    <a:pos x="288" y="132"/>
                  </a:cxn>
                  <a:cxn ang="0">
                    <a:pos x="309" y="129"/>
                  </a:cxn>
                  <a:cxn ang="0">
                    <a:pos x="310" y="107"/>
                  </a:cxn>
                  <a:cxn ang="0">
                    <a:pos x="301" y="99"/>
                  </a:cxn>
                  <a:cxn ang="0">
                    <a:pos x="309" y="87"/>
                  </a:cxn>
                  <a:cxn ang="0">
                    <a:pos x="313" y="80"/>
                  </a:cxn>
                  <a:cxn ang="0">
                    <a:pos x="307" y="73"/>
                  </a:cxn>
                  <a:cxn ang="0">
                    <a:pos x="282" y="48"/>
                  </a:cxn>
                  <a:cxn ang="0">
                    <a:pos x="239" y="30"/>
                  </a:cxn>
                  <a:cxn ang="0">
                    <a:pos x="221" y="5"/>
                  </a:cxn>
                  <a:cxn ang="0">
                    <a:pos x="208" y="2"/>
                  </a:cxn>
                  <a:cxn ang="0">
                    <a:pos x="181" y="17"/>
                  </a:cxn>
                  <a:cxn ang="0">
                    <a:pos x="143" y="6"/>
                  </a:cxn>
                  <a:cxn ang="0">
                    <a:pos x="118" y="6"/>
                  </a:cxn>
                  <a:cxn ang="0">
                    <a:pos x="103" y="7"/>
                  </a:cxn>
                  <a:cxn ang="0">
                    <a:pos x="89" y="3"/>
                  </a:cxn>
                  <a:cxn ang="0">
                    <a:pos x="64" y="3"/>
                  </a:cxn>
                  <a:cxn ang="0">
                    <a:pos x="26" y="19"/>
                  </a:cxn>
                  <a:cxn ang="0">
                    <a:pos x="10" y="38"/>
                  </a:cxn>
                </a:cxnLst>
                <a:rect l="0" t="0" r="r" b="b"/>
                <a:pathLst>
                  <a:path w="317" h="244">
                    <a:moveTo>
                      <a:pt x="0" y="35"/>
                    </a:moveTo>
                    <a:lnTo>
                      <a:pt x="3" y="57"/>
                    </a:lnTo>
                    <a:lnTo>
                      <a:pt x="3" y="71"/>
                    </a:lnTo>
                    <a:lnTo>
                      <a:pt x="5" y="78"/>
                    </a:lnTo>
                    <a:lnTo>
                      <a:pt x="3" y="54"/>
                    </a:lnTo>
                    <a:lnTo>
                      <a:pt x="4" y="64"/>
                    </a:lnTo>
                    <a:lnTo>
                      <a:pt x="6" y="72"/>
                    </a:lnTo>
                    <a:lnTo>
                      <a:pt x="11" y="94"/>
                    </a:lnTo>
                    <a:lnTo>
                      <a:pt x="13" y="102"/>
                    </a:lnTo>
                    <a:lnTo>
                      <a:pt x="11" y="110"/>
                    </a:lnTo>
                    <a:lnTo>
                      <a:pt x="14" y="110"/>
                    </a:lnTo>
                    <a:lnTo>
                      <a:pt x="15" y="118"/>
                    </a:lnTo>
                    <a:lnTo>
                      <a:pt x="25" y="115"/>
                    </a:lnTo>
                    <a:lnTo>
                      <a:pt x="31" y="120"/>
                    </a:lnTo>
                    <a:lnTo>
                      <a:pt x="38" y="123"/>
                    </a:lnTo>
                    <a:lnTo>
                      <a:pt x="44" y="127"/>
                    </a:lnTo>
                    <a:lnTo>
                      <a:pt x="52" y="131"/>
                    </a:lnTo>
                    <a:lnTo>
                      <a:pt x="69" y="134"/>
                    </a:lnTo>
                    <a:lnTo>
                      <a:pt x="85" y="132"/>
                    </a:lnTo>
                    <a:lnTo>
                      <a:pt x="91" y="136"/>
                    </a:lnTo>
                    <a:lnTo>
                      <a:pt x="102" y="159"/>
                    </a:lnTo>
                    <a:lnTo>
                      <a:pt x="96" y="174"/>
                    </a:lnTo>
                    <a:lnTo>
                      <a:pt x="96" y="191"/>
                    </a:lnTo>
                    <a:lnTo>
                      <a:pt x="99" y="201"/>
                    </a:lnTo>
                    <a:lnTo>
                      <a:pt x="113" y="209"/>
                    </a:lnTo>
                    <a:lnTo>
                      <a:pt x="132" y="222"/>
                    </a:lnTo>
                    <a:lnTo>
                      <a:pt x="137" y="233"/>
                    </a:lnTo>
                    <a:lnTo>
                      <a:pt x="137" y="240"/>
                    </a:lnTo>
                    <a:lnTo>
                      <a:pt x="151" y="244"/>
                    </a:lnTo>
                    <a:lnTo>
                      <a:pt x="167" y="240"/>
                    </a:lnTo>
                    <a:lnTo>
                      <a:pt x="183" y="243"/>
                    </a:lnTo>
                    <a:lnTo>
                      <a:pt x="191" y="239"/>
                    </a:lnTo>
                    <a:lnTo>
                      <a:pt x="197" y="234"/>
                    </a:lnTo>
                    <a:lnTo>
                      <a:pt x="204" y="238"/>
                    </a:lnTo>
                    <a:lnTo>
                      <a:pt x="212" y="237"/>
                    </a:lnTo>
                    <a:lnTo>
                      <a:pt x="209" y="222"/>
                    </a:lnTo>
                    <a:lnTo>
                      <a:pt x="215" y="220"/>
                    </a:lnTo>
                    <a:lnTo>
                      <a:pt x="224" y="220"/>
                    </a:lnTo>
                    <a:lnTo>
                      <a:pt x="229" y="213"/>
                    </a:lnTo>
                    <a:lnTo>
                      <a:pt x="236" y="209"/>
                    </a:lnTo>
                    <a:lnTo>
                      <a:pt x="245" y="211"/>
                    </a:lnTo>
                    <a:lnTo>
                      <a:pt x="248" y="218"/>
                    </a:lnTo>
                    <a:lnTo>
                      <a:pt x="256" y="222"/>
                    </a:lnTo>
                    <a:lnTo>
                      <a:pt x="263" y="220"/>
                    </a:lnTo>
                    <a:lnTo>
                      <a:pt x="262" y="211"/>
                    </a:lnTo>
                    <a:lnTo>
                      <a:pt x="257" y="205"/>
                    </a:lnTo>
                    <a:lnTo>
                      <a:pt x="253" y="197"/>
                    </a:lnTo>
                    <a:lnTo>
                      <a:pt x="255" y="190"/>
                    </a:lnTo>
                    <a:lnTo>
                      <a:pt x="263" y="175"/>
                    </a:lnTo>
                    <a:lnTo>
                      <a:pt x="263" y="168"/>
                    </a:lnTo>
                    <a:lnTo>
                      <a:pt x="266" y="159"/>
                    </a:lnTo>
                    <a:lnTo>
                      <a:pt x="266" y="151"/>
                    </a:lnTo>
                    <a:lnTo>
                      <a:pt x="267" y="143"/>
                    </a:lnTo>
                    <a:lnTo>
                      <a:pt x="274" y="140"/>
                    </a:lnTo>
                    <a:lnTo>
                      <a:pt x="283" y="137"/>
                    </a:lnTo>
                    <a:lnTo>
                      <a:pt x="288" y="132"/>
                    </a:lnTo>
                    <a:lnTo>
                      <a:pt x="295" y="129"/>
                    </a:lnTo>
                    <a:lnTo>
                      <a:pt x="309" y="129"/>
                    </a:lnTo>
                    <a:lnTo>
                      <a:pt x="317" y="110"/>
                    </a:lnTo>
                    <a:lnTo>
                      <a:pt x="310" y="107"/>
                    </a:lnTo>
                    <a:lnTo>
                      <a:pt x="301" y="107"/>
                    </a:lnTo>
                    <a:lnTo>
                      <a:pt x="301" y="99"/>
                    </a:lnTo>
                    <a:lnTo>
                      <a:pt x="301" y="91"/>
                    </a:lnTo>
                    <a:lnTo>
                      <a:pt x="309" y="87"/>
                    </a:lnTo>
                    <a:lnTo>
                      <a:pt x="315" y="81"/>
                    </a:lnTo>
                    <a:lnTo>
                      <a:pt x="313" y="80"/>
                    </a:lnTo>
                    <a:lnTo>
                      <a:pt x="313" y="78"/>
                    </a:lnTo>
                    <a:lnTo>
                      <a:pt x="307" y="73"/>
                    </a:lnTo>
                    <a:lnTo>
                      <a:pt x="300" y="71"/>
                    </a:lnTo>
                    <a:lnTo>
                      <a:pt x="282" y="48"/>
                    </a:lnTo>
                    <a:lnTo>
                      <a:pt x="255" y="29"/>
                    </a:lnTo>
                    <a:lnTo>
                      <a:pt x="239" y="30"/>
                    </a:lnTo>
                    <a:lnTo>
                      <a:pt x="231" y="28"/>
                    </a:lnTo>
                    <a:lnTo>
                      <a:pt x="221" y="5"/>
                    </a:lnTo>
                    <a:lnTo>
                      <a:pt x="215" y="0"/>
                    </a:lnTo>
                    <a:lnTo>
                      <a:pt x="208" y="2"/>
                    </a:lnTo>
                    <a:lnTo>
                      <a:pt x="197" y="13"/>
                    </a:lnTo>
                    <a:lnTo>
                      <a:pt x="181" y="17"/>
                    </a:lnTo>
                    <a:lnTo>
                      <a:pt x="150" y="6"/>
                    </a:lnTo>
                    <a:lnTo>
                      <a:pt x="143" y="6"/>
                    </a:lnTo>
                    <a:lnTo>
                      <a:pt x="126" y="3"/>
                    </a:lnTo>
                    <a:lnTo>
                      <a:pt x="118" y="6"/>
                    </a:lnTo>
                    <a:lnTo>
                      <a:pt x="111" y="3"/>
                    </a:lnTo>
                    <a:lnTo>
                      <a:pt x="103" y="7"/>
                    </a:lnTo>
                    <a:lnTo>
                      <a:pt x="95" y="7"/>
                    </a:lnTo>
                    <a:lnTo>
                      <a:pt x="89" y="3"/>
                    </a:lnTo>
                    <a:lnTo>
                      <a:pt x="80" y="2"/>
                    </a:lnTo>
                    <a:lnTo>
                      <a:pt x="64" y="3"/>
                    </a:lnTo>
                    <a:lnTo>
                      <a:pt x="41" y="11"/>
                    </a:lnTo>
                    <a:lnTo>
                      <a:pt x="26" y="19"/>
                    </a:lnTo>
                    <a:lnTo>
                      <a:pt x="17" y="33"/>
                    </a:lnTo>
                    <a:lnTo>
                      <a:pt x="10" y="38"/>
                    </a:lnTo>
                    <a:lnTo>
                      <a:pt x="0" y="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9" name="Freeform 213"/>
              <p:cNvSpPr>
                <a:spLocks noChangeAspect="1"/>
              </p:cNvSpPr>
              <p:nvPr/>
            </p:nvSpPr>
            <p:spPr bwMode="gray">
              <a:xfrm>
                <a:off x="5053806" y="2700685"/>
                <a:ext cx="95250" cy="47625"/>
              </a:xfrm>
              <a:custGeom>
                <a:avLst/>
                <a:gdLst/>
                <a:ahLst/>
                <a:cxnLst>
                  <a:cxn ang="0">
                    <a:pos x="285" y="96"/>
                  </a:cxn>
                  <a:cxn ang="0">
                    <a:pos x="273" y="100"/>
                  </a:cxn>
                  <a:cxn ang="0">
                    <a:pos x="256" y="89"/>
                  </a:cxn>
                  <a:cxn ang="0">
                    <a:pos x="241" y="84"/>
                  </a:cxn>
                  <a:cxn ang="0">
                    <a:pos x="229" y="88"/>
                  </a:cxn>
                  <a:cxn ang="0">
                    <a:pos x="211" y="85"/>
                  </a:cxn>
                  <a:cxn ang="0">
                    <a:pos x="196" y="94"/>
                  </a:cxn>
                  <a:cxn ang="0">
                    <a:pos x="191" y="106"/>
                  </a:cxn>
                  <a:cxn ang="0">
                    <a:pos x="181" y="108"/>
                  </a:cxn>
                  <a:cxn ang="0">
                    <a:pos x="167" y="116"/>
                  </a:cxn>
                  <a:cxn ang="0">
                    <a:pos x="150" y="110"/>
                  </a:cxn>
                  <a:cxn ang="0">
                    <a:pos x="134" y="119"/>
                  </a:cxn>
                  <a:cxn ang="0">
                    <a:pos x="103" y="128"/>
                  </a:cxn>
                  <a:cxn ang="0">
                    <a:pos x="90" y="148"/>
                  </a:cxn>
                  <a:cxn ang="0">
                    <a:pos x="84" y="148"/>
                  </a:cxn>
                  <a:cxn ang="0">
                    <a:pos x="51" y="149"/>
                  </a:cxn>
                  <a:cxn ang="0">
                    <a:pos x="27" y="131"/>
                  </a:cxn>
                  <a:cxn ang="0">
                    <a:pos x="12" y="123"/>
                  </a:cxn>
                  <a:cxn ang="0">
                    <a:pos x="6" y="110"/>
                  </a:cxn>
                  <a:cxn ang="0">
                    <a:pos x="0" y="88"/>
                  </a:cxn>
                  <a:cxn ang="0">
                    <a:pos x="5" y="76"/>
                  </a:cxn>
                  <a:cxn ang="0">
                    <a:pos x="12" y="67"/>
                  </a:cxn>
                  <a:cxn ang="0">
                    <a:pos x="20" y="67"/>
                  </a:cxn>
                  <a:cxn ang="0">
                    <a:pos x="25" y="72"/>
                  </a:cxn>
                  <a:cxn ang="0">
                    <a:pos x="40" y="69"/>
                  </a:cxn>
                  <a:cxn ang="0">
                    <a:pos x="53" y="59"/>
                  </a:cxn>
                  <a:cxn ang="0">
                    <a:pos x="53" y="53"/>
                  </a:cxn>
                  <a:cxn ang="0">
                    <a:pos x="62" y="51"/>
                  </a:cxn>
                  <a:cxn ang="0">
                    <a:pos x="67" y="42"/>
                  </a:cxn>
                  <a:cxn ang="0">
                    <a:pos x="68" y="30"/>
                  </a:cxn>
                  <a:cxn ang="0">
                    <a:pos x="70" y="25"/>
                  </a:cxn>
                  <a:cxn ang="0">
                    <a:pos x="79" y="22"/>
                  </a:cxn>
                  <a:cxn ang="0">
                    <a:pos x="84" y="15"/>
                  </a:cxn>
                  <a:cxn ang="0">
                    <a:pos x="89" y="8"/>
                  </a:cxn>
                  <a:cxn ang="0">
                    <a:pos x="100" y="9"/>
                  </a:cxn>
                  <a:cxn ang="0">
                    <a:pos x="107" y="2"/>
                  </a:cxn>
                  <a:cxn ang="0">
                    <a:pos x="118" y="8"/>
                  </a:cxn>
                  <a:cxn ang="0">
                    <a:pos x="129" y="5"/>
                  </a:cxn>
                  <a:cxn ang="0">
                    <a:pos x="139" y="0"/>
                  </a:cxn>
                  <a:cxn ang="0">
                    <a:pos x="148" y="6"/>
                  </a:cxn>
                  <a:cxn ang="0">
                    <a:pos x="157" y="16"/>
                  </a:cxn>
                  <a:cxn ang="0">
                    <a:pos x="165" y="25"/>
                  </a:cxn>
                  <a:cxn ang="0">
                    <a:pos x="172" y="27"/>
                  </a:cxn>
                  <a:cxn ang="0">
                    <a:pos x="182" y="22"/>
                  </a:cxn>
                  <a:cxn ang="0">
                    <a:pos x="191" y="14"/>
                  </a:cxn>
                  <a:cxn ang="0">
                    <a:pos x="210" y="14"/>
                  </a:cxn>
                  <a:cxn ang="0">
                    <a:pos x="220" y="21"/>
                  </a:cxn>
                  <a:cxn ang="0">
                    <a:pos x="227" y="15"/>
                  </a:cxn>
                  <a:cxn ang="0">
                    <a:pos x="239" y="10"/>
                  </a:cxn>
                  <a:cxn ang="0">
                    <a:pos x="251" y="9"/>
                  </a:cxn>
                  <a:cxn ang="0">
                    <a:pos x="264" y="10"/>
                  </a:cxn>
                  <a:cxn ang="0">
                    <a:pos x="274" y="18"/>
                  </a:cxn>
                  <a:cxn ang="0">
                    <a:pos x="283" y="25"/>
                  </a:cxn>
                  <a:cxn ang="0">
                    <a:pos x="294" y="33"/>
                  </a:cxn>
                  <a:cxn ang="0">
                    <a:pos x="304" y="37"/>
                  </a:cxn>
                  <a:cxn ang="0">
                    <a:pos x="302" y="43"/>
                  </a:cxn>
                  <a:cxn ang="0">
                    <a:pos x="291" y="73"/>
                  </a:cxn>
                  <a:cxn ang="0">
                    <a:pos x="285" y="96"/>
                  </a:cxn>
                </a:cxnLst>
                <a:rect l="0" t="0" r="r" b="b"/>
                <a:pathLst>
                  <a:path w="304" h="149">
                    <a:moveTo>
                      <a:pt x="285" y="96"/>
                    </a:moveTo>
                    <a:lnTo>
                      <a:pt x="273" y="100"/>
                    </a:lnTo>
                    <a:lnTo>
                      <a:pt x="256" y="89"/>
                    </a:lnTo>
                    <a:lnTo>
                      <a:pt x="241" y="84"/>
                    </a:lnTo>
                    <a:lnTo>
                      <a:pt x="229" y="88"/>
                    </a:lnTo>
                    <a:lnTo>
                      <a:pt x="211" y="85"/>
                    </a:lnTo>
                    <a:lnTo>
                      <a:pt x="196" y="94"/>
                    </a:lnTo>
                    <a:lnTo>
                      <a:pt x="191" y="106"/>
                    </a:lnTo>
                    <a:lnTo>
                      <a:pt x="181" y="108"/>
                    </a:lnTo>
                    <a:lnTo>
                      <a:pt x="167" y="116"/>
                    </a:lnTo>
                    <a:lnTo>
                      <a:pt x="150" y="110"/>
                    </a:lnTo>
                    <a:lnTo>
                      <a:pt x="134" y="119"/>
                    </a:lnTo>
                    <a:lnTo>
                      <a:pt x="103" y="128"/>
                    </a:lnTo>
                    <a:lnTo>
                      <a:pt x="90" y="148"/>
                    </a:lnTo>
                    <a:lnTo>
                      <a:pt x="84" y="148"/>
                    </a:lnTo>
                    <a:lnTo>
                      <a:pt x="51" y="149"/>
                    </a:lnTo>
                    <a:lnTo>
                      <a:pt x="27" y="131"/>
                    </a:lnTo>
                    <a:lnTo>
                      <a:pt x="12" y="123"/>
                    </a:lnTo>
                    <a:lnTo>
                      <a:pt x="6" y="110"/>
                    </a:lnTo>
                    <a:lnTo>
                      <a:pt x="0" y="88"/>
                    </a:lnTo>
                    <a:lnTo>
                      <a:pt x="5" y="76"/>
                    </a:lnTo>
                    <a:lnTo>
                      <a:pt x="12" y="67"/>
                    </a:lnTo>
                    <a:lnTo>
                      <a:pt x="20" y="67"/>
                    </a:lnTo>
                    <a:lnTo>
                      <a:pt x="25" y="72"/>
                    </a:lnTo>
                    <a:lnTo>
                      <a:pt x="40" y="69"/>
                    </a:lnTo>
                    <a:lnTo>
                      <a:pt x="53" y="59"/>
                    </a:lnTo>
                    <a:lnTo>
                      <a:pt x="53" y="53"/>
                    </a:lnTo>
                    <a:lnTo>
                      <a:pt x="62" y="51"/>
                    </a:lnTo>
                    <a:lnTo>
                      <a:pt x="67" y="42"/>
                    </a:lnTo>
                    <a:lnTo>
                      <a:pt x="68" y="30"/>
                    </a:lnTo>
                    <a:lnTo>
                      <a:pt x="70" y="25"/>
                    </a:lnTo>
                    <a:lnTo>
                      <a:pt x="79" y="22"/>
                    </a:lnTo>
                    <a:lnTo>
                      <a:pt x="84" y="15"/>
                    </a:lnTo>
                    <a:lnTo>
                      <a:pt x="89" y="8"/>
                    </a:lnTo>
                    <a:lnTo>
                      <a:pt x="100" y="9"/>
                    </a:lnTo>
                    <a:lnTo>
                      <a:pt x="107" y="2"/>
                    </a:lnTo>
                    <a:lnTo>
                      <a:pt x="118" y="8"/>
                    </a:lnTo>
                    <a:lnTo>
                      <a:pt x="129" y="5"/>
                    </a:lnTo>
                    <a:lnTo>
                      <a:pt x="139" y="0"/>
                    </a:lnTo>
                    <a:lnTo>
                      <a:pt x="148" y="6"/>
                    </a:lnTo>
                    <a:lnTo>
                      <a:pt x="157" y="16"/>
                    </a:lnTo>
                    <a:lnTo>
                      <a:pt x="165" y="25"/>
                    </a:lnTo>
                    <a:lnTo>
                      <a:pt x="172" y="27"/>
                    </a:lnTo>
                    <a:lnTo>
                      <a:pt x="182" y="22"/>
                    </a:lnTo>
                    <a:lnTo>
                      <a:pt x="191" y="14"/>
                    </a:lnTo>
                    <a:lnTo>
                      <a:pt x="210" y="14"/>
                    </a:lnTo>
                    <a:lnTo>
                      <a:pt x="220" y="21"/>
                    </a:lnTo>
                    <a:lnTo>
                      <a:pt x="227" y="15"/>
                    </a:lnTo>
                    <a:lnTo>
                      <a:pt x="239" y="10"/>
                    </a:lnTo>
                    <a:lnTo>
                      <a:pt x="251" y="9"/>
                    </a:lnTo>
                    <a:lnTo>
                      <a:pt x="264" y="10"/>
                    </a:lnTo>
                    <a:lnTo>
                      <a:pt x="274" y="18"/>
                    </a:lnTo>
                    <a:lnTo>
                      <a:pt x="283" y="25"/>
                    </a:lnTo>
                    <a:lnTo>
                      <a:pt x="294" y="33"/>
                    </a:lnTo>
                    <a:lnTo>
                      <a:pt x="304" y="37"/>
                    </a:lnTo>
                    <a:lnTo>
                      <a:pt x="302" y="43"/>
                    </a:lnTo>
                    <a:lnTo>
                      <a:pt x="291" y="73"/>
                    </a:lnTo>
                    <a:lnTo>
                      <a:pt x="285" y="9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0" name="Freeform 214"/>
              <p:cNvSpPr>
                <a:spLocks noChangeAspect="1"/>
              </p:cNvSpPr>
              <p:nvPr/>
            </p:nvSpPr>
            <p:spPr bwMode="gray">
              <a:xfrm>
                <a:off x="4993481" y="2770535"/>
                <a:ext cx="53975" cy="39688"/>
              </a:xfrm>
              <a:custGeom>
                <a:avLst/>
                <a:gdLst/>
                <a:ahLst/>
                <a:cxnLst>
                  <a:cxn ang="0">
                    <a:pos x="136" y="4"/>
                  </a:cxn>
                  <a:cxn ang="0">
                    <a:pos x="117" y="10"/>
                  </a:cxn>
                  <a:cxn ang="0">
                    <a:pos x="108" y="19"/>
                  </a:cxn>
                  <a:cxn ang="0">
                    <a:pos x="75" y="17"/>
                  </a:cxn>
                  <a:cxn ang="0">
                    <a:pos x="58" y="33"/>
                  </a:cxn>
                  <a:cxn ang="0">
                    <a:pos x="14" y="31"/>
                  </a:cxn>
                  <a:cxn ang="0">
                    <a:pos x="0" y="48"/>
                  </a:cxn>
                  <a:cxn ang="0">
                    <a:pos x="2" y="54"/>
                  </a:cxn>
                  <a:cxn ang="0">
                    <a:pos x="5" y="60"/>
                  </a:cxn>
                  <a:cxn ang="0">
                    <a:pos x="9" y="74"/>
                  </a:cxn>
                  <a:cxn ang="0">
                    <a:pos x="11" y="85"/>
                  </a:cxn>
                  <a:cxn ang="0">
                    <a:pos x="21" y="94"/>
                  </a:cxn>
                  <a:cxn ang="0">
                    <a:pos x="27" y="98"/>
                  </a:cxn>
                  <a:cxn ang="0">
                    <a:pos x="22" y="106"/>
                  </a:cxn>
                  <a:cxn ang="0">
                    <a:pos x="12" y="106"/>
                  </a:cxn>
                  <a:cxn ang="0">
                    <a:pos x="14" y="117"/>
                  </a:cxn>
                  <a:cxn ang="0">
                    <a:pos x="30" y="111"/>
                  </a:cxn>
                  <a:cxn ang="0">
                    <a:pos x="53" y="116"/>
                  </a:cxn>
                  <a:cxn ang="0">
                    <a:pos x="63" y="100"/>
                  </a:cxn>
                  <a:cxn ang="0">
                    <a:pos x="79" y="118"/>
                  </a:cxn>
                  <a:cxn ang="0">
                    <a:pos x="81" y="114"/>
                  </a:cxn>
                  <a:cxn ang="0">
                    <a:pos x="87" y="117"/>
                  </a:cxn>
                  <a:cxn ang="0">
                    <a:pos x="96" y="123"/>
                  </a:cxn>
                  <a:cxn ang="0">
                    <a:pos x="100" y="107"/>
                  </a:cxn>
                  <a:cxn ang="0">
                    <a:pos x="100" y="97"/>
                  </a:cxn>
                  <a:cxn ang="0">
                    <a:pos x="119" y="87"/>
                  </a:cxn>
                  <a:cxn ang="0">
                    <a:pos x="124" y="69"/>
                  </a:cxn>
                  <a:cxn ang="0">
                    <a:pos x="117" y="58"/>
                  </a:cxn>
                  <a:cxn ang="0">
                    <a:pos x="140" y="46"/>
                  </a:cxn>
                  <a:cxn ang="0">
                    <a:pos x="144" y="38"/>
                  </a:cxn>
                  <a:cxn ang="0">
                    <a:pos x="155" y="39"/>
                  </a:cxn>
                  <a:cxn ang="0">
                    <a:pos x="154" y="32"/>
                  </a:cxn>
                  <a:cxn ang="0">
                    <a:pos x="157" y="24"/>
                  </a:cxn>
                  <a:cxn ang="0">
                    <a:pos x="170" y="31"/>
                  </a:cxn>
                  <a:cxn ang="0">
                    <a:pos x="173" y="31"/>
                  </a:cxn>
                  <a:cxn ang="0">
                    <a:pos x="160" y="4"/>
                  </a:cxn>
                  <a:cxn ang="0">
                    <a:pos x="145" y="0"/>
                  </a:cxn>
                </a:cxnLst>
                <a:rect l="0" t="0" r="r" b="b"/>
                <a:pathLst>
                  <a:path w="173" h="123">
                    <a:moveTo>
                      <a:pt x="145" y="0"/>
                    </a:moveTo>
                    <a:lnTo>
                      <a:pt x="136" y="4"/>
                    </a:lnTo>
                    <a:lnTo>
                      <a:pt x="134" y="12"/>
                    </a:lnTo>
                    <a:lnTo>
                      <a:pt x="117" y="10"/>
                    </a:lnTo>
                    <a:lnTo>
                      <a:pt x="113" y="10"/>
                    </a:lnTo>
                    <a:lnTo>
                      <a:pt x="108" y="19"/>
                    </a:lnTo>
                    <a:lnTo>
                      <a:pt x="88" y="15"/>
                    </a:lnTo>
                    <a:lnTo>
                      <a:pt x="75" y="17"/>
                    </a:lnTo>
                    <a:lnTo>
                      <a:pt x="66" y="28"/>
                    </a:lnTo>
                    <a:lnTo>
                      <a:pt x="58" y="33"/>
                    </a:lnTo>
                    <a:lnTo>
                      <a:pt x="30" y="31"/>
                    </a:lnTo>
                    <a:lnTo>
                      <a:pt x="14" y="31"/>
                    </a:lnTo>
                    <a:lnTo>
                      <a:pt x="2" y="41"/>
                    </a:lnTo>
                    <a:lnTo>
                      <a:pt x="0" y="48"/>
                    </a:lnTo>
                    <a:lnTo>
                      <a:pt x="0" y="53"/>
                    </a:lnTo>
                    <a:lnTo>
                      <a:pt x="2" y="54"/>
                    </a:lnTo>
                    <a:lnTo>
                      <a:pt x="7" y="53"/>
                    </a:lnTo>
                    <a:lnTo>
                      <a:pt x="5" y="60"/>
                    </a:lnTo>
                    <a:lnTo>
                      <a:pt x="4" y="68"/>
                    </a:lnTo>
                    <a:lnTo>
                      <a:pt x="9" y="74"/>
                    </a:lnTo>
                    <a:lnTo>
                      <a:pt x="9" y="82"/>
                    </a:lnTo>
                    <a:lnTo>
                      <a:pt x="11" y="85"/>
                    </a:lnTo>
                    <a:lnTo>
                      <a:pt x="18" y="89"/>
                    </a:lnTo>
                    <a:lnTo>
                      <a:pt x="21" y="94"/>
                    </a:lnTo>
                    <a:lnTo>
                      <a:pt x="25" y="95"/>
                    </a:lnTo>
                    <a:lnTo>
                      <a:pt x="27" y="98"/>
                    </a:lnTo>
                    <a:lnTo>
                      <a:pt x="26" y="103"/>
                    </a:lnTo>
                    <a:lnTo>
                      <a:pt x="22" y="106"/>
                    </a:lnTo>
                    <a:lnTo>
                      <a:pt x="17" y="107"/>
                    </a:lnTo>
                    <a:lnTo>
                      <a:pt x="12" y="106"/>
                    </a:lnTo>
                    <a:lnTo>
                      <a:pt x="6" y="111"/>
                    </a:lnTo>
                    <a:lnTo>
                      <a:pt x="14" y="117"/>
                    </a:lnTo>
                    <a:lnTo>
                      <a:pt x="27" y="116"/>
                    </a:lnTo>
                    <a:lnTo>
                      <a:pt x="30" y="111"/>
                    </a:lnTo>
                    <a:lnTo>
                      <a:pt x="36" y="116"/>
                    </a:lnTo>
                    <a:lnTo>
                      <a:pt x="53" y="116"/>
                    </a:lnTo>
                    <a:lnTo>
                      <a:pt x="60" y="100"/>
                    </a:lnTo>
                    <a:lnTo>
                      <a:pt x="63" y="100"/>
                    </a:lnTo>
                    <a:lnTo>
                      <a:pt x="74" y="119"/>
                    </a:lnTo>
                    <a:lnTo>
                      <a:pt x="79" y="118"/>
                    </a:lnTo>
                    <a:lnTo>
                      <a:pt x="79" y="114"/>
                    </a:lnTo>
                    <a:lnTo>
                      <a:pt x="81" y="114"/>
                    </a:lnTo>
                    <a:lnTo>
                      <a:pt x="84" y="117"/>
                    </a:lnTo>
                    <a:lnTo>
                      <a:pt x="87" y="117"/>
                    </a:lnTo>
                    <a:lnTo>
                      <a:pt x="92" y="123"/>
                    </a:lnTo>
                    <a:lnTo>
                      <a:pt x="96" y="123"/>
                    </a:lnTo>
                    <a:lnTo>
                      <a:pt x="101" y="119"/>
                    </a:lnTo>
                    <a:lnTo>
                      <a:pt x="100" y="107"/>
                    </a:lnTo>
                    <a:lnTo>
                      <a:pt x="103" y="102"/>
                    </a:lnTo>
                    <a:lnTo>
                      <a:pt x="100" y="97"/>
                    </a:lnTo>
                    <a:lnTo>
                      <a:pt x="111" y="89"/>
                    </a:lnTo>
                    <a:lnTo>
                      <a:pt x="119" y="87"/>
                    </a:lnTo>
                    <a:lnTo>
                      <a:pt x="124" y="80"/>
                    </a:lnTo>
                    <a:lnTo>
                      <a:pt x="124" y="69"/>
                    </a:lnTo>
                    <a:lnTo>
                      <a:pt x="118" y="62"/>
                    </a:lnTo>
                    <a:lnTo>
                      <a:pt x="117" y="58"/>
                    </a:lnTo>
                    <a:lnTo>
                      <a:pt x="120" y="53"/>
                    </a:lnTo>
                    <a:lnTo>
                      <a:pt x="140" y="46"/>
                    </a:lnTo>
                    <a:lnTo>
                      <a:pt x="144" y="43"/>
                    </a:lnTo>
                    <a:lnTo>
                      <a:pt x="144" y="38"/>
                    </a:lnTo>
                    <a:lnTo>
                      <a:pt x="151" y="38"/>
                    </a:lnTo>
                    <a:lnTo>
                      <a:pt x="155" y="39"/>
                    </a:lnTo>
                    <a:lnTo>
                      <a:pt x="155" y="38"/>
                    </a:lnTo>
                    <a:lnTo>
                      <a:pt x="154" y="32"/>
                    </a:lnTo>
                    <a:lnTo>
                      <a:pt x="154" y="27"/>
                    </a:lnTo>
                    <a:lnTo>
                      <a:pt x="157" y="24"/>
                    </a:lnTo>
                    <a:lnTo>
                      <a:pt x="161" y="25"/>
                    </a:lnTo>
                    <a:lnTo>
                      <a:pt x="170" y="31"/>
                    </a:lnTo>
                    <a:lnTo>
                      <a:pt x="173" y="28"/>
                    </a:lnTo>
                    <a:lnTo>
                      <a:pt x="173" y="31"/>
                    </a:lnTo>
                    <a:lnTo>
                      <a:pt x="165" y="17"/>
                    </a:lnTo>
                    <a:lnTo>
                      <a:pt x="160" y="4"/>
                    </a:lnTo>
                    <a:lnTo>
                      <a:pt x="152" y="0"/>
                    </a:lnTo>
                    <a:lnTo>
                      <a:pt x="14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1" name="Freeform 215"/>
              <p:cNvSpPr>
                <a:spLocks noChangeAspect="1"/>
              </p:cNvSpPr>
              <p:nvPr/>
            </p:nvSpPr>
            <p:spPr bwMode="gray">
              <a:xfrm>
                <a:off x="5117306" y="2881660"/>
                <a:ext cx="41275" cy="33338"/>
              </a:xfrm>
              <a:custGeom>
                <a:avLst/>
                <a:gdLst/>
                <a:ahLst/>
                <a:cxnLst>
                  <a:cxn ang="0">
                    <a:pos x="25" y="107"/>
                  </a:cxn>
                  <a:cxn ang="0">
                    <a:pos x="8" y="90"/>
                  </a:cxn>
                  <a:cxn ang="0">
                    <a:pos x="0" y="70"/>
                  </a:cxn>
                  <a:cxn ang="0">
                    <a:pos x="0" y="53"/>
                  </a:cxn>
                  <a:cxn ang="0">
                    <a:pos x="5" y="17"/>
                  </a:cxn>
                  <a:cxn ang="0">
                    <a:pos x="6" y="19"/>
                  </a:cxn>
                  <a:cxn ang="0">
                    <a:pos x="11" y="19"/>
                  </a:cxn>
                  <a:cxn ang="0">
                    <a:pos x="14" y="16"/>
                  </a:cxn>
                  <a:cxn ang="0">
                    <a:pos x="14" y="8"/>
                  </a:cxn>
                  <a:cxn ang="0">
                    <a:pos x="32" y="1"/>
                  </a:cxn>
                  <a:cxn ang="0">
                    <a:pos x="35" y="3"/>
                  </a:cxn>
                  <a:cxn ang="0">
                    <a:pos x="41" y="10"/>
                  </a:cxn>
                  <a:cxn ang="0">
                    <a:pos x="44" y="10"/>
                  </a:cxn>
                  <a:cxn ang="0">
                    <a:pos x="44" y="5"/>
                  </a:cxn>
                  <a:cxn ang="0">
                    <a:pos x="51" y="0"/>
                  </a:cxn>
                  <a:cxn ang="0">
                    <a:pos x="67" y="4"/>
                  </a:cxn>
                  <a:cxn ang="0">
                    <a:pos x="71" y="0"/>
                  </a:cxn>
                  <a:cxn ang="0">
                    <a:pos x="86" y="3"/>
                  </a:cxn>
                  <a:cxn ang="0">
                    <a:pos x="97" y="1"/>
                  </a:cxn>
                  <a:cxn ang="0">
                    <a:pos x="103" y="4"/>
                  </a:cxn>
                  <a:cxn ang="0">
                    <a:pos x="126" y="24"/>
                  </a:cxn>
                  <a:cxn ang="0">
                    <a:pos x="131" y="53"/>
                  </a:cxn>
                  <a:cxn ang="0">
                    <a:pos x="132" y="69"/>
                  </a:cxn>
                  <a:cxn ang="0">
                    <a:pos x="126" y="71"/>
                  </a:cxn>
                  <a:cxn ang="0">
                    <a:pos x="111" y="85"/>
                  </a:cxn>
                  <a:cxn ang="0">
                    <a:pos x="91" y="85"/>
                  </a:cxn>
                  <a:cxn ang="0">
                    <a:pos x="72" y="92"/>
                  </a:cxn>
                  <a:cxn ang="0">
                    <a:pos x="61" y="102"/>
                  </a:cxn>
                  <a:cxn ang="0">
                    <a:pos x="25" y="107"/>
                  </a:cxn>
                </a:cxnLst>
                <a:rect l="0" t="0" r="r" b="b"/>
                <a:pathLst>
                  <a:path w="132" h="107">
                    <a:moveTo>
                      <a:pt x="25" y="107"/>
                    </a:moveTo>
                    <a:lnTo>
                      <a:pt x="8" y="90"/>
                    </a:lnTo>
                    <a:lnTo>
                      <a:pt x="0" y="70"/>
                    </a:lnTo>
                    <a:lnTo>
                      <a:pt x="0" y="53"/>
                    </a:lnTo>
                    <a:lnTo>
                      <a:pt x="5" y="17"/>
                    </a:lnTo>
                    <a:lnTo>
                      <a:pt x="6" y="19"/>
                    </a:lnTo>
                    <a:lnTo>
                      <a:pt x="11" y="19"/>
                    </a:lnTo>
                    <a:lnTo>
                      <a:pt x="14" y="16"/>
                    </a:lnTo>
                    <a:lnTo>
                      <a:pt x="14" y="8"/>
                    </a:lnTo>
                    <a:lnTo>
                      <a:pt x="32" y="1"/>
                    </a:lnTo>
                    <a:lnTo>
                      <a:pt x="35" y="3"/>
                    </a:lnTo>
                    <a:lnTo>
                      <a:pt x="41" y="10"/>
                    </a:lnTo>
                    <a:lnTo>
                      <a:pt x="44" y="10"/>
                    </a:lnTo>
                    <a:lnTo>
                      <a:pt x="44" y="5"/>
                    </a:lnTo>
                    <a:lnTo>
                      <a:pt x="51" y="0"/>
                    </a:lnTo>
                    <a:lnTo>
                      <a:pt x="67" y="4"/>
                    </a:lnTo>
                    <a:lnTo>
                      <a:pt x="71" y="0"/>
                    </a:lnTo>
                    <a:lnTo>
                      <a:pt x="86" y="3"/>
                    </a:lnTo>
                    <a:lnTo>
                      <a:pt x="97" y="1"/>
                    </a:lnTo>
                    <a:lnTo>
                      <a:pt x="103" y="4"/>
                    </a:lnTo>
                    <a:lnTo>
                      <a:pt x="126" y="24"/>
                    </a:lnTo>
                    <a:lnTo>
                      <a:pt x="131" y="53"/>
                    </a:lnTo>
                    <a:lnTo>
                      <a:pt x="132" y="69"/>
                    </a:lnTo>
                    <a:lnTo>
                      <a:pt x="126" y="71"/>
                    </a:lnTo>
                    <a:lnTo>
                      <a:pt x="111" y="85"/>
                    </a:lnTo>
                    <a:lnTo>
                      <a:pt x="91" y="85"/>
                    </a:lnTo>
                    <a:lnTo>
                      <a:pt x="72" y="92"/>
                    </a:lnTo>
                    <a:lnTo>
                      <a:pt x="61" y="102"/>
                    </a:lnTo>
                    <a:lnTo>
                      <a:pt x="25" y="10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2" name="Freeform 216"/>
              <p:cNvSpPr>
                <a:spLocks noChangeAspect="1"/>
              </p:cNvSpPr>
              <p:nvPr/>
            </p:nvSpPr>
            <p:spPr bwMode="gray">
              <a:xfrm>
                <a:off x="5110956" y="2734022"/>
                <a:ext cx="165100" cy="115888"/>
              </a:xfrm>
              <a:custGeom>
                <a:avLst/>
                <a:gdLst/>
                <a:ahLst/>
                <a:cxnLst>
                  <a:cxn ang="0">
                    <a:pos x="449" y="356"/>
                  </a:cxn>
                  <a:cxn ang="0">
                    <a:pos x="399" y="334"/>
                  </a:cxn>
                  <a:cxn ang="0">
                    <a:pos x="373" y="328"/>
                  </a:cxn>
                  <a:cxn ang="0">
                    <a:pos x="327" y="347"/>
                  </a:cxn>
                  <a:cxn ang="0">
                    <a:pos x="291" y="364"/>
                  </a:cxn>
                  <a:cxn ang="0">
                    <a:pos x="206" y="355"/>
                  </a:cxn>
                  <a:cxn ang="0">
                    <a:pos x="158" y="351"/>
                  </a:cxn>
                  <a:cxn ang="0">
                    <a:pos x="153" y="328"/>
                  </a:cxn>
                  <a:cxn ang="0">
                    <a:pos x="131" y="322"/>
                  </a:cxn>
                  <a:cxn ang="0">
                    <a:pos x="134" y="295"/>
                  </a:cxn>
                  <a:cxn ang="0">
                    <a:pos x="115" y="293"/>
                  </a:cxn>
                  <a:cxn ang="0">
                    <a:pos x="72" y="270"/>
                  </a:cxn>
                  <a:cxn ang="0">
                    <a:pos x="69" y="246"/>
                  </a:cxn>
                  <a:cxn ang="0">
                    <a:pos x="49" y="238"/>
                  </a:cxn>
                  <a:cxn ang="0">
                    <a:pos x="35" y="207"/>
                  </a:cxn>
                  <a:cxn ang="0">
                    <a:pos x="19" y="182"/>
                  </a:cxn>
                  <a:cxn ang="0">
                    <a:pos x="0" y="172"/>
                  </a:cxn>
                  <a:cxn ang="0">
                    <a:pos x="35" y="162"/>
                  </a:cxn>
                  <a:cxn ang="0">
                    <a:pos x="59" y="138"/>
                  </a:cxn>
                  <a:cxn ang="0">
                    <a:pos x="73" y="112"/>
                  </a:cxn>
                  <a:cxn ang="0">
                    <a:pos x="91" y="85"/>
                  </a:cxn>
                  <a:cxn ang="0">
                    <a:pos x="99" y="63"/>
                  </a:cxn>
                  <a:cxn ang="0">
                    <a:pos x="110" y="46"/>
                  </a:cxn>
                  <a:cxn ang="0">
                    <a:pos x="132" y="39"/>
                  </a:cxn>
                  <a:cxn ang="0">
                    <a:pos x="144" y="25"/>
                  </a:cxn>
                  <a:cxn ang="0">
                    <a:pos x="168" y="22"/>
                  </a:cxn>
                  <a:cxn ang="0">
                    <a:pos x="210" y="27"/>
                  </a:cxn>
                  <a:cxn ang="0">
                    <a:pos x="241" y="22"/>
                  </a:cxn>
                  <a:cxn ang="0">
                    <a:pos x="261" y="37"/>
                  </a:cxn>
                  <a:cxn ang="0">
                    <a:pos x="295" y="21"/>
                  </a:cxn>
                  <a:cxn ang="0">
                    <a:pos x="346" y="0"/>
                  </a:cxn>
                  <a:cxn ang="0">
                    <a:pos x="360" y="1"/>
                  </a:cxn>
                  <a:cxn ang="0">
                    <a:pos x="386" y="25"/>
                  </a:cxn>
                  <a:cxn ang="0">
                    <a:pos x="397" y="55"/>
                  </a:cxn>
                  <a:cxn ang="0">
                    <a:pos x="422" y="97"/>
                  </a:cxn>
                  <a:cxn ang="0">
                    <a:pos x="438" y="146"/>
                  </a:cxn>
                  <a:cxn ang="0">
                    <a:pos x="436" y="182"/>
                  </a:cxn>
                  <a:cxn ang="0">
                    <a:pos x="440" y="207"/>
                  </a:cxn>
                  <a:cxn ang="0">
                    <a:pos x="440" y="225"/>
                  </a:cxn>
                  <a:cxn ang="0">
                    <a:pos x="462" y="241"/>
                  </a:cxn>
                  <a:cxn ang="0">
                    <a:pos x="483" y="232"/>
                  </a:cxn>
                  <a:cxn ang="0">
                    <a:pos x="506" y="226"/>
                  </a:cxn>
                  <a:cxn ang="0">
                    <a:pos x="521" y="230"/>
                  </a:cxn>
                  <a:cxn ang="0">
                    <a:pos x="523" y="254"/>
                  </a:cxn>
                  <a:cxn ang="0">
                    <a:pos x="518" y="270"/>
                  </a:cxn>
                  <a:cxn ang="0">
                    <a:pos x="502" y="279"/>
                  </a:cxn>
                  <a:cxn ang="0">
                    <a:pos x="485" y="296"/>
                  </a:cxn>
                  <a:cxn ang="0">
                    <a:pos x="475" y="296"/>
                  </a:cxn>
                  <a:cxn ang="0">
                    <a:pos x="487" y="277"/>
                  </a:cxn>
                  <a:cxn ang="0">
                    <a:pos x="480" y="263"/>
                  </a:cxn>
                  <a:cxn ang="0">
                    <a:pos x="472" y="299"/>
                  </a:cxn>
                  <a:cxn ang="0">
                    <a:pos x="467" y="317"/>
                  </a:cxn>
                  <a:cxn ang="0">
                    <a:pos x="465" y="344"/>
                  </a:cxn>
                </a:cxnLst>
                <a:rect l="0" t="0" r="r" b="b"/>
                <a:pathLst>
                  <a:path w="523" h="364">
                    <a:moveTo>
                      <a:pt x="467" y="355"/>
                    </a:moveTo>
                    <a:lnTo>
                      <a:pt x="449" y="356"/>
                    </a:lnTo>
                    <a:lnTo>
                      <a:pt x="429" y="343"/>
                    </a:lnTo>
                    <a:lnTo>
                      <a:pt x="399" y="334"/>
                    </a:lnTo>
                    <a:lnTo>
                      <a:pt x="393" y="329"/>
                    </a:lnTo>
                    <a:lnTo>
                      <a:pt x="373" y="328"/>
                    </a:lnTo>
                    <a:lnTo>
                      <a:pt x="347" y="337"/>
                    </a:lnTo>
                    <a:lnTo>
                      <a:pt x="327" y="347"/>
                    </a:lnTo>
                    <a:lnTo>
                      <a:pt x="308" y="359"/>
                    </a:lnTo>
                    <a:lnTo>
                      <a:pt x="291" y="364"/>
                    </a:lnTo>
                    <a:lnTo>
                      <a:pt x="247" y="356"/>
                    </a:lnTo>
                    <a:lnTo>
                      <a:pt x="206" y="355"/>
                    </a:lnTo>
                    <a:lnTo>
                      <a:pt x="172" y="351"/>
                    </a:lnTo>
                    <a:lnTo>
                      <a:pt x="158" y="351"/>
                    </a:lnTo>
                    <a:lnTo>
                      <a:pt x="147" y="343"/>
                    </a:lnTo>
                    <a:lnTo>
                      <a:pt x="153" y="328"/>
                    </a:lnTo>
                    <a:lnTo>
                      <a:pt x="141" y="324"/>
                    </a:lnTo>
                    <a:lnTo>
                      <a:pt x="131" y="322"/>
                    </a:lnTo>
                    <a:lnTo>
                      <a:pt x="124" y="306"/>
                    </a:lnTo>
                    <a:lnTo>
                      <a:pt x="134" y="295"/>
                    </a:lnTo>
                    <a:lnTo>
                      <a:pt x="126" y="284"/>
                    </a:lnTo>
                    <a:lnTo>
                      <a:pt x="115" y="293"/>
                    </a:lnTo>
                    <a:lnTo>
                      <a:pt x="87" y="283"/>
                    </a:lnTo>
                    <a:lnTo>
                      <a:pt x="72" y="270"/>
                    </a:lnTo>
                    <a:lnTo>
                      <a:pt x="71" y="256"/>
                    </a:lnTo>
                    <a:lnTo>
                      <a:pt x="69" y="246"/>
                    </a:lnTo>
                    <a:lnTo>
                      <a:pt x="60" y="241"/>
                    </a:lnTo>
                    <a:lnTo>
                      <a:pt x="49" y="238"/>
                    </a:lnTo>
                    <a:lnTo>
                      <a:pt x="40" y="225"/>
                    </a:lnTo>
                    <a:lnTo>
                      <a:pt x="35" y="207"/>
                    </a:lnTo>
                    <a:lnTo>
                      <a:pt x="30" y="194"/>
                    </a:lnTo>
                    <a:lnTo>
                      <a:pt x="19" y="182"/>
                    </a:lnTo>
                    <a:lnTo>
                      <a:pt x="5" y="176"/>
                    </a:lnTo>
                    <a:lnTo>
                      <a:pt x="0" y="172"/>
                    </a:lnTo>
                    <a:lnTo>
                      <a:pt x="3" y="172"/>
                    </a:lnTo>
                    <a:lnTo>
                      <a:pt x="35" y="162"/>
                    </a:lnTo>
                    <a:lnTo>
                      <a:pt x="51" y="155"/>
                    </a:lnTo>
                    <a:lnTo>
                      <a:pt x="59" y="138"/>
                    </a:lnTo>
                    <a:lnTo>
                      <a:pt x="66" y="128"/>
                    </a:lnTo>
                    <a:lnTo>
                      <a:pt x="73" y="112"/>
                    </a:lnTo>
                    <a:lnTo>
                      <a:pt x="78" y="98"/>
                    </a:lnTo>
                    <a:lnTo>
                      <a:pt x="91" y="85"/>
                    </a:lnTo>
                    <a:lnTo>
                      <a:pt x="93" y="74"/>
                    </a:lnTo>
                    <a:lnTo>
                      <a:pt x="99" y="63"/>
                    </a:lnTo>
                    <a:lnTo>
                      <a:pt x="101" y="55"/>
                    </a:lnTo>
                    <a:lnTo>
                      <a:pt x="110" y="46"/>
                    </a:lnTo>
                    <a:lnTo>
                      <a:pt x="125" y="39"/>
                    </a:lnTo>
                    <a:lnTo>
                      <a:pt x="132" y="39"/>
                    </a:lnTo>
                    <a:lnTo>
                      <a:pt x="140" y="32"/>
                    </a:lnTo>
                    <a:lnTo>
                      <a:pt x="144" y="25"/>
                    </a:lnTo>
                    <a:lnTo>
                      <a:pt x="151" y="22"/>
                    </a:lnTo>
                    <a:lnTo>
                      <a:pt x="168" y="22"/>
                    </a:lnTo>
                    <a:lnTo>
                      <a:pt x="187" y="25"/>
                    </a:lnTo>
                    <a:lnTo>
                      <a:pt x="210" y="27"/>
                    </a:lnTo>
                    <a:lnTo>
                      <a:pt x="225" y="24"/>
                    </a:lnTo>
                    <a:lnTo>
                      <a:pt x="241" y="22"/>
                    </a:lnTo>
                    <a:lnTo>
                      <a:pt x="252" y="32"/>
                    </a:lnTo>
                    <a:lnTo>
                      <a:pt x="261" y="37"/>
                    </a:lnTo>
                    <a:lnTo>
                      <a:pt x="277" y="26"/>
                    </a:lnTo>
                    <a:lnTo>
                      <a:pt x="295" y="21"/>
                    </a:lnTo>
                    <a:lnTo>
                      <a:pt x="312" y="21"/>
                    </a:lnTo>
                    <a:lnTo>
                      <a:pt x="346" y="0"/>
                    </a:lnTo>
                    <a:lnTo>
                      <a:pt x="352" y="1"/>
                    </a:lnTo>
                    <a:lnTo>
                      <a:pt x="360" y="1"/>
                    </a:lnTo>
                    <a:lnTo>
                      <a:pt x="372" y="11"/>
                    </a:lnTo>
                    <a:lnTo>
                      <a:pt x="386" y="25"/>
                    </a:lnTo>
                    <a:lnTo>
                      <a:pt x="394" y="38"/>
                    </a:lnTo>
                    <a:lnTo>
                      <a:pt x="397" y="55"/>
                    </a:lnTo>
                    <a:lnTo>
                      <a:pt x="409" y="76"/>
                    </a:lnTo>
                    <a:lnTo>
                      <a:pt x="422" y="97"/>
                    </a:lnTo>
                    <a:lnTo>
                      <a:pt x="433" y="117"/>
                    </a:lnTo>
                    <a:lnTo>
                      <a:pt x="438" y="146"/>
                    </a:lnTo>
                    <a:lnTo>
                      <a:pt x="438" y="166"/>
                    </a:lnTo>
                    <a:lnTo>
                      <a:pt x="436" y="182"/>
                    </a:lnTo>
                    <a:lnTo>
                      <a:pt x="438" y="194"/>
                    </a:lnTo>
                    <a:lnTo>
                      <a:pt x="440" y="207"/>
                    </a:lnTo>
                    <a:lnTo>
                      <a:pt x="440" y="221"/>
                    </a:lnTo>
                    <a:lnTo>
                      <a:pt x="440" y="225"/>
                    </a:lnTo>
                    <a:lnTo>
                      <a:pt x="448" y="224"/>
                    </a:lnTo>
                    <a:lnTo>
                      <a:pt x="462" y="241"/>
                    </a:lnTo>
                    <a:lnTo>
                      <a:pt x="472" y="240"/>
                    </a:lnTo>
                    <a:lnTo>
                      <a:pt x="483" y="232"/>
                    </a:lnTo>
                    <a:lnTo>
                      <a:pt x="497" y="230"/>
                    </a:lnTo>
                    <a:lnTo>
                      <a:pt x="506" y="226"/>
                    </a:lnTo>
                    <a:lnTo>
                      <a:pt x="515" y="226"/>
                    </a:lnTo>
                    <a:lnTo>
                      <a:pt x="521" y="230"/>
                    </a:lnTo>
                    <a:lnTo>
                      <a:pt x="523" y="237"/>
                    </a:lnTo>
                    <a:lnTo>
                      <a:pt x="523" y="254"/>
                    </a:lnTo>
                    <a:lnTo>
                      <a:pt x="521" y="265"/>
                    </a:lnTo>
                    <a:lnTo>
                      <a:pt x="518" y="270"/>
                    </a:lnTo>
                    <a:lnTo>
                      <a:pt x="513" y="277"/>
                    </a:lnTo>
                    <a:lnTo>
                      <a:pt x="502" y="279"/>
                    </a:lnTo>
                    <a:lnTo>
                      <a:pt x="492" y="286"/>
                    </a:lnTo>
                    <a:lnTo>
                      <a:pt x="485" y="296"/>
                    </a:lnTo>
                    <a:lnTo>
                      <a:pt x="478" y="302"/>
                    </a:lnTo>
                    <a:lnTo>
                      <a:pt x="475" y="296"/>
                    </a:lnTo>
                    <a:lnTo>
                      <a:pt x="481" y="289"/>
                    </a:lnTo>
                    <a:lnTo>
                      <a:pt x="487" y="277"/>
                    </a:lnTo>
                    <a:lnTo>
                      <a:pt x="487" y="263"/>
                    </a:lnTo>
                    <a:lnTo>
                      <a:pt x="480" y="263"/>
                    </a:lnTo>
                    <a:lnTo>
                      <a:pt x="476" y="286"/>
                    </a:lnTo>
                    <a:lnTo>
                      <a:pt x="472" y="299"/>
                    </a:lnTo>
                    <a:lnTo>
                      <a:pt x="469" y="310"/>
                    </a:lnTo>
                    <a:lnTo>
                      <a:pt x="467" y="317"/>
                    </a:lnTo>
                    <a:lnTo>
                      <a:pt x="467" y="336"/>
                    </a:lnTo>
                    <a:lnTo>
                      <a:pt x="465" y="344"/>
                    </a:lnTo>
                    <a:lnTo>
                      <a:pt x="467" y="35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3" name="Freeform 217"/>
              <p:cNvSpPr>
                <a:spLocks noChangeAspect="1"/>
              </p:cNvSpPr>
              <p:nvPr/>
            </p:nvSpPr>
            <p:spPr bwMode="gray">
              <a:xfrm>
                <a:off x="5166519" y="2397472"/>
                <a:ext cx="85725" cy="69850"/>
              </a:xfrm>
              <a:custGeom>
                <a:avLst/>
                <a:gdLst/>
                <a:ahLst/>
                <a:cxnLst>
                  <a:cxn ang="0">
                    <a:pos x="124" y="0"/>
                  </a:cxn>
                  <a:cxn ang="0">
                    <a:pos x="140" y="5"/>
                  </a:cxn>
                  <a:cxn ang="0">
                    <a:pos x="159" y="13"/>
                  </a:cxn>
                  <a:cxn ang="0">
                    <a:pos x="184" y="21"/>
                  </a:cxn>
                  <a:cxn ang="0">
                    <a:pos x="239" y="26"/>
                  </a:cxn>
                  <a:cxn ang="0">
                    <a:pos x="253" y="15"/>
                  </a:cxn>
                  <a:cxn ang="0">
                    <a:pos x="265" y="22"/>
                  </a:cxn>
                  <a:cxn ang="0">
                    <a:pos x="264" y="38"/>
                  </a:cxn>
                  <a:cxn ang="0">
                    <a:pos x="244" y="64"/>
                  </a:cxn>
                  <a:cxn ang="0">
                    <a:pos x="242" y="91"/>
                  </a:cxn>
                  <a:cxn ang="0">
                    <a:pos x="240" y="116"/>
                  </a:cxn>
                  <a:cxn ang="0">
                    <a:pos x="243" y="127"/>
                  </a:cxn>
                  <a:cxn ang="0">
                    <a:pos x="232" y="143"/>
                  </a:cxn>
                  <a:cxn ang="0">
                    <a:pos x="224" y="154"/>
                  </a:cxn>
                  <a:cxn ang="0">
                    <a:pos x="237" y="162"/>
                  </a:cxn>
                  <a:cxn ang="0">
                    <a:pos x="261" y="178"/>
                  </a:cxn>
                  <a:cxn ang="0">
                    <a:pos x="250" y="194"/>
                  </a:cxn>
                  <a:cxn ang="0">
                    <a:pos x="233" y="176"/>
                  </a:cxn>
                  <a:cxn ang="0">
                    <a:pos x="229" y="198"/>
                  </a:cxn>
                  <a:cxn ang="0">
                    <a:pos x="224" y="220"/>
                  </a:cxn>
                  <a:cxn ang="0">
                    <a:pos x="206" y="215"/>
                  </a:cxn>
                  <a:cxn ang="0">
                    <a:pos x="183" y="220"/>
                  </a:cxn>
                  <a:cxn ang="0">
                    <a:pos x="153" y="201"/>
                  </a:cxn>
                  <a:cxn ang="0">
                    <a:pos x="134" y="186"/>
                  </a:cxn>
                  <a:cxn ang="0">
                    <a:pos x="104" y="171"/>
                  </a:cxn>
                  <a:cxn ang="0">
                    <a:pos x="65" y="185"/>
                  </a:cxn>
                  <a:cxn ang="0">
                    <a:pos x="50" y="192"/>
                  </a:cxn>
                  <a:cxn ang="0">
                    <a:pos x="56" y="155"/>
                  </a:cxn>
                  <a:cxn ang="0">
                    <a:pos x="60" y="139"/>
                  </a:cxn>
                  <a:cxn ang="0">
                    <a:pos x="43" y="144"/>
                  </a:cxn>
                  <a:cxn ang="0">
                    <a:pos x="28" y="140"/>
                  </a:cxn>
                  <a:cxn ang="0">
                    <a:pos x="14" y="139"/>
                  </a:cxn>
                  <a:cxn ang="0">
                    <a:pos x="5" y="119"/>
                  </a:cxn>
                  <a:cxn ang="0">
                    <a:pos x="7" y="100"/>
                  </a:cxn>
                  <a:cxn ang="0">
                    <a:pos x="16" y="94"/>
                  </a:cxn>
                  <a:cxn ang="0">
                    <a:pos x="3" y="79"/>
                  </a:cxn>
                  <a:cxn ang="0">
                    <a:pos x="5" y="72"/>
                  </a:cxn>
                  <a:cxn ang="0">
                    <a:pos x="3" y="49"/>
                  </a:cxn>
                  <a:cxn ang="0">
                    <a:pos x="35" y="38"/>
                  </a:cxn>
                  <a:cxn ang="0">
                    <a:pos x="39" y="30"/>
                  </a:cxn>
                  <a:cxn ang="0">
                    <a:pos x="54" y="21"/>
                  </a:cxn>
                  <a:cxn ang="0">
                    <a:pos x="77" y="13"/>
                  </a:cxn>
                  <a:cxn ang="0">
                    <a:pos x="108" y="16"/>
                  </a:cxn>
                  <a:cxn ang="0">
                    <a:pos x="111" y="5"/>
                  </a:cxn>
                </a:cxnLst>
                <a:rect l="0" t="0" r="r" b="b"/>
                <a:pathLst>
                  <a:path w="267" h="220">
                    <a:moveTo>
                      <a:pt x="121" y="5"/>
                    </a:moveTo>
                    <a:lnTo>
                      <a:pt x="124" y="0"/>
                    </a:lnTo>
                    <a:lnTo>
                      <a:pt x="131" y="9"/>
                    </a:lnTo>
                    <a:lnTo>
                      <a:pt x="140" y="5"/>
                    </a:lnTo>
                    <a:lnTo>
                      <a:pt x="147" y="6"/>
                    </a:lnTo>
                    <a:lnTo>
                      <a:pt x="159" y="13"/>
                    </a:lnTo>
                    <a:lnTo>
                      <a:pt x="179" y="15"/>
                    </a:lnTo>
                    <a:lnTo>
                      <a:pt x="184" y="21"/>
                    </a:lnTo>
                    <a:lnTo>
                      <a:pt x="196" y="25"/>
                    </a:lnTo>
                    <a:lnTo>
                      <a:pt x="239" y="26"/>
                    </a:lnTo>
                    <a:lnTo>
                      <a:pt x="250" y="22"/>
                    </a:lnTo>
                    <a:lnTo>
                      <a:pt x="253" y="15"/>
                    </a:lnTo>
                    <a:lnTo>
                      <a:pt x="260" y="16"/>
                    </a:lnTo>
                    <a:lnTo>
                      <a:pt x="265" y="22"/>
                    </a:lnTo>
                    <a:lnTo>
                      <a:pt x="267" y="30"/>
                    </a:lnTo>
                    <a:lnTo>
                      <a:pt x="264" y="38"/>
                    </a:lnTo>
                    <a:lnTo>
                      <a:pt x="253" y="49"/>
                    </a:lnTo>
                    <a:lnTo>
                      <a:pt x="244" y="64"/>
                    </a:lnTo>
                    <a:lnTo>
                      <a:pt x="238" y="78"/>
                    </a:lnTo>
                    <a:lnTo>
                      <a:pt x="242" y="91"/>
                    </a:lnTo>
                    <a:lnTo>
                      <a:pt x="239" y="110"/>
                    </a:lnTo>
                    <a:lnTo>
                      <a:pt x="240" y="116"/>
                    </a:lnTo>
                    <a:lnTo>
                      <a:pt x="243" y="121"/>
                    </a:lnTo>
                    <a:lnTo>
                      <a:pt x="243" y="127"/>
                    </a:lnTo>
                    <a:lnTo>
                      <a:pt x="240" y="134"/>
                    </a:lnTo>
                    <a:lnTo>
                      <a:pt x="232" y="143"/>
                    </a:lnTo>
                    <a:lnTo>
                      <a:pt x="227" y="146"/>
                    </a:lnTo>
                    <a:lnTo>
                      <a:pt x="224" y="154"/>
                    </a:lnTo>
                    <a:lnTo>
                      <a:pt x="228" y="161"/>
                    </a:lnTo>
                    <a:lnTo>
                      <a:pt x="237" y="162"/>
                    </a:lnTo>
                    <a:lnTo>
                      <a:pt x="250" y="161"/>
                    </a:lnTo>
                    <a:lnTo>
                      <a:pt x="261" y="178"/>
                    </a:lnTo>
                    <a:lnTo>
                      <a:pt x="260" y="194"/>
                    </a:lnTo>
                    <a:lnTo>
                      <a:pt x="250" y="194"/>
                    </a:lnTo>
                    <a:lnTo>
                      <a:pt x="242" y="183"/>
                    </a:lnTo>
                    <a:lnTo>
                      <a:pt x="233" y="176"/>
                    </a:lnTo>
                    <a:lnTo>
                      <a:pt x="233" y="191"/>
                    </a:lnTo>
                    <a:lnTo>
                      <a:pt x="229" y="198"/>
                    </a:lnTo>
                    <a:lnTo>
                      <a:pt x="223" y="213"/>
                    </a:lnTo>
                    <a:lnTo>
                      <a:pt x="224" y="220"/>
                    </a:lnTo>
                    <a:lnTo>
                      <a:pt x="223" y="219"/>
                    </a:lnTo>
                    <a:lnTo>
                      <a:pt x="206" y="215"/>
                    </a:lnTo>
                    <a:lnTo>
                      <a:pt x="191" y="217"/>
                    </a:lnTo>
                    <a:lnTo>
                      <a:pt x="183" y="220"/>
                    </a:lnTo>
                    <a:lnTo>
                      <a:pt x="175" y="220"/>
                    </a:lnTo>
                    <a:lnTo>
                      <a:pt x="153" y="201"/>
                    </a:lnTo>
                    <a:lnTo>
                      <a:pt x="148" y="191"/>
                    </a:lnTo>
                    <a:lnTo>
                      <a:pt x="134" y="186"/>
                    </a:lnTo>
                    <a:lnTo>
                      <a:pt x="120" y="175"/>
                    </a:lnTo>
                    <a:lnTo>
                      <a:pt x="104" y="171"/>
                    </a:lnTo>
                    <a:lnTo>
                      <a:pt x="78" y="175"/>
                    </a:lnTo>
                    <a:lnTo>
                      <a:pt x="65" y="185"/>
                    </a:lnTo>
                    <a:lnTo>
                      <a:pt x="56" y="186"/>
                    </a:lnTo>
                    <a:lnTo>
                      <a:pt x="50" y="192"/>
                    </a:lnTo>
                    <a:lnTo>
                      <a:pt x="54" y="180"/>
                    </a:lnTo>
                    <a:lnTo>
                      <a:pt x="56" y="155"/>
                    </a:lnTo>
                    <a:lnTo>
                      <a:pt x="60" y="144"/>
                    </a:lnTo>
                    <a:lnTo>
                      <a:pt x="60" y="139"/>
                    </a:lnTo>
                    <a:lnTo>
                      <a:pt x="45" y="137"/>
                    </a:lnTo>
                    <a:lnTo>
                      <a:pt x="43" y="144"/>
                    </a:lnTo>
                    <a:lnTo>
                      <a:pt x="34" y="149"/>
                    </a:lnTo>
                    <a:lnTo>
                      <a:pt x="28" y="140"/>
                    </a:lnTo>
                    <a:lnTo>
                      <a:pt x="22" y="142"/>
                    </a:lnTo>
                    <a:lnTo>
                      <a:pt x="14" y="139"/>
                    </a:lnTo>
                    <a:lnTo>
                      <a:pt x="11" y="128"/>
                    </a:lnTo>
                    <a:lnTo>
                      <a:pt x="5" y="119"/>
                    </a:lnTo>
                    <a:lnTo>
                      <a:pt x="3" y="110"/>
                    </a:lnTo>
                    <a:lnTo>
                      <a:pt x="7" y="100"/>
                    </a:lnTo>
                    <a:lnTo>
                      <a:pt x="18" y="97"/>
                    </a:lnTo>
                    <a:lnTo>
                      <a:pt x="16" y="94"/>
                    </a:lnTo>
                    <a:lnTo>
                      <a:pt x="2" y="92"/>
                    </a:lnTo>
                    <a:lnTo>
                      <a:pt x="3" y="79"/>
                    </a:lnTo>
                    <a:lnTo>
                      <a:pt x="6" y="75"/>
                    </a:lnTo>
                    <a:lnTo>
                      <a:pt x="5" y="72"/>
                    </a:lnTo>
                    <a:lnTo>
                      <a:pt x="0" y="70"/>
                    </a:lnTo>
                    <a:lnTo>
                      <a:pt x="3" y="49"/>
                    </a:lnTo>
                    <a:lnTo>
                      <a:pt x="8" y="46"/>
                    </a:lnTo>
                    <a:lnTo>
                      <a:pt x="35" y="38"/>
                    </a:lnTo>
                    <a:lnTo>
                      <a:pt x="35" y="33"/>
                    </a:lnTo>
                    <a:lnTo>
                      <a:pt x="39" y="30"/>
                    </a:lnTo>
                    <a:lnTo>
                      <a:pt x="48" y="27"/>
                    </a:lnTo>
                    <a:lnTo>
                      <a:pt x="54" y="21"/>
                    </a:lnTo>
                    <a:lnTo>
                      <a:pt x="75" y="22"/>
                    </a:lnTo>
                    <a:lnTo>
                      <a:pt x="77" y="13"/>
                    </a:lnTo>
                    <a:lnTo>
                      <a:pt x="87" y="19"/>
                    </a:lnTo>
                    <a:lnTo>
                      <a:pt x="108" y="16"/>
                    </a:lnTo>
                    <a:lnTo>
                      <a:pt x="113" y="13"/>
                    </a:lnTo>
                    <a:lnTo>
                      <a:pt x="111" y="5"/>
                    </a:lnTo>
                    <a:lnTo>
                      <a:pt x="121" y="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4" name="Freeform 218"/>
              <p:cNvSpPr>
                <a:spLocks noChangeAspect="1"/>
              </p:cNvSpPr>
              <p:nvPr/>
            </p:nvSpPr>
            <p:spPr bwMode="gray">
              <a:xfrm>
                <a:off x="5117306" y="1964085"/>
                <a:ext cx="188913" cy="425450"/>
              </a:xfrm>
              <a:custGeom>
                <a:avLst/>
                <a:gdLst/>
                <a:ahLst/>
                <a:cxnLst>
                  <a:cxn ang="0">
                    <a:pos x="46" y="207"/>
                  </a:cxn>
                  <a:cxn ang="0">
                    <a:pos x="162" y="322"/>
                  </a:cxn>
                  <a:cxn ang="0">
                    <a:pos x="159" y="379"/>
                  </a:cxn>
                  <a:cxn ang="0">
                    <a:pos x="161" y="435"/>
                  </a:cxn>
                  <a:cxn ang="0">
                    <a:pos x="183" y="520"/>
                  </a:cxn>
                  <a:cxn ang="0">
                    <a:pos x="189" y="605"/>
                  </a:cxn>
                  <a:cxn ang="0">
                    <a:pos x="211" y="625"/>
                  </a:cxn>
                  <a:cxn ang="0">
                    <a:pos x="240" y="648"/>
                  </a:cxn>
                  <a:cxn ang="0">
                    <a:pos x="270" y="734"/>
                  </a:cxn>
                  <a:cxn ang="0">
                    <a:pos x="251" y="743"/>
                  </a:cxn>
                  <a:cxn ang="0">
                    <a:pos x="200" y="801"/>
                  </a:cxn>
                  <a:cxn ang="0">
                    <a:pos x="118" y="918"/>
                  </a:cxn>
                  <a:cxn ang="0">
                    <a:pos x="90" y="949"/>
                  </a:cxn>
                  <a:cxn ang="0">
                    <a:pos x="63" y="972"/>
                  </a:cxn>
                  <a:cxn ang="0">
                    <a:pos x="39" y="990"/>
                  </a:cxn>
                  <a:cxn ang="0">
                    <a:pos x="21" y="1019"/>
                  </a:cxn>
                  <a:cxn ang="0">
                    <a:pos x="33" y="1065"/>
                  </a:cxn>
                  <a:cxn ang="0">
                    <a:pos x="43" y="1120"/>
                  </a:cxn>
                  <a:cxn ang="0">
                    <a:pos x="57" y="1152"/>
                  </a:cxn>
                  <a:cxn ang="0">
                    <a:pos x="44" y="1159"/>
                  </a:cxn>
                  <a:cxn ang="0">
                    <a:pos x="39" y="1202"/>
                  </a:cxn>
                  <a:cxn ang="0">
                    <a:pos x="37" y="1224"/>
                  </a:cxn>
                  <a:cxn ang="0">
                    <a:pos x="43" y="1241"/>
                  </a:cxn>
                  <a:cxn ang="0">
                    <a:pos x="64" y="1257"/>
                  </a:cxn>
                  <a:cxn ang="0">
                    <a:pos x="100" y="1278"/>
                  </a:cxn>
                  <a:cxn ang="0">
                    <a:pos x="122" y="1288"/>
                  </a:cxn>
                  <a:cxn ang="0">
                    <a:pos x="136" y="1324"/>
                  </a:cxn>
                  <a:cxn ang="0">
                    <a:pos x="139" y="1333"/>
                  </a:cxn>
                  <a:cxn ang="0">
                    <a:pos x="157" y="1327"/>
                  </a:cxn>
                  <a:cxn ang="0">
                    <a:pos x="200" y="1316"/>
                  </a:cxn>
                  <a:cxn ang="0">
                    <a:pos x="229" y="1299"/>
                  </a:cxn>
                  <a:cxn ang="0">
                    <a:pos x="268" y="1276"/>
                  </a:cxn>
                  <a:cxn ang="0">
                    <a:pos x="290" y="1272"/>
                  </a:cxn>
                  <a:cxn ang="0">
                    <a:pos x="329" y="1268"/>
                  </a:cxn>
                  <a:cxn ang="0">
                    <a:pos x="377" y="1265"/>
                  </a:cxn>
                  <a:cxn ang="0">
                    <a:pos x="423" y="1231"/>
                  </a:cxn>
                  <a:cxn ang="0">
                    <a:pos x="576" y="1050"/>
                  </a:cxn>
                  <a:cxn ang="0">
                    <a:pos x="579" y="962"/>
                  </a:cxn>
                  <a:cxn ang="0">
                    <a:pos x="530" y="891"/>
                  </a:cxn>
                  <a:cxn ang="0">
                    <a:pos x="549" y="822"/>
                  </a:cxn>
                  <a:cxn ang="0">
                    <a:pos x="520" y="753"/>
                  </a:cxn>
                  <a:cxn ang="0">
                    <a:pos x="507" y="699"/>
                  </a:cxn>
                  <a:cxn ang="0">
                    <a:pos x="525" y="639"/>
                  </a:cxn>
                  <a:cxn ang="0">
                    <a:pos x="495" y="546"/>
                  </a:cxn>
                  <a:cxn ang="0">
                    <a:pos x="474" y="469"/>
                  </a:cxn>
                  <a:cxn ang="0">
                    <a:pos x="514" y="354"/>
                  </a:cxn>
                  <a:cxn ang="0">
                    <a:pos x="456" y="291"/>
                  </a:cxn>
                  <a:cxn ang="0">
                    <a:pos x="434" y="232"/>
                  </a:cxn>
                  <a:cxn ang="0">
                    <a:pos x="436" y="185"/>
                  </a:cxn>
                  <a:cxn ang="0">
                    <a:pos x="460" y="126"/>
                  </a:cxn>
                  <a:cxn ang="0">
                    <a:pos x="453" y="41"/>
                  </a:cxn>
                  <a:cxn ang="0">
                    <a:pos x="409" y="0"/>
                  </a:cxn>
                  <a:cxn ang="0">
                    <a:pos x="310" y="32"/>
                  </a:cxn>
                  <a:cxn ang="0">
                    <a:pos x="283" y="132"/>
                  </a:cxn>
                  <a:cxn ang="0">
                    <a:pos x="248" y="201"/>
                  </a:cxn>
                  <a:cxn ang="0">
                    <a:pos x="207" y="205"/>
                  </a:cxn>
                  <a:cxn ang="0">
                    <a:pos x="156" y="214"/>
                  </a:cxn>
                  <a:cxn ang="0">
                    <a:pos x="98" y="196"/>
                  </a:cxn>
                  <a:cxn ang="0">
                    <a:pos x="37" y="116"/>
                  </a:cxn>
                  <a:cxn ang="0">
                    <a:pos x="20" y="150"/>
                  </a:cxn>
                </a:cxnLst>
                <a:rect l="0" t="0" r="r" b="b"/>
                <a:pathLst>
                  <a:path w="593" h="1339">
                    <a:moveTo>
                      <a:pt x="0" y="156"/>
                    </a:moveTo>
                    <a:lnTo>
                      <a:pt x="3" y="156"/>
                    </a:lnTo>
                    <a:lnTo>
                      <a:pt x="5" y="161"/>
                    </a:lnTo>
                    <a:lnTo>
                      <a:pt x="46" y="207"/>
                    </a:lnTo>
                    <a:lnTo>
                      <a:pt x="76" y="237"/>
                    </a:lnTo>
                    <a:lnTo>
                      <a:pt x="112" y="248"/>
                    </a:lnTo>
                    <a:lnTo>
                      <a:pt x="130" y="266"/>
                    </a:lnTo>
                    <a:lnTo>
                      <a:pt x="162" y="322"/>
                    </a:lnTo>
                    <a:lnTo>
                      <a:pt x="165" y="329"/>
                    </a:lnTo>
                    <a:lnTo>
                      <a:pt x="160" y="342"/>
                    </a:lnTo>
                    <a:lnTo>
                      <a:pt x="159" y="358"/>
                    </a:lnTo>
                    <a:lnTo>
                      <a:pt x="159" y="379"/>
                    </a:lnTo>
                    <a:lnTo>
                      <a:pt x="160" y="393"/>
                    </a:lnTo>
                    <a:lnTo>
                      <a:pt x="165" y="399"/>
                    </a:lnTo>
                    <a:lnTo>
                      <a:pt x="167" y="414"/>
                    </a:lnTo>
                    <a:lnTo>
                      <a:pt x="161" y="435"/>
                    </a:lnTo>
                    <a:lnTo>
                      <a:pt x="164" y="452"/>
                    </a:lnTo>
                    <a:lnTo>
                      <a:pt x="184" y="498"/>
                    </a:lnTo>
                    <a:lnTo>
                      <a:pt x="184" y="510"/>
                    </a:lnTo>
                    <a:lnTo>
                      <a:pt x="183" y="520"/>
                    </a:lnTo>
                    <a:lnTo>
                      <a:pt x="175" y="533"/>
                    </a:lnTo>
                    <a:lnTo>
                      <a:pt x="171" y="551"/>
                    </a:lnTo>
                    <a:lnTo>
                      <a:pt x="175" y="571"/>
                    </a:lnTo>
                    <a:lnTo>
                      <a:pt x="189" y="605"/>
                    </a:lnTo>
                    <a:lnTo>
                      <a:pt x="197" y="613"/>
                    </a:lnTo>
                    <a:lnTo>
                      <a:pt x="202" y="614"/>
                    </a:lnTo>
                    <a:lnTo>
                      <a:pt x="205" y="622"/>
                    </a:lnTo>
                    <a:lnTo>
                      <a:pt x="211" y="625"/>
                    </a:lnTo>
                    <a:lnTo>
                      <a:pt x="216" y="619"/>
                    </a:lnTo>
                    <a:lnTo>
                      <a:pt x="220" y="623"/>
                    </a:lnTo>
                    <a:lnTo>
                      <a:pt x="224" y="637"/>
                    </a:lnTo>
                    <a:lnTo>
                      <a:pt x="240" y="648"/>
                    </a:lnTo>
                    <a:lnTo>
                      <a:pt x="257" y="671"/>
                    </a:lnTo>
                    <a:lnTo>
                      <a:pt x="262" y="684"/>
                    </a:lnTo>
                    <a:lnTo>
                      <a:pt x="259" y="714"/>
                    </a:lnTo>
                    <a:lnTo>
                      <a:pt x="270" y="734"/>
                    </a:lnTo>
                    <a:lnTo>
                      <a:pt x="262" y="732"/>
                    </a:lnTo>
                    <a:lnTo>
                      <a:pt x="258" y="740"/>
                    </a:lnTo>
                    <a:lnTo>
                      <a:pt x="262" y="750"/>
                    </a:lnTo>
                    <a:lnTo>
                      <a:pt x="251" y="743"/>
                    </a:lnTo>
                    <a:lnTo>
                      <a:pt x="241" y="745"/>
                    </a:lnTo>
                    <a:lnTo>
                      <a:pt x="222" y="752"/>
                    </a:lnTo>
                    <a:lnTo>
                      <a:pt x="214" y="788"/>
                    </a:lnTo>
                    <a:lnTo>
                      <a:pt x="200" y="801"/>
                    </a:lnTo>
                    <a:lnTo>
                      <a:pt x="181" y="828"/>
                    </a:lnTo>
                    <a:lnTo>
                      <a:pt x="156" y="855"/>
                    </a:lnTo>
                    <a:lnTo>
                      <a:pt x="140" y="879"/>
                    </a:lnTo>
                    <a:lnTo>
                      <a:pt x="118" y="918"/>
                    </a:lnTo>
                    <a:lnTo>
                      <a:pt x="108" y="925"/>
                    </a:lnTo>
                    <a:lnTo>
                      <a:pt x="102" y="935"/>
                    </a:lnTo>
                    <a:lnTo>
                      <a:pt x="97" y="940"/>
                    </a:lnTo>
                    <a:lnTo>
                      <a:pt x="90" y="949"/>
                    </a:lnTo>
                    <a:lnTo>
                      <a:pt x="70" y="952"/>
                    </a:lnTo>
                    <a:lnTo>
                      <a:pt x="62" y="949"/>
                    </a:lnTo>
                    <a:lnTo>
                      <a:pt x="55" y="962"/>
                    </a:lnTo>
                    <a:lnTo>
                      <a:pt x="63" y="972"/>
                    </a:lnTo>
                    <a:lnTo>
                      <a:pt x="59" y="974"/>
                    </a:lnTo>
                    <a:lnTo>
                      <a:pt x="42" y="976"/>
                    </a:lnTo>
                    <a:lnTo>
                      <a:pt x="43" y="982"/>
                    </a:lnTo>
                    <a:lnTo>
                      <a:pt x="39" y="990"/>
                    </a:lnTo>
                    <a:lnTo>
                      <a:pt x="33" y="990"/>
                    </a:lnTo>
                    <a:lnTo>
                      <a:pt x="30" y="993"/>
                    </a:lnTo>
                    <a:lnTo>
                      <a:pt x="26" y="1000"/>
                    </a:lnTo>
                    <a:lnTo>
                      <a:pt x="21" y="1019"/>
                    </a:lnTo>
                    <a:lnTo>
                      <a:pt x="23" y="1039"/>
                    </a:lnTo>
                    <a:lnTo>
                      <a:pt x="26" y="1047"/>
                    </a:lnTo>
                    <a:lnTo>
                      <a:pt x="30" y="1053"/>
                    </a:lnTo>
                    <a:lnTo>
                      <a:pt x="33" y="1065"/>
                    </a:lnTo>
                    <a:lnTo>
                      <a:pt x="30" y="1091"/>
                    </a:lnTo>
                    <a:lnTo>
                      <a:pt x="35" y="1101"/>
                    </a:lnTo>
                    <a:lnTo>
                      <a:pt x="42" y="1109"/>
                    </a:lnTo>
                    <a:lnTo>
                      <a:pt x="43" y="1120"/>
                    </a:lnTo>
                    <a:lnTo>
                      <a:pt x="47" y="1135"/>
                    </a:lnTo>
                    <a:lnTo>
                      <a:pt x="50" y="1144"/>
                    </a:lnTo>
                    <a:lnTo>
                      <a:pt x="55" y="1150"/>
                    </a:lnTo>
                    <a:lnTo>
                      <a:pt x="57" y="1152"/>
                    </a:lnTo>
                    <a:lnTo>
                      <a:pt x="52" y="1148"/>
                    </a:lnTo>
                    <a:lnTo>
                      <a:pt x="47" y="1148"/>
                    </a:lnTo>
                    <a:lnTo>
                      <a:pt x="43" y="1152"/>
                    </a:lnTo>
                    <a:lnTo>
                      <a:pt x="44" y="1159"/>
                    </a:lnTo>
                    <a:lnTo>
                      <a:pt x="43" y="1165"/>
                    </a:lnTo>
                    <a:lnTo>
                      <a:pt x="44" y="1173"/>
                    </a:lnTo>
                    <a:lnTo>
                      <a:pt x="44" y="1188"/>
                    </a:lnTo>
                    <a:lnTo>
                      <a:pt x="39" y="1202"/>
                    </a:lnTo>
                    <a:lnTo>
                      <a:pt x="36" y="1202"/>
                    </a:lnTo>
                    <a:lnTo>
                      <a:pt x="33" y="1211"/>
                    </a:lnTo>
                    <a:lnTo>
                      <a:pt x="37" y="1218"/>
                    </a:lnTo>
                    <a:lnTo>
                      <a:pt x="37" y="1224"/>
                    </a:lnTo>
                    <a:lnTo>
                      <a:pt x="36" y="1229"/>
                    </a:lnTo>
                    <a:lnTo>
                      <a:pt x="37" y="1234"/>
                    </a:lnTo>
                    <a:lnTo>
                      <a:pt x="44" y="1237"/>
                    </a:lnTo>
                    <a:lnTo>
                      <a:pt x="43" y="1241"/>
                    </a:lnTo>
                    <a:lnTo>
                      <a:pt x="38" y="1242"/>
                    </a:lnTo>
                    <a:lnTo>
                      <a:pt x="39" y="1249"/>
                    </a:lnTo>
                    <a:lnTo>
                      <a:pt x="53" y="1249"/>
                    </a:lnTo>
                    <a:lnTo>
                      <a:pt x="64" y="1257"/>
                    </a:lnTo>
                    <a:lnTo>
                      <a:pt x="69" y="1264"/>
                    </a:lnTo>
                    <a:lnTo>
                      <a:pt x="80" y="1269"/>
                    </a:lnTo>
                    <a:lnTo>
                      <a:pt x="97" y="1274"/>
                    </a:lnTo>
                    <a:lnTo>
                      <a:pt x="100" y="1278"/>
                    </a:lnTo>
                    <a:lnTo>
                      <a:pt x="97" y="1285"/>
                    </a:lnTo>
                    <a:lnTo>
                      <a:pt x="106" y="1291"/>
                    </a:lnTo>
                    <a:lnTo>
                      <a:pt x="121" y="1283"/>
                    </a:lnTo>
                    <a:lnTo>
                      <a:pt x="122" y="1288"/>
                    </a:lnTo>
                    <a:lnTo>
                      <a:pt x="122" y="1300"/>
                    </a:lnTo>
                    <a:lnTo>
                      <a:pt x="130" y="1313"/>
                    </a:lnTo>
                    <a:lnTo>
                      <a:pt x="129" y="1321"/>
                    </a:lnTo>
                    <a:lnTo>
                      <a:pt x="136" y="1324"/>
                    </a:lnTo>
                    <a:lnTo>
                      <a:pt x="134" y="1331"/>
                    </a:lnTo>
                    <a:lnTo>
                      <a:pt x="124" y="1338"/>
                    </a:lnTo>
                    <a:lnTo>
                      <a:pt x="129" y="1339"/>
                    </a:lnTo>
                    <a:lnTo>
                      <a:pt x="139" y="1333"/>
                    </a:lnTo>
                    <a:lnTo>
                      <a:pt x="150" y="1313"/>
                    </a:lnTo>
                    <a:lnTo>
                      <a:pt x="152" y="1316"/>
                    </a:lnTo>
                    <a:lnTo>
                      <a:pt x="152" y="1326"/>
                    </a:lnTo>
                    <a:lnTo>
                      <a:pt x="157" y="1327"/>
                    </a:lnTo>
                    <a:lnTo>
                      <a:pt x="181" y="1315"/>
                    </a:lnTo>
                    <a:lnTo>
                      <a:pt x="189" y="1315"/>
                    </a:lnTo>
                    <a:lnTo>
                      <a:pt x="197" y="1311"/>
                    </a:lnTo>
                    <a:lnTo>
                      <a:pt x="200" y="1316"/>
                    </a:lnTo>
                    <a:lnTo>
                      <a:pt x="203" y="1316"/>
                    </a:lnTo>
                    <a:lnTo>
                      <a:pt x="213" y="1306"/>
                    </a:lnTo>
                    <a:lnTo>
                      <a:pt x="221" y="1300"/>
                    </a:lnTo>
                    <a:lnTo>
                      <a:pt x="229" y="1299"/>
                    </a:lnTo>
                    <a:lnTo>
                      <a:pt x="235" y="1301"/>
                    </a:lnTo>
                    <a:lnTo>
                      <a:pt x="251" y="1291"/>
                    </a:lnTo>
                    <a:lnTo>
                      <a:pt x="261" y="1290"/>
                    </a:lnTo>
                    <a:lnTo>
                      <a:pt x="268" y="1276"/>
                    </a:lnTo>
                    <a:lnTo>
                      <a:pt x="273" y="1286"/>
                    </a:lnTo>
                    <a:lnTo>
                      <a:pt x="291" y="1279"/>
                    </a:lnTo>
                    <a:lnTo>
                      <a:pt x="289" y="1269"/>
                    </a:lnTo>
                    <a:lnTo>
                      <a:pt x="290" y="1272"/>
                    </a:lnTo>
                    <a:lnTo>
                      <a:pt x="299" y="1275"/>
                    </a:lnTo>
                    <a:lnTo>
                      <a:pt x="305" y="1275"/>
                    </a:lnTo>
                    <a:lnTo>
                      <a:pt x="311" y="1269"/>
                    </a:lnTo>
                    <a:lnTo>
                      <a:pt x="329" y="1268"/>
                    </a:lnTo>
                    <a:lnTo>
                      <a:pt x="342" y="1263"/>
                    </a:lnTo>
                    <a:lnTo>
                      <a:pt x="351" y="1258"/>
                    </a:lnTo>
                    <a:lnTo>
                      <a:pt x="359" y="1263"/>
                    </a:lnTo>
                    <a:lnTo>
                      <a:pt x="377" y="1265"/>
                    </a:lnTo>
                    <a:lnTo>
                      <a:pt x="382" y="1262"/>
                    </a:lnTo>
                    <a:lnTo>
                      <a:pt x="386" y="1257"/>
                    </a:lnTo>
                    <a:lnTo>
                      <a:pt x="387" y="1258"/>
                    </a:lnTo>
                    <a:lnTo>
                      <a:pt x="423" y="1231"/>
                    </a:lnTo>
                    <a:lnTo>
                      <a:pt x="473" y="1182"/>
                    </a:lnTo>
                    <a:lnTo>
                      <a:pt x="511" y="1139"/>
                    </a:lnTo>
                    <a:lnTo>
                      <a:pt x="563" y="1070"/>
                    </a:lnTo>
                    <a:lnTo>
                      <a:pt x="576" y="1050"/>
                    </a:lnTo>
                    <a:lnTo>
                      <a:pt x="592" y="1012"/>
                    </a:lnTo>
                    <a:lnTo>
                      <a:pt x="593" y="973"/>
                    </a:lnTo>
                    <a:lnTo>
                      <a:pt x="589" y="979"/>
                    </a:lnTo>
                    <a:lnTo>
                      <a:pt x="579" y="962"/>
                    </a:lnTo>
                    <a:lnTo>
                      <a:pt x="574" y="945"/>
                    </a:lnTo>
                    <a:lnTo>
                      <a:pt x="544" y="922"/>
                    </a:lnTo>
                    <a:lnTo>
                      <a:pt x="536" y="909"/>
                    </a:lnTo>
                    <a:lnTo>
                      <a:pt x="530" y="891"/>
                    </a:lnTo>
                    <a:lnTo>
                      <a:pt x="534" y="875"/>
                    </a:lnTo>
                    <a:lnTo>
                      <a:pt x="544" y="860"/>
                    </a:lnTo>
                    <a:lnTo>
                      <a:pt x="550" y="842"/>
                    </a:lnTo>
                    <a:lnTo>
                      <a:pt x="549" y="822"/>
                    </a:lnTo>
                    <a:lnTo>
                      <a:pt x="533" y="807"/>
                    </a:lnTo>
                    <a:lnTo>
                      <a:pt x="526" y="791"/>
                    </a:lnTo>
                    <a:lnTo>
                      <a:pt x="528" y="770"/>
                    </a:lnTo>
                    <a:lnTo>
                      <a:pt x="520" y="753"/>
                    </a:lnTo>
                    <a:lnTo>
                      <a:pt x="504" y="750"/>
                    </a:lnTo>
                    <a:lnTo>
                      <a:pt x="503" y="729"/>
                    </a:lnTo>
                    <a:lnTo>
                      <a:pt x="509" y="718"/>
                    </a:lnTo>
                    <a:lnTo>
                      <a:pt x="507" y="699"/>
                    </a:lnTo>
                    <a:lnTo>
                      <a:pt x="504" y="689"/>
                    </a:lnTo>
                    <a:lnTo>
                      <a:pt x="509" y="673"/>
                    </a:lnTo>
                    <a:lnTo>
                      <a:pt x="511" y="651"/>
                    </a:lnTo>
                    <a:lnTo>
                      <a:pt x="525" y="639"/>
                    </a:lnTo>
                    <a:lnTo>
                      <a:pt x="523" y="624"/>
                    </a:lnTo>
                    <a:lnTo>
                      <a:pt x="521" y="607"/>
                    </a:lnTo>
                    <a:lnTo>
                      <a:pt x="510" y="573"/>
                    </a:lnTo>
                    <a:lnTo>
                      <a:pt x="495" y="546"/>
                    </a:lnTo>
                    <a:lnTo>
                      <a:pt x="493" y="527"/>
                    </a:lnTo>
                    <a:lnTo>
                      <a:pt x="485" y="510"/>
                    </a:lnTo>
                    <a:lnTo>
                      <a:pt x="476" y="490"/>
                    </a:lnTo>
                    <a:lnTo>
                      <a:pt x="474" y="469"/>
                    </a:lnTo>
                    <a:lnTo>
                      <a:pt x="480" y="456"/>
                    </a:lnTo>
                    <a:lnTo>
                      <a:pt x="499" y="413"/>
                    </a:lnTo>
                    <a:lnTo>
                      <a:pt x="517" y="376"/>
                    </a:lnTo>
                    <a:lnTo>
                      <a:pt x="514" y="354"/>
                    </a:lnTo>
                    <a:lnTo>
                      <a:pt x="504" y="339"/>
                    </a:lnTo>
                    <a:lnTo>
                      <a:pt x="484" y="301"/>
                    </a:lnTo>
                    <a:lnTo>
                      <a:pt x="469" y="294"/>
                    </a:lnTo>
                    <a:lnTo>
                      <a:pt x="456" y="291"/>
                    </a:lnTo>
                    <a:lnTo>
                      <a:pt x="446" y="285"/>
                    </a:lnTo>
                    <a:lnTo>
                      <a:pt x="441" y="278"/>
                    </a:lnTo>
                    <a:lnTo>
                      <a:pt x="436" y="258"/>
                    </a:lnTo>
                    <a:lnTo>
                      <a:pt x="434" y="232"/>
                    </a:lnTo>
                    <a:lnTo>
                      <a:pt x="435" y="223"/>
                    </a:lnTo>
                    <a:lnTo>
                      <a:pt x="446" y="194"/>
                    </a:lnTo>
                    <a:lnTo>
                      <a:pt x="446" y="189"/>
                    </a:lnTo>
                    <a:lnTo>
                      <a:pt x="436" y="185"/>
                    </a:lnTo>
                    <a:lnTo>
                      <a:pt x="467" y="158"/>
                    </a:lnTo>
                    <a:lnTo>
                      <a:pt x="457" y="150"/>
                    </a:lnTo>
                    <a:lnTo>
                      <a:pt x="456" y="139"/>
                    </a:lnTo>
                    <a:lnTo>
                      <a:pt x="460" y="126"/>
                    </a:lnTo>
                    <a:lnTo>
                      <a:pt x="479" y="102"/>
                    </a:lnTo>
                    <a:lnTo>
                      <a:pt x="478" y="86"/>
                    </a:lnTo>
                    <a:lnTo>
                      <a:pt x="471" y="58"/>
                    </a:lnTo>
                    <a:lnTo>
                      <a:pt x="453" y="41"/>
                    </a:lnTo>
                    <a:lnTo>
                      <a:pt x="435" y="35"/>
                    </a:lnTo>
                    <a:lnTo>
                      <a:pt x="425" y="26"/>
                    </a:lnTo>
                    <a:lnTo>
                      <a:pt x="415" y="5"/>
                    </a:lnTo>
                    <a:lnTo>
                      <a:pt x="409" y="0"/>
                    </a:lnTo>
                    <a:lnTo>
                      <a:pt x="386" y="5"/>
                    </a:lnTo>
                    <a:lnTo>
                      <a:pt x="348" y="22"/>
                    </a:lnTo>
                    <a:lnTo>
                      <a:pt x="323" y="25"/>
                    </a:lnTo>
                    <a:lnTo>
                      <a:pt x="310" y="32"/>
                    </a:lnTo>
                    <a:lnTo>
                      <a:pt x="300" y="45"/>
                    </a:lnTo>
                    <a:lnTo>
                      <a:pt x="286" y="76"/>
                    </a:lnTo>
                    <a:lnTo>
                      <a:pt x="283" y="118"/>
                    </a:lnTo>
                    <a:lnTo>
                      <a:pt x="283" y="132"/>
                    </a:lnTo>
                    <a:lnTo>
                      <a:pt x="285" y="155"/>
                    </a:lnTo>
                    <a:lnTo>
                      <a:pt x="283" y="167"/>
                    </a:lnTo>
                    <a:lnTo>
                      <a:pt x="257" y="187"/>
                    </a:lnTo>
                    <a:lnTo>
                      <a:pt x="248" y="201"/>
                    </a:lnTo>
                    <a:lnTo>
                      <a:pt x="236" y="210"/>
                    </a:lnTo>
                    <a:lnTo>
                      <a:pt x="220" y="218"/>
                    </a:lnTo>
                    <a:lnTo>
                      <a:pt x="210" y="214"/>
                    </a:lnTo>
                    <a:lnTo>
                      <a:pt x="207" y="205"/>
                    </a:lnTo>
                    <a:lnTo>
                      <a:pt x="198" y="193"/>
                    </a:lnTo>
                    <a:lnTo>
                      <a:pt x="188" y="186"/>
                    </a:lnTo>
                    <a:lnTo>
                      <a:pt x="171" y="205"/>
                    </a:lnTo>
                    <a:lnTo>
                      <a:pt x="156" y="214"/>
                    </a:lnTo>
                    <a:lnTo>
                      <a:pt x="144" y="215"/>
                    </a:lnTo>
                    <a:lnTo>
                      <a:pt x="129" y="208"/>
                    </a:lnTo>
                    <a:lnTo>
                      <a:pt x="103" y="204"/>
                    </a:lnTo>
                    <a:lnTo>
                      <a:pt x="98" y="196"/>
                    </a:lnTo>
                    <a:lnTo>
                      <a:pt x="93" y="177"/>
                    </a:lnTo>
                    <a:lnTo>
                      <a:pt x="63" y="133"/>
                    </a:lnTo>
                    <a:lnTo>
                      <a:pt x="52" y="122"/>
                    </a:lnTo>
                    <a:lnTo>
                      <a:pt x="37" y="116"/>
                    </a:lnTo>
                    <a:lnTo>
                      <a:pt x="25" y="122"/>
                    </a:lnTo>
                    <a:lnTo>
                      <a:pt x="26" y="134"/>
                    </a:lnTo>
                    <a:lnTo>
                      <a:pt x="28" y="146"/>
                    </a:lnTo>
                    <a:lnTo>
                      <a:pt x="20" y="150"/>
                    </a:lnTo>
                    <a:lnTo>
                      <a:pt x="11" y="145"/>
                    </a:lnTo>
                    <a:lnTo>
                      <a:pt x="3" y="149"/>
                    </a:lnTo>
                    <a:lnTo>
                      <a:pt x="0" y="15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5" name="Freeform 219"/>
              <p:cNvSpPr>
                <a:spLocks noChangeAspect="1"/>
              </p:cNvSpPr>
              <p:nvPr/>
            </p:nvSpPr>
            <p:spPr bwMode="gray">
              <a:xfrm>
                <a:off x="4899819" y="2460972"/>
                <a:ext cx="49213" cy="90488"/>
              </a:xfrm>
              <a:custGeom>
                <a:avLst/>
                <a:gdLst/>
                <a:ahLst/>
                <a:cxnLst>
                  <a:cxn ang="0">
                    <a:pos x="43" y="278"/>
                  </a:cxn>
                  <a:cxn ang="0">
                    <a:pos x="75" y="280"/>
                  </a:cxn>
                  <a:cxn ang="0">
                    <a:pos x="80" y="276"/>
                  </a:cxn>
                  <a:cxn ang="0">
                    <a:pos x="84" y="279"/>
                  </a:cxn>
                  <a:cxn ang="0">
                    <a:pos x="89" y="275"/>
                  </a:cxn>
                  <a:cxn ang="0">
                    <a:pos x="83" y="266"/>
                  </a:cxn>
                  <a:cxn ang="0">
                    <a:pos x="75" y="262"/>
                  </a:cxn>
                  <a:cxn ang="0">
                    <a:pos x="85" y="247"/>
                  </a:cxn>
                  <a:cxn ang="0">
                    <a:pos x="83" y="243"/>
                  </a:cxn>
                  <a:cxn ang="0">
                    <a:pos x="84" y="223"/>
                  </a:cxn>
                  <a:cxn ang="0">
                    <a:pos x="91" y="210"/>
                  </a:cxn>
                  <a:cxn ang="0">
                    <a:pos x="84" y="200"/>
                  </a:cxn>
                  <a:cxn ang="0">
                    <a:pos x="102" y="199"/>
                  </a:cxn>
                  <a:cxn ang="0">
                    <a:pos x="98" y="185"/>
                  </a:cxn>
                  <a:cxn ang="0">
                    <a:pos x="116" y="182"/>
                  </a:cxn>
                  <a:cxn ang="0">
                    <a:pos x="118" y="163"/>
                  </a:cxn>
                  <a:cxn ang="0">
                    <a:pos x="127" y="149"/>
                  </a:cxn>
                  <a:cxn ang="0">
                    <a:pos x="130" y="161"/>
                  </a:cxn>
                  <a:cxn ang="0">
                    <a:pos x="138" y="156"/>
                  </a:cxn>
                  <a:cxn ang="0">
                    <a:pos x="154" y="133"/>
                  </a:cxn>
                  <a:cxn ang="0">
                    <a:pos x="146" y="123"/>
                  </a:cxn>
                  <a:cxn ang="0">
                    <a:pos x="129" y="126"/>
                  </a:cxn>
                  <a:cxn ang="0">
                    <a:pos x="119" y="120"/>
                  </a:cxn>
                  <a:cxn ang="0">
                    <a:pos x="112" y="123"/>
                  </a:cxn>
                  <a:cxn ang="0">
                    <a:pos x="119" y="109"/>
                  </a:cxn>
                  <a:cxn ang="0">
                    <a:pos x="108" y="109"/>
                  </a:cxn>
                  <a:cxn ang="0">
                    <a:pos x="117" y="102"/>
                  </a:cxn>
                  <a:cxn ang="0">
                    <a:pos x="118" y="92"/>
                  </a:cxn>
                  <a:cxn ang="0">
                    <a:pos x="122" y="66"/>
                  </a:cxn>
                  <a:cxn ang="0">
                    <a:pos x="132" y="39"/>
                  </a:cxn>
                  <a:cxn ang="0">
                    <a:pos x="128" y="10"/>
                  </a:cxn>
                  <a:cxn ang="0">
                    <a:pos x="129" y="0"/>
                  </a:cxn>
                  <a:cxn ang="0">
                    <a:pos x="101" y="17"/>
                  </a:cxn>
                  <a:cxn ang="0">
                    <a:pos x="83" y="45"/>
                  </a:cxn>
                  <a:cxn ang="0">
                    <a:pos x="28" y="63"/>
                  </a:cxn>
                  <a:cxn ang="0">
                    <a:pos x="15" y="82"/>
                  </a:cxn>
                  <a:cxn ang="0">
                    <a:pos x="6" y="119"/>
                  </a:cxn>
                  <a:cxn ang="0">
                    <a:pos x="0" y="146"/>
                  </a:cxn>
                  <a:cxn ang="0">
                    <a:pos x="6" y="185"/>
                  </a:cxn>
                  <a:cxn ang="0">
                    <a:pos x="4" y="216"/>
                  </a:cxn>
                  <a:cxn ang="0">
                    <a:pos x="12" y="214"/>
                  </a:cxn>
                  <a:cxn ang="0">
                    <a:pos x="28" y="226"/>
                  </a:cxn>
                  <a:cxn ang="0">
                    <a:pos x="33" y="269"/>
                  </a:cxn>
                </a:cxnLst>
                <a:rect l="0" t="0" r="r" b="b"/>
                <a:pathLst>
                  <a:path w="154" h="284">
                    <a:moveTo>
                      <a:pt x="35" y="279"/>
                    </a:moveTo>
                    <a:lnTo>
                      <a:pt x="43" y="278"/>
                    </a:lnTo>
                    <a:lnTo>
                      <a:pt x="67" y="284"/>
                    </a:lnTo>
                    <a:lnTo>
                      <a:pt x="75" y="280"/>
                    </a:lnTo>
                    <a:lnTo>
                      <a:pt x="79" y="279"/>
                    </a:lnTo>
                    <a:lnTo>
                      <a:pt x="80" y="276"/>
                    </a:lnTo>
                    <a:lnTo>
                      <a:pt x="83" y="276"/>
                    </a:lnTo>
                    <a:lnTo>
                      <a:pt x="84" y="279"/>
                    </a:lnTo>
                    <a:lnTo>
                      <a:pt x="89" y="279"/>
                    </a:lnTo>
                    <a:lnTo>
                      <a:pt x="89" y="275"/>
                    </a:lnTo>
                    <a:lnTo>
                      <a:pt x="86" y="270"/>
                    </a:lnTo>
                    <a:lnTo>
                      <a:pt x="83" y="266"/>
                    </a:lnTo>
                    <a:lnTo>
                      <a:pt x="75" y="266"/>
                    </a:lnTo>
                    <a:lnTo>
                      <a:pt x="75" y="262"/>
                    </a:lnTo>
                    <a:lnTo>
                      <a:pt x="75" y="253"/>
                    </a:lnTo>
                    <a:lnTo>
                      <a:pt x="85" y="247"/>
                    </a:lnTo>
                    <a:lnTo>
                      <a:pt x="85" y="243"/>
                    </a:lnTo>
                    <a:lnTo>
                      <a:pt x="83" y="243"/>
                    </a:lnTo>
                    <a:lnTo>
                      <a:pt x="81" y="235"/>
                    </a:lnTo>
                    <a:lnTo>
                      <a:pt x="84" y="223"/>
                    </a:lnTo>
                    <a:lnTo>
                      <a:pt x="81" y="220"/>
                    </a:lnTo>
                    <a:lnTo>
                      <a:pt x="91" y="210"/>
                    </a:lnTo>
                    <a:lnTo>
                      <a:pt x="90" y="206"/>
                    </a:lnTo>
                    <a:lnTo>
                      <a:pt x="84" y="200"/>
                    </a:lnTo>
                    <a:lnTo>
                      <a:pt x="90" y="198"/>
                    </a:lnTo>
                    <a:lnTo>
                      <a:pt x="102" y="199"/>
                    </a:lnTo>
                    <a:lnTo>
                      <a:pt x="103" y="193"/>
                    </a:lnTo>
                    <a:lnTo>
                      <a:pt x="98" y="185"/>
                    </a:lnTo>
                    <a:lnTo>
                      <a:pt x="102" y="180"/>
                    </a:lnTo>
                    <a:lnTo>
                      <a:pt x="116" y="182"/>
                    </a:lnTo>
                    <a:lnTo>
                      <a:pt x="121" y="176"/>
                    </a:lnTo>
                    <a:lnTo>
                      <a:pt x="118" y="163"/>
                    </a:lnTo>
                    <a:lnTo>
                      <a:pt x="122" y="151"/>
                    </a:lnTo>
                    <a:lnTo>
                      <a:pt x="127" y="149"/>
                    </a:lnTo>
                    <a:lnTo>
                      <a:pt x="127" y="153"/>
                    </a:lnTo>
                    <a:lnTo>
                      <a:pt x="130" y="161"/>
                    </a:lnTo>
                    <a:lnTo>
                      <a:pt x="137" y="152"/>
                    </a:lnTo>
                    <a:lnTo>
                      <a:pt x="138" y="156"/>
                    </a:lnTo>
                    <a:lnTo>
                      <a:pt x="153" y="144"/>
                    </a:lnTo>
                    <a:lnTo>
                      <a:pt x="154" y="133"/>
                    </a:lnTo>
                    <a:lnTo>
                      <a:pt x="151" y="125"/>
                    </a:lnTo>
                    <a:lnTo>
                      <a:pt x="146" y="123"/>
                    </a:lnTo>
                    <a:lnTo>
                      <a:pt x="137" y="124"/>
                    </a:lnTo>
                    <a:lnTo>
                      <a:pt x="129" y="126"/>
                    </a:lnTo>
                    <a:lnTo>
                      <a:pt x="126" y="120"/>
                    </a:lnTo>
                    <a:lnTo>
                      <a:pt x="119" y="120"/>
                    </a:lnTo>
                    <a:lnTo>
                      <a:pt x="114" y="128"/>
                    </a:lnTo>
                    <a:lnTo>
                      <a:pt x="112" y="123"/>
                    </a:lnTo>
                    <a:lnTo>
                      <a:pt x="113" y="117"/>
                    </a:lnTo>
                    <a:lnTo>
                      <a:pt x="119" y="109"/>
                    </a:lnTo>
                    <a:lnTo>
                      <a:pt x="118" y="107"/>
                    </a:lnTo>
                    <a:lnTo>
                      <a:pt x="108" y="109"/>
                    </a:lnTo>
                    <a:lnTo>
                      <a:pt x="108" y="106"/>
                    </a:lnTo>
                    <a:lnTo>
                      <a:pt x="117" y="102"/>
                    </a:lnTo>
                    <a:lnTo>
                      <a:pt x="117" y="93"/>
                    </a:lnTo>
                    <a:lnTo>
                      <a:pt x="118" y="92"/>
                    </a:lnTo>
                    <a:lnTo>
                      <a:pt x="118" y="80"/>
                    </a:lnTo>
                    <a:lnTo>
                      <a:pt x="122" y="66"/>
                    </a:lnTo>
                    <a:lnTo>
                      <a:pt x="132" y="48"/>
                    </a:lnTo>
                    <a:lnTo>
                      <a:pt x="132" y="39"/>
                    </a:lnTo>
                    <a:lnTo>
                      <a:pt x="126" y="20"/>
                    </a:lnTo>
                    <a:lnTo>
                      <a:pt x="128" y="10"/>
                    </a:lnTo>
                    <a:lnTo>
                      <a:pt x="130" y="2"/>
                    </a:lnTo>
                    <a:lnTo>
                      <a:pt x="129" y="0"/>
                    </a:lnTo>
                    <a:lnTo>
                      <a:pt x="123" y="6"/>
                    </a:lnTo>
                    <a:lnTo>
                      <a:pt x="101" y="17"/>
                    </a:lnTo>
                    <a:lnTo>
                      <a:pt x="85" y="34"/>
                    </a:lnTo>
                    <a:lnTo>
                      <a:pt x="83" y="45"/>
                    </a:lnTo>
                    <a:lnTo>
                      <a:pt x="71" y="54"/>
                    </a:lnTo>
                    <a:lnTo>
                      <a:pt x="28" y="63"/>
                    </a:lnTo>
                    <a:lnTo>
                      <a:pt x="20" y="71"/>
                    </a:lnTo>
                    <a:lnTo>
                      <a:pt x="15" y="82"/>
                    </a:lnTo>
                    <a:lnTo>
                      <a:pt x="8" y="107"/>
                    </a:lnTo>
                    <a:lnTo>
                      <a:pt x="6" y="119"/>
                    </a:lnTo>
                    <a:lnTo>
                      <a:pt x="0" y="134"/>
                    </a:lnTo>
                    <a:lnTo>
                      <a:pt x="0" y="146"/>
                    </a:lnTo>
                    <a:lnTo>
                      <a:pt x="3" y="174"/>
                    </a:lnTo>
                    <a:lnTo>
                      <a:pt x="6" y="185"/>
                    </a:lnTo>
                    <a:lnTo>
                      <a:pt x="6" y="199"/>
                    </a:lnTo>
                    <a:lnTo>
                      <a:pt x="4" y="216"/>
                    </a:lnTo>
                    <a:lnTo>
                      <a:pt x="9" y="216"/>
                    </a:lnTo>
                    <a:lnTo>
                      <a:pt x="12" y="214"/>
                    </a:lnTo>
                    <a:lnTo>
                      <a:pt x="21" y="219"/>
                    </a:lnTo>
                    <a:lnTo>
                      <a:pt x="28" y="226"/>
                    </a:lnTo>
                    <a:lnTo>
                      <a:pt x="33" y="236"/>
                    </a:lnTo>
                    <a:lnTo>
                      <a:pt x="33" y="269"/>
                    </a:lnTo>
                    <a:lnTo>
                      <a:pt x="35" y="27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6" name="Freeform 220"/>
              <p:cNvSpPr>
                <a:spLocks noChangeAspect="1"/>
              </p:cNvSpPr>
              <p:nvPr/>
            </p:nvSpPr>
            <p:spPr bwMode="gray">
              <a:xfrm>
                <a:off x="4847431" y="1911697"/>
                <a:ext cx="452438" cy="539750"/>
              </a:xfrm>
              <a:custGeom>
                <a:avLst/>
                <a:gdLst/>
                <a:ahLst/>
                <a:cxnLst>
                  <a:cxn ang="0">
                    <a:pos x="1358" y="214"/>
                  </a:cxn>
                  <a:cxn ang="0">
                    <a:pos x="1321" y="157"/>
                  </a:cxn>
                  <a:cxn ang="0">
                    <a:pos x="1355" y="75"/>
                  </a:cxn>
                  <a:cxn ang="0">
                    <a:pos x="1290" y="70"/>
                  </a:cxn>
                  <a:cxn ang="0">
                    <a:pos x="1260" y="47"/>
                  </a:cxn>
                  <a:cxn ang="0">
                    <a:pos x="1218" y="67"/>
                  </a:cxn>
                  <a:cxn ang="0">
                    <a:pos x="1176" y="31"/>
                  </a:cxn>
                  <a:cxn ang="0">
                    <a:pos x="1106" y="112"/>
                  </a:cxn>
                  <a:cxn ang="0">
                    <a:pos x="1074" y="26"/>
                  </a:cxn>
                  <a:cxn ang="0">
                    <a:pos x="1003" y="159"/>
                  </a:cxn>
                  <a:cxn ang="0">
                    <a:pos x="944" y="150"/>
                  </a:cxn>
                  <a:cxn ang="0">
                    <a:pos x="930" y="178"/>
                  </a:cxn>
                  <a:cxn ang="0">
                    <a:pos x="874" y="202"/>
                  </a:cxn>
                  <a:cxn ang="0">
                    <a:pos x="841" y="212"/>
                  </a:cxn>
                  <a:cxn ang="0">
                    <a:pos x="795" y="291"/>
                  </a:cxn>
                  <a:cxn ang="0">
                    <a:pos x="726" y="285"/>
                  </a:cxn>
                  <a:cxn ang="0">
                    <a:pos x="704" y="355"/>
                  </a:cxn>
                  <a:cxn ang="0">
                    <a:pos x="632" y="407"/>
                  </a:cxn>
                  <a:cxn ang="0">
                    <a:pos x="633" y="422"/>
                  </a:cxn>
                  <a:cxn ang="0">
                    <a:pos x="586" y="471"/>
                  </a:cxn>
                  <a:cxn ang="0">
                    <a:pos x="561" y="542"/>
                  </a:cxn>
                  <a:cxn ang="0">
                    <a:pos x="520" y="591"/>
                  </a:cxn>
                  <a:cxn ang="0">
                    <a:pos x="459" y="673"/>
                  </a:cxn>
                  <a:cxn ang="0">
                    <a:pos x="436" y="734"/>
                  </a:cxn>
                  <a:cxn ang="0">
                    <a:pos x="420" y="796"/>
                  </a:cxn>
                  <a:cxn ang="0">
                    <a:pos x="387" y="856"/>
                  </a:cxn>
                  <a:cxn ang="0">
                    <a:pos x="360" y="902"/>
                  </a:cxn>
                  <a:cxn ang="0">
                    <a:pos x="305" y="969"/>
                  </a:cxn>
                  <a:cxn ang="0">
                    <a:pos x="320" y="1052"/>
                  </a:cxn>
                  <a:cxn ang="0">
                    <a:pos x="284" y="1096"/>
                  </a:cxn>
                  <a:cxn ang="0">
                    <a:pos x="228" y="1097"/>
                  </a:cxn>
                  <a:cxn ang="0">
                    <a:pos x="167" y="1122"/>
                  </a:cxn>
                  <a:cxn ang="0">
                    <a:pos x="137" y="1182"/>
                  </a:cxn>
                  <a:cxn ang="0">
                    <a:pos x="75" y="1214"/>
                  </a:cxn>
                  <a:cxn ang="0">
                    <a:pos x="53" y="1253"/>
                  </a:cxn>
                  <a:cxn ang="0">
                    <a:pos x="53" y="1279"/>
                  </a:cxn>
                  <a:cxn ang="0">
                    <a:pos x="16" y="1310"/>
                  </a:cxn>
                  <a:cxn ang="0">
                    <a:pos x="74" y="1349"/>
                  </a:cxn>
                  <a:cxn ang="0">
                    <a:pos x="127" y="1354"/>
                  </a:cxn>
                  <a:cxn ang="0">
                    <a:pos x="57" y="1370"/>
                  </a:cxn>
                  <a:cxn ang="0">
                    <a:pos x="0" y="1407"/>
                  </a:cxn>
                  <a:cxn ang="0">
                    <a:pos x="30" y="1461"/>
                  </a:cxn>
                  <a:cxn ang="0">
                    <a:pos x="88" y="1428"/>
                  </a:cxn>
                  <a:cxn ang="0">
                    <a:pos x="40" y="1506"/>
                  </a:cxn>
                  <a:cxn ang="0">
                    <a:pos x="16" y="1560"/>
                  </a:cxn>
                  <a:cxn ang="0">
                    <a:pos x="64" y="1571"/>
                  </a:cxn>
                  <a:cxn ang="0">
                    <a:pos x="85" y="1677"/>
                  </a:cxn>
                  <a:cxn ang="0">
                    <a:pos x="190" y="1671"/>
                  </a:cxn>
                  <a:cxn ang="0">
                    <a:pos x="293" y="1556"/>
                  </a:cxn>
                  <a:cxn ang="0">
                    <a:pos x="299" y="1506"/>
                  </a:cxn>
                  <a:cxn ang="0">
                    <a:pos x="339" y="1614"/>
                  </a:cxn>
                  <a:cxn ang="0">
                    <a:pos x="400" y="1394"/>
                  </a:cxn>
                  <a:cxn ang="0">
                    <a:pos x="386" y="1186"/>
                  </a:cxn>
                  <a:cxn ang="0">
                    <a:pos x="488" y="1020"/>
                  </a:cxn>
                  <a:cxn ang="0">
                    <a:pos x="542" y="750"/>
                  </a:cxn>
                  <a:cxn ang="0">
                    <a:pos x="633" y="532"/>
                  </a:cxn>
                  <a:cxn ang="0">
                    <a:pos x="729" y="404"/>
                  </a:cxn>
                  <a:cxn ang="0">
                    <a:pos x="826" y="326"/>
                  </a:cxn>
                  <a:cxn ang="0">
                    <a:pos x="957" y="371"/>
                  </a:cxn>
                  <a:cxn ang="0">
                    <a:pos x="1139" y="322"/>
                  </a:cxn>
                  <a:cxn ang="0">
                    <a:pos x="1325" y="225"/>
                  </a:cxn>
                  <a:cxn ang="0">
                    <a:pos x="1381" y="239"/>
                  </a:cxn>
                </a:cxnLst>
                <a:rect l="0" t="0" r="r" b="b"/>
                <a:pathLst>
                  <a:path w="1427" h="1701">
                    <a:moveTo>
                      <a:pt x="1419" y="216"/>
                    </a:moveTo>
                    <a:lnTo>
                      <a:pt x="1397" y="212"/>
                    </a:lnTo>
                    <a:lnTo>
                      <a:pt x="1395" y="232"/>
                    </a:lnTo>
                    <a:lnTo>
                      <a:pt x="1388" y="232"/>
                    </a:lnTo>
                    <a:lnTo>
                      <a:pt x="1390" y="229"/>
                    </a:lnTo>
                    <a:lnTo>
                      <a:pt x="1380" y="225"/>
                    </a:lnTo>
                    <a:lnTo>
                      <a:pt x="1376" y="219"/>
                    </a:lnTo>
                    <a:lnTo>
                      <a:pt x="1376" y="231"/>
                    </a:lnTo>
                    <a:lnTo>
                      <a:pt x="1375" y="234"/>
                    </a:lnTo>
                    <a:lnTo>
                      <a:pt x="1370" y="224"/>
                    </a:lnTo>
                    <a:lnTo>
                      <a:pt x="1357" y="226"/>
                    </a:lnTo>
                    <a:lnTo>
                      <a:pt x="1347" y="232"/>
                    </a:lnTo>
                    <a:lnTo>
                      <a:pt x="1350" y="220"/>
                    </a:lnTo>
                    <a:lnTo>
                      <a:pt x="1358" y="214"/>
                    </a:lnTo>
                    <a:lnTo>
                      <a:pt x="1365" y="212"/>
                    </a:lnTo>
                    <a:lnTo>
                      <a:pt x="1368" y="205"/>
                    </a:lnTo>
                    <a:lnTo>
                      <a:pt x="1366" y="200"/>
                    </a:lnTo>
                    <a:lnTo>
                      <a:pt x="1361" y="193"/>
                    </a:lnTo>
                    <a:lnTo>
                      <a:pt x="1341" y="196"/>
                    </a:lnTo>
                    <a:lnTo>
                      <a:pt x="1344" y="189"/>
                    </a:lnTo>
                    <a:lnTo>
                      <a:pt x="1338" y="183"/>
                    </a:lnTo>
                    <a:lnTo>
                      <a:pt x="1326" y="177"/>
                    </a:lnTo>
                    <a:lnTo>
                      <a:pt x="1315" y="166"/>
                    </a:lnTo>
                    <a:lnTo>
                      <a:pt x="1301" y="162"/>
                    </a:lnTo>
                    <a:lnTo>
                      <a:pt x="1296" y="156"/>
                    </a:lnTo>
                    <a:lnTo>
                      <a:pt x="1299" y="153"/>
                    </a:lnTo>
                    <a:lnTo>
                      <a:pt x="1299" y="149"/>
                    </a:lnTo>
                    <a:lnTo>
                      <a:pt x="1321" y="157"/>
                    </a:lnTo>
                    <a:lnTo>
                      <a:pt x="1371" y="166"/>
                    </a:lnTo>
                    <a:lnTo>
                      <a:pt x="1407" y="137"/>
                    </a:lnTo>
                    <a:lnTo>
                      <a:pt x="1419" y="132"/>
                    </a:lnTo>
                    <a:lnTo>
                      <a:pt x="1427" y="126"/>
                    </a:lnTo>
                    <a:lnTo>
                      <a:pt x="1424" y="112"/>
                    </a:lnTo>
                    <a:lnTo>
                      <a:pt x="1412" y="106"/>
                    </a:lnTo>
                    <a:lnTo>
                      <a:pt x="1404" y="92"/>
                    </a:lnTo>
                    <a:lnTo>
                      <a:pt x="1388" y="91"/>
                    </a:lnTo>
                    <a:lnTo>
                      <a:pt x="1380" y="87"/>
                    </a:lnTo>
                    <a:lnTo>
                      <a:pt x="1388" y="80"/>
                    </a:lnTo>
                    <a:lnTo>
                      <a:pt x="1374" y="73"/>
                    </a:lnTo>
                    <a:lnTo>
                      <a:pt x="1369" y="63"/>
                    </a:lnTo>
                    <a:lnTo>
                      <a:pt x="1361" y="71"/>
                    </a:lnTo>
                    <a:lnTo>
                      <a:pt x="1355" y="75"/>
                    </a:lnTo>
                    <a:lnTo>
                      <a:pt x="1355" y="68"/>
                    </a:lnTo>
                    <a:lnTo>
                      <a:pt x="1353" y="63"/>
                    </a:lnTo>
                    <a:lnTo>
                      <a:pt x="1333" y="70"/>
                    </a:lnTo>
                    <a:lnTo>
                      <a:pt x="1332" y="68"/>
                    </a:lnTo>
                    <a:lnTo>
                      <a:pt x="1331" y="63"/>
                    </a:lnTo>
                    <a:lnTo>
                      <a:pt x="1332" y="59"/>
                    </a:lnTo>
                    <a:lnTo>
                      <a:pt x="1332" y="49"/>
                    </a:lnTo>
                    <a:lnTo>
                      <a:pt x="1327" y="46"/>
                    </a:lnTo>
                    <a:lnTo>
                      <a:pt x="1325" y="38"/>
                    </a:lnTo>
                    <a:lnTo>
                      <a:pt x="1316" y="42"/>
                    </a:lnTo>
                    <a:lnTo>
                      <a:pt x="1310" y="38"/>
                    </a:lnTo>
                    <a:lnTo>
                      <a:pt x="1301" y="41"/>
                    </a:lnTo>
                    <a:lnTo>
                      <a:pt x="1293" y="56"/>
                    </a:lnTo>
                    <a:lnTo>
                      <a:pt x="1290" y="70"/>
                    </a:lnTo>
                    <a:lnTo>
                      <a:pt x="1290" y="89"/>
                    </a:lnTo>
                    <a:lnTo>
                      <a:pt x="1293" y="103"/>
                    </a:lnTo>
                    <a:lnTo>
                      <a:pt x="1280" y="110"/>
                    </a:lnTo>
                    <a:lnTo>
                      <a:pt x="1271" y="102"/>
                    </a:lnTo>
                    <a:lnTo>
                      <a:pt x="1260" y="105"/>
                    </a:lnTo>
                    <a:lnTo>
                      <a:pt x="1257" y="101"/>
                    </a:lnTo>
                    <a:lnTo>
                      <a:pt x="1267" y="91"/>
                    </a:lnTo>
                    <a:lnTo>
                      <a:pt x="1277" y="76"/>
                    </a:lnTo>
                    <a:lnTo>
                      <a:pt x="1272" y="67"/>
                    </a:lnTo>
                    <a:lnTo>
                      <a:pt x="1257" y="78"/>
                    </a:lnTo>
                    <a:lnTo>
                      <a:pt x="1247" y="78"/>
                    </a:lnTo>
                    <a:lnTo>
                      <a:pt x="1262" y="67"/>
                    </a:lnTo>
                    <a:lnTo>
                      <a:pt x="1253" y="56"/>
                    </a:lnTo>
                    <a:lnTo>
                      <a:pt x="1260" y="47"/>
                    </a:lnTo>
                    <a:lnTo>
                      <a:pt x="1277" y="49"/>
                    </a:lnTo>
                    <a:lnTo>
                      <a:pt x="1284" y="35"/>
                    </a:lnTo>
                    <a:lnTo>
                      <a:pt x="1285" y="19"/>
                    </a:lnTo>
                    <a:lnTo>
                      <a:pt x="1273" y="19"/>
                    </a:lnTo>
                    <a:lnTo>
                      <a:pt x="1275" y="9"/>
                    </a:lnTo>
                    <a:lnTo>
                      <a:pt x="1268" y="3"/>
                    </a:lnTo>
                    <a:lnTo>
                      <a:pt x="1262" y="3"/>
                    </a:lnTo>
                    <a:lnTo>
                      <a:pt x="1250" y="13"/>
                    </a:lnTo>
                    <a:lnTo>
                      <a:pt x="1239" y="0"/>
                    </a:lnTo>
                    <a:lnTo>
                      <a:pt x="1236" y="17"/>
                    </a:lnTo>
                    <a:lnTo>
                      <a:pt x="1231" y="37"/>
                    </a:lnTo>
                    <a:lnTo>
                      <a:pt x="1226" y="49"/>
                    </a:lnTo>
                    <a:lnTo>
                      <a:pt x="1220" y="59"/>
                    </a:lnTo>
                    <a:lnTo>
                      <a:pt x="1218" y="67"/>
                    </a:lnTo>
                    <a:lnTo>
                      <a:pt x="1219" y="78"/>
                    </a:lnTo>
                    <a:lnTo>
                      <a:pt x="1212" y="79"/>
                    </a:lnTo>
                    <a:lnTo>
                      <a:pt x="1208" y="89"/>
                    </a:lnTo>
                    <a:lnTo>
                      <a:pt x="1208" y="103"/>
                    </a:lnTo>
                    <a:lnTo>
                      <a:pt x="1197" y="103"/>
                    </a:lnTo>
                    <a:lnTo>
                      <a:pt x="1182" y="118"/>
                    </a:lnTo>
                    <a:lnTo>
                      <a:pt x="1183" y="102"/>
                    </a:lnTo>
                    <a:lnTo>
                      <a:pt x="1188" y="85"/>
                    </a:lnTo>
                    <a:lnTo>
                      <a:pt x="1178" y="70"/>
                    </a:lnTo>
                    <a:lnTo>
                      <a:pt x="1188" y="62"/>
                    </a:lnTo>
                    <a:lnTo>
                      <a:pt x="1188" y="41"/>
                    </a:lnTo>
                    <a:lnTo>
                      <a:pt x="1187" y="28"/>
                    </a:lnTo>
                    <a:lnTo>
                      <a:pt x="1182" y="27"/>
                    </a:lnTo>
                    <a:lnTo>
                      <a:pt x="1176" y="31"/>
                    </a:lnTo>
                    <a:lnTo>
                      <a:pt x="1142" y="90"/>
                    </a:lnTo>
                    <a:lnTo>
                      <a:pt x="1135" y="96"/>
                    </a:lnTo>
                    <a:lnTo>
                      <a:pt x="1129" y="111"/>
                    </a:lnTo>
                    <a:lnTo>
                      <a:pt x="1121" y="122"/>
                    </a:lnTo>
                    <a:lnTo>
                      <a:pt x="1115" y="140"/>
                    </a:lnTo>
                    <a:lnTo>
                      <a:pt x="1123" y="132"/>
                    </a:lnTo>
                    <a:lnTo>
                      <a:pt x="1101" y="167"/>
                    </a:lnTo>
                    <a:lnTo>
                      <a:pt x="1092" y="172"/>
                    </a:lnTo>
                    <a:lnTo>
                      <a:pt x="1091" y="160"/>
                    </a:lnTo>
                    <a:lnTo>
                      <a:pt x="1092" y="148"/>
                    </a:lnTo>
                    <a:lnTo>
                      <a:pt x="1099" y="139"/>
                    </a:lnTo>
                    <a:lnTo>
                      <a:pt x="1104" y="137"/>
                    </a:lnTo>
                    <a:lnTo>
                      <a:pt x="1104" y="129"/>
                    </a:lnTo>
                    <a:lnTo>
                      <a:pt x="1106" y="112"/>
                    </a:lnTo>
                    <a:lnTo>
                      <a:pt x="1105" y="105"/>
                    </a:lnTo>
                    <a:lnTo>
                      <a:pt x="1111" y="87"/>
                    </a:lnTo>
                    <a:lnTo>
                      <a:pt x="1133" y="58"/>
                    </a:lnTo>
                    <a:lnTo>
                      <a:pt x="1140" y="42"/>
                    </a:lnTo>
                    <a:lnTo>
                      <a:pt x="1131" y="37"/>
                    </a:lnTo>
                    <a:lnTo>
                      <a:pt x="1116" y="48"/>
                    </a:lnTo>
                    <a:lnTo>
                      <a:pt x="1107" y="51"/>
                    </a:lnTo>
                    <a:lnTo>
                      <a:pt x="1106" y="37"/>
                    </a:lnTo>
                    <a:lnTo>
                      <a:pt x="1100" y="33"/>
                    </a:lnTo>
                    <a:lnTo>
                      <a:pt x="1096" y="27"/>
                    </a:lnTo>
                    <a:lnTo>
                      <a:pt x="1095" y="20"/>
                    </a:lnTo>
                    <a:lnTo>
                      <a:pt x="1085" y="32"/>
                    </a:lnTo>
                    <a:lnTo>
                      <a:pt x="1081" y="26"/>
                    </a:lnTo>
                    <a:lnTo>
                      <a:pt x="1074" y="26"/>
                    </a:lnTo>
                    <a:lnTo>
                      <a:pt x="1073" y="51"/>
                    </a:lnTo>
                    <a:lnTo>
                      <a:pt x="1059" y="46"/>
                    </a:lnTo>
                    <a:lnTo>
                      <a:pt x="1065" y="59"/>
                    </a:lnTo>
                    <a:lnTo>
                      <a:pt x="1073" y="67"/>
                    </a:lnTo>
                    <a:lnTo>
                      <a:pt x="1074" y="71"/>
                    </a:lnTo>
                    <a:lnTo>
                      <a:pt x="1061" y="79"/>
                    </a:lnTo>
                    <a:lnTo>
                      <a:pt x="1053" y="91"/>
                    </a:lnTo>
                    <a:lnTo>
                      <a:pt x="1057" y="105"/>
                    </a:lnTo>
                    <a:lnTo>
                      <a:pt x="1032" y="105"/>
                    </a:lnTo>
                    <a:lnTo>
                      <a:pt x="1020" y="118"/>
                    </a:lnTo>
                    <a:lnTo>
                      <a:pt x="1015" y="129"/>
                    </a:lnTo>
                    <a:lnTo>
                      <a:pt x="1002" y="144"/>
                    </a:lnTo>
                    <a:lnTo>
                      <a:pt x="1000" y="150"/>
                    </a:lnTo>
                    <a:lnTo>
                      <a:pt x="1003" y="159"/>
                    </a:lnTo>
                    <a:lnTo>
                      <a:pt x="1000" y="169"/>
                    </a:lnTo>
                    <a:lnTo>
                      <a:pt x="1000" y="183"/>
                    </a:lnTo>
                    <a:lnTo>
                      <a:pt x="992" y="184"/>
                    </a:lnTo>
                    <a:lnTo>
                      <a:pt x="987" y="178"/>
                    </a:lnTo>
                    <a:lnTo>
                      <a:pt x="987" y="170"/>
                    </a:lnTo>
                    <a:lnTo>
                      <a:pt x="992" y="166"/>
                    </a:lnTo>
                    <a:lnTo>
                      <a:pt x="978" y="162"/>
                    </a:lnTo>
                    <a:lnTo>
                      <a:pt x="986" y="151"/>
                    </a:lnTo>
                    <a:lnTo>
                      <a:pt x="984" y="150"/>
                    </a:lnTo>
                    <a:lnTo>
                      <a:pt x="954" y="145"/>
                    </a:lnTo>
                    <a:lnTo>
                      <a:pt x="956" y="159"/>
                    </a:lnTo>
                    <a:lnTo>
                      <a:pt x="952" y="160"/>
                    </a:lnTo>
                    <a:lnTo>
                      <a:pt x="944" y="156"/>
                    </a:lnTo>
                    <a:lnTo>
                      <a:pt x="944" y="150"/>
                    </a:lnTo>
                    <a:lnTo>
                      <a:pt x="941" y="140"/>
                    </a:lnTo>
                    <a:lnTo>
                      <a:pt x="938" y="143"/>
                    </a:lnTo>
                    <a:lnTo>
                      <a:pt x="935" y="133"/>
                    </a:lnTo>
                    <a:lnTo>
                      <a:pt x="929" y="138"/>
                    </a:lnTo>
                    <a:lnTo>
                      <a:pt x="927" y="133"/>
                    </a:lnTo>
                    <a:lnTo>
                      <a:pt x="922" y="138"/>
                    </a:lnTo>
                    <a:lnTo>
                      <a:pt x="920" y="155"/>
                    </a:lnTo>
                    <a:lnTo>
                      <a:pt x="916" y="146"/>
                    </a:lnTo>
                    <a:lnTo>
                      <a:pt x="911" y="135"/>
                    </a:lnTo>
                    <a:lnTo>
                      <a:pt x="907" y="132"/>
                    </a:lnTo>
                    <a:lnTo>
                      <a:pt x="907" y="157"/>
                    </a:lnTo>
                    <a:lnTo>
                      <a:pt x="924" y="167"/>
                    </a:lnTo>
                    <a:lnTo>
                      <a:pt x="930" y="167"/>
                    </a:lnTo>
                    <a:lnTo>
                      <a:pt x="930" y="178"/>
                    </a:lnTo>
                    <a:lnTo>
                      <a:pt x="928" y="188"/>
                    </a:lnTo>
                    <a:lnTo>
                      <a:pt x="928" y="199"/>
                    </a:lnTo>
                    <a:lnTo>
                      <a:pt x="933" y="210"/>
                    </a:lnTo>
                    <a:lnTo>
                      <a:pt x="933" y="225"/>
                    </a:lnTo>
                    <a:lnTo>
                      <a:pt x="925" y="219"/>
                    </a:lnTo>
                    <a:lnTo>
                      <a:pt x="907" y="191"/>
                    </a:lnTo>
                    <a:lnTo>
                      <a:pt x="891" y="175"/>
                    </a:lnTo>
                    <a:lnTo>
                      <a:pt x="895" y="194"/>
                    </a:lnTo>
                    <a:lnTo>
                      <a:pt x="890" y="194"/>
                    </a:lnTo>
                    <a:lnTo>
                      <a:pt x="886" y="205"/>
                    </a:lnTo>
                    <a:lnTo>
                      <a:pt x="881" y="204"/>
                    </a:lnTo>
                    <a:lnTo>
                      <a:pt x="877" y="212"/>
                    </a:lnTo>
                    <a:lnTo>
                      <a:pt x="874" y="208"/>
                    </a:lnTo>
                    <a:lnTo>
                      <a:pt x="874" y="202"/>
                    </a:lnTo>
                    <a:lnTo>
                      <a:pt x="877" y="191"/>
                    </a:lnTo>
                    <a:lnTo>
                      <a:pt x="870" y="194"/>
                    </a:lnTo>
                    <a:lnTo>
                      <a:pt x="863" y="204"/>
                    </a:lnTo>
                    <a:lnTo>
                      <a:pt x="859" y="218"/>
                    </a:lnTo>
                    <a:lnTo>
                      <a:pt x="853" y="220"/>
                    </a:lnTo>
                    <a:lnTo>
                      <a:pt x="855" y="235"/>
                    </a:lnTo>
                    <a:lnTo>
                      <a:pt x="857" y="241"/>
                    </a:lnTo>
                    <a:lnTo>
                      <a:pt x="841" y="256"/>
                    </a:lnTo>
                    <a:lnTo>
                      <a:pt x="834" y="275"/>
                    </a:lnTo>
                    <a:lnTo>
                      <a:pt x="827" y="285"/>
                    </a:lnTo>
                    <a:lnTo>
                      <a:pt x="837" y="264"/>
                    </a:lnTo>
                    <a:lnTo>
                      <a:pt x="838" y="252"/>
                    </a:lnTo>
                    <a:lnTo>
                      <a:pt x="839" y="229"/>
                    </a:lnTo>
                    <a:lnTo>
                      <a:pt x="841" y="212"/>
                    </a:lnTo>
                    <a:lnTo>
                      <a:pt x="838" y="191"/>
                    </a:lnTo>
                    <a:lnTo>
                      <a:pt x="828" y="194"/>
                    </a:lnTo>
                    <a:lnTo>
                      <a:pt x="822" y="208"/>
                    </a:lnTo>
                    <a:lnTo>
                      <a:pt x="812" y="223"/>
                    </a:lnTo>
                    <a:lnTo>
                      <a:pt x="809" y="246"/>
                    </a:lnTo>
                    <a:lnTo>
                      <a:pt x="804" y="266"/>
                    </a:lnTo>
                    <a:lnTo>
                      <a:pt x="803" y="214"/>
                    </a:lnTo>
                    <a:lnTo>
                      <a:pt x="777" y="218"/>
                    </a:lnTo>
                    <a:lnTo>
                      <a:pt x="768" y="235"/>
                    </a:lnTo>
                    <a:lnTo>
                      <a:pt x="767" y="240"/>
                    </a:lnTo>
                    <a:lnTo>
                      <a:pt x="769" y="261"/>
                    </a:lnTo>
                    <a:lnTo>
                      <a:pt x="779" y="274"/>
                    </a:lnTo>
                    <a:lnTo>
                      <a:pt x="788" y="278"/>
                    </a:lnTo>
                    <a:lnTo>
                      <a:pt x="795" y="291"/>
                    </a:lnTo>
                    <a:lnTo>
                      <a:pt x="794" y="301"/>
                    </a:lnTo>
                    <a:lnTo>
                      <a:pt x="785" y="300"/>
                    </a:lnTo>
                    <a:lnTo>
                      <a:pt x="779" y="284"/>
                    </a:lnTo>
                    <a:lnTo>
                      <a:pt x="768" y="277"/>
                    </a:lnTo>
                    <a:lnTo>
                      <a:pt x="760" y="261"/>
                    </a:lnTo>
                    <a:lnTo>
                      <a:pt x="751" y="252"/>
                    </a:lnTo>
                    <a:lnTo>
                      <a:pt x="739" y="254"/>
                    </a:lnTo>
                    <a:lnTo>
                      <a:pt x="746" y="272"/>
                    </a:lnTo>
                    <a:lnTo>
                      <a:pt x="760" y="284"/>
                    </a:lnTo>
                    <a:lnTo>
                      <a:pt x="750" y="294"/>
                    </a:lnTo>
                    <a:lnTo>
                      <a:pt x="741" y="286"/>
                    </a:lnTo>
                    <a:lnTo>
                      <a:pt x="737" y="293"/>
                    </a:lnTo>
                    <a:lnTo>
                      <a:pt x="735" y="280"/>
                    </a:lnTo>
                    <a:lnTo>
                      <a:pt x="726" y="285"/>
                    </a:lnTo>
                    <a:lnTo>
                      <a:pt x="726" y="280"/>
                    </a:lnTo>
                    <a:lnTo>
                      <a:pt x="729" y="267"/>
                    </a:lnTo>
                    <a:lnTo>
                      <a:pt x="724" y="261"/>
                    </a:lnTo>
                    <a:lnTo>
                      <a:pt x="721" y="266"/>
                    </a:lnTo>
                    <a:lnTo>
                      <a:pt x="714" y="290"/>
                    </a:lnTo>
                    <a:lnTo>
                      <a:pt x="715" y="299"/>
                    </a:lnTo>
                    <a:lnTo>
                      <a:pt x="720" y="306"/>
                    </a:lnTo>
                    <a:lnTo>
                      <a:pt x="697" y="318"/>
                    </a:lnTo>
                    <a:lnTo>
                      <a:pt x="691" y="325"/>
                    </a:lnTo>
                    <a:lnTo>
                      <a:pt x="688" y="332"/>
                    </a:lnTo>
                    <a:lnTo>
                      <a:pt x="687" y="343"/>
                    </a:lnTo>
                    <a:lnTo>
                      <a:pt x="690" y="350"/>
                    </a:lnTo>
                    <a:lnTo>
                      <a:pt x="698" y="347"/>
                    </a:lnTo>
                    <a:lnTo>
                      <a:pt x="704" y="355"/>
                    </a:lnTo>
                    <a:lnTo>
                      <a:pt x="692" y="355"/>
                    </a:lnTo>
                    <a:lnTo>
                      <a:pt x="696" y="365"/>
                    </a:lnTo>
                    <a:lnTo>
                      <a:pt x="696" y="372"/>
                    </a:lnTo>
                    <a:lnTo>
                      <a:pt x="683" y="368"/>
                    </a:lnTo>
                    <a:lnTo>
                      <a:pt x="678" y="370"/>
                    </a:lnTo>
                    <a:lnTo>
                      <a:pt x="686" y="377"/>
                    </a:lnTo>
                    <a:lnTo>
                      <a:pt x="681" y="383"/>
                    </a:lnTo>
                    <a:lnTo>
                      <a:pt x="670" y="380"/>
                    </a:lnTo>
                    <a:lnTo>
                      <a:pt x="667" y="386"/>
                    </a:lnTo>
                    <a:lnTo>
                      <a:pt x="659" y="383"/>
                    </a:lnTo>
                    <a:lnTo>
                      <a:pt x="643" y="390"/>
                    </a:lnTo>
                    <a:lnTo>
                      <a:pt x="639" y="399"/>
                    </a:lnTo>
                    <a:lnTo>
                      <a:pt x="633" y="403"/>
                    </a:lnTo>
                    <a:lnTo>
                      <a:pt x="632" y="407"/>
                    </a:lnTo>
                    <a:lnTo>
                      <a:pt x="642" y="414"/>
                    </a:lnTo>
                    <a:lnTo>
                      <a:pt x="651" y="410"/>
                    </a:lnTo>
                    <a:lnTo>
                      <a:pt x="656" y="404"/>
                    </a:lnTo>
                    <a:lnTo>
                      <a:pt x="672" y="414"/>
                    </a:lnTo>
                    <a:lnTo>
                      <a:pt x="685" y="406"/>
                    </a:lnTo>
                    <a:lnTo>
                      <a:pt x="687" y="409"/>
                    </a:lnTo>
                    <a:lnTo>
                      <a:pt x="691" y="418"/>
                    </a:lnTo>
                    <a:lnTo>
                      <a:pt x="681" y="418"/>
                    </a:lnTo>
                    <a:lnTo>
                      <a:pt x="676" y="425"/>
                    </a:lnTo>
                    <a:lnTo>
                      <a:pt x="674" y="439"/>
                    </a:lnTo>
                    <a:lnTo>
                      <a:pt x="659" y="430"/>
                    </a:lnTo>
                    <a:lnTo>
                      <a:pt x="648" y="430"/>
                    </a:lnTo>
                    <a:lnTo>
                      <a:pt x="645" y="424"/>
                    </a:lnTo>
                    <a:lnTo>
                      <a:pt x="633" y="422"/>
                    </a:lnTo>
                    <a:lnTo>
                      <a:pt x="619" y="430"/>
                    </a:lnTo>
                    <a:lnTo>
                      <a:pt x="616" y="438"/>
                    </a:lnTo>
                    <a:lnTo>
                      <a:pt x="626" y="453"/>
                    </a:lnTo>
                    <a:lnTo>
                      <a:pt x="626" y="462"/>
                    </a:lnTo>
                    <a:lnTo>
                      <a:pt x="619" y="461"/>
                    </a:lnTo>
                    <a:lnTo>
                      <a:pt x="624" y="476"/>
                    </a:lnTo>
                    <a:lnTo>
                      <a:pt x="626" y="487"/>
                    </a:lnTo>
                    <a:lnTo>
                      <a:pt x="617" y="483"/>
                    </a:lnTo>
                    <a:lnTo>
                      <a:pt x="617" y="494"/>
                    </a:lnTo>
                    <a:lnTo>
                      <a:pt x="610" y="495"/>
                    </a:lnTo>
                    <a:lnTo>
                      <a:pt x="605" y="457"/>
                    </a:lnTo>
                    <a:lnTo>
                      <a:pt x="597" y="460"/>
                    </a:lnTo>
                    <a:lnTo>
                      <a:pt x="594" y="473"/>
                    </a:lnTo>
                    <a:lnTo>
                      <a:pt x="586" y="471"/>
                    </a:lnTo>
                    <a:lnTo>
                      <a:pt x="583" y="474"/>
                    </a:lnTo>
                    <a:lnTo>
                      <a:pt x="594" y="479"/>
                    </a:lnTo>
                    <a:lnTo>
                      <a:pt x="591" y="483"/>
                    </a:lnTo>
                    <a:lnTo>
                      <a:pt x="583" y="485"/>
                    </a:lnTo>
                    <a:lnTo>
                      <a:pt x="575" y="490"/>
                    </a:lnTo>
                    <a:lnTo>
                      <a:pt x="573" y="499"/>
                    </a:lnTo>
                    <a:lnTo>
                      <a:pt x="574" y="509"/>
                    </a:lnTo>
                    <a:lnTo>
                      <a:pt x="583" y="516"/>
                    </a:lnTo>
                    <a:lnTo>
                      <a:pt x="575" y="520"/>
                    </a:lnTo>
                    <a:lnTo>
                      <a:pt x="580" y="525"/>
                    </a:lnTo>
                    <a:lnTo>
                      <a:pt x="574" y="527"/>
                    </a:lnTo>
                    <a:lnTo>
                      <a:pt x="570" y="539"/>
                    </a:lnTo>
                    <a:lnTo>
                      <a:pt x="567" y="542"/>
                    </a:lnTo>
                    <a:lnTo>
                      <a:pt x="561" y="542"/>
                    </a:lnTo>
                    <a:lnTo>
                      <a:pt x="562" y="546"/>
                    </a:lnTo>
                    <a:lnTo>
                      <a:pt x="572" y="549"/>
                    </a:lnTo>
                    <a:lnTo>
                      <a:pt x="591" y="542"/>
                    </a:lnTo>
                    <a:lnTo>
                      <a:pt x="578" y="558"/>
                    </a:lnTo>
                    <a:lnTo>
                      <a:pt x="572" y="562"/>
                    </a:lnTo>
                    <a:lnTo>
                      <a:pt x="553" y="558"/>
                    </a:lnTo>
                    <a:lnTo>
                      <a:pt x="548" y="553"/>
                    </a:lnTo>
                    <a:lnTo>
                      <a:pt x="547" y="546"/>
                    </a:lnTo>
                    <a:lnTo>
                      <a:pt x="540" y="547"/>
                    </a:lnTo>
                    <a:lnTo>
                      <a:pt x="529" y="557"/>
                    </a:lnTo>
                    <a:lnTo>
                      <a:pt x="524" y="574"/>
                    </a:lnTo>
                    <a:lnTo>
                      <a:pt x="514" y="581"/>
                    </a:lnTo>
                    <a:lnTo>
                      <a:pt x="513" y="591"/>
                    </a:lnTo>
                    <a:lnTo>
                      <a:pt x="520" y="591"/>
                    </a:lnTo>
                    <a:lnTo>
                      <a:pt x="519" y="598"/>
                    </a:lnTo>
                    <a:lnTo>
                      <a:pt x="518" y="603"/>
                    </a:lnTo>
                    <a:lnTo>
                      <a:pt x="509" y="607"/>
                    </a:lnTo>
                    <a:lnTo>
                      <a:pt x="504" y="625"/>
                    </a:lnTo>
                    <a:lnTo>
                      <a:pt x="497" y="624"/>
                    </a:lnTo>
                    <a:lnTo>
                      <a:pt x="491" y="628"/>
                    </a:lnTo>
                    <a:lnTo>
                      <a:pt x="484" y="629"/>
                    </a:lnTo>
                    <a:lnTo>
                      <a:pt x="476" y="640"/>
                    </a:lnTo>
                    <a:lnTo>
                      <a:pt x="482" y="650"/>
                    </a:lnTo>
                    <a:lnTo>
                      <a:pt x="478" y="654"/>
                    </a:lnTo>
                    <a:lnTo>
                      <a:pt x="467" y="656"/>
                    </a:lnTo>
                    <a:lnTo>
                      <a:pt x="467" y="666"/>
                    </a:lnTo>
                    <a:lnTo>
                      <a:pt x="456" y="667"/>
                    </a:lnTo>
                    <a:lnTo>
                      <a:pt x="459" y="673"/>
                    </a:lnTo>
                    <a:lnTo>
                      <a:pt x="454" y="677"/>
                    </a:lnTo>
                    <a:lnTo>
                      <a:pt x="452" y="686"/>
                    </a:lnTo>
                    <a:lnTo>
                      <a:pt x="465" y="688"/>
                    </a:lnTo>
                    <a:lnTo>
                      <a:pt x="462" y="694"/>
                    </a:lnTo>
                    <a:lnTo>
                      <a:pt x="454" y="699"/>
                    </a:lnTo>
                    <a:lnTo>
                      <a:pt x="448" y="694"/>
                    </a:lnTo>
                    <a:lnTo>
                      <a:pt x="448" y="697"/>
                    </a:lnTo>
                    <a:lnTo>
                      <a:pt x="448" y="711"/>
                    </a:lnTo>
                    <a:lnTo>
                      <a:pt x="454" y="720"/>
                    </a:lnTo>
                    <a:lnTo>
                      <a:pt x="459" y="713"/>
                    </a:lnTo>
                    <a:lnTo>
                      <a:pt x="463" y="716"/>
                    </a:lnTo>
                    <a:lnTo>
                      <a:pt x="461" y="726"/>
                    </a:lnTo>
                    <a:lnTo>
                      <a:pt x="440" y="729"/>
                    </a:lnTo>
                    <a:lnTo>
                      <a:pt x="436" y="734"/>
                    </a:lnTo>
                    <a:lnTo>
                      <a:pt x="435" y="748"/>
                    </a:lnTo>
                    <a:lnTo>
                      <a:pt x="427" y="754"/>
                    </a:lnTo>
                    <a:lnTo>
                      <a:pt x="418" y="757"/>
                    </a:lnTo>
                    <a:lnTo>
                      <a:pt x="412" y="772"/>
                    </a:lnTo>
                    <a:lnTo>
                      <a:pt x="420" y="770"/>
                    </a:lnTo>
                    <a:lnTo>
                      <a:pt x="429" y="762"/>
                    </a:lnTo>
                    <a:lnTo>
                      <a:pt x="440" y="757"/>
                    </a:lnTo>
                    <a:lnTo>
                      <a:pt x="440" y="767"/>
                    </a:lnTo>
                    <a:lnTo>
                      <a:pt x="446" y="779"/>
                    </a:lnTo>
                    <a:lnTo>
                      <a:pt x="427" y="773"/>
                    </a:lnTo>
                    <a:lnTo>
                      <a:pt x="425" y="781"/>
                    </a:lnTo>
                    <a:lnTo>
                      <a:pt x="429" y="785"/>
                    </a:lnTo>
                    <a:lnTo>
                      <a:pt x="423" y="790"/>
                    </a:lnTo>
                    <a:lnTo>
                      <a:pt x="420" y="796"/>
                    </a:lnTo>
                    <a:lnTo>
                      <a:pt x="423" y="806"/>
                    </a:lnTo>
                    <a:lnTo>
                      <a:pt x="419" y="808"/>
                    </a:lnTo>
                    <a:lnTo>
                      <a:pt x="413" y="805"/>
                    </a:lnTo>
                    <a:lnTo>
                      <a:pt x="409" y="811"/>
                    </a:lnTo>
                    <a:lnTo>
                      <a:pt x="412" y="821"/>
                    </a:lnTo>
                    <a:lnTo>
                      <a:pt x="418" y="826"/>
                    </a:lnTo>
                    <a:lnTo>
                      <a:pt x="420" y="845"/>
                    </a:lnTo>
                    <a:lnTo>
                      <a:pt x="413" y="837"/>
                    </a:lnTo>
                    <a:lnTo>
                      <a:pt x="406" y="834"/>
                    </a:lnTo>
                    <a:lnTo>
                      <a:pt x="400" y="821"/>
                    </a:lnTo>
                    <a:lnTo>
                      <a:pt x="401" y="838"/>
                    </a:lnTo>
                    <a:lnTo>
                      <a:pt x="397" y="844"/>
                    </a:lnTo>
                    <a:lnTo>
                      <a:pt x="391" y="847"/>
                    </a:lnTo>
                    <a:lnTo>
                      <a:pt x="387" y="856"/>
                    </a:lnTo>
                    <a:lnTo>
                      <a:pt x="392" y="859"/>
                    </a:lnTo>
                    <a:lnTo>
                      <a:pt x="398" y="856"/>
                    </a:lnTo>
                    <a:lnTo>
                      <a:pt x="403" y="848"/>
                    </a:lnTo>
                    <a:lnTo>
                      <a:pt x="405" y="851"/>
                    </a:lnTo>
                    <a:lnTo>
                      <a:pt x="403" y="856"/>
                    </a:lnTo>
                    <a:lnTo>
                      <a:pt x="403" y="864"/>
                    </a:lnTo>
                    <a:lnTo>
                      <a:pt x="406" y="871"/>
                    </a:lnTo>
                    <a:lnTo>
                      <a:pt x="398" y="877"/>
                    </a:lnTo>
                    <a:lnTo>
                      <a:pt x="387" y="872"/>
                    </a:lnTo>
                    <a:lnTo>
                      <a:pt x="382" y="880"/>
                    </a:lnTo>
                    <a:lnTo>
                      <a:pt x="376" y="876"/>
                    </a:lnTo>
                    <a:lnTo>
                      <a:pt x="369" y="886"/>
                    </a:lnTo>
                    <a:lnTo>
                      <a:pt x="368" y="896"/>
                    </a:lnTo>
                    <a:lnTo>
                      <a:pt x="360" y="902"/>
                    </a:lnTo>
                    <a:lnTo>
                      <a:pt x="352" y="904"/>
                    </a:lnTo>
                    <a:lnTo>
                      <a:pt x="347" y="925"/>
                    </a:lnTo>
                    <a:lnTo>
                      <a:pt x="357" y="921"/>
                    </a:lnTo>
                    <a:lnTo>
                      <a:pt x="366" y="915"/>
                    </a:lnTo>
                    <a:lnTo>
                      <a:pt x="370" y="919"/>
                    </a:lnTo>
                    <a:lnTo>
                      <a:pt x="353" y="926"/>
                    </a:lnTo>
                    <a:lnTo>
                      <a:pt x="353" y="937"/>
                    </a:lnTo>
                    <a:lnTo>
                      <a:pt x="355" y="948"/>
                    </a:lnTo>
                    <a:lnTo>
                      <a:pt x="352" y="955"/>
                    </a:lnTo>
                    <a:lnTo>
                      <a:pt x="341" y="958"/>
                    </a:lnTo>
                    <a:lnTo>
                      <a:pt x="327" y="947"/>
                    </a:lnTo>
                    <a:lnTo>
                      <a:pt x="323" y="947"/>
                    </a:lnTo>
                    <a:lnTo>
                      <a:pt x="315" y="962"/>
                    </a:lnTo>
                    <a:lnTo>
                      <a:pt x="305" y="969"/>
                    </a:lnTo>
                    <a:lnTo>
                      <a:pt x="304" y="976"/>
                    </a:lnTo>
                    <a:lnTo>
                      <a:pt x="296" y="980"/>
                    </a:lnTo>
                    <a:lnTo>
                      <a:pt x="280" y="1006"/>
                    </a:lnTo>
                    <a:lnTo>
                      <a:pt x="277" y="1012"/>
                    </a:lnTo>
                    <a:lnTo>
                      <a:pt x="280" y="1022"/>
                    </a:lnTo>
                    <a:lnTo>
                      <a:pt x="280" y="1026"/>
                    </a:lnTo>
                    <a:lnTo>
                      <a:pt x="258" y="1038"/>
                    </a:lnTo>
                    <a:lnTo>
                      <a:pt x="258" y="1048"/>
                    </a:lnTo>
                    <a:lnTo>
                      <a:pt x="263" y="1053"/>
                    </a:lnTo>
                    <a:lnTo>
                      <a:pt x="274" y="1048"/>
                    </a:lnTo>
                    <a:lnTo>
                      <a:pt x="269" y="1064"/>
                    </a:lnTo>
                    <a:lnTo>
                      <a:pt x="277" y="1075"/>
                    </a:lnTo>
                    <a:lnTo>
                      <a:pt x="283" y="1079"/>
                    </a:lnTo>
                    <a:lnTo>
                      <a:pt x="320" y="1052"/>
                    </a:lnTo>
                    <a:lnTo>
                      <a:pt x="342" y="1042"/>
                    </a:lnTo>
                    <a:lnTo>
                      <a:pt x="347" y="1036"/>
                    </a:lnTo>
                    <a:lnTo>
                      <a:pt x="352" y="1038"/>
                    </a:lnTo>
                    <a:lnTo>
                      <a:pt x="348" y="1044"/>
                    </a:lnTo>
                    <a:lnTo>
                      <a:pt x="335" y="1052"/>
                    </a:lnTo>
                    <a:lnTo>
                      <a:pt x="327" y="1053"/>
                    </a:lnTo>
                    <a:lnTo>
                      <a:pt x="316" y="1060"/>
                    </a:lnTo>
                    <a:lnTo>
                      <a:pt x="307" y="1068"/>
                    </a:lnTo>
                    <a:lnTo>
                      <a:pt x="314" y="1075"/>
                    </a:lnTo>
                    <a:lnTo>
                      <a:pt x="312" y="1079"/>
                    </a:lnTo>
                    <a:lnTo>
                      <a:pt x="295" y="1086"/>
                    </a:lnTo>
                    <a:lnTo>
                      <a:pt x="285" y="1086"/>
                    </a:lnTo>
                    <a:lnTo>
                      <a:pt x="282" y="1090"/>
                    </a:lnTo>
                    <a:lnTo>
                      <a:pt x="284" y="1096"/>
                    </a:lnTo>
                    <a:lnTo>
                      <a:pt x="280" y="1097"/>
                    </a:lnTo>
                    <a:lnTo>
                      <a:pt x="271" y="1096"/>
                    </a:lnTo>
                    <a:lnTo>
                      <a:pt x="271" y="1086"/>
                    </a:lnTo>
                    <a:lnTo>
                      <a:pt x="263" y="1071"/>
                    </a:lnTo>
                    <a:lnTo>
                      <a:pt x="258" y="1066"/>
                    </a:lnTo>
                    <a:lnTo>
                      <a:pt x="253" y="1066"/>
                    </a:lnTo>
                    <a:lnTo>
                      <a:pt x="250" y="1073"/>
                    </a:lnTo>
                    <a:lnTo>
                      <a:pt x="242" y="1074"/>
                    </a:lnTo>
                    <a:lnTo>
                      <a:pt x="236" y="1080"/>
                    </a:lnTo>
                    <a:lnTo>
                      <a:pt x="235" y="1087"/>
                    </a:lnTo>
                    <a:lnTo>
                      <a:pt x="241" y="1092"/>
                    </a:lnTo>
                    <a:lnTo>
                      <a:pt x="242" y="1097"/>
                    </a:lnTo>
                    <a:lnTo>
                      <a:pt x="231" y="1103"/>
                    </a:lnTo>
                    <a:lnTo>
                      <a:pt x="228" y="1097"/>
                    </a:lnTo>
                    <a:lnTo>
                      <a:pt x="228" y="1089"/>
                    </a:lnTo>
                    <a:lnTo>
                      <a:pt x="225" y="1082"/>
                    </a:lnTo>
                    <a:lnTo>
                      <a:pt x="198" y="1093"/>
                    </a:lnTo>
                    <a:lnTo>
                      <a:pt x="194" y="1098"/>
                    </a:lnTo>
                    <a:lnTo>
                      <a:pt x="190" y="1109"/>
                    </a:lnTo>
                    <a:lnTo>
                      <a:pt x="183" y="1108"/>
                    </a:lnTo>
                    <a:lnTo>
                      <a:pt x="185" y="1116"/>
                    </a:lnTo>
                    <a:lnTo>
                      <a:pt x="183" y="1119"/>
                    </a:lnTo>
                    <a:lnTo>
                      <a:pt x="175" y="1120"/>
                    </a:lnTo>
                    <a:lnTo>
                      <a:pt x="175" y="1117"/>
                    </a:lnTo>
                    <a:lnTo>
                      <a:pt x="174" y="1112"/>
                    </a:lnTo>
                    <a:lnTo>
                      <a:pt x="169" y="1113"/>
                    </a:lnTo>
                    <a:lnTo>
                      <a:pt x="166" y="1117"/>
                    </a:lnTo>
                    <a:lnTo>
                      <a:pt x="167" y="1122"/>
                    </a:lnTo>
                    <a:lnTo>
                      <a:pt x="166" y="1124"/>
                    </a:lnTo>
                    <a:lnTo>
                      <a:pt x="156" y="1124"/>
                    </a:lnTo>
                    <a:lnTo>
                      <a:pt x="143" y="1132"/>
                    </a:lnTo>
                    <a:lnTo>
                      <a:pt x="140" y="1145"/>
                    </a:lnTo>
                    <a:lnTo>
                      <a:pt x="135" y="1156"/>
                    </a:lnTo>
                    <a:lnTo>
                      <a:pt x="128" y="1151"/>
                    </a:lnTo>
                    <a:lnTo>
                      <a:pt x="118" y="1150"/>
                    </a:lnTo>
                    <a:lnTo>
                      <a:pt x="110" y="1157"/>
                    </a:lnTo>
                    <a:lnTo>
                      <a:pt x="107" y="1163"/>
                    </a:lnTo>
                    <a:lnTo>
                      <a:pt x="117" y="1171"/>
                    </a:lnTo>
                    <a:lnTo>
                      <a:pt x="111" y="1177"/>
                    </a:lnTo>
                    <a:lnTo>
                      <a:pt x="121" y="1178"/>
                    </a:lnTo>
                    <a:lnTo>
                      <a:pt x="132" y="1176"/>
                    </a:lnTo>
                    <a:lnTo>
                      <a:pt x="137" y="1182"/>
                    </a:lnTo>
                    <a:lnTo>
                      <a:pt x="142" y="1184"/>
                    </a:lnTo>
                    <a:lnTo>
                      <a:pt x="135" y="1193"/>
                    </a:lnTo>
                    <a:lnTo>
                      <a:pt x="138" y="1199"/>
                    </a:lnTo>
                    <a:lnTo>
                      <a:pt x="131" y="1195"/>
                    </a:lnTo>
                    <a:lnTo>
                      <a:pt x="122" y="1195"/>
                    </a:lnTo>
                    <a:lnTo>
                      <a:pt x="99" y="1192"/>
                    </a:lnTo>
                    <a:lnTo>
                      <a:pt x="91" y="1193"/>
                    </a:lnTo>
                    <a:lnTo>
                      <a:pt x="86" y="1197"/>
                    </a:lnTo>
                    <a:lnTo>
                      <a:pt x="80" y="1195"/>
                    </a:lnTo>
                    <a:lnTo>
                      <a:pt x="74" y="1200"/>
                    </a:lnTo>
                    <a:lnTo>
                      <a:pt x="75" y="1203"/>
                    </a:lnTo>
                    <a:lnTo>
                      <a:pt x="81" y="1205"/>
                    </a:lnTo>
                    <a:lnTo>
                      <a:pt x="75" y="1208"/>
                    </a:lnTo>
                    <a:lnTo>
                      <a:pt x="75" y="1214"/>
                    </a:lnTo>
                    <a:lnTo>
                      <a:pt x="83" y="1213"/>
                    </a:lnTo>
                    <a:lnTo>
                      <a:pt x="89" y="1210"/>
                    </a:lnTo>
                    <a:lnTo>
                      <a:pt x="81" y="1220"/>
                    </a:lnTo>
                    <a:lnTo>
                      <a:pt x="81" y="1227"/>
                    </a:lnTo>
                    <a:lnTo>
                      <a:pt x="86" y="1243"/>
                    </a:lnTo>
                    <a:lnTo>
                      <a:pt x="83" y="1245"/>
                    </a:lnTo>
                    <a:lnTo>
                      <a:pt x="78" y="1230"/>
                    </a:lnTo>
                    <a:lnTo>
                      <a:pt x="74" y="1224"/>
                    </a:lnTo>
                    <a:lnTo>
                      <a:pt x="64" y="1230"/>
                    </a:lnTo>
                    <a:lnTo>
                      <a:pt x="59" y="1238"/>
                    </a:lnTo>
                    <a:lnTo>
                      <a:pt x="56" y="1248"/>
                    </a:lnTo>
                    <a:lnTo>
                      <a:pt x="61" y="1253"/>
                    </a:lnTo>
                    <a:lnTo>
                      <a:pt x="62" y="1259"/>
                    </a:lnTo>
                    <a:lnTo>
                      <a:pt x="53" y="1253"/>
                    </a:lnTo>
                    <a:lnTo>
                      <a:pt x="50" y="1246"/>
                    </a:lnTo>
                    <a:lnTo>
                      <a:pt x="41" y="1248"/>
                    </a:lnTo>
                    <a:lnTo>
                      <a:pt x="27" y="1248"/>
                    </a:lnTo>
                    <a:lnTo>
                      <a:pt x="27" y="1254"/>
                    </a:lnTo>
                    <a:lnTo>
                      <a:pt x="29" y="1259"/>
                    </a:lnTo>
                    <a:lnTo>
                      <a:pt x="13" y="1247"/>
                    </a:lnTo>
                    <a:lnTo>
                      <a:pt x="9" y="1251"/>
                    </a:lnTo>
                    <a:lnTo>
                      <a:pt x="15" y="1265"/>
                    </a:lnTo>
                    <a:lnTo>
                      <a:pt x="11" y="1272"/>
                    </a:lnTo>
                    <a:lnTo>
                      <a:pt x="13" y="1274"/>
                    </a:lnTo>
                    <a:lnTo>
                      <a:pt x="41" y="1274"/>
                    </a:lnTo>
                    <a:lnTo>
                      <a:pt x="67" y="1268"/>
                    </a:lnTo>
                    <a:lnTo>
                      <a:pt x="51" y="1275"/>
                    </a:lnTo>
                    <a:lnTo>
                      <a:pt x="53" y="1279"/>
                    </a:lnTo>
                    <a:lnTo>
                      <a:pt x="65" y="1279"/>
                    </a:lnTo>
                    <a:lnTo>
                      <a:pt x="74" y="1275"/>
                    </a:lnTo>
                    <a:lnTo>
                      <a:pt x="77" y="1278"/>
                    </a:lnTo>
                    <a:lnTo>
                      <a:pt x="67" y="1284"/>
                    </a:lnTo>
                    <a:lnTo>
                      <a:pt x="52" y="1286"/>
                    </a:lnTo>
                    <a:lnTo>
                      <a:pt x="36" y="1286"/>
                    </a:lnTo>
                    <a:lnTo>
                      <a:pt x="30" y="1281"/>
                    </a:lnTo>
                    <a:lnTo>
                      <a:pt x="24" y="1281"/>
                    </a:lnTo>
                    <a:lnTo>
                      <a:pt x="13" y="1291"/>
                    </a:lnTo>
                    <a:lnTo>
                      <a:pt x="11" y="1296"/>
                    </a:lnTo>
                    <a:lnTo>
                      <a:pt x="4" y="1295"/>
                    </a:lnTo>
                    <a:lnTo>
                      <a:pt x="2" y="1297"/>
                    </a:lnTo>
                    <a:lnTo>
                      <a:pt x="0" y="1305"/>
                    </a:lnTo>
                    <a:lnTo>
                      <a:pt x="16" y="1310"/>
                    </a:lnTo>
                    <a:lnTo>
                      <a:pt x="15" y="1316"/>
                    </a:lnTo>
                    <a:lnTo>
                      <a:pt x="15" y="1322"/>
                    </a:lnTo>
                    <a:lnTo>
                      <a:pt x="10" y="1327"/>
                    </a:lnTo>
                    <a:lnTo>
                      <a:pt x="3" y="1335"/>
                    </a:lnTo>
                    <a:lnTo>
                      <a:pt x="5" y="1343"/>
                    </a:lnTo>
                    <a:lnTo>
                      <a:pt x="3" y="1346"/>
                    </a:lnTo>
                    <a:lnTo>
                      <a:pt x="3" y="1354"/>
                    </a:lnTo>
                    <a:lnTo>
                      <a:pt x="7" y="1358"/>
                    </a:lnTo>
                    <a:lnTo>
                      <a:pt x="7" y="1365"/>
                    </a:lnTo>
                    <a:lnTo>
                      <a:pt x="22" y="1367"/>
                    </a:lnTo>
                    <a:lnTo>
                      <a:pt x="53" y="1356"/>
                    </a:lnTo>
                    <a:lnTo>
                      <a:pt x="59" y="1360"/>
                    </a:lnTo>
                    <a:lnTo>
                      <a:pt x="72" y="1360"/>
                    </a:lnTo>
                    <a:lnTo>
                      <a:pt x="74" y="1349"/>
                    </a:lnTo>
                    <a:lnTo>
                      <a:pt x="83" y="1333"/>
                    </a:lnTo>
                    <a:lnTo>
                      <a:pt x="85" y="1343"/>
                    </a:lnTo>
                    <a:lnTo>
                      <a:pt x="81" y="1356"/>
                    </a:lnTo>
                    <a:lnTo>
                      <a:pt x="88" y="1359"/>
                    </a:lnTo>
                    <a:lnTo>
                      <a:pt x="99" y="1359"/>
                    </a:lnTo>
                    <a:lnTo>
                      <a:pt x="106" y="1356"/>
                    </a:lnTo>
                    <a:lnTo>
                      <a:pt x="111" y="1360"/>
                    </a:lnTo>
                    <a:lnTo>
                      <a:pt x="122" y="1348"/>
                    </a:lnTo>
                    <a:lnTo>
                      <a:pt x="126" y="1324"/>
                    </a:lnTo>
                    <a:lnTo>
                      <a:pt x="138" y="1317"/>
                    </a:lnTo>
                    <a:lnTo>
                      <a:pt x="139" y="1322"/>
                    </a:lnTo>
                    <a:lnTo>
                      <a:pt x="131" y="1338"/>
                    </a:lnTo>
                    <a:lnTo>
                      <a:pt x="129" y="1349"/>
                    </a:lnTo>
                    <a:lnTo>
                      <a:pt x="127" y="1354"/>
                    </a:lnTo>
                    <a:lnTo>
                      <a:pt x="133" y="1353"/>
                    </a:lnTo>
                    <a:lnTo>
                      <a:pt x="140" y="1349"/>
                    </a:lnTo>
                    <a:lnTo>
                      <a:pt x="145" y="1351"/>
                    </a:lnTo>
                    <a:lnTo>
                      <a:pt x="131" y="1362"/>
                    </a:lnTo>
                    <a:lnTo>
                      <a:pt x="113" y="1369"/>
                    </a:lnTo>
                    <a:lnTo>
                      <a:pt x="111" y="1378"/>
                    </a:lnTo>
                    <a:lnTo>
                      <a:pt x="118" y="1385"/>
                    </a:lnTo>
                    <a:lnTo>
                      <a:pt x="105" y="1393"/>
                    </a:lnTo>
                    <a:lnTo>
                      <a:pt x="105" y="1383"/>
                    </a:lnTo>
                    <a:lnTo>
                      <a:pt x="101" y="1376"/>
                    </a:lnTo>
                    <a:lnTo>
                      <a:pt x="91" y="1369"/>
                    </a:lnTo>
                    <a:lnTo>
                      <a:pt x="81" y="1369"/>
                    </a:lnTo>
                    <a:lnTo>
                      <a:pt x="68" y="1372"/>
                    </a:lnTo>
                    <a:lnTo>
                      <a:pt x="57" y="1370"/>
                    </a:lnTo>
                    <a:lnTo>
                      <a:pt x="47" y="1371"/>
                    </a:lnTo>
                    <a:lnTo>
                      <a:pt x="37" y="1370"/>
                    </a:lnTo>
                    <a:lnTo>
                      <a:pt x="29" y="1378"/>
                    </a:lnTo>
                    <a:lnTo>
                      <a:pt x="10" y="1373"/>
                    </a:lnTo>
                    <a:lnTo>
                      <a:pt x="5" y="1386"/>
                    </a:lnTo>
                    <a:lnTo>
                      <a:pt x="4" y="1397"/>
                    </a:lnTo>
                    <a:lnTo>
                      <a:pt x="14" y="1397"/>
                    </a:lnTo>
                    <a:lnTo>
                      <a:pt x="18" y="1396"/>
                    </a:lnTo>
                    <a:lnTo>
                      <a:pt x="18" y="1410"/>
                    </a:lnTo>
                    <a:lnTo>
                      <a:pt x="9" y="1407"/>
                    </a:lnTo>
                    <a:lnTo>
                      <a:pt x="3" y="1401"/>
                    </a:lnTo>
                    <a:lnTo>
                      <a:pt x="2" y="1403"/>
                    </a:lnTo>
                    <a:lnTo>
                      <a:pt x="0" y="1403"/>
                    </a:lnTo>
                    <a:lnTo>
                      <a:pt x="0" y="1407"/>
                    </a:lnTo>
                    <a:lnTo>
                      <a:pt x="10" y="1425"/>
                    </a:lnTo>
                    <a:lnTo>
                      <a:pt x="16" y="1426"/>
                    </a:lnTo>
                    <a:lnTo>
                      <a:pt x="30" y="1418"/>
                    </a:lnTo>
                    <a:lnTo>
                      <a:pt x="38" y="1415"/>
                    </a:lnTo>
                    <a:lnTo>
                      <a:pt x="25" y="1429"/>
                    </a:lnTo>
                    <a:lnTo>
                      <a:pt x="20" y="1436"/>
                    </a:lnTo>
                    <a:lnTo>
                      <a:pt x="24" y="1440"/>
                    </a:lnTo>
                    <a:lnTo>
                      <a:pt x="14" y="1446"/>
                    </a:lnTo>
                    <a:lnTo>
                      <a:pt x="9" y="1452"/>
                    </a:lnTo>
                    <a:lnTo>
                      <a:pt x="10" y="1461"/>
                    </a:lnTo>
                    <a:lnTo>
                      <a:pt x="15" y="1466"/>
                    </a:lnTo>
                    <a:lnTo>
                      <a:pt x="18" y="1472"/>
                    </a:lnTo>
                    <a:lnTo>
                      <a:pt x="24" y="1467"/>
                    </a:lnTo>
                    <a:lnTo>
                      <a:pt x="30" y="1461"/>
                    </a:lnTo>
                    <a:lnTo>
                      <a:pt x="30" y="1469"/>
                    </a:lnTo>
                    <a:lnTo>
                      <a:pt x="38" y="1483"/>
                    </a:lnTo>
                    <a:lnTo>
                      <a:pt x="31" y="1484"/>
                    </a:lnTo>
                    <a:lnTo>
                      <a:pt x="22" y="1490"/>
                    </a:lnTo>
                    <a:lnTo>
                      <a:pt x="22" y="1495"/>
                    </a:lnTo>
                    <a:lnTo>
                      <a:pt x="27" y="1499"/>
                    </a:lnTo>
                    <a:lnTo>
                      <a:pt x="37" y="1493"/>
                    </a:lnTo>
                    <a:lnTo>
                      <a:pt x="43" y="1482"/>
                    </a:lnTo>
                    <a:lnTo>
                      <a:pt x="45" y="1469"/>
                    </a:lnTo>
                    <a:lnTo>
                      <a:pt x="53" y="1463"/>
                    </a:lnTo>
                    <a:lnTo>
                      <a:pt x="63" y="1451"/>
                    </a:lnTo>
                    <a:lnTo>
                      <a:pt x="73" y="1431"/>
                    </a:lnTo>
                    <a:lnTo>
                      <a:pt x="83" y="1423"/>
                    </a:lnTo>
                    <a:lnTo>
                      <a:pt x="88" y="1428"/>
                    </a:lnTo>
                    <a:lnTo>
                      <a:pt x="88" y="1431"/>
                    </a:lnTo>
                    <a:lnTo>
                      <a:pt x="100" y="1429"/>
                    </a:lnTo>
                    <a:lnTo>
                      <a:pt x="110" y="1430"/>
                    </a:lnTo>
                    <a:lnTo>
                      <a:pt x="94" y="1437"/>
                    </a:lnTo>
                    <a:lnTo>
                      <a:pt x="91" y="1448"/>
                    </a:lnTo>
                    <a:lnTo>
                      <a:pt x="89" y="1455"/>
                    </a:lnTo>
                    <a:lnTo>
                      <a:pt x="88" y="1443"/>
                    </a:lnTo>
                    <a:lnTo>
                      <a:pt x="83" y="1442"/>
                    </a:lnTo>
                    <a:lnTo>
                      <a:pt x="74" y="1456"/>
                    </a:lnTo>
                    <a:lnTo>
                      <a:pt x="64" y="1467"/>
                    </a:lnTo>
                    <a:lnTo>
                      <a:pt x="70" y="1472"/>
                    </a:lnTo>
                    <a:lnTo>
                      <a:pt x="70" y="1475"/>
                    </a:lnTo>
                    <a:lnTo>
                      <a:pt x="59" y="1482"/>
                    </a:lnTo>
                    <a:lnTo>
                      <a:pt x="40" y="1506"/>
                    </a:lnTo>
                    <a:lnTo>
                      <a:pt x="47" y="1511"/>
                    </a:lnTo>
                    <a:lnTo>
                      <a:pt x="67" y="1511"/>
                    </a:lnTo>
                    <a:lnTo>
                      <a:pt x="72" y="1506"/>
                    </a:lnTo>
                    <a:lnTo>
                      <a:pt x="74" y="1510"/>
                    </a:lnTo>
                    <a:lnTo>
                      <a:pt x="53" y="1518"/>
                    </a:lnTo>
                    <a:lnTo>
                      <a:pt x="48" y="1525"/>
                    </a:lnTo>
                    <a:lnTo>
                      <a:pt x="47" y="1528"/>
                    </a:lnTo>
                    <a:lnTo>
                      <a:pt x="37" y="1528"/>
                    </a:lnTo>
                    <a:lnTo>
                      <a:pt x="32" y="1531"/>
                    </a:lnTo>
                    <a:lnTo>
                      <a:pt x="26" y="1528"/>
                    </a:lnTo>
                    <a:lnTo>
                      <a:pt x="18" y="1539"/>
                    </a:lnTo>
                    <a:lnTo>
                      <a:pt x="13" y="1549"/>
                    </a:lnTo>
                    <a:lnTo>
                      <a:pt x="13" y="1558"/>
                    </a:lnTo>
                    <a:lnTo>
                      <a:pt x="16" y="1560"/>
                    </a:lnTo>
                    <a:lnTo>
                      <a:pt x="18" y="1564"/>
                    </a:lnTo>
                    <a:lnTo>
                      <a:pt x="26" y="1563"/>
                    </a:lnTo>
                    <a:lnTo>
                      <a:pt x="30" y="1554"/>
                    </a:lnTo>
                    <a:lnTo>
                      <a:pt x="32" y="1563"/>
                    </a:lnTo>
                    <a:lnTo>
                      <a:pt x="40" y="1563"/>
                    </a:lnTo>
                    <a:lnTo>
                      <a:pt x="42" y="1556"/>
                    </a:lnTo>
                    <a:lnTo>
                      <a:pt x="41" y="1550"/>
                    </a:lnTo>
                    <a:lnTo>
                      <a:pt x="48" y="1555"/>
                    </a:lnTo>
                    <a:lnTo>
                      <a:pt x="63" y="1547"/>
                    </a:lnTo>
                    <a:lnTo>
                      <a:pt x="68" y="1541"/>
                    </a:lnTo>
                    <a:lnTo>
                      <a:pt x="73" y="1544"/>
                    </a:lnTo>
                    <a:lnTo>
                      <a:pt x="58" y="1561"/>
                    </a:lnTo>
                    <a:lnTo>
                      <a:pt x="64" y="1561"/>
                    </a:lnTo>
                    <a:lnTo>
                      <a:pt x="64" y="1571"/>
                    </a:lnTo>
                    <a:lnTo>
                      <a:pt x="58" y="1580"/>
                    </a:lnTo>
                    <a:lnTo>
                      <a:pt x="56" y="1587"/>
                    </a:lnTo>
                    <a:lnTo>
                      <a:pt x="50" y="1593"/>
                    </a:lnTo>
                    <a:lnTo>
                      <a:pt x="51" y="1599"/>
                    </a:lnTo>
                    <a:lnTo>
                      <a:pt x="51" y="1604"/>
                    </a:lnTo>
                    <a:lnTo>
                      <a:pt x="45" y="1603"/>
                    </a:lnTo>
                    <a:lnTo>
                      <a:pt x="40" y="1606"/>
                    </a:lnTo>
                    <a:lnTo>
                      <a:pt x="36" y="1598"/>
                    </a:lnTo>
                    <a:lnTo>
                      <a:pt x="32" y="1598"/>
                    </a:lnTo>
                    <a:lnTo>
                      <a:pt x="25" y="1630"/>
                    </a:lnTo>
                    <a:lnTo>
                      <a:pt x="38" y="1647"/>
                    </a:lnTo>
                    <a:lnTo>
                      <a:pt x="59" y="1666"/>
                    </a:lnTo>
                    <a:lnTo>
                      <a:pt x="74" y="1674"/>
                    </a:lnTo>
                    <a:lnTo>
                      <a:pt x="85" y="1677"/>
                    </a:lnTo>
                    <a:lnTo>
                      <a:pt x="92" y="1665"/>
                    </a:lnTo>
                    <a:lnTo>
                      <a:pt x="92" y="1682"/>
                    </a:lnTo>
                    <a:lnTo>
                      <a:pt x="90" y="1694"/>
                    </a:lnTo>
                    <a:lnTo>
                      <a:pt x="96" y="1689"/>
                    </a:lnTo>
                    <a:lnTo>
                      <a:pt x="106" y="1695"/>
                    </a:lnTo>
                    <a:lnTo>
                      <a:pt x="110" y="1685"/>
                    </a:lnTo>
                    <a:lnTo>
                      <a:pt x="124" y="1687"/>
                    </a:lnTo>
                    <a:lnTo>
                      <a:pt x="117" y="1695"/>
                    </a:lnTo>
                    <a:lnTo>
                      <a:pt x="134" y="1701"/>
                    </a:lnTo>
                    <a:lnTo>
                      <a:pt x="145" y="1697"/>
                    </a:lnTo>
                    <a:lnTo>
                      <a:pt x="158" y="1687"/>
                    </a:lnTo>
                    <a:lnTo>
                      <a:pt x="163" y="1673"/>
                    </a:lnTo>
                    <a:lnTo>
                      <a:pt x="170" y="1684"/>
                    </a:lnTo>
                    <a:lnTo>
                      <a:pt x="190" y="1671"/>
                    </a:lnTo>
                    <a:lnTo>
                      <a:pt x="210" y="1644"/>
                    </a:lnTo>
                    <a:lnTo>
                      <a:pt x="221" y="1638"/>
                    </a:lnTo>
                    <a:lnTo>
                      <a:pt x="225" y="1627"/>
                    </a:lnTo>
                    <a:lnTo>
                      <a:pt x="231" y="1622"/>
                    </a:lnTo>
                    <a:lnTo>
                      <a:pt x="234" y="1615"/>
                    </a:lnTo>
                    <a:lnTo>
                      <a:pt x="251" y="1597"/>
                    </a:lnTo>
                    <a:lnTo>
                      <a:pt x="249" y="1590"/>
                    </a:lnTo>
                    <a:lnTo>
                      <a:pt x="261" y="1597"/>
                    </a:lnTo>
                    <a:lnTo>
                      <a:pt x="274" y="1597"/>
                    </a:lnTo>
                    <a:lnTo>
                      <a:pt x="282" y="1593"/>
                    </a:lnTo>
                    <a:lnTo>
                      <a:pt x="285" y="1581"/>
                    </a:lnTo>
                    <a:lnTo>
                      <a:pt x="287" y="1574"/>
                    </a:lnTo>
                    <a:lnTo>
                      <a:pt x="294" y="1566"/>
                    </a:lnTo>
                    <a:lnTo>
                      <a:pt x="293" y="1556"/>
                    </a:lnTo>
                    <a:lnTo>
                      <a:pt x="287" y="1549"/>
                    </a:lnTo>
                    <a:lnTo>
                      <a:pt x="283" y="1541"/>
                    </a:lnTo>
                    <a:lnTo>
                      <a:pt x="285" y="1538"/>
                    </a:lnTo>
                    <a:lnTo>
                      <a:pt x="287" y="1533"/>
                    </a:lnTo>
                    <a:lnTo>
                      <a:pt x="284" y="1522"/>
                    </a:lnTo>
                    <a:lnTo>
                      <a:pt x="289" y="1526"/>
                    </a:lnTo>
                    <a:lnTo>
                      <a:pt x="293" y="1533"/>
                    </a:lnTo>
                    <a:lnTo>
                      <a:pt x="293" y="1541"/>
                    </a:lnTo>
                    <a:lnTo>
                      <a:pt x="299" y="1539"/>
                    </a:lnTo>
                    <a:lnTo>
                      <a:pt x="300" y="1533"/>
                    </a:lnTo>
                    <a:lnTo>
                      <a:pt x="295" y="1525"/>
                    </a:lnTo>
                    <a:lnTo>
                      <a:pt x="294" y="1509"/>
                    </a:lnTo>
                    <a:lnTo>
                      <a:pt x="296" y="1505"/>
                    </a:lnTo>
                    <a:lnTo>
                      <a:pt x="299" y="1506"/>
                    </a:lnTo>
                    <a:lnTo>
                      <a:pt x="305" y="1502"/>
                    </a:lnTo>
                    <a:lnTo>
                      <a:pt x="310" y="1505"/>
                    </a:lnTo>
                    <a:lnTo>
                      <a:pt x="310" y="1512"/>
                    </a:lnTo>
                    <a:lnTo>
                      <a:pt x="303" y="1516"/>
                    </a:lnTo>
                    <a:lnTo>
                      <a:pt x="303" y="1522"/>
                    </a:lnTo>
                    <a:lnTo>
                      <a:pt x="305" y="1533"/>
                    </a:lnTo>
                    <a:lnTo>
                      <a:pt x="307" y="1563"/>
                    </a:lnTo>
                    <a:lnTo>
                      <a:pt x="310" y="1574"/>
                    </a:lnTo>
                    <a:lnTo>
                      <a:pt x="317" y="1572"/>
                    </a:lnTo>
                    <a:lnTo>
                      <a:pt x="327" y="1581"/>
                    </a:lnTo>
                    <a:lnTo>
                      <a:pt x="333" y="1580"/>
                    </a:lnTo>
                    <a:lnTo>
                      <a:pt x="337" y="1587"/>
                    </a:lnTo>
                    <a:lnTo>
                      <a:pt x="339" y="1592"/>
                    </a:lnTo>
                    <a:lnTo>
                      <a:pt x="339" y="1614"/>
                    </a:lnTo>
                    <a:lnTo>
                      <a:pt x="343" y="1601"/>
                    </a:lnTo>
                    <a:lnTo>
                      <a:pt x="347" y="1609"/>
                    </a:lnTo>
                    <a:lnTo>
                      <a:pt x="355" y="1603"/>
                    </a:lnTo>
                    <a:lnTo>
                      <a:pt x="363" y="1566"/>
                    </a:lnTo>
                    <a:lnTo>
                      <a:pt x="359" y="1554"/>
                    </a:lnTo>
                    <a:lnTo>
                      <a:pt x="358" y="1537"/>
                    </a:lnTo>
                    <a:lnTo>
                      <a:pt x="370" y="1516"/>
                    </a:lnTo>
                    <a:lnTo>
                      <a:pt x="370" y="1502"/>
                    </a:lnTo>
                    <a:lnTo>
                      <a:pt x="397" y="1491"/>
                    </a:lnTo>
                    <a:lnTo>
                      <a:pt x="403" y="1480"/>
                    </a:lnTo>
                    <a:lnTo>
                      <a:pt x="405" y="1466"/>
                    </a:lnTo>
                    <a:lnTo>
                      <a:pt x="401" y="1457"/>
                    </a:lnTo>
                    <a:lnTo>
                      <a:pt x="408" y="1428"/>
                    </a:lnTo>
                    <a:lnTo>
                      <a:pt x="400" y="1394"/>
                    </a:lnTo>
                    <a:lnTo>
                      <a:pt x="390" y="1382"/>
                    </a:lnTo>
                    <a:lnTo>
                      <a:pt x="392" y="1375"/>
                    </a:lnTo>
                    <a:lnTo>
                      <a:pt x="407" y="1369"/>
                    </a:lnTo>
                    <a:lnTo>
                      <a:pt x="417" y="1358"/>
                    </a:lnTo>
                    <a:lnTo>
                      <a:pt x="423" y="1339"/>
                    </a:lnTo>
                    <a:lnTo>
                      <a:pt x="420" y="1318"/>
                    </a:lnTo>
                    <a:lnTo>
                      <a:pt x="400" y="1303"/>
                    </a:lnTo>
                    <a:lnTo>
                      <a:pt x="391" y="1287"/>
                    </a:lnTo>
                    <a:lnTo>
                      <a:pt x="390" y="1267"/>
                    </a:lnTo>
                    <a:lnTo>
                      <a:pt x="391" y="1225"/>
                    </a:lnTo>
                    <a:lnTo>
                      <a:pt x="386" y="1210"/>
                    </a:lnTo>
                    <a:lnTo>
                      <a:pt x="384" y="1206"/>
                    </a:lnTo>
                    <a:lnTo>
                      <a:pt x="384" y="1194"/>
                    </a:lnTo>
                    <a:lnTo>
                      <a:pt x="386" y="1186"/>
                    </a:lnTo>
                    <a:lnTo>
                      <a:pt x="386" y="1166"/>
                    </a:lnTo>
                    <a:lnTo>
                      <a:pt x="390" y="1156"/>
                    </a:lnTo>
                    <a:lnTo>
                      <a:pt x="391" y="1144"/>
                    </a:lnTo>
                    <a:lnTo>
                      <a:pt x="397" y="1134"/>
                    </a:lnTo>
                    <a:lnTo>
                      <a:pt x="392" y="1129"/>
                    </a:lnTo>
                    <a:lnTo>
                      <a:pt x="386" y="1116"/>
                    </a:lnTo>
                    <a:lnTo>
                      <a:pt x="382" y="1097"/>
                    </a:lnTo>
                    <a:lnTo>
                      <a:pt x="387" y="1077"/>
                    </a:lnTo>
                    <a:lnTo>
                      <a:pt x="393" y="1063"/>
                    </a:lnTo>
                    <a:lnTo>
                      <a:pt x="418" y="1032"/>
                    </a:lnTo>
                    <a:lnTo>
                      <a:pt x="435" y="1021"/>
                    </a:lnTo>
                    <a:lnTo>
                      <a:pt x="456" y="1015"/>
                    </a:lnTo>
                    <a:lnTo>
                      <a:pt x="473" y="1018"/>
                    </a:lnTo>
                    <a:lnTo>
                      <a:pt x="488" y="1020"/>
                    </a:lnTo>
                    <a:lnTo>
                      <a:pt x="498" y="1007"/>
                    </a:lnTo>
                    <a:lnTo>
                      <a:pt x="500" y="995"/>
                    </a:lnTo>
                    <a:lnTo>
                      <a:pt x="500" y="976"/>
                    </a:lnTo>
                    <a:lnTo>
                      <a:pt x="494" y="964"/>
                    </a:lnTo>
                    <a:lnTo>
                      <a:pt x="479" y="948"/>
                    </a:lnTo>
                    <a:lnTo>
                      <a:pt x="478" y="939"/>
                    </a:lnTo>
                    <a:lnTo>
                      <a:pt x="498" y="907"/>
                    </a:lnTo>
                    <a:lnTo>
                      <a:pt x="515" y="870"/>
                    </a:lnTo>
                    <a:lnTo>
                      <a:pt x="524" y="820"/>
                    </a:lnTo>
                    <a:lnTo>
                      <a:pt x="525" y="790"/>
                    </a:lnTo>
                    <a:lnTo>
                      <a:pt x="525" y="769"/>
                    </a:lnTo>
                    <a:lnTo>
                      <a:pt x="524" y="754"/>
                    </a:lnTo>
                    <a:lnTo>
                      <a:pt x="531" y="750"/>
                    </a:lnTo>
                    <a:lnTo>
                      <a:pt x="542" y="750"/>
                    </a:lnTo>
                    <a:lnTo>
                      <a:pt x="559" y="736"/>
                    </a:lnTo>
                    <a:lnTo>
                      <a:pt x="564" y="724"/>
                    </a:lnTo>
                    <a:lnTo>
                      <a:pt x="567" y="704"/>
                    </a:lnTo>
                    <a:lnTo>
                      <a:pt x="573" y="688"/>
                    </a:lnTo>
                    <a:lnTo>
                      <a:pt x="596" y="657"/>
                    </a:lnTo>
                    <a:lnTo>
                      <a:pt x="604" y="644"/>
                    </a:lnTo>
                    <a:lnTo>
                      <a:pt x="616" y="629"/>
                    </a:lnTo>
                    <a:lnTo>
                      <a:pt x="622" y="618"/>
                    </a:lnTo>
                    <a:lnTo>
                      <a:pt x="624" y="609"/>
                    </a:lnTo>
                    <a:lnTo>
                      <a:pt x="623" y="596"/>
                    </a:lnTo>
                    <a:lnTo>
                      <a:pt x="610" y="574"/>
                    </a:lnTo>
                    <a:lnTo>
                      <a:pt x="613" y="560"/>
                    </a:lnTo>
                    <a:lnTo>
                      <a:pt x="627" y="543"/>
                    </a:lnTo>
                    <a:lnTo>
                      <a:pt x="633" y="532"/>
                    </a:lnTo>
                    <a:lnTo>
                      <a:pt x="635" y="520"/>
                    </a:lnTo>
                    <a:lnTo>
                      <a:pt x="639" y="503"/>
                    </a:lnTo>
                    <a:lnTo>
                      <a:pt x="648" y="492"/>
                    </a:lnTo>
                    <a:lnTo>
                      <a:pt x="666" y="472"/>
                    </a:lnTo>
                    <a:lnTo>
                      <a:pt x="678" y="469"/>
                    </a:lnTo>
                    <a:lnTo>
                      <a:pt x="691" y="476"/>
                    </a:lnTo>
                    <a:lnTo>
                      <a:pt x="701" y="488"/>
                    </a:lnTo>
                    <a:lnTo>
                      <a:pt x="704" y="490"/>
                    </a:lnTo>
                    <a:lnTo>
                      <a:pt x="714" y="473"/>
                    </a:lnTo>
                    <a:lnTo>
                      <a:pt x="719" y="452"/>
                    </a:lnTo>
                    <a:lnTo>
                      <a:pt x="721" y="442"/>
                    </a:lnTo>
                    <a:lnTo>
                      <a:pt x="719" y="419"/>
                    </a:lnTo>
                    <a:lnTo>
                      <a:pt x="724" y="409"/>
                    </a:lnTo>
                    <a:lnTo>
                      <a:pt x="729" y="404"/>
                    </a:lnTo>
                    <a:lnTo>
                      <a:pt x="739" y="403"/>
                    </a:lnTo>
                    <a:lnTo>
                      <a:pt x="769" y="407"/>
                    </a:lnTo>
                    <a:lnTo>
                      <a:pt x="812" y="423"/>
                    </a:lnTo>
                    <a:lnTo>
                      <a:pt x="821" y="420"/>
                    </a:lnTo>
                    <a:lnTo>
                      <a:pt x="828" y="412"/>
                    </a:lnTo>
                    <a:lnTo>
                      <a:pt x="819" y="403"/>
                    </a:lnTo>
                    <a:lnTo>
                      <a:pt x="817" y="392"/>
                    </a:lnTo>
                    <a:lnTo>
                      <a:pt x="823" y="382"/>
                    </a:lnTo>
                    <a:lnTo>
                      <a:pt x="827" y="366"/>
                    </a:lnTo>
                    <a:lnTo>
                      <a:pt x="831" y="361"/>
                    </a:lnTo>
                    <a:lnTo>
                      <a:pt x="833" y="352"/>
                    </a:lnTo>
                    <a:lnTo>
                      <a:pt x="832" y="342"/>
                    </a:lnTo>
                    <a:lnTo>
                      <a:pt x="827" y="336"/>
                    </a:lnTo>
                    <a:lnTo>
                      <a:pt x="826" y="326"/>
                    </a:lnTo>
                    <a:lnTo>
                      <a:pt x="831" y="323"/>
                    </a:lnTo>
                    <a:lnTo>
                      <a:pt x="854" y="323"/>
                    </a:lnTo>
                    <a:lnTo>
                      <a:pt x="857" y="316"/>
                    </a:lnTo>
                    <a:lnTo>
                      <a:pt x="865" y="313"/>
                    </a:lnTo>
                    <a:lnTo>
                      <a:pt x="874" y="317"/>
                    </a:lnTo>
                    <a:lnTo>
                      <a:pt x="882" y="313"/>
                    </a:lnTo>
                    <a:lnTo>
                      <a:pt x="880" y="302"/>
                    </a:lnTo>
                    <a:lnTo>
                      <a:pt x="879" y="290"/>
                    </a:lnTo>
                    <a:lnTo>
                      <a:pt x="891" y="283"/>
                    </a:lnTo>
                    <a:lnTo>
                      <a:pt x="906" y="289"/>
                    </a:lnTo>
                    <a:lnTo>
                      <a:pt x="917" y="300"/>
                    </a:lnTo>
                    <a:lnTo>
                      <a:pt x="947" y="344"/>
                    </a:lnTo>
                    <a:lnTo>
                      <a:pt x="952" y="363"/>
                    </a:lnTo>
                    <a:lnTo>
                      <a:pt x="957" y="371"/>
                    </a:lnTo>
                    <a:lnTo>
                      <a:pt x="983" y="375"/>
                    </a:lnTo>
                    <a:lnTo>
                      <a:pt x="998" y="383"/>
                    </a:lnTo>
                    <a:lnTo>
                      <a:pt x="1010" y="382"/>
                    </a:lnTo>
                    <a:lnTo>
                      <a:pt x="1025" y="374"/>
                    </a:lnTo>
                    <a:lnTo>
                      <a:pt x="1042" y="353"/>
                    </a:lnTo>
                    <a:lnTo>
                      <a:pt x="1052" y="360"/>
                    </a:lnTo>
                    <a:lnTo>
                      <a:pt x="1061" y="374"/>
                    </a:lnTo>
                    <a:lnTo>
                      <a:pt x="1064" y="382"/>
                    </a:lnTo>
                    <a:lnTo>
                      <a:pt x="1074" y="385"/>
                    </a:lnTo>
                    <a:lnTo>
                      <a:pt x="1090" y="377"/>
                    </a:lnTo>
                    <a:lnTo>
                      <a:pt x="1102" y="368"/>
                    </a:lnTo>
                    <a:lnTo>
                      <a:pt x="1111" y="354"/>
                    </a:lnTo>
                    <a:lnTo>
                      <a:pt x="1137" y="334"/>
                    </a:lnTo>
                    <a:lnTo>
                      <a:pt x="1139" y="322"/>
                    </a:lnTo>
                    <a:lnTo>
                      <a:pt x="1137" y="299"/>
                    </a:lnTo>
                    <a:lnTo>
                      <a:pt x="1137" y="285"/>
                    </a:lnTo>
                    <a:lnTo>
                      <a:pt x="1140" y="243"/>
                    </a:lnTo>
                    <a:lnTo>
                      <a:pt x="1154" y="212"/>
                    </a:lnTo>
                    <a:lnTo>
                      <a:pt x="1164" y="199"/>
                    </a:lnTo>
                    <a:lnTo>
                      <a:pt x="1177" y="192"/>
                    </a:lnTo>
                    <a:lnTo>
                      <a:pt x="1202" y="189"/>
                    </a:lnTo>
                    <a:lnTo>
                      <a:pt x="1240" y="172"/>
                    </a:lnTo>
                    <a:lnTo>
                      <a:pt x="1263" y="167"/>
                    </a:lnTo>
                    <a:lnTo>
                      <a:pt x="1268" y="172"/>
                    </a:lnTo>
                    <a:lnTo>
                      <a:pt x="1278" y="193"/>
                    </a:lnTo>
                    <a:lnTo>
                      <a:pt x="1289" y="202"/>
                    </a:lnTo>
                    <a:lnTo>
                      <a:pt x="1307" y="208"/>
                    </a:lnTo>
                    <a:lnTo>
                      <a:pt x="1325" y="225"/>
                    </a:lnTo>
                    <a:lnTo>
                      <a:pt x="1332" y="253"/>
                    </a:lnTo>
                    <a:lnTo>
                      <a:pt x="1333" y="269"/>
                    </a:lnTo>
                    <a:lnTo>
                      <a:pt x="1314" y="294"/>
                    </a:lnTo>
                    <a:lnTo>
                      <a:pt x="1310" y="306"/>
                    </a:lnTo>
                    <a:lnTo>
                      <a:pt x="1311" y="317"/>
                    </a:lnTo>
                    <a:lnTo>
                      <a:pt x="1321" y="325"/>
                    </a:lnTo>
                    <a:lnTo>
                      <a:pt x="1323" y="323"/>
                    </a:lnTo>
                    <a:lnTo>
                      <a:pt x="1332" y="315"/>
                    </a:lnTo>
                    <a:lnTo>
                      <a:pt x="1333" y="311"/>
                    </a:lnTo>
                    <a:lnTo>
                      <a:pt x="1334" y="300"/>
                    </a:lnTo>
                    <a:lnTo>
                      <a:pt x="1337" y="295"/>
                    </a:lnTo>
                    <a:lnTo>
                      <a:pt x="1369" y="275"/>
                    </a:lnTo>
                    <a:lnTo>
                      <a:pt x="1375" y="269"/>
                    </a:lnTo>
                    <a:lnTo>
                      <a:pt x="1381" y="239"/>
                    </a:lnTo>
                    <a:lnTo>
                      <a:pt x="1403" y="252"/>
                    </a:lnTo>
                    <a:lnTo>
                      <a:pt x="1416" y="250"/>
                    </a:lnTo>
                    <a:lnTo>
                      <a:pt x="1418" y="243"/>
                    </a:lnTo>
                    <a:lnTo>
                      <a:pt x="1422" y="231"/>
                    </a:lnTo>
                    <a:lnTo>
                      <a:pt x="1422" y="220"/>
                    </a:lnTo>
                    <a:lnTo>
                      <a:pt x="1419" y="2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7" name="Freeform 221"/>
              <p:cNvSpPr>
                <a:spLocks noChangeAspect="1"/>
              </p:cNvSpPr>
              <p:nvPr/>
            </p:nvSpPr>
            <p:spPr bwMode="gray">
              <a:xfrm>
                <a:off x="4952206" y="2013297"/>
                <a:ext cx="227013" cy="520700"/>
              </a:xfrm>
              <a:custGeom>
                <a:avLst/>
                <a:gdLst/>
                <a:ahLst/>
                <a:cxnLst>
                  <a:cxn ang="0">
                    <a:pos x="13" y="1339"/>
                  </a:cxn>
                  <a:cxn ang="0">
                    <a:pos x="27" y="1349"/>
                  </a:cxn>
                  <a:cxn ang="0">
                    <a:pos x="43" y="1396"/>
                  </a:cxn>
                  <a:cxn ang="0">
                    <a:pos x="56" y="1468"/>
                  </a:cxn>
                  <a:cxn ang="0">
                    <a:pos x="92" y="1538"/>
                  </a:cxn>
                  <a:cxn ang="0">
                    <a:pos x="91" y="1593"/>
                  </a:cxn>
                  <a:cxn ang="0">
                    <a:pos x="107" y="1636"/>
                  </a:cxn>
                  <a:cxn ang="0">
                    <a:pos x="169" y="1598"/>
                  </a:cxn>
                  <a:cxn ang="0">
                    <a:pos x="227" y="1564"/>
                  </a:cxn>
                  <a:cxn ang="0">
                    <a:pos x="286" y="1484"/>
                  </a:cxn>
                  <a:cxn ang="0">
                    <a:pos x="300" y="1407"/>
                  </a:cxn>
                  <a:cxn ang="0">
                    <a:pos x="301" y="1378"/>
                  </a:cxn>
                  <a:cxn ang="0">
                    <a:pos x="288" y="1329"/>
                  </a:cxn>
                  <a:cxn ang="0">
                    <a:pos x="276" y="1310"/>
                  </a:cxn>
                  <a:cxn ang="0">
                    <a:pos x="350" y="1279"/>
                  </a:cxn>
                  <a:cxn ang="0">
                    <a:pos x="389" y="1243"/>
                  </a:cxn>
                  <a:cxn ang="0">
                    <a:pos x="341" y="1241"/>
                  </a:cxn>
                  <a:cxn ang="0">
                    <a:pos x="290" y="1219"/>
                  </a:cxn>
                  <a:cxn ang="0">
                    <a:pos x="338" y="1218"/>
                  </a:cxn>
                  <a:cxn ang="0">
                    <a:pos x="371" y="1232"/>
                  </a:cxn>
                  <a:cxn ang="0">
                    <a:pos x="394" y="1138"/>
                  </a:cxn>
                  <a:cxn ang="0">
                    <a:pos x="352" y="1100"/>
                  </a:cxn>
                  <a:cxn ang="0">
                    <a:pos x="308" y="1148"/>
                  </a:cxn>
                  <a:cxn ang="0">
                    <a:pos x="319" y="1127"/>
                  </a:cxn>
                  <a:cxn ang="0">
                    <a:pos x="331" y="1060"/>
                  </a:cxn>
                  <a:cxn ang="0">
                    <a:pos x="344" y="979"/>
                  </a:cxn>
                  <a:cxn ang="0">
                    <a:pos x="340" y="879"/>
                  </a:cxn>
                  <a:cxn ang="0">
                    <a:pos x="370" y="850"/>
                  </a:cxn>
                  <a:cxn ang="0">
                    <a:pos x="393" y="840"/>
                  </a:cxn>
                  <a:cxn ang="0">
                    <a:pos x="410" y="809"/>
                  </a:cxn>
                  <a:cxn ang="0">
                    <a:pos x="449" y="764"/>
                  </a:cxn>
                  <a:cxn ang="0">
                    <a:pos x="503" y="735"/>
                  </a:cxn>
                  <a:cxn ang="0">
                    <a:pos x="555" y="664"/>
                  </a:cxn>
                  <a:cxn ang="0">
                    <a:pos x="572" y="639"/>
                  </a:cxn>
                  <a:cxn ang="0">
                    <a:pos x="551" y="594"/>
                  </a:cxn>
                  <a:cxn ang="0">
                    <a:pos x="569" y="527"/>
                  </a:cxn>
                  <a:cxn ang="0">
                    <a:pos x="593" y="503"/>
                  </a:cxn>
                  <a:cxn ang="0">
                    <a:pos x="614" y="493"/>
                  </a:cxn>
                  <a:cxn ang="0">
                    <a:pos x="628" y="460"/>
                  </a:cxn>
                  <a:cxn ang="0">
                    <a:pos x="661" y="473"/>
                  </a:cxn>
                  <a:cxn ang="0">
                    <a:pos x="712" y="449"/>
                  </a:cxn>
                  <a:cxn ang="0">
                    <a:pos x="687" y="296"/>
                  </a:cxn>
                  <a:cxn ang="0">
                    <a:pos x="683" y="186"/>
                  </a:cxn>
                  <a:cxn ang="0">
                    <a:pos x="528" y="5"/>
                  </a:cxn>
                  <a:cxn ang="0">
                    <a:pos x="502" y="29"/>
                  </a:cxn>
                  <a:cxn ang="0">
                    <a:pos x="490" y="97"/>
                  </a:cxn>
                  <a:cxn ang="0">
                    <a:pos x="390" y="119"/>
                  </a:cxn>
                  <a:cxn ang="0">
                    <a:pos x="335" y="149"/>
                  </a:cxn>
                  <a:cxn ang="0">
                    <a:pos x="279" y="251"/>
                  </a:cxn>
                  <a:cxn ang="0">
                    <a:pos x="242" y="364"/>
                  </a:cxn>
                  <a:cxn ang="0">
                    <a:pos x="194" y="446"/>
                  </a:cxn>
                  <a:cxn ang="0">
                    <a:pos x="163" y="641"/>
                  </a:cxn>
                  <a:cxn ang="0">
                    <a:pos x="104" y="697"/>
                  </a:cxn>
                  <a:cxn ang="0">
                    <a:pos x="66" y="811"/>
                  </a:cxn>
                  <a:cxn ang="0">
                    <a:pos x="55" y="886"/>
                  </a:cxn>
                  <a:cxn ang="0">
                    <a:pos x="86" y="1035"/>
                  </a:cxn>
                  <a:cxn ang="0">
                    <a:pos x="74" y="1143"/>
                  </a:cxn>
                  <a:cxn ang="0">
                    <a:pos x="32" y="1242"/>
                  </a:cxn>
                </a:cxnLst>
                <a:rect l="0" t="0" r="r" b="b"/>
                <a:pathLst>
                  <a:path w="715" h="1640">
                    <a:moveTo>
                      <a:pt x="6" y="1264"/>
                    </a:moveTo>
                    <a:lnTo>
                      <a:pt x="0" y="1276"/>
                    </a:lnTo>
                    <a:lnTo>
                      <a:pt x="0" y="1288"/>
                    </a:lnTo>
                    <a:lnTo>
                      <a:pt x="5" y="1328"/>
                    </a:lnTo>
                    <a:lnTo>
                      <a:pt x="7" y="1333"/>
                    </a:lnTo>
                    <a:lnTo>
                      <a:pt x="12" y="1335"/>
                    </a:lnTo>
                    <a:lnTo>
                      <a:pt x="13" y="1339"/>
                    </a:lnTo>
                    <a:lnTo>
                      <a:pt x="15" y="1346"/>
                    </a:lnTo>
                    <a:lnTo>
                      <a:pt x="13" y="1350"/>
                    </a:lnTo>
                    <a:lnTo>
                      <a:pt x="19" y="1343"/>
                    </a:lnTo>
                    <a:lnTo>
                      <a:pt x="21" y="1335"/>
                    </a:lnTo>
                    <a:lnTo>
                      <a:pt x="26" y="1340"/>
                    </a:lnTo>
                    <a:lnTo>
                      <a:pt x="22" y="1350"/>
                    </a:lnTo>
                    <a:lnTo>
                      <a:pt x="27" y="1349"/>
                    </a:lnTo>
                    <a:lnTo>
                      <a:pt x="29" y="1351"/>
                    </a:lnTo>
                    <a:lnTo>
                      <a:pt x="24" y="1355"/>
                    </a:lnTo>
                    <a:lnTo>
                      <a:pt x="17" y="1366"/>
                    </a:lnTo>
                    <a:lnTo>
                      <a:pt x="33" y="1371"/>
                    </a:lnTo>
                    <a:lnTo>
                      <a:pt x="35" y="1381"/>
                    </a:lnTo>
                    <a:lnTo>
                      <a:pt x="33" y="1398"/>
                    </a:lnTo>
                    <a:lnTo>
                      <a:pt x="43" y="1396"/>
                    </a:lnTo>
                    <a:lnTo>
                      <a:pt x="45" y="1407"/>
                    </a:lnTo>
                    <a:lnTo>
                      <a:pt x="39" y="1415"/>
                    </a:lnTo>
                    <a:lnTo>
                      <a:pt x="42" y="1431"/>
                    </a:lnTo>
                    <a:lnTo>
                      <a:pt x="40" y="1442"/>
                    </a:lnTo>
                    <a:lnTo>
                      <a:pt x="49" y="1442"/>
                    </a:lnTo>
                    <a:lnTo>
                      <a:pt x="54" y="1456"/>
                    </a:lnTo>
                    <a:lnTo>
                      <a:pt x="56" y="1468"/>
                    </a:lnTo>
                    <a:lnTo>
                      <a:pt x="62" y="1487"/>
                    </a:lnTo>
                    <a:lnTo>
                      <a:pt x="74" y="1496"/>
                    </a:lnTo>
                    <a:lnTo>
                      <a:pt x="78" y="1509"/>
                    </a:lnTo>
                    <a:lnTo>
                      <a:pt x="91" y="1516"/>
                    </a:lnTo>
                    <a:lnTo>
                      <a:pt x="98" y="1526"/>
                    </a:lnTo>
                    <a:lnTo>
                      <a:pt x="98" y="1534"/>
                    </a:lnTo>
                    <a:lnTo>
                      <a:pt x="92" y="1538"/>
                    </a:lnTo>
                    <a:lnTo>
                      <a:pt x="85" y="1537"/>
                    </a:lnTo>
                    <a:lnTo>
                      <a:pt x="82" y="1541"/>
                    </a:lnTo>
                    <a:lnTo>
                      <a:pt x="89" y="1557"/>
                    </a:lnTo>
                    <a:lnTo>
                      <a:pt x="82" y="1555"/>
                    </a:lnTo>
                    <a:lnTo>
                      <a:pt x="75" y="1553"/>
                    </a:lnTo>
                    <a:lnTo>
                      <a:pt x="75" y="1559"/>
                    </a:lnTo>
                    <a:lnTo>
                      <a:pt x="91" y="1593"/>
                    </a:lnTo>
                    <a:lnTo>
                      <a:pt x="98" y="1604"/>
                    </a:lnTo>
                    <a:lnTo>
                      <a:pt x="102" y="1614"/>
                    </a:lnTo>
                    <a:lnTo>
                      <a:pt x="99" y="1620"/>
                    </a:lnTo>
                    <a:lnTo>
                      <a:pt x="98" y="1631"/>
                    </a:lnTo>
                    <a:lnTo>
                      <a:pt x="94" y="1633"/>
                    </a:lnTo>
                    <a:lnTo>
                      <a:pt x="93" y="1638"/>
                    </a:lnTo>
                    <a:lnTo>
                      <a:pt x="107" y="1636"/>
                    </a:lnTo>
                    <a:lnTo>
                      <a:pt x="118" y="1640"/>
                    </a:lnTo>
                    <a:lnTo>
                      <a:pt x="136" y="1634"/>
                    </a:lnTo>
                    <a:lnTo>
                      <a:pt x="152" y="1633"/>
                    </a:lnTo>
                    <a:lnTo>
                      <a:pt x="163" y="1638"/>
                    </a:lnTo>
                    <a:lnTo>
                      <a:pt x="168" y="1634"/>
                    </a:lnTo>
                    <a:lnTo>
                      <a:pt x="172" y="1620"/>
                    </a:lnTo>
                    <a:lnTo>
                      <a:pt x="169" y="1598"/>
                    </a:lnTo>
                    <a:lnTo>
                      <a:pt x="174" y="1585"/>
                    </a:lnTo>
                    <a:lnTo>
                      <a:pt x="180" y="1574"/>
                    </a:lnTo>
                    <a:lnTo>
                      <a:pt x="189" y="1576"/>
                    </a:lnTo>
                    <a:lnTo>
                      <a:pt x="194" y="1566"/>
                    </a:lnTo>
                    <a:lnTo>
                      <a:pt x="204" y="1559"/>
                    </a:lnTo>
                    <a:lnTo>
                      <a:pt x="218" y="1560"/>
                    </a:lnTo>
                    <a:lnTo>
                      <a:pt x="227" y="1564"/>
                    </a:lnTo>
                    <a:lnTo>
                      <a:pt x="238" y="1560"/>
                    </a:lnTo>
                    <a:lnTo>
                      <a:pt x="250" y="1564"/>
                    </a:lnTo>
                    <a:lnTo>
                      <a:pt x="261" y="1564"/>
                    </a:lnTo>
                    <a:lnTo>
                      <a:pt x="266" y="1544"/>
                    </a:lnTo>
                    <a:lnTo>
                      <a:pt x="276" y="1522"/>
                    </a:lnTo>
                    <a:lnTo>
                      <a:pt x="285" y="1505"/>
                    </a:lnTo>
                    <a:lnTo>
                      <a:pt x="286" y="1484"/>
                    </a:lnTo>
                    <a:lnTo>
                      <a:pt x="291" y="1472"/>
                    </a:lnTo>
                    <a:lnTo>
                      <a:pt x="290" y="1457"/>
                    </a:lnTo>
                    <a:lnTo>
                      <a:pt x="293" y="1446"/>
                    </a:lnTo>
                    <a:lnTo>
                      <a:pt x="298" y="1435"/>
                    </a:lnTo>
                    <a:lnTo>
                      <a:pt x="298" y="1424"/>
                    </a:lnTo>
                    <a:lnTo>
                      <a:pt x="295" y="1418"/>
                    </a:lnTo>
                    <a:lnTo>
                      <a:pt x="300" y="1407"/>
                    </a:lnTo>
                    <a:lnTo>
                      <a:pt x="298" y="1398"/>
                    </a:lnTo>
                    <a:lnTo>
                      <a:pt x="293" y="1392"/>
                    </a:lnTo>
                    <a:lnTo>
                      <a:pt x="292" y="1386"/>
                    </a:lnTo>
                    <a:lnTo>
                      <a:pt x="293" y="1382"/>
                    </a:lnTo>
                    <a:lnTo>
                      <a:pt x="300" y="1385"/>
                    </a:lnTo>
                    <a:lnTo>
                      <a:pt x="304" y="1385"/>
                    </a:lnTo>
                    <a:lnTo>
                      <a:pt x="301" y="1378"/>
                    </a:lnTo>
                    <a:lnTo>
                      <a:pt x="302" y="1374"/>
                    </a:lnTo>
                    <a:lnTo>
                      <a:pt x="304" y="1367"/>
                    </a:lnTo>
                    <a:lnTo>
                      <a:pt x="304" y="1362"/>
                    </a:lnTo>
                    <a:lnTo>
                      <a:pt x="307" y="1345"/>
                    </a:lnTo>
                    <a:lnTo>
                      <a:pt x="306" y="1340"/>
                    </a:lnTo>
                    <a:lnTo>
                      <a:pt x="297" y="1334"/>
                    </a:lnTo>
                    <a:lnTo>
                      <a:pt x="288" y="1329"/>
                    </a:lnTo>
                    <a:lnTo>
                      <a:pt x="291" y="1328"/>
                    </a:lnTo>
                    <a:lnTo>
                      <a:pt x="300" y="1332"/>
                    </a:lnTo>
                    <a:lnTo>
                      <a:pt x="309" y="1329"/>
                    </a:lnTo>
                    <a:lnTo>
                      <a:pt x="312" y="1326"/>
                    </a:lnTo>
                    <a:lnTo>
                      <a:pt x="302" y="1317"/>
                    </a:lnTo>
                    <a:lnTo>
                      <a:pt x="274" y="1312"/>
                    </a:lnTo>
                    <a:lnTo>
                      <a:pt x="276" y="1310"/>
                    </a:lnTo>
                    <a:lnTo>
                      <a:pt x="298" y="1307"/>
                    </a:lnTo>
                    <a:lnTo>
                      <a:pt x="311" y="1311"/>
                    </a:lnTo>
                    <a:lnTo>
                      <a:pt x="318" y="1307"/>
                    </a:lnTo>
                    <a:lnTo>
                      <a:pt x="320" y="1299"/>
                    </a:lnTo>
                    <a:lnTo>
                      <a:pt x="334" y="1297"/>
                    </a:lnTo>
                    <a:lnTo>
                      <a:pt x="345" y="1286"/>
                    </a:lnTo>
                    <a:lnTo>
                      <a:pt x="350" y="1279"/>
                    </a:lnTo>
                    <a:lnTo>
                      <a:pt x="350" y="1268"/>
                    </a:lnTo>
                    <a:lnTo>
                      <a:pt x="359" y="1270"/>
                    </a:lnTo>
                    <a:lnTo>
                      <a:pt x="359" y="1281"/>
                    </a:lnTo>
                    <a:lnTo>
                      <a:pt x="371" y="1280"/>
                    </a:lnTo>
                    <a:lnTo>
                      <a:pt x="378" y="1268"/>
                    </a:lnTo>
                    <a:lnTo>
                      <a:pt x="392" y="1256"/>
                    </a:lnTo>
                    <a:lnTo>
                      <a:pt x="389" y="1243"/>
                    </a:lnTo>
                    <a:lnTo>
                      <a:pt x="394" y="1248"/>
                    </a:lnTo>
                    <a:lnTo>
                      <a:pt x="400" y="1248"/>
                    </a:lnTo>
                    <a:lnTo>
                      <a:pt x="400" y="1242"/>
                    </a:lnTo>
                    <a:lnTo>
                      <a:pt x="406" y="1237"/>
                    </a:lnTo>
                    <a:lnTo>
                      <a:pt x="405" y="1232"/>
                    </a:lnTo>
                    <a:lnTo>
                      <a:pt x="352" y="1243"/>
                    </a:lnTo>
                    <a:lnTo>
                      <a:pt x="341" y="1241"/>
                    </a:lnTo>
                    <a:lnTo>
                      <a:pt x="336" y="1245"/>
                    </a:lnTo>
                    <a:lnTo>
                      <a:pt x="334" y="1238"/>
                    </a:lnTo>
                    <a:lnTo>
                      <a:pt x="328" y="1232"/>
                    </a:lnTo>
                    <a:lnTo>
                      <a:pt x="303" y="1222"/>
                    </a:lnTo>
                    <a:lnTo>
                      <a:pt x="290" y="1225"/>
                    </a:lnTo>
                    <a:lnTo>
                      <a:pt x="284" y="1221"/>
                    </a:lnTo>
                    <a:lnTo>
                      <a:pt x="290" y="1219"/>
                    </a:lnTo>
                    <a:lnTo>
                      <a:pt x="293" y="1211"/>
                    </a:lnTo>
                    <a:lnTo>
                      <a:pt x="300" y="1214"/>
                    </a:lnTo>
                    <a:lnTo>
                      <a:pt x="308" y="1211"/>
                    </a:lnTo>
                    <a:lnTo>
                      <a:pt x="320" y="1213"/>
                    </a:lnTo>
                    <a:lnTo>
                      <a:pt x="322" y="1211"/>
                    </a:lnTo>
                    <a:lnTo>
                      <a:pt x="331" y="1221"/>
                    </a:lnTo>
                    <a:lnTo>
                      <a:pt x="338" y="1218"/>
                    </a:lnTo>
                    <a:lnTo>
                      <a:pt x="339" y="1214"/>
                    </a:lnTo>
                    <a:lnTo>
                      <a:pt x="345" y="1220"/>
                    </a:lnTo>
                    <a:lnTo>
                      <a:pt x="352" y="1222"/>
                    </a:lnTo>
                    <a:lnTo>
                      <a:pt x="356" y="1216"/>
                    </a:lnTo>
                    <a:lnTo>
                      <a:pt x="359" y="1220"/>
                    </a:lnTo>
                    <a:lnTo>
                      <a:pt x="363" y="1230"/>
                    </a:lnTo>
                    <a:lnTo>
                      <a:pt x="371" y="1232"/>
                    </a:lnTo>
                    <a:lnTo>
                      <a:pt x="403" y="1216"/>
                    </a:lnTo>
                    <a:lnTo>
                      <a:pt x="414" y="1198"/>
                    </a:lnTo>
                    <a:lnTo>
                      <a:pt x="419" y="1193"/>
                    </a:lnTo>
                    <a:lnTo>
                      <a:pt x="422" y="1176"/>
                    </a:lnTo>
                    <a:lnTo>
                      <a:pt x="416" y="1161"/>
                    </a:lnTo>
                    <a:lnTo>
                      <a:pt x="404" y="1152"/>
                    </a:lnTo>
                    <a:lnTo>
                      <a:pt x="394" y="1138"/>
                    </a:lnTo>
                    <a:lnTo>
                      <a:pt x="403" y="1136"/>
                    </a:lnTo>
                    <a:lnTo>
                      <a:pt x="402" y="1133"/>
                    </a:lnTo>
                    <a:lnTo>
                      <a:pt x="381" y="1123"/>
                    </a:lnTo>
                    <a:lnTo>
                      <a:pt x="379" y="1113"/>
                    </a:lnTo>
                    <a:lnTo>
                      <a:pt x="374" y="1103"/>
                    </a:lnTo>
                    <a:lnTo>
                      <a:pt x="357" y="1106"/>
                    </a:lnTo>
                    <a:lnTo>
                      <a:pt x="352" y="1100"/>
                    </a:lnTo>
                    <a:lnTo>
                      <a:pt x="351" y="1096"/>
                    </a:lnTo>
                    <a:lnTo>
                      <a:pt x="347" y="1095"/>
                    </a:lnTo>
                    <a:lnTo>
                      <a:pt x="347" y="1098"/>
                    </a:lnTo>
                    <a:lnTo>
                      <a:pt x="341" y="1118"/>
                    </a:lnTo>
                    <a:lnTo>
                      <a:pt x="333" y="1129"/>
                    </a:lnTo>
                    <a:lnTo>
                      <a:pt x="314" y="1143"/>
                    </a:lnTo>
                    <a:lnTo>
                      <a:pt x="308" y="1148"/>
                    </a:lnTo>
                    <a:lnTo>
                      <a:pt x="298" y="1148"/>
                    </a:lnTo>
                    <a:lnTo>
                      <a:pt x="287" y="1151"/>
                    </a:lnTo>
                    <a:lnTo>
                      <a:pt x="280" y="1149"/>
                    </a:lnTo>
                    <a:lnTo>
                      <a:pt x="288" y="1143"/>
                    </a:lnTo>
                    <a:lnTo>
                      <a:pt x="300" y="1140"/>
                    </a:lnTo>
                    <a:lnTo>
                      <a:pt x="309" y="1132"/>
                    </a:lnTo>
                    <a:lnTo>
                      <a:pt x="319" y="1127"/>
                    </a:lnTo>
                    <a:lnTo>
                      <a:pt x="336" y="1112"/>
                    </a:lnTo>
                    <a:lnTo>
                      <a:pt x="339" y="1102"/>
                    </a:lnTo>
                    <a:lnTo>
                      <a:pt x="339" y="1089"/>
                    </a:lnTo>
                    <a:lnTo>
                      <a:pt x="330" y="1087"/>
                    </a:lnTo>
                    <a:lnTo>
                      <a:pt x="334" y="1080"/>
                    </a:lnTo>
                    <a:lnTo>
                      <a:pt x="335" y="1069"/>
                    </a:lnTo>
                    <a:lnTo>
                      <a:pt x="331" y="1060"/>
                    </a:lnTo>
                    <a:lnTo>
                      <a:pt x="328" y="1032"/>
                    </a:lnTo>
                    <a:lnTo>
                      <a:pt x="329" y="1015"/>
                    </a:lnTo>
                    <a:lnTo>
                      <a:pt x="325" y="992"/>
                    </a:lnTo>
                    <a:lnTo>
                      <a:pt x="327" y="985"/>
                    </a:lnTo>
                    <a:lnTo>
                      <a:pt x="330" y="977"/>
                    </a:lnTo>
                    <a:lnTo>
                      <a:pt x="329" y="971"/>
                    </a:lnTo>
                    <a:lnTo>
                      <a:pt x="344" y="979"/>
                    </a:lnTo>
                    <a:lnTo>
                      <a:pt x="345" y="971"/>
                    </a:lnTo>
                    <a:lnTo>
                      <a:pt x="340" y="950"/>
                    </a:lnTo>
                    <a:lnTo>
                      <a:pt x="345" y="928"/>
                    </a:lnTo>
                    <a:lnTo>
                      <a:pt x="350" y="910"/>
                    </a:lnTo>
                    <a:lnTo>
                      <a:pt x="343" y="901"/>
                    </a:lnTo>
                    <a:lnTo>
                      <a:pt x="340" y="892"/>
                    </a:lnTo>
                    <a:lnTo>
                      <a:pt x="340" y="879"/>
                    </a:lnTo>
                    <a:lnTo>
                      <a:pt x="356" y="887"/>
                    </a:lnTo>
                    <a:lnTo>
                      <a:pt x="357" y="885"/>
                    </a:lnTo>
                    <a:lnTo>
                      <a:pt x="361" y="881"/>
                    </a:lnTo>
                    <a:lnTo>
                      <a:pt x="367" y="872"/>
                    </a:lnTo>
                    <a:lnTo>
                      <a:pt x="368" y="870"/>
                    </a:lnTo>
                    <a:lnTo>
                      <a:pt x="367" y="866"/>
                    </a:lnTo>
                    <a:lnTo>
                      <a:pt x="370" y="850"/>
                    </a:lnTo>
                    <a:lnTo>
                      <a:pt x="365" y="839"/>
                    </a:lnTo>
                    <a:lnTo>
                      <a:pt x="366" y="831"/>
                    </a:lnTo>
                    <a:lnTo>
                      <a:pt x="368" y="840"/>
                    </a:lnTo>
                    <a:lnTo>
                      <a:pt x="377" y="848"/>
                    </a:lnTo>
                    <a:lnTo>
                      <a:pt x="381" y="847"/>
                    </a:lnTo>
                    <a:lnTo>
                      <a:pt x="386" y="837"/>
                    </a:lnTo>
                    <a:lnTo>
                      <a:pt x="393" y="840"/>
                    </a:lnTo>
                    <a:lnTo>
                      <a:pt x="394" y="833"/>
                    </a:lnTo>
                    <a:lnTo>
                      <a:pt x="398" y="827"/>
                    </a:lnTo>
                    <a:lnTo>
                      <a:pt x="387" y="822"/>
                    </a:lnTo>
                    <a:lnTo>
                      <a:pt x="394" y="823"/>
                    </a:lnTo>
                    <a:lnTo>
                      <a:pt x="403" y="817"/>
                    </a:lnTo>
                    <a:lnTo>
                      <a:pt x="403" y="812"/>
                    </a:lnTo>
                    <a:lnTo>
                      <a:pt x="410" y="809"/>
                    </a:lnTo>
                    <a:lnTo>
                      <a:pt x="411" y="799"/>
                    </a:lnTo>
                    <a:lnTo>
                      <a:pt x="417" y="796"/>
                    </a:lnTo>
                    <a:lnTo>
                      <a:pt x="417" y="784"/>
                    </a:lnTo>
                    <a:lnTo>
                      <a:pt x="425" y="783"/>
                    </a:lnTo>
                    <a:lnTo>
                      <a:pt x="435" y="785"/>
                    </a:lnTo>
                    <a:lnTo>
                      <a:pt x="446" y="775"/>
                    </a:lnTo>
                    <a:lnTo>
                      <a:pt x="449" y="764"/>
                    </a:lnTo>
                    <a:lnTo>
                      <a:pt x="464" y="753"/>
                    </a:lnTo>
                    <a:lnTo>
                      <a:pt x="470" y="761"/>
                    </a:lnTo>
                    <a:lnTo>
                      <a:pt x="481" y="753"/>
                    </a:lnTo>
                    <a:lnTo>
                      <a:pt x="484" y="743"/>
                    </a:lnTo>
                    <a:lnTo>
                      <a:pt x="492" y="737"/>
                    </a:lnTo>
                    <a:lnTo>
                      <a:pt x="500" y="740"/>
                    </a:lnTo>
                    <a:lnTo>
                      <a:pt x="503" y="735"/>
                    </a:lnTo>
                    <a:lnTo>
                      <a:pt x="516" y="727"/>
                    </a:lnTo>
                    <a:lnTo>
                      <a:pt x="521" y="719"/>
                    </a:lnTo>
                    <a:lnTo>
                      <a:pt x="528" y="715"/>
                    </a:lnTo>
                    <a:lnTo>
                      <a:pt x="535" y="699"/>
                    </a:lnTo>
                    <a:lnTo>
                      <a:pt x="538" y="691"/>
                    </a:lnTo>
                    <a:lnTo>
                      <a:pt x="549" y="677"/>
                    </a:lnTo>
                    <a:lnTo>
                      <a:pt x="555" y="664"/>
                    </a:lnTo>
                    <a:lnTo>
                      <a:pt x="562" y="651"/>
                    </a:lnTo>
                    <a:lnTo>
                      <a:pt x="566" y="646"/>
                    </a:lnTo>
                    <a:lnTo>
                      <a:pt x="567" y="651"/>
                    </a:lnTo>
                    <a:lnTo>
                      <a:pt x="566" y="662"/>
                    </a:lnTo>
                    <a:lnTo>
                      <a:pt x="576" y="649"/>
                    </a:lnTo>
                    <a:lnTo>
                      <a:pt x="577" y="644"/>
                    </a:lnTo>
                    <a:lnTo>
                      <a:pt x="572" y="639"/>
                    </a:lnTo>
                    <a:lnTo>
                      <a:pt x="571" y="633"/>
                    </a:lnTo>
                    <a:lnTo>
                      <a:pt x="556" y="618"/>
                    </a:lnTo>
                    <a:lnTo>
                      <a:pt x="555" y="612"/>
                    </a:lnTo>
                    <a:lnTo>
                      <a:pt x="558" y="610"/>
                    </a:lnTo>
                    <a:lnTo>
                      <a:pt x="556" y="602"/>
                    </a:lnTo>
                    <a:lnTo>
                      <a:pt x="551" y="596"/>
                    </a:lnTo>
                    <a:lnTo>
                      <a:pt x="551" y="594"/>
                    </a:lnTo>
                    <a:lnTo>
                      <a:pt x="556" y="589"/>
                    </a:lnTo>
                    <a:lnTo>
                      <a:pt x="558" y="582"/>
                    </a:lnTo>
                    <a:lnTo>
                      <a:pt x="566" y="579"/>
                    </a:lnTo>
                    <a:lnTo>
                      <a:pt x="576" y="554"/>
                    </a:lnTo>
                    <a:lnTo>
                      <a:pt x="577" y="547"/>
                    </a:lnTo>
                    <a:lnTo>
                      <a:pt x="567" y="530"/>
                    </a:lnTo>
                    <a:lnTo>
                      <a:pt x="569" y="527"/>
                    </a:lnTo>
                    <a:lnTo>
                      <a:pt x="580" y="520"/>
                    </a:lnTo>
                    <a:lnTo>
                      <a:pt x="580" y="512"/>
                    </a:lnTo>
                    <a:lnTo>
                      <a:pt x="585" y="511"/>
                    </a:lnTo>
                    <a:lnTo>
                      <a:pt x="592" y="515"/>
                    </a:lnTo>
                    <a:lnTo>
                      <a:pt x="596" y="514"/>
                    </a:lnTo>
                    <a:lnTo>
                      <a:pt x="597" y="506"/>
                    </a:lnTo>
                    <a:lnTo>
                      <a:pt x="593" y="503"/>
                    </a:lnTo>
                    <a:lnTo>
                      <a:pt x="603" y="501"/>
                    </a:lnTo>
                    <a:lnTo>
                      <a:pt x="604" y="495"/>
                    </a:lnTo>
                    <a:lnTo>
                      <a:pt x="593" y="481"/>
                    </a:lnTo>
                    <a:lnTo>
                      <a:pt x="593" y="476"/>
                    </a:lnTo>
                    <a:lnTo>
                      <a:pt x="605" y="484"/>
                    </a:lnTo>
                    <a:lnTo>
                      <a:pt x="610" y="493"/>
                    </a:lnTo>
                    <a:lnTo>
                      <a:pt x="614" y="493"/>
                    </a:lnTo>
                    <a:lnTo>
                      <a:pt x="613" y="476"/>
                    </a:lnTo>
                    <a:lnTo>
                      <a:pt x="614" y="478"/>
                    </a:lnTo>
                    <a:lnTo>
                      <a:pt x="618" y="476"/>
                    </a:lnTo>
                    <a:lnTo>
                      <a:pt x="619" y="455"/>
                    </a:lnTo>
                    <a:lnTo>
                      <a:pt x="623" y="454"/>
                    </a:lnTo>
                    <a:lnTo>
                      <a:pt x="628" y="454"/>
                    </a:lnTo>
                    <a:lnTo>
                      <a:pt x="628" y="460"/>
                    </a:lnTo>
                    <a:lnTo>
                      <a:pt x="631" y="465"/>
                    </a:lnTo>
                    <a:lnTo>
                      <a:pt x="635" y="467"/>
                    </a:lnTo>
                    <a:lnTo>
                      <a:pt x="640" y="454"/>
                    </a:lnTo>
                    <a:lnTo>
                      <a:pt x="645" y="457"/>
                    </a:lnTo>
                    <a:lnTo>
                      <a:pt x="651" y="468"/>
                    </a:lnTo>
                    <a:lnTo>
                      <a:pt x="655" y="468"/>
                    </a:lnTo>
                    <a:lnTo>
                      <a:pt x="661" y="473"/>
                    </a:lnTo>
                    <a:lnTo>
                      <a:pt x="666" y="461"/>
                    </a:lnTo>
                    <a:lnTo>
                      <a:pt x="691" y="458"/>
                    </a:lnTo>
                    <a:lnTo>
                      <a:pt x="700" y="465"/>
                    </a:lnTo>
                    <a:lnTo>
                      <a:pt x="706" y="472"/>
                    </a:lnTo>
                    <a:lnTo>
                      <a:pt x="710" y="465"/>
                    </a:lnTo>
                    <a:lnTo>
                      <a:pt x="715" y="461"/>
                    </a:lnTo>
                    <a:lnTo>
                      <a:pt x="712" y="449"/>
                    </a:lnTo>
                    <a:lnTo>
                      <a:pt x="698" y="415"/>
                    </a:lnTo>
                    <a:lnTo>
                      <a:pt x="694" y="395"/>
                    </a:lnTo>
                    <a:lnTo>
                      <a:pt x="698" y="377"/>
                    </a:lnTo>
                    <a:lnTo>
                      <a:pt x="706" y="364"/>
                    </a:lnTo>
                    <a:lnTo>
                      <a:pt x="707" y="354"/>
                    </a:lnTo>
                    <a:lnTo>
                      <a:pt x="707" y="342"/>
                    </a:lnTo>
                    <a:lnTo>
                      <a:pt x="687" y="296"/>
                    </a:lnTo>
                    <a:lnTo>
                      <a:pt x="684" y="279"/>
                    </a:lnTo>
                    <a:lnTo>
                      <a:pt x="690" y="258"/>
                    </a:lnTo>
                    <a:lnTo>
                      <a:pt x="688" y="243"/>
                    </a:lnTo>
                    <a:lnTo>
                      <a:pt x="683" y="237"/>
                    </a:lnTo>
                    <a:lnTo>
                      <a:pt x="682" y="223"/>
                    </a:lnTo>
                    <a:lnTo>
                      <a:pt x="682" y="202"/>
                    </a:lnTo>
                    <a:lnTo>
                      <a:pt x="683" y="186"/>
                    </a:lnTo>
                    <a:lnTo>
                      <a:pt x="688" y="173"/>
                    </a:lnTo>
                    <a:lnTo>
                      <a:pt x="685" y="166"/>
                    </a:lnTo>
                    <a:lnTo>
                      <a:pt x="653" y="110"/>
                    </a:lnTo>
                    <a:lnTo>
                      <a:pt x="635" y="92"/>
                    </a:lnTo>
                    <a:lnTo>
                      <a:pt x="599" y="81"/>
                    </a:lnTo>
                    <a:lnTo>
                      <a:pt x="569" y="51"/>
                    </a:lnTo>
                    <a:lnTo>
                      <a:pt x="528" y="5"/>
                    </a:lnTo>
                    <a:lnTo>
                      <a:pt x="526" y="0"/>
                    </a:lnTo>
                    <a:lnTo>
                      <a:pt x="523" y="0"/>
                    </a:lnTo>
                    <a:lnTo>
                      <a:pt x="500" y="0"/>
                    </a:lnTo>
                    <a:lnTo>
                      <a:pt x="495" y="3"/>
                    </a:lnTo>
                    <a:lnTo>
                      <a:pt x="496" y="13"/>
                    </a:lnTo>
                    <a:lnTo>
                      <a:pt x="501" y="17"/>
                    </a:lnTo>
                    <a:lnTo>
                      <a:pt x="502" y="29"/>
                    </a:lnTo>
                    <a:lnTo>
                      <a:pt x="500" y="38"/>
                    </a:lnTo>
                    <a:lnTo>
                      <a:pt x="496" y="43"/>
                    </a:lnTo>
                    <a:lnTo>
                      <a:pt x="492" y="58"/>
                    </a:lnTo>
                    <a:lnTo>
                      <a:pt x="486" y="69"/>
                    </a:lnTo>
                    <a:lnTo>
                      <a:pt x="488" y="79"/>
                    </a:lnTo>
                    <a:lnTo>
                      <a:pt x="497" y="89"/>
                    </a:lnTo>
                    <a:lnTo>
                      <a:pt x="490" y="97"/>
                    </a:lnTo>
                    <a:lnTo>
                      <a:pt x="481" y="100"/>
                    </a:lnTo>
                    <a:lnTo>
                      <a:pt x="438" y="84"/>
                    </a:lnTo>
                    <a:lnTo>
                      <a:pt x="408" y="80"/>
                    </a:lnTo>
                    <a:lnTo>
                      <a:pt x="398" y="81"/>
                    </a:lnTo>
                    <a:lnTo>
                      <a:pt x="393" y="86"/>
                    </a:lnTo>
                    <a:lnTo>
                      <a:pt x="388" y="96"/>
                    </a:lnTo>
                    <a:lnTo>
                      <a:pt x="390" y="119"/>
                    </a:lnTo>
                    <a:lnTo>
                      <a:pt x="388" y="129"/>
                    </a:lnTo>
                    <a:lnTo>
                      <a:pt x="383" y="150"/>
                    </a:lnTo>
                    <a:lnTo>
                      <a:pt x="373" y="166"/>
                    </a:lnTo>
                    <a:lnTo>
                      <a:pt x="370" y="165"/>
                    </a:lnTo>
                    <a:lnTo>
                      <a:pt x="360" y="153"/>
                    </a:lnTo>
                    <a:lnTo>
                      <a:pt x="347" y="145"/>
                    </a:lnTo>
                    <a:lnTo>
                      <a:pt x="335" y="149"/>
                    </a:lnTo>
                    <a:lnTo>
                      <a:pt x="317" y="167"/>
                    </a:lnTo>
                    <a:lnTo>
                      <a:pt x="308" y="180"/>
                    </a:lnTo>
                    <a:lnTo>
                      <a:pt x="304" y="196"/>
                    </a:lnTo>
                    <a:lnTo>
                      <a:pt x="302" y="209"/>
                    </a:lnTo>
                    <a:lnTo>
                      <a:pt x="296" y="219"/>
                    </a:lnTo>
                    <a:lnTo>
                      <a:pt x="282" y="237"/>
                    </a:lnTo>
                    <a:lnTo>
                      <a:pt x="279" y="251"/>
                    </a:lnTo>
                    <a:lnTo>
                      <a:pt x="292" y="273"/>
                    </a:lnTo>
                    <a:lnTo>
                      <a:pt x="293" y="285"/>
                    </a:lnTo>
                    <a:lnTo>
                      <a:pt x="291" y="294"/>
                    </a:lnTo>
                    <a:lnTo>
                      <a:pt x="285" y="306"/>
                    </a:lnTo>
                    <a:lnTo>
                      <a:pt x="273" y="320"/>
                    </a:lnTo>
                    <a:lnTo>
                      <a:pt x="265" y="334"/>
                    </a:lnTo>
                    <a:lnTo>
                      <a:pt x="242" y="364"/>
                    </a:lnTo>
                    <a:lnTo>
                      <a:pt x="236" y="381"/>
                    </a:lnTo>
                    <a:lnTo>
                      <a:pt x="233" y="401"/>
                    </a:lnTo>
                    <a:lnTo>
                      <a:pt x="228" y="413"/>
                    </a:lnTo>
                    <a:lnTo>
                      <a:pt x="211" y="427"/>
                    </a:lnTo>
                    <a:lnTo>
                      <a:pt x="200" y="427"/>
                    </a:lnTo>
                    <a:lnTo>
                      <a:pt x="193" y="431"/>
                    </a:lnTo>
                    <a:lnTo>
                      <a:pt x="194" y="446"/>
                    </a:lnTo>
                    <a:lnTo>
                      <a:pt x="194" y="467"/>
                    </a:lnTo>
                    <a:lnTo>
                      <a:pt x="193" y="497"/>
                    </a:lnTo>
                    <a:lnTo>
                      <a:pt x="184" y="547"/>
                    </a:lnTo>
                    <a:lnTo>
                      <a:pt x="167" y="584"/>
                    </a:lnTo>
                    <a:lnTo>
                      <a:pt x="147" y="616"/>
                    </a:lnTo>
                    <a:lnTo>
                      <a:pt x="148" y="625"/>
                    </a:lnTo>
                    <a:lnTo>
                      <a:pt x="163" y="641"/>
                    </a:lnTo>
                    <a:lnTo>
                      <a:pt x="169" y="653"/>
                    </a:lnTo>
                    <a:lnTo>
                      <a:pt x="169" y="672"/>
                    </a:lnTo>
                    <a:lnTo>
                      <a:pt x="167" y="683"/>
                    </a:lnTo>
                    <a:lnTo>
                      <a:pt x="157" y="695"/>
                    </a:lnTo>
                    <a:lnTo>
                      <a:pt x="142" y="695"/>
                    </a:lnTo>
                    <a:lnTo>
                      <a:pt x="125" y="692"/>
                    </a:lnTo>
                    <a:lnTo>
                      <a:pt x="104" y="697"/>
                    </a:lnTo>
                    <a:lnTo>
                      <a:pt x="87" y="708"/>
                    </a:lnTo>
                    <a:lnTo>
                      <a:pt x="62" y="738"/>
                    </a:lnTo>
                    <a:lnTo>
                      <a:pt x="56" y="754"/>
                    </a:lnTo>
                    <a:lnTo>
                      <a:pt x="51" y="774"/>
                    </a:lnTo>
                    <a:lnTo>
                      <a:pt x="55" y="793"/>
                    </a:lnTo>
                    <a:lnTo>
                      <a:pt x="61" y="806"/>
                    </a:lnTo>
                    <a:lnTo>
                      <a:pt x="66" y="811"/>
                    </a:lnTo>
                    <a:lnTo>
                      <a:pt x="60" y="821"/>
                    </a:lnTo>
                    <a:lnTo>
                      <a:pt x="59" y="833"/>
                    </a:lnTo>
                    <a:lnTo>
                      <a:pt x="55" y="843"/>
                    </a:lnTo>
                    <a:lnTo>
                      <a:pt x="55" y="863"/>
                    </a:lnTo>
                    <a:lnTo>
                      <a:pt x="53" y="871"/>
                    </a:lnTo>
                    <a:lnTo>
                      <a:pt x="53" y="883"/>
                    </a:lnTo>
                    <a:lnTo>
                      <a:pt x="55" y="886"/>
                    </a:lnTo>
                    <a:lnTo>
                      <a:pt x="60" y="902"/>
                    </a:lnTo>
                    <a:lnTo>
                      <a:pt x="59" y="944"/>
                    </a:lnTo>
                    <a:lnTo>
                      <a:pt x="60" y="964"/>
                    </a:lnTo>
                    <a:lnTo>
                      <a:pt x="69" y="979"/>
                    </a:lnTo>
                    <a:lnTo>
                      <a:pt x="89" y="995"/>
                    </a:lnTo>
                    <a:lnTo>
                      <a:pt x="92" y="1016"/>
                    </a:lnTo>
                    <a:lnTo>
                      <a:pt x="86" y="1035"/>
                    </a:lnTo>
                    <a:lnTo>
                      <a:pt x="76" y="1046"/>
                    </a:lnTo>
                    <a:lnTo>
                      <a:pt x="61" y="1052"/>
                    </a:lnTo>
                    <a:lnTo>
                      <a:pt x="59" y="1058"/>
                    </a:lnTo>
                    <a:lnTo>
                      <a:pt x="69" y="1071"/>
                    </a:lnTo>
                    <a:lnTo>
                      <a:pt x="77" y="1105"/>
                    </a:lnTo>
                    <a:lnTo>
                      <a:pt x="70" y="1134"/>
                    </a:lnTo>
                    <a:lnTo>
                      <a:pt x="74" y="1143"/>
                    </a:lnTo>
                    <a:lnTo>
                      <a:pt x="72" y="1157"/>
                    </a:lnTo>
                    <a:lnTo>
                      <a:pt x="66" y="1168"/>
                    </a:lnTo>
                    <a:lnTo>
                      <a:pt x="39" y="1179"/>
                    </a:lnTo>
                    <a:lnTo>
                      <a:pt x="39" y="1193"/>
                    </a:lnTo>
                    <a:lnTo>
                      <a:pt x="27" y="1214"/>
                    </a:lnTo>
                    <a:lnTo>
                      <a:pt x="28" y="1230"/>
                    </a:lnTo>
                    <a:lnTo>
                      <a:pt x="32" y="1242"/>
                    </a:lnTo>
                    <a:lnTo>
                      <a:pt x="24" y="1280"/>
                    </a:lnTo>
                    <a:lnTo>
                      <a:pt x="16" y="1286"/>
                    </a:lnTo>
                    <a:lnTo>
                      <a:pt x="12" y="1278"/>
                    </a:lnTo>
                    <a:lnTo>
                      <a:pt x="8" y="1291"/>
                    </a:lnTo>
                    <a:lnTo>
                      <a:pt x="8" y="1268"/>
                    </a:lnTo>
                    <a:lnTo>
                      <a:pt x="6" y="126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208" name="Group 359"/>
              <p:cNvGrpSpPr/>
              <p:nvPr/>
            </p:nvGrpSpPr>
            <p:grpSpPr bwMode="gray">
              <a:xfrm>
                <a:off x="5080794" y="2788583"/>
                <a:ext cx="75600" cy="108000"/>
                <a:chOff x="4160739" y="2986112"/>
                <a:chExt cx="187325" cy="233362"/>
              </a:xfrm>
              <a:grpFill/>
            </p:grpSpPr>
            <p:sp>
              <p:nvSpPr>
                <p:cNvPr id="209" name="Freeform 45"/>
                <p:cNvSpPr>
                  <a:spLocks noChangeAspect="1"/>
                </p:cNvSpPr>
                <p:nvPr/>
              </p:nvSpPr>
              <p:spPr bwMode="gray">
                <a:xfrm>
                  <a:off x="4171851" y="2986112"/>
                  <a:ext cx="176213" cy="225425"/>
                </a:xfrm>
                <a:custGeom>
                  <a:avLst/>
                  <a:gdLst/>
                  <a:ahLst/>
                  <a:cxnLst>
                    <a:cxn ang="0">
                      <a:pos x="72" y="248"/>
                    </a:cxn>
                    <a:cxn ang="0">
                      <a:pos x="72" y="234"/>
                    </a:cxn>
                    <a:cxn ang="0">
                      <a:pos x="82" y="239"/>
                    </a:cxn>
                    <a:cxn ang="0">
                      <a:pos x="91" y="229"/>
                    </a:cxn>
                    <a:cxn ang="0">
                      <a:pos x="34" y="195"/>
                    </a:cxn>
                    <a:cxn ang="0">
                      <a:pos x="34" y="185"/>
                    </a:cxn>
                    <a:cxn ang="0">
                      <a:pos x="39" y="176"/>
                    </a:cxn>
                    <a:cxn ang="0">
                      <a:pos x="48" y="176"/>
                    </a:cxn>
                    <a:cxn ang="0">
                      <a:pos x="39" y="151"/>
                    </a:cxn>
                    <a:cxn ang="0">
                      <a:pos x="53" y="151"/>
                    </a:cxn>
                    <a:cxn ang="0">
                      <a:pos x="53" y="147"/>
                    </a:cxn>
                    <a:cxn ang="0">
                      <a:pos x="29" y="132"/>
                    </a:cxn>
                    <a:cxn ang="0">
                      <a:pos x="43" y="97"/>
                    </a:cxn>
                    <a:cxn ang="0">
                      <a:pos x="24" y="88"/>
                    </a:cxn>
                    <a:cxn ang="0">
                      <a:pos x="29" y="77"/>
                    </a:cxn>
                    <a:cxn ang="0">
                      <a:pos x="43" y="72"/>
                    </a:cxn>
                    <a:cxn ang="0">
                      <a:pos x="15" y="58"/>
                    </a:cxn>
                    <a:cxn ang="0">
                      <a:pos x="10" y="34"/>
                    </a:cxn>
                    <a:cxn ang="0">
                      <a:pos x="0" y="23"/>
                    </a:cxn>
                    <a:cxn ang="0">
                      <a:pos x="43" y="4"/>
                    </a:cxn>
                    <a:cxn ang="0">
                      <a:pos x="62" y="0"/>
                    </a:cxn>
                    <a:cxn ang="0">
                      <a:pos x="72" y="4"/>
                    </a:cxn>
                    <a:cxn ang="0">
                      <a:pos x="91" y="14"/>
                    </a:cxn>
                    <a:cxn ang="0">
                      <a:pos x="101" y="34"/>
                    </a:cxn>
                    <a:cxn ang="0">
                      <a:pos x="115" y="58"/>
                    </a:cxn>
                    <a:cxn ang="0">
                      <a:pos x="134" y="67"/>
                    </a:cxn>
                    <a:cxn ang="0">
                      <a:pos x="139" y="88"/>
                    </a:cxn>
                    <a:cxn ang="0">
                      <a:pos x="153" y="97"/>
                    </a:cxn>
                    <a:cxn ang="0">
                      <a:pos x="168" y="102"/>
                    </a:cxn>
                    <a:cxn ang="0">
                      <a:pos x="187" y="92"/>
                    </a:cxn>
                    <a:cxn ang="0">
                      <a:pos x="187" y="112"/>
                    </a:cxn>
                    <a:cxn ang="0">
                      <a:pos x="206" y="132"/>
                    </a:cxn>
                    <a:cxn ang="0">
                      <a:pos x="192" y="156"/>
                    </a:cxn>
                    <a:cxn ang="0">
                      <a:pos x="201" y="190"/>
                    </a:cxn>
                    <a:cxn ang="0">
                      <a:pos x="211" y="215"/>
                    </a:cxn>
                    <a:cxn ang="0">
                      <a:pos x="201" y="239"/>
                    </a:cxn>
                    <a:cxn ang="0">
                      <a:pos x="201" y="259"/>
                    </a:cxn>
                    <a:cxn ang="0">
                      <a:pos x="192" y="254"/>
                    </a:cxn>
                    <a:cxn ang="0">
                      <a:pos x="149" y="254"/>
                    </a:cxn>
                    <a:cxn ang="0">
                      <a:pos x="134" y="264"/>
                    </a:cxn>
                    <a:cxn ang="0">
                      <a:pos x="115" y="278"/>
                    </a:cxn>
                    <a:cxn ang="0">
                      <a:pos x="115" y="289"/>
                    </a:cxn>
                    <a:cxn ang="0">
                      <a:pos x="110" y="294"/>
                    </a:cxn>
                    <a:cxn ang="0">
                      <a:pos x="101" y="269"/>
                    </a:cxn>
                    <a:cxn ang="0">
                      <a:pos x="86" y="254"/>
                    </a:cxn>
                    <a:cxn ang="0">
                      <a:pos x="72" y="248"/>
                    </a:cxn>
                  </a:cxnLst>
                  <a:rect l="0" t="0" r="r" b="b"/>
                  <a:pathLst>
                    <a:path w="212" h="295">
                      <a:moveTo>
                        <a:pt x="72" y="248"/>
                      </a:moveTo>
                      <a:lnTo>
                        <a:pt x="72" y="234"/>
                      </a:lnTo>
                      <a:lnTo>
                        <a:pt x="82" y="239"/>
                      </a:lnTo>
                      <a:lnTo>
                        <a:pt x="91" y="229"/>
                      </a:lnTo>
                      <a:lnTo>
                        <a:pt x="34" y="195"/>
                      </a:lnTo>
                      <a:lnTo>
                        <a:pt x="34" y="185"/>
                      </a:lnTo>
                      <a:lnTo>
                        <a:pt x="39" y="176"/>
                      </a:lnTo>
                      <a:lnTo>
                        <a:pt x="48" y="176"/>
                      </a:lnTo>
                      <a:lnTo>
                        <a:pt x="39" y="151"/>
                      </a:lnTo>
                      <a:lnTo>
                        <a:pt x="53" y="151"/>
                      </a:lnTo>
                      <a:lnTo>
                        <a:pt x="53" y="147"/>
                      </a:lnTo>
                      <a:lnTo>
                        <a:pt x="29" y="132"/>
                      </a:lnTo>
                      <a:lnTo>
                        <a:pt x="43" y="97"/>
                      </a:lnTo>
                      <a:lnTo>
                        <a:pt x="24" y="88"/>
                      </a:lnTo>
                      <a:lnTo>
                        <a:pt x="29" y="77"/>
                      </a:lnTo>
                      <a:lnTo>
                        <a:pt x="43" y="72"/>
                      </a:lnTo>
                      <a:lnTo>
                        <a:pt x="15" y="58"/>
                      </a:lnTo>
                      <a:lnTo>
                        <a:pt x="10" y="34"/>
                      </a:lnTo>
                      <a:lnTo>
                        <a:pt x="0" y="23"/>
                      </a:lnTo>
                      <a:lnTo>
                        <a:pt x="43" y="4"/>
                      </a:lnTo>
                      <a:lnTo>
                        <a:pt x="62" y="0"/>
                      </a:lnTo>
                      <a:lnTo>
                        <a:pt x="72" y="4"/>
                      </a:lnTo>
                      <a:lnTo>
                        <a:pt x="91" y="14"/>
                      </a:lnTo>
                      <a:lnTo>
                        <a:pt x="101" y="34"/>
                      </a:lnTo>
                      <a:lnTo>
                        <a:pt x="115" y="58"/>
                      </a:lnTo>
                      <a:lnTo>
                        <a:pt x="134" y="67"/>
                      </a:lnTo>
                      <a:lnTo>
                        <a:pt x="139" y="88"/>
                      </a:lnTo>
                      <a:lnTo>
                        <a:pt x="153" y="97"/>
                      </a:lnTo>
                      <a:lnTo>
                        <a:pt x="168" y="102"/>
                      </a:lnTo>
                      <a:lnTo>
                        <a:pt x="187" y="92"/>
                      </a:lnTo>
                      <a:lnTo>
                        <a:pt x="187" y="112"/>
                      </a:lnTo>
                      <a:lnTo>
                        <a:pt x="206" y="132"/>
                      </a:lnTo>
                      <a:lnTo>
                        <a:pt x="192" y="156"/>
                      </a:lnTo>
                      <a:lnTo>
                        <a:pt x="201" y="190"/>
                      </a:lnTo>
                      <a:lnTo>
                        <a:pt x="211" y="215"/>
                      </a:lnTo>
                      <a:lnTo>
                        <a:pt x="201" y="239"/>
                      </a:lnTo>
                      <a:lnTo>
                        <a:pt x="201" y="259"/>
                      </a:lnTo>
                      <a:lnTo>
                        <a:pt x="192" y="254"/>
                      </a:lnTo>
                      <a:lnTo>
                        <a:pt x="149" y="254"/>
                      </a:lnTo>
                      <a:lnTo>
                        <a:pt x="134" y="264"/>
                      </a:lnTo>
                      <a:lnTo>
                        <a:pt x="115" y="278"/>
                      </a:lnTo>
                      <a:lnTo>
                        <a:pt x="115" y="289"/>
                      </a:lnTo>
                      <a:lnTo>
                        <a:pt x="110" y="294"/>
                      </a:lnTo>
                      <a:lnTo>
                        <a:pt x="101" y="269"/>
                      </a:lnTo>
                      <a:lnTo>
                        <a:pt x="86" y="254"/>
                      </a:lnTo>
                      <a:lnTo>
                        <a:pt x="72" y="248"/>
                      </a:lnTo>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0" name="Freeform 46"/>
                <p:cNvSpPr>
                  <a:spLocks noChangeAspect="1"/>
                </p:cNvSpPr>
                <p:nvPr/>
              </p:nvSpPr>
              <p:spPr bwMode="gray">
                <a:xfrm>
                  <a:off x="4160739" y="3130574"/>
                  <a:ext cx="87313" cy="88900"/>
                </a:xfrm>
                <a:custGeom>
                  <a:avLst/>
                  <a:gdLst/>
                  <a:ahLst/>
                  <a:cxnLst>
                    <a:cxn ang="0">
                      <a:pos x="9" y="68"/>
                    </a:cxn>
                    <a:cxn ang="0">
                      <a:pos x="14" y="63"/>
                    </a:cxn>
                    <a:cxn ang="0">
                      <a:pos x="9" y="35"/>
                    </a:cxn>
                    <a:cxn ang="0">
                      <a:pos x="24" y="29"/>
                    </a:cxn>
                    <a:cxn ang="0">
                      <a:pos x="14" y="5"/>
                    </a:cxn>
                    <a:cxn ang="0">
                      <a:pos x="24" y="0"/>
                    </a:cxn>
                    <a:cxn ang="0">
                      <a:pos x="43" y="16"/>
                    </a:cxn>
                    <a:cxn ang="0">
                      <a:pos x="38" y="0"/>
                    </a:cxn>
                    <a:cxn ang="0">
                      <a:pos x="48" y="0"/>
                    </a:cxn>
                    <a:cxn ang="0">
                      <a:pos x="48" y="10"/>
                    </a:cxn>
                    <a:cxn ang="0">
                      <a:pos x="105" y="44"/>
                    </a:cxn>
                    <a:cxn ang="0">
                      <a:pos x="96" y="54"/>
                    </a:cxn>
                    <a:cxn ang="0">
                      <a:pos x="86" y="49"/>
                    </a:cxn>
                    <a:cxn ang="0">
                      <a:pos x="86" y="63"/>
                    </a:cxn>
                    <a:cxn ang="0">
                      <a:pos x="76" y="63"/>
                    </a:cxn>
                    <a:cxn ang="0">
                      <a:pos x="67" y="79"/>
                    </a:cxn>
                    <a:cxn ang="0">
                      <a:pos x="67" y="103"/>
                    </a:cxn>
                    <a:cxn ang="0">
                      <a:pos x="62" y="117"/>
                    </a:cxn>
                    <a:cxn ang="0">
                      <a:pos x="43" y="112"/>
                    </a:cxn>
                    <a:cxn ang="0">
                      <a:pos x="19" y="87"/>
                    </a:cxn>
                    <a:cxn ang="0">
                      <a:pos x="0" y="84"/>
                    </a:cxn>
                    <a:cxn ang="0">
                      <a:pos x="9" y="68"/>
                    </a:cxn>
                  </a:cxnLst>
                  <a:rect l="0" t="0" r="r" b="b"/>
                  <a:pathLst>
                    <a:path w="106" h="118">
                      <a:moveTo>
                        <a:pt x="9" y="68"/>
                      </a:moveTo>
                      <a:lnTo>
                        <a:pt x="14" y="63"/>
                      </a:lnTo>
                      <a:lnTo>
                        <a:pt x="9" y="35"/>
                      </a:lnTo>
                      <a:lnTo>
                        <a:pt x="24" y="29"/>
                      </a:lnTo>
                      <a:lnTo>
                        <a:pt x="14" y="5"/>
                      </a:lnTo>
                      <a:lnTo>
                        <a:pt x="24" y="0"/>
                      </a:lnTo>
                      <a:lnTo>
                        <a:pt x="43" y="16"/>
                      </a:lnTo>
                      <a:lnTo>
                        <a:pt x="38" y="0"/>
                      </a:lnTo>
                      <a:lnTo>
                        <a:pt x="48" y="0"/>
                      </a:lnTo>
                      <a:lnTo>
                        <a:pt x="48" y="10"/>
                      </a:lnTo>
                      <a:lnTo>
                        <a:pt x="105" y="44"/>
                      </a:lnTo>
                      <a:lnTo>
                        <a:pt x="96" y="54"/>
                      </a:lnTo>
                      <a:lnTo>
                        <a:pt x="86" y="49"/>
                      </a:lnTo>
                      <a:lnTo>
                        <a:pt x="86" y="63"/>
                      </a:lnTo>
                      <a:lnTo>
                        <a:pt x="76" y="63"/>
                      </a:lnTo>
                      <a:lnTo>
                        <a:pt x="67" y="79"/>
                      </a:lnTo>
                      <a:lnTo>
                        <a:pt x="67" y="103"/>
                      </a:lnTo>
                      <a:lnTo>
                        <a:pt x="62" y="117"/>
                      </a:lnTo>
                      <a:lnTo>
                        <a:pt x="43" y="112"/>
                      </a:lnTo>
                      <a:lnTo>
                        <a:pt x="19" y="87"/>
                      </a:lnTo>
                      <a:lnTo>
                        <a:pt x="0" y="84"/>
                      </a:lnTo>
                      <a:lnTo>
                        <a:pt x="9" y="68"/>
                      </a:lnTo>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grpSp>
        <p:grpSp>
          <p:nvGrpSpPr>
            <p:cNvPr id="116" name="Group 368"/>
            <p:cNvGrpSpPr/>
            <p:nvPr/>
          </p:nvGrpSpPr>
          <p:grpSpPr bwMode="gray">
            <a:xfrm>
              <a:off x="4455318" y="2994372"/>
              <a:ext cx="1196974" cy="1339850"/>
              <a:chOff x="4455318" y="2994372"/>
              <a:chExt cx="1196974" cy="1339850"/>
            </a:xfrm>
            <a:grpFill/>
          </p:grpSpPr>
          <p:sp>
            <p:nvSpPr>
              <p:cNvPr id="117" name="Freeform 153"/>
              <p:cNvSpPr>
                <a:spLocks noChangeAspect="1"/>
              </p:cNvSpPr>
              <p:nvPr/>
            </p:nvSpPr>
            <p:spPr bwMode="gray">
              <a:xfrm>
                <a:off x="4918868" y="3083272"/>
                <a:ext cx="276225" cy="265113"/>
              </a:xfrm>
              <a:custGeom>
                <a:avLst/>
                <a:gdLst/>
                <a:ahLst/>
                <a:cxnLst>
                  <a:cxn ang="0">
                    <a:pos x="134" y="578"/>
                  </a:cxn>
                  <a:cxn ang="0">
                    <a:pos x="76" y="535"/>
                  </a:cxn>
                  <a:cxn ang="0">
                    <a:pos x="40" y="507"/>
                  </a:cxn>
                  <a:cxn ang="0">
                    <a:pos x="11" y="449"/>
                  </a:cxn>
                  <a:cxn ang="0">
                    <a:pos x="18" y="425"/>
                  </a:cxn>
                  <a:cxn ang="0">
                    <a:pos x="32" y="340"/>
                  </a:cxn>
                  <a:cxn ang="0">
                    <a:pos x="29" y="288"/>
                  </a:cxn>
                  <a:cxn ang="0">
                    <a:pos x="11" y="222"/>
                  </a:cxn>
                  <a:cxn ang="0">
                    <a:pos x="11" y="184"/>
                  </a:cxn>
                  <a:cxn ang="0">
                    <a:pos x="36" y="171"/>
                  </a:cxn>
                  <a:cxn ang="0">
                    <a:pos x="52" y="143"/>
                  </a:cxn>
                  <a:cxn ang="0">
                    <a:pos x="52" y="98"/>
                  </a:cxn>
                  <a:cxn ang="0">
                    <a:pos x="79" y="74"/>
                  </a:cxn>
                  <a:cxn ang="0">
                    <a:pos x="119" y="39"/>
                  </a:cxn>
                  <a:cxn ang="0">
                    <a:pos x="130" y="2"/>
                  </a:cxn>
                  <a:cxn ang="0">
                    <a:pos x="190" y="22"/>
                  </a:cxn>
                  <a:cxn ang="0">
                    <a:pos x="237" y="23"/>
                  </a:cxn>
                  <a:cxn ang="0">
                    <a:pos x="276" y="35"/>
                  </a:cxn>
                  <a:cxn ang="0">
                    <a:pos x="323" y="52"/>
                  </a:cxn>
                  <a:cxn ang="0">
                    <a:pos x="333" y="84"/>
                  </a:cxn>
                  <a:cxn ang="0">
                    <a:pos x="371" y="121"/>
                  </a:cxn>
                  <a:cxn ang="0">
                    <a:pos x="431" y="130"/>
                  </a:cxn>
                  <a:cxn ang="0">
                    <a:pos x="482" y="151"/>
                  </a:cxn>
                  <a:cxn ang="0">
                    <a:pos x="514" y="178"/>
                  </a:cxn>
                  <a:cxn ang="0">
                    <a:pos x="561" y="176"/>
                  </a:cxn>
                  <a:cxn ang="0">
                    <a:pos x="587" y="148"/>
                  </a:cxn>
                  <a:cxn ang="0">
                    <a:pos x="589" y="117"/>
                  </a:cxn>
                  <a:cxn ang="0">
                    <a:pos x="582" y="83"/>
                  </a:cxn>
                  <a:cxn ang="0">
                    <a:pos x="606" y="47"/>
                  </a:cxn>
                  <a:cxn ang="0">
                    <a:pos x="658" y="22"/>
                  </a:cxn>
                  <a:cxn ang="0">
                    <a:pos x="729" y="25"/>
                  </a:cxn>
                  <a:cxn ang="0">
                    <a:pos x="754" y="35"/>
                  </a:cxn>
                  <a:cxn ang="0">
                    <a:pos x="751" y="46"/>
                  </a:cxn>
                  <a:cxn ang="0">
                    <a:pos x="767" y="63"/>
                  </a:cxn>
                  <a:cxn ang="0">
                    <a:pos x="797" y="67"/>
                  </a:cxn>
                  <a:cxn ang="0">
                    <a:pos x="831" y="77"/>
                  </a:cxn>
                  <a:cxn ang="0">
                    <a:pos x="868" y="95"/>
                  </a:cxn>
                  <a:cxn ang="0">
                    <a:pos x="860" y="108"/>
                  </a:cxn>
                  <a:cxn ang="0">
                    <a:pos x="856" y="127"/>
                  </a:cxn>
                  <a:cxn ang="0">
                    <a:pos x="858" y="180"/>
                  </a:cxn>
                  <a:cxn ang="0">
                    <a:pos x="845" y="192"/>
                  </a:cxn>
                  <a:cxn ang="0">
                    <a:pos x="853" y="227"/>
                  </a:cxn>
                  <a:cxn ang="0">
                    <a:pos x="869" y="261"/>
                  </a:cxn>
                  <a:cxn ang="0">
                    <a:pos x="869" y="421"/>
                  </a:cxn>
                  <a:cxn ang="0">
                    <a:pos x="869" y="593"/>
                  </a:cxn>
                  <a:cxn ang="0">
                    <a:pos x="869" y="740"/>
                  </a:cxn>
                  <a:cxn ang="0">
                    <a:pos x="817" y="832"/>
                  </a:cxn>
                  <a:cxn ang="0">
                    <a:pos x="715" y="783"/>
                  </a:cxn>
                  <a:cxn ang="0">
                    <a:pos x="573" y="709"/>
                  </a:cxn>
                  <a:cxn ang="0">
                    <a:pos x="433" y="635"/>
                  </a:cxn>
                  <a:cxn ang="0">
                    <a:pos x="326" y="622"/>
                  </a:cxn>
                  <a:cxn ang="0">
                    <a:pos x="297" y="620"/>
                  </a:cxn>
                  <a:cxn ang="0">
                    <a:pos x="275" y="605"/>
                  </a:cxn>
                  <a:cxn ang="0">
                    <a:pos x="222" y="595"/>
                  </a:cxn>
                  <a:cxn ang="0">
                    <a:pos x="145" y="595"/>
                  </a:cxn>
                </a:cxnLst>
                <a:rect l="0" t="0" r="r" b="b"/>
                <a:pathLst>
                  <a:path w="871" h="832">
                    <a:moveTo>
                      <a:pt x="140" y="598"/>
                    </a:moveTo>
                    <a:lnTo>
                      <a:pt x="138" y="592"/>
                    </a:lnTo>
                    <a:lnTo>
                      <a:pt x="134" y="578"/>
                    </a:lnTo>
                    <a:lnTo>
                      <a:pt x="116" y="549"/>
                    </a:lnTo>
                    <a:lnTo>
                      <a:pt x="87" y="535"/>
                    </a:lnTo>
                    <a:lnTo>
                      <a:pt x="76" y="535"/>
                    </a:lnTo>
                    <a:lnTo>
                      <a:pt x="57" y="534"/>
                    </a:lnTo>
                    <a:lnTo>
                      <a:pt x="43" y="519"/>
                    </a:lnTo>
                    <a:lnTo>
                      <a:pt x="40" y="507"/>
                    </a:lnTo>
                    <a:lnTo>
                      <a:pt x="39" y="487"/>
                    </a:lnTo>
                    <a:lnTo>
                      <a:pt x="29" y="471"/>
                    </a:lnTo>
                    <a:lnTo>
                      <a:pt x="11" y="449"/>
                    </a:lnTo>
                    <a:lnTo>
                      <a:pt x="6" y="436"/>
                    </a:lnTo>
                    <a:lnTo>
                      <a:pt x="7" y="428"/>
                    </a:lnTo>
                    <a:lnTo>
                      <a:pt x="18" y="425"/>
                    </a:lnTo>
                    <a:lnTo>
                      <a:pt x="27" y="418"/>
                    </a:lnTo>
                    <a:lnTo>
                      <a:pt x="28" y="362"/>
                    </a:lnTo>
                    <a:lnTo>
                      <a:pt x="32" y="340"/>
                    </a:lnTo>
                    <a:lnTo>
                      <a:pt x="32" y="327"/>
                    </a:lnTo>
                    <a:lnTo>
                      <a:pt x="29" y="319"/>
                    </a:lnTo>
                    <a:lnTo>
                      <a:pt x="29" y="288"/>
                    </a:lnTo>
                    <a:lnTo>
                      <a:pt x="28" y="266"/>
                    </a:lnTo>
                    <a:lnTo>
                      <a:pt x="23" y="243"/>
                    </a:lnTo>
                    <a:lnTo>
                      <a:pt x="11" y="222"/>
                    </a:lnTo>
                    <a:lnTo>
                      <a:pt x="0" y="207"/>
                    </a:lnTo>
                    <a:lnTo>
                      <a:pt x="1" y="191"/>
                    </a:lnTo>
                    <a:lnTo>
                      <a:pt x="11" y="184"/>
                    </a:lnTo>
                    <a:lnTo>
                      <a:pt x="12" y="181"/>
                    </a:lnTo>
                    <a:lnTo>
                      <a:pt x="24" y="180"/>
                    </a:lnTo>
                    <a:lnTo>
                      <a:pt x="36" y="171"/>
                    </a:lnTo>
                    <a:lnTo>
                      <a:pt x="46" y="163"/>
                    </a:lnTo>
                    <a:lnTo>
                      <a:pt x="52" y="153"/>
                    </a:lnTo>
                    <a:lnTo>
                      <a:pt x="52" y="143"/>
                    </a:lnTo>
                    <a:lnTo>
                      <a:pt x="46" y="115"/>
                    </a:lnTo>
                    <a:lnTo>
                      <a:pt x="48" y="106"/>
                    </a:lnTo>
                    <a:lnTo>
                      <a:pt x="52" y="98"/>
                    </a:lnTo>
                    <a:lnTo>
                      <a:pt x="65" y="92"/>
                    </a:lnTo>
                    <a:lnTo>
                      <a:pt x="75" y="85"/>
                    </a:lnTo>
                    <a:lnTo>
                      <a:pt x="79" y="74"/>
                    </a:lnTo>
                    <a:lnTo>
                      <a:pt x="108" y="55"/>
                    </a:lnTo>
                    <a:lnTo>
                      <a:pt x="114" y="50"/>
                    </a:lnTo>
                    <a:lnTo>
                      <a:pt x="119" y="39"/>
                    </a:lnTo>
                    <a:lnTo>
                      <a:pt x="118" y="3"/>
                    </a:lnTo>
                    <a:lnTo>
                      <a:pt x="119" y="0"/>
                    </a:lnTo>
                    <a:lnTo>
                      <a:pt x="130" y="2"/>
                    </a:lnTo>
                    <a:lnTo>
                      <a:pt x="142" y="9"/>
                    </a:lnTo>
                    <a:lnTo>
                      <a:pt x="169" y="20"/>
                    </a:lnTo>
                    <a:lnTo>
                      <a:pt x="190" y="22"/>
                    </a:lnTo>
                    <a:lnTo>
                      <a:pt x="211" y="17"/>
                    </a:lnTo>
                    <a:lnTo>
                      <a:pt x="226" y="18"/>
                    </a:lnTo>
                    <a:lnTo>
                      <a:pt x="237" y="23"/>
                    </a:lnTo>
                    <a:lnTo>
                      <a:pt x="250" y="24"/>
                    </a:lnTo>
                    <a:lnTo>
                      <a:pt x="267" y="29"/>
                    </a:lnTo>
                    <a:lnTo>
                      <a:pt x="276" y="35"/>
                    </a:lnTo>
                    <a:lnTo>
                      <a:pt x="297" y="45"/>
                    </a:lnTo>
                    <a:lnTo>
                      <a:pt x="309" y="47"/>
                    </a:lnTo>
                    <a:lnTo>
                      <a:pt x="323" y="52"/>
                    </a:lnTo>
                    <a:lnTo>
                      <a:pt x="329" y="58"/>
                    </a:lnTo>
                    <a:lnTo>
                      <a:pt x="333" y="71"/>
                    </a:lnTo>
                    <a:lnTo>
                      <a:pt x="333" y="84"/>
                    </a:lnTo>
                    <a:lnTo>
                      <a:pt x="342" y="99"/>
                    </a:lnTo>
                    <a:lnTo>
                      <a:pt x="358" y="115"/>
                    </a:lnTo>
                    <a:lnTo>
                      <a:pt x="371" y="121"/>
                    </a:lnTo>
                    <a:lnTo>
                      <a:pt x="379" y="124"/>
                    </a:lnTo>
                    <a:lnTo>
                      <a:pt x="415" y="125"/>
                    </a:lnTo>
                    <a:lnTo>
                      <a:pt x="431" y="130"/>
                    </a:lnTo>
                    <a:lnTo>
                      <a:pt x="459" y="140"/>
                    </a:lnTo>
                    <a:lnTo>
                      <a:pt x="474" y="149"/>
                    </a:lnTo>
                    <a:lnTo>
                      <a:pt x="482" y="151"/>
                    </a:lnTo>
                    <a:lnTo>
                      <a:pt x="490" y="154"/>
                    </a:lnTo>
                    <a:lnTo>
                      <a:pt x="496" y="162"/>
                    </a:lnTo>
                    <a:lnTo>
                      <a:pt x="514" y="178"/>
                    </a:lnTo>
                    <a:lnTo>
                      <a:pt x="529" y="184"/>
                    </a:lnTo>
                    <a:lnTo>
                      <a:pt x="543" y="184"/>
                    </a:lnTo>
                    <a:lnTo>
                      <a:pt x="561" y="176"/>
                    </a:lnTo>
                    <a:lnTo>
                      <a:pt x="571" y="170"/>
                    </a:lnTo>
                    <a:lnTo>
                      <a:pt x="581" y="159"/>
                    </a:lnTo>
                    <a:lnTo>
                      <a:pt x="587" y="148"/>
                    </a:lnTo>
                    <a:lnTo>
                      <a:pt x="593" y="138"/>
                    </a:lnTo>
                    <a:lnTo>
                      <a:pt x="594" y="130"/>
                    </a:lnTo>
                    <a:lnTo>
                      <a:pt x="589" y="117"/>
                    </a:lnTo>
                    <a:lnTo>
                      <a:pt x="588" y="108"/>
                    </a:lnTo>
                    <a:lnTo>
                      <a:pt x="582" y="98"/>
                    </a:lnTo>
                    <a:lnTo>
                      <a:pt x="582" y="83"/>
                    </a:lnTo>
                    <a:lnTo>
                      <a:pt x="586" y="70"/>
                    </a:lnTo>
                    <a:lnTo>
                      <a:pt x="598" y="55"/>
                    </a:lnTo>
                    <a:lnTo>
                      <a:pt x="606" y="47"/>
                    </a:lnTo>
                    <a:lnTo>
                      <a:pt x="625" y="33"/>
                    </a:lnTo>
                    <a:lnTo>
                      <a:pt x="641" y="24"/>
                    </a:lnTo>
                    <a:lnTo>
                      <a:pt x="658" y="22"/>
                    </a:lnTo>
                    <a:lnTo>
                      <a:pt x="670" y="17"/>
                    </a:lnTo>
                    <a:lnTo>
                      <a:pt x="701" y="15"/>
                    </a:lnTo>
                    <a:lnTo>
                      <a:pt x="729" y="25"/>
                    </a:lnTo>
                    <a:lnTo>
                      <a:pt x="737" y="29"/>
                    </a:lnTo>
                    <a:lnTo>
                      <a:pt x="745" y="30"/>
                    </a:lnTo>
                    <a:lnTo>
                      <a:pt x="754" y="35"/>
                    </a:lnTo>
                    <a:lnTo>
                      <a:pt x="755" y="45"/>
                    </a:lnTo>
                    <a:lnTo>
                      <a:pt x="754" y="47"/>
                    </a:lnTo>
                    <a:lnTo>
                      <a:pt x="751" y="46"/>
                    </a:lnTo>
                    <a:lnTo>
                      <a:pt x="753" y="54"/>
                    </a:lnTo>
                    <a:lnTo>
                      <a:pt x="762" y="61"/>
                    </a:lnTo>
                    <a:lnTo>
                      <a:pt x="767" y="63"/>
                    </a:lnTo>
                    <a:lnTo>
                      <a:pt x="772" y="62"/>
                    </a:lnTo>
                    <a:lnTo>
                      <a:pt x="787" y="65"/>
                    </a:lnTo>
                    <a:lnTo>
                      <a:pt x="797" y="67"/>
                    </a:lnTo>
                    <a:lnTo>
                      <a:pt x="801" y="68"/>
                    </a:lnTo>
                    <a:lnTo>
                      <a:pt x="815" y="74"/>
                    </a:lnTo>
                    <a:lnTo>
                      <a:pt x="831" y="77"/>
                    </a:lnTo>
                    <a:lnTo>
                      <a:pt x="856" y="78"/>
                    </a:lnTo>
                    <a:lnTo>
                      <a:pt x="864" y="83"/>
                    </a:lnTo>
                    <a:lnTo>
                      <a:pt x="868" y="95"/>
                    </a:lnTo>
                    <a:lnTo>
                      <a:pt x="871" y="97"/>
                    </a:lnTo>
                    <a:lnTo>
                      <a:pt x="863" y="99"/>
                    </a:lnTo>
                    <a:lnTo>
                      <a:pt x="860" y="108"/>
                    </a:lnTo>
                    <a:lnTo>
                      <a:pt x="852" y="116"/>
                    </a:lnTo>
                    <a:lnTo>
                      <a:pt x="852" y="119"/>
                    </a:lnTo>
                    <a:lnTo>
                      <a:pt x="856" y="127"/>
                    </a:lnTo>
                    <a:lnTo>
                      <a:pt x="857" y="154"/>
                    </a:lnTo>
                    <a:lnTo>
                      <a:pt x="860" y="171"/>
                    </a:lnTo>
                    <a:lnTo>
                      <a:pt x="858" y="180"/>
                    </a:lnTo>
                    <a:lnTo>
                      <a:pt x="858" y="183"/>
                    </a:lnTo>
                    <a:lnTo>
                      <a:pt x="848" y="187"/>
                    </a:lnTo>
                    <a:lnTo>
                      <a:pt x="845" y="192"/>
                    </a:lnTo>
                    <a:lnTo>
                      <a:pt x="845" y="196"/>
                    </a:lnTo>
                    <a:lnTo>
                      <a:pt x="846" y="217"/>
                    </a:lnTo>
                    <a:lnTo>
                      <a:pt x="853" y="227"/>
                    </a:lnTo>
                    <a:lnTo>
                      <a:pt x="855" y="230"/>
                    </a:lnTo>
                    <a:lnTo>
                      <a:pt x="852" y="243"/>
                    </a:lnTo>
                    <a:lnTo>
                      <a:pt x="869" y="261"/>
                    </a:lnTo>
                    <a:lnTo>
                      <a:pt x="869" y="304"/>
                    </a:lnTo>
                    <a:lnTo>
                      <a:pt x="869" y="362"/>
                    </a:lnTo>
                    <a:lnTo>
                      <a:pt x="869" y="421"/>
                    </a:lnTo>
                    <a:lnTo>
                      <a:pt x="869" y="479"/>
                    </a:lnTo>
                    <a:lnTo>
                      <a:pt x="869" y="535"/>
                    </a:lnTo>
                    <a:lnTo>
                      <a:pt x="869" y="593"/>
                    </a:lnTo>
                    <a:lnTo>
                      <a:pt x="869" y="649"/>
                    </a:lnTo>
                    <a:lnTo>
                      <a:pt x="869" y="687"/>
                    </a:lnTo>
                    <a:lnTo>
                      <a:pt x="869" y="740"/>
                    </a:lnTo>
                    <a:lnTo>
                      <a:pt x="869" y="799"/>
                    </a:lnTo>
                    <a:lnTo>
                      <a:pt x="817" y="799"/>
                    </a:lnTo>
                    <a:lnTo>
                      <a:pt x="817" y="832"/>
                    </a:lnTo>
                    <a:lnTo>
                      <a:pt x="808" y="831"/>
                    </a:lnTo>
                    <a:lnTo>
                      <a:pt x="761" y="807"/>
                    </a:lnTo>
                    <a:lnTo>
                      <a:pt x="715" y="783"/>
                    </a:lnTo>
                    <a:lnTo>
                      <a:pt x="667" y="759"/>
                    </a:lnTo>
                    <a:lnTo>
                      <a:pt x="620" y="734"/>
                    </a:lnTo>
                    <a:lnTo>
                      <a:pt x="573" y="709"/>
                    </a:lnTo>
                    <a:lnTo>
                      <a:pt x="527" y="685"/>
                    </a:lnTo>
                    <a:lnTo>
                      <a:pt x="480" y="659"/>
                    </a:lnTo>
                    <a:lnTo>
                      <a:pt x="433" y="635"/>
                    </a:lnTo>
                    <a:lnTo>
                      <a:pt x="387" y="610"/>
                    </a:lnTo>
                    <a:lnTo>
                      <a:pt x="376" y="605"/>
                    </a:lnTo>
                    <a:lnTo>
                      <a:pt x="326" y="622"/>
                    </a:lnTo>
                    <a:lnTo>
                      <a:pt x="320" y="625"/>
                    </a:lnTo>
                    <a:lnTo>
                      <a:pt x="303" y="630"/>
                    </a:lnTo>
                    <a:lnTo>
                      <a:pt x="297" y="620"/>
                    </a:lnTo>
                    <a:lnTo>
                      <a:pt x="293" y="616"/>
                    </a:lnTo>
                    <a:lnTo>
                      <a:pt x="278" y="609"/>
                    </a:lnTo>
                    <a:lnTo>
                      <a:pt x="275" y="605"/>
                    </a:lnTo>
                    <a:lnTo>
                      <a:pt x="270" y="601"/>
                    </a:lnTo>
                    <a:lnTo>
                      <a:pt x="261" y="599"/>
                    </a:lnTo>
                    <a:lnTo>
                      <a:pt x="222" y="595"/>
                    </a:lnTo>
                    <a:lnTo>
                      <a:pt x="179" y="596"/>
                    </a:lnTo>
                    <a:lnTo>
                      <a:pt x="148" y="594"/>
                    </a:lnTo>
                    <a:lnTo>
                      <a:pt x="145" y="595"/>
                    </a:lnTo>
                    <a:lnTo>
                      <a:pt x="140" y="5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8" name="Freeform 154"/>
              <p:cNvSpPr>
                <a:spLocks noChangeAspect="1"/>
              </p:cNvSpPr>
              <p:nvPr/>
            </p:nvSpPr>
            <p:spPr bwMode="gray">
              <a:xfrm>
                <a:off x="4464843" y="3192809"/>
                <a:ext cx="146050" cy="127000"/>
              </a:xfrm>
              <a:custGeom>
                <a:avLst/>
                <a:gdLst/>
                <a:ahLst/>
                <a:cxnLst>
                  <a:cxn ang="0">
                    <a:pos x="196" y="379"/>
                  </a:cxn>
                  <a:cxn ang="0">
                    <a:pos x="148" y="379"/>
                  </a:cxn>
                  <a:cxn ang="0">
                    <a:pos x="96" y="379"/>
                  </a:cxn>
                  <a:cxn ang="0">
                    <a:pos x="45" y="379"/>
                  </a:cxn>
                  <a:cxn ang="0">
                    <a:pos x="16" y="379"/>
                  </a:cxn>
                  <a:cxn ang="0">
                    <a:pos x="14" y="385"/>
                  </a:cxn>
                  <a:cxn ang="0">
                    <a:pos x="6" y="392"/>
                  </a:cxn>
                  <a:cxn ang="0">
                    <a:pos x="2" y="397"/>
                  </a:cxn>
                  <a:cxn ang="0">
                    <a:pos x="5" y="396"/>
                  </a:cxn>
                  <a:cxn ang="0">
                    <a:pos x="0" y="401"/>
                  </a:cxn>
                  <a:cxn ang="0">
                    <a:pos x="0" y="392"/>
                  </a:cxn>
                  <a:cxn ang="0">
                    <a:pos x="5" y="355"/>
                  </a:cxn>
                  <a:cxn ang="0">
                    <a:pos x="16" y="329"/>
                  </a:cxn>
                  <a:cxn ang="0">
                    <a:pos x="28" y="323"/>
                  </a:cxn>
                  <a:cxn ang="0">
                    <a:pos x="40" y="296"/>
                  </a:cxn>
                  <a:cxn ang="0">
                    <a:pos x="48" y="284"/>
                  </a:cxn>
                  <a:cxn ang="0">
                    <a:pos x="45" y="275"/>
                  </a:cxn>
                  <a:cxn ang="0">
                    <a:pos x="65" y="246"/>
                  </a:cxn>
                  <a:cxn ang="0">
                    <a:pos x="69" y="240"/>
                  </a:cxn>
                  <a:cxn ang="0">
                    <a:pos x="71" y="229"/>
                  </a:cxn>
                  <a:cxn ang="0">
                    <a:pos x="76" y="221"/>
                  </a:cxn>
                  <a:cxn ang="0">
                    <a:pos x="105" y="188"/>
                  </a:cxn>
                  <a:cxn ang="0">
                    <a:pos x="120" y="164"/>
                  </a:cxn>
                  <a:cxn ang="0">
                    <a:pos x="123" y="145"/>
                  </a:cxn>
                  <a:cxn ang="0">
                    <a:pos x="132" y="122"/>
                  </a:cxn>
                  <a:cxn ang="0">
                    <a:pos x="139" y="100"/>
                  </a:cxn>
                  <a:cxn ang="0">
                    <a:pos x="155" y="80"/>
                  </a:cxn>
                  <a:cxn ang="0">
                    <a:pos x="174" y="70"/>
                  </a:cxn>
                  <a:cxn ang="0">
                    <a:pos x="190" y="57"/>
                  </a:cxn>
                  <a:cxn ang="0">
                    <a:pos x="196" y="38"/>
                  </a:cxn>
                  <a:cxn ang="0">
                    <a:pos x="199" y="33"/>
                  </a:cxn>
                  <a:cxn ang="0">
                    <a:pos x="204" y="22"/>
                  </a:cxn>
                  <a:cxn ang="0">
                    <a:pos x="213" y="6"/>
                  </a:cxn>
                  <a:cxn ang="0">
                    <a:pos x="218" y="0"/>
                  </a:cxn>
                  <a:cxn ang="0">
                    <a:pos x="227" y="0"/>
                  </a:cxn>
                  <a:cxn ang="0">
                    <a:pos x="261" y="0"/>
                  </a:cxn>
                  <a:cxn ang="0">
                    <a:pos x="297" y="0"/>
                  </a:cxn>
                  <a:cxn ang="0">
                    <a:pos x="338" y="0"/>
                  </a:cxn>
                  <a:cxn ang="0">
                    <a:pos x="379" y="0"/>
                  </a:cxn>
                  <a:cxn ang="0">
                    <a:pos x="422" y="0"/>
                  </a:cxn>
                  <a:cxn ang="0">
                    <a:pos x="459" y="0"/>
                  </a:cxn>
                  <a:cxn ang="0">
                    <a:pos x="459" y="32"/>
                  </a:cxn>
                  <a:cxn ang="0">
                    <a:pos x="459" y="102"/>
                  </a:cxn>
                  <a:cxn ang="0">
                    <a:pos x="405" y="102"/>
                  </a:cxn>
                  <a:cxn ang="0">
                    <a:pos x="352" y="102"/>
                  </a:cxn>
                  <a:cxn ang="0">
                    <a:pos x="299" y="102"/>
                  </a:cxn>
                  <a:cxn ang="0">
                    <a:pos x="281" y="102"/>
                  </a:cxn>
                  <a:cxn ang="0">
                    <a:pos x="281" y="160"/>
                  </a:cxn>
                  <a:cxn ang="0">
                    <a:pos x="281" y="219"/>
                  </a:cxn>
                  <a:cxn ang="0">
                    <a:pos x="281" y="254"/>
                  </a:cxn>
                  <a:cxn ang="0">
                    <a:pos x="261" y="261"/>
                  </a:cxn>
                  <a:cxn ang="0">
                    <a:pos x="244" y="263"/>
                  </a:cxn>
                  <a:cxn ang="0">
                    <a:pos x="228" y="268"/>
                  </a:cxn>
                  <a:cxn ang="0">
                    <a:pos x="223" y="272"/>
                  </a:cxn>
                  <a:cxn ang="0">
                    <a:pos x="220" y="277"/>
                  </a:cxn>
                  <a:cxn ang="0">
                    <a:pos x="215" y="288"/>
                  </a:cxn>
                  <a:cxn ang="0">
                    <a:pos x="213" y="296"/>
                  </a:cxn>
                  <a:cxn ang="0">
                    <a:pos x="215" y="322"/>
                  </a:cxn>
                  <a:cxn ang="0">
                    <a:pos x="218" y="342"/>
                  </a:cxn>
                  <a:cxn ang="0">
                    <a:pos x="218" y="363"/>
                  </a:cxn>
                  <a:cxn ang="0">
                    <a:pos x="222" y="379"/>
                  </a:cxn>
                  <a:cxn ang="0">
                    <a:pos x="196" y="379"/>
                  </a:cxn>
                </a:cxnLst>
                <a:rect l="0" t="0" r="r" b="b"/>
                <a:pathLst>
                  <a:path w="459" h="401">
                    <a:moveTo>
                      <a:pt x="196" y="379"/>
                    </a:moveTo>
                    <a:lnTo>
                      <a:pt x="148" y="379"/>
                    </a:lnTo>
                    <a:lnTo>
                      <a:pt x="96" y="379"/>
                    </a:lnTo>
                    <a:lnTo>
                      <a:pt x="45" y="379"/>
                    </a:lnTo>
                    <a:lnTo>
                      <a:pt x="16" y="379"/>
                    </a:lnTo>
                    <a:lnTo>
                      <a:pt x="14" y="385"/>
                    </a:lnTo>
                    <a:lnTo>
                      <a:pt x="6" y="392"/>
                    </a:lnTo>
                    <a:lnTo>
                      <a:pt x="2" y="397"/>
                    </a:lnTo>
                    <a:lnTo>
                      <a:pt x="5" y="396"/>
                    </a:lnTo>
                    <a:lnTo>
                      <a:pt x="0" y="401"/>
                    </a:lnTo>
                    <a:lnTo>
                      <a:pt x="0" y="392"/>
                    </a:lnTo>
                    <a:lnTo>
                      <a:pt x="5" y="355"/>
                    </a:lnTo>
                    <a:lnTo>
                      <a:pt x="16" y="329"/>
                    </a:lnTo>
                    <a:lnTo>
                      <a:pt x="28" y="323"/>
                    </a:lnTo>
                    <a:lnTo>
                      <a:pt x="40" y="296"/>
                    </a:lnTo>
                    <a:lnTo>
                      <a:pt x="48" y="284"/>
                    </a:lnTo>
                    <a:lnTo>
                      <a:pt x="45" y="275"/>
                    </a:lnTo>
                    <a:lnTo>
                      <a:pt x="65" y="246"/>
                    </a:lnTo>
                    <a:lnTo>
                      <a:pt x="69" y="240"/>
                    </a:lnTo>
                    <a:lnTo>
                      <a:pt x="71" y="229"/>
                    </a:lnTo>
                    <a:lnTo>
                      <a:pt x="76" y="221"/>
                    </a:lnTo>
                    <a:lnTo>
                      <a:pt x="105" y="188"/>
                    </a:lnTo>
                    <a:lnTo>
                      <a:pt x="120" y="164"/>
                    </a:lnTo>
                    <a:lnTo>
                      <a:pt x="123" y="145"/>
                    </a:lnTo>
                    <a:lnTo>
                      <a:pt x="132" y="122"/>
                    </a:lnTo>
                    <a:lnTo>
                      <a:pt x="139" y="100"/>
                    </a:lnTo>
                    <a:lnTo>
                      <a:pt x="155" y="80"/>
                    </a:lnTo>
                    <a:lnTo>
                      <a:pt x="174" y="70"/>
                    </a:lnTo>
                    <a:lnTo>
                      <a:pt x="190" y="57"/>
                    </a:lnTo>
                    <a:lnTo>
                      <a:pt x="196" y="38"/>
                    </a:lnTo>
                    <a:lnTo>
                      <a:pt x="199" y="33"/>
                    </a:lnTo>
                    <a:lnTo>
                      <a:pt x="204" y="22"/>
                    </a:lnTo>
                    <a:lnTo>
                      <a:pt x="213" y="6"/>
                    </a:lnTo>
                    <a:lnTo>
                      <a:pt x="218" y="0"/>
                    </a:lnTo>
                    <a:lnTo>
                      <a:pt x="227" y="0"/>
                    </a:lnTo>
                    <a:lnTo>
                      <a:pt x="261" y="0"/>
                    </a:lnTo>
                    <a:lnTo>
                      <a:pt x="297" y="0"/>
                    </a:lnTo>
                    <a:lnTo>
                      <a:pt x="338" y="0"/>
                    </a:lnTo>
                    <a:lnTo>
                      <a:pt x="379" y="0"/>
                    </a:lnTo>
                    <a:lnTo>
                      <a:pt x="422" y="0"/>
                    </a:lnTo>
                    <a:lnTo>
                      <a:pt x="459" y="0"/>
                    </a:lnTo>
                    <a:lnTo>
                      <a:pt x="459" y="32"/>
                    </a:lnTo>
                    <a:lnTo>
                      <a:pt x="459" y="102"/>
                    </a:lnTo>
                    <a:lnTo>
                      <a:pt x="405" y="102"/>
                    </a:lnTo>
                    <a:lnTo>
                      <a:pt x="352" y="102"/>
                    </a:lnTo>
                    <a:lnTo>
                      <a:pt x="299" y="102"/>
                    </a:lnTo>
                    <a:lnTo>
                      <a:pt x="281" y="102"/>
                    </a:lnTo>
                    <a:lnTo>
                      <a:pt x="281" y="160"/>
                    </a:lnTo>
                    <a:lnTo>
                      <a:pt x="281" y="219"/>
                    </a:lnTo>
                    <a:lnTo>
                      <a:pt x="281" y="254"/>
                    </a:lnTo>
                    <a:lnTo>
                      <a:pt x="261" y="261"/>
                    </a:lnTo>
                    <a:lnTo>
                      <a:pt x="244" y="263"/>
                    </a:lnTo>
                    <a:lnTo>
                      <a:pt x="228" y="268"/>
                    </a:lnTo>
                    <a:lnTo>
                      <a:pt x="223" y="272"/>
                    </a:lnTo>
                    <a:lnTo>
                      <a:pt x="220" y="277"/>
                    </a:lnTo>
                    <a:lnTo>
                      <a:pt x="215" y="288"/>
                    </a:lnTo>
                    <a:lnTo>
                      <a:pt x="213" y="296"/>
                    </a:lnTo>
                    <a:lnTo>
                      <a:pt x="215" y="322"/>
                    </a:lnTo>
                    <a:lnTo>
                      <a:pt x="218" y="342"/>
                    </a:lnTo>
                    <a:lnTo>
                      <a:pt x="218" y="363"/>
                    </a:lnTo>
                    <a:lnTo>
                      <a:pt x="222" y="379"/>
                    </a:lnTo>
                    <a:lnTo>
                      <a:pt x="196" y="37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19" name="Group 367"/>
              <p:cNvGrpSpPr/>
              <p:nvPr/>
            </p:nvGrpSpPr>
            <p:grpSpPr bwMode="gray">
              <a:xfrm>
                <a:off x="4455318" y="2994372"/>
                <a:ext cx="1196974" cy="1339850"/>
                <a:chOff x="4455318" y="2994372"/>
                <a:chExt cx="1196974" cy="1339850"/>
              </a:xfrm>
              <a:grpFill/>
            </p:grpSpPr>
            <p:sp>
              <p:nvSpPr>
                <p:cNvPr id="120" name="Freeform 156"/>
                <p:cNvSpPr>
                  <a:spLocks noChangeAspect="1"/>
                </p:cNvSpPr>
                <p:nvPr/>
              </p:nvSpPr>
              <p:spPr bwMode="gray">
                <a:xfrm>
                  <a:off x="4704556" y="3497609"/>
                  <a:ext cx="77788" cy="114300"/>
                </a:xfrm>
                <a:custGeom>
                  <a:avLst/>
                  <a:gdLst/>
                  <a:ahLst/>
                  <a:cxnLst>
                    <a:cxn ang="0">
                      <a:pos x="239" y="279"/>
                    </a:cxn>
                    <a:cxn ang="0">
                      <a:pos x="215" y="252"/>
                    </a:cxn>
                    <a:cxn ang="0">
                      <a:pos x="209" y="231"/>
                    </a:cxn>
                    <a:cxn ang="0">
                      <a:pos x="209" y="188"/>
                    </a:cxn>
                    <a:cxn ang="0">
                      <a:pos x="204" y="114"/>
                    </a:cxn>
                    <a:cxn ang="0">
                      <a:pos x="200" y="95"/>
                    </a:cxn>
                    <a:cxn ang="0">
                      <a:pos x="194" y="68"/>
                    </a:cxn>
                    <a:cxn ang="0">
                      <a:pos x="187" y="48"/>
                    </a:cxn>
                    <a:cxn ang="0">
                      <a:pos x="176" y="33"/>
                    </a:cxn>
                    <a:cxn ang="0">
                      <a:pos x="166" y="21"/>
                    </a:cxn>
                    <a:cxn ang="0">
                      <a:pos x="170" y="11"/>
                    </a:cxn>
                    <a:cxn ang="0">
                      <a:pos x="172" y="5"/>
                    </a:cxn>
                    <a:cxn ang="0">
                      <a:pos x="162" y="3"/>
                    </a:cxn>
                    <a:cxn ang="0">
                      <a:pos x="145" y="3"/>
                    </a:cxn>
                    <a:cxn ang="0">
                      <a:pos x="129" y="12"/>
                    </a:cxn>
                    <a:cxn ang="0">
                      <a:pos x="86" y="6"/>
                    </a:cxn>
                    <a:cxn ang="0">
                      <a:pos x="47" y="5"/>
                    </a:cxn>
                    <a:cxn ang="0">
                      <a:pos x="19" y="8"/>
                    </a:cxn>
                    <a:cxn ang="0">
                      <a:pos x="14" y="24"/>
                    </a:cxn>
                    <a:cxn ang="0">
                      <a:pos x="20" y="35"/>
                    </a:cxn>
                    <a:cxn ang="0">
                      <a:pos x="24" y="44"/>
                    </a:cxn>
                    <a:cxn ang="0">
                      <a:pos x="25" y="65"/>
                    </a:cxn>
                    <a:cxn ang="0">
                      <a:pos x="25" y="82"/>
                    </a:cxn>
                    <a:cxn ang="0">
                      <a:pos x="28" y="95"/>
                    </a:cxn>
                    <a:cxn ang="0">
                      <a:pos x="30" y="103"/>
                    </a:cxn>
                    <a:cxn ang="0">
                      <a:pos x="25" y="111"/>
                    </a:cxn>
                    <a:cxn ang="0">
                      <a:pos x="31" y="116"/>
                    </a:cxn>
                    <a:cxn ang="0">
                      <a:pos x="41" y="159"/>
                    </a:cxn>
                    <a:cxn ang="0">
                      <a:pos x="36" y="165"/>
                    </a:cxn>
                    <a:cxn ang="0">
                      <a:pos x="28" y="171"/>
                    </a:cxn>
                    <a:cxn ang="0">
                      <a:pos x="22" y="182"/>
                    </a:cxn>
                    <a:cxn ang="0">
                      <a:pos x="14" y="204"/>
                    </a:cxn>
                    <a:cxn ang="0">
                      <a:pos x="11" y="220"/>
                    </a:cxn>
                    <a:cxn ang="0">
                      <a:pos x="1" y="234"/>
                    </a:cxn>
                    <a:cxn ang="0">
                      <a:pos x="0" y="259"/>
                    </a:cxn>
                    <a:cxn ang="0">
                      <a:pos x="11" y="295"/>
                    </a:cxn>
                    <a:cxn ang="0">
                      <a:pos x="22" y="301"/>
                    </a:cxn>
                    <a:cxn ang="0">
                      <a:pos x="27" y="315"/>
                    </a:cxn>
                    <a:cxn ang="0">
                      <a:pos x="21" y="331"/>
                    </a:cxn>
                    <a:cxn ang="0">
                      <a:pos x="11" y="328"/>
                    </a:cxn>
                    <a:cxn ang="0">
                      <a:pos x="5" y="336"/>
                    </a:cxn>
                    <a:cxn ang="0">
                      <a:pos x="67" y="356"/>
                    </a:cxn>
                    <a:cxn ang="0">
                      <a:pos x="95" y="338"/>
                    </a:cxn>
                    <a:cxn ang="0">
                      <a:pos x="137" y="328"/>
                    </a:cxn>
                    <a:cxn ang="0">
                      <a:pos x="183" y="302"/>
                    </a:cxn>
                    <a:cxn ang="0">
                      <a:pos x="196" y="300"/>
                    </a:cxn>
                    <a:cxn ang="0">
                      <a:pos x="219" y="300"/>
                    </a:cxn>
                    <a:cxn ang="0">
                      <a:pos x="240" y="283"/>
                    </a:cxn>
                  </a:cxnLst>
                  <a:rect l="0" t="0" r="r" b="b"/>
                  <a:pathLst>
                    <a:path w="242" h="356">
                      <a:moveTo>
                        <a:pt x="242" y="281"/>
                      </a:moveTo>
                      <a:lnTo>
                        <a:pt x="239" y="279"/>
                      </a:lnTo>
                      <a:lnTo>
                        <a:pt x="223" y="262"/>
                      </a:lnTo>
                      <a:lnTo>
                        <a:pt x="215" y="252"/>
                      </a:lnTo>
                      <a:lnTo>
                        <a:pt x="210" y="241"/>
                      </a:lnTo>
                      <a:lnTo>
                        <a:pt x="209" y="231"/>
                      </a:lnTo>
                      <a:lnTo>
                        <a:pt x="208" y="209"/>
                      </a:lnTo>
                      <a:lnTo>
                        <a:pt x="209" y="188"/>
                      </a:lnTo>
                      <a:lnTo>
                        <a:pt x="205" y="148"/>
                      </a:lnTo>
                      <a:lnTo>
                        <a:pt x="204" y="114"/>
                      </a:lnTo>
                      <a:lnTo>
                        <a:pt x="203" y="101"/>
                      </a:lnTo>
                      <a:lnTo>
                        <a:pt x="200" y="95"/>
                      </a:lnTo>
                      <a:lnTo>
                        <a:pt x="196" y="89"/>
                      </a:lnTo>
                      <a:lnTo>
                        <a:pt x="194" y="68"/>
                      </a:lnTo>
                      <a:lnTo>
                        <a:pt x="191" y="53"/>
                      </a:lnTo>
                      <a:lnTo>
                        <a:pt x="187" y="48"/>
                      </a:lnTo>
                      <a:lnTo>
                        <a:pt x="180" y="41"/>
                      </a:lnTo>
                      <a:lnTo>
                        <a:pt x="176" y="33"/>
                      </a:lnTo>
                      <a:lnTo>
                        <a:pt x="167" y="27"/>
                      </a:lnTo>
                      <a:lnTo>
                        <a:pt x="166" y="21"/>
                      </a:lnTo>
                      <a:lnTo>
                        <a:pt x="170" y="16"/>
                      </a:lnTo>
                      <a:lnTo>
                        <a:pt x="170" y="11"/>
                      </a:lnTo>
                      <a:lnTo>
                        <a:pt x="173" y="6"/>
                      </a:lnTo>
                      <a:lnTo>
                        <a:pt x="172" y="5"/>
                      </a:lnTo>
                      <a:lnTo>
                        <a:pt x="164" y="4"/>
                      </a:lnTo>
                      <a:lnTo>
                        <a:pt x="162" y="3"/>
                      </a:lnTo>
                      <a:lnTo>
                        <a:pt x="162" y="0"/>
                      </a:lnTo>
                      <a:lnTo>
                        <a:pt x="145" y="3"/>
                      </a:lnTo>
                      <a:lnTo>
                        <a:pt x="133" y="11"/>
                      </a:lnTo>
                      <a:lnTo>
                        <a:pt x="129" y="12"/>
                      </a:lnTo>
                      <a:lnTo>
                        <a:pt x="112" y="11"/>
                      </a:lnTo>
                      <a:lnTo>
                        <a:pt x="86" y="6"/>
                      </a:lnTo>
                      <a:lnTo>
                        <a:pt x="58" y="8"/>
                      </a:lnTo>
                      <a:lnTo>
                        <a:pt x="47" y="5"/>
                      </a:lnTo>
                      <a:lnTo>
                        <a:pt x="36" y="5"/>
                      </a:lnTo>
                      <a:lnTo>
                        <a:pt x="19" y="8"/>
                      </a:lnTo>
                      <a:lnTo>
                        <a:pt x="14" y="16"/>
                      </a:lnTo>
                      <a:lnTo>
                        <a:pt x="14" y="24"/>
                      </a:lnTo>
                      <a:lnTo>
                        <a:pt x="17" y="32"/>
                      </a:lnTo>
                      <a:lnTo>
                        <a:pt x="20" y="35"/>
                      </a:lnTo>
                      <a:lnTo>
                        <a:pt x="20" y="43"/>
                      </a:lnTo>
                      <a:lnTo>
                        <a:pt x="24" y="44"/>
                      </a:lnTo>
                      <a:lnTo>
                        <a:pt x="22" y="57"/>
                      </a:lnTo>
                      <a:lnTo>
                        <a:pt x="25" y="65"/>
                      </a:lnTo>
                      <a:lnTo>
                        <a:pt x="25" y="76"/>
                      </a:lnTo>
                      <a:lnTo>
                        <a:pt x="25" y="82"/>
                      </a:lnTo>
                      <a:lnTo>
                        <a:pt x="28" y="89"/>
                      </a:lnTo>
                      <a:lnTo>
                        <a:pt x="28" y="95"/>
                      </a:lnTo>
                      <a:lnTo>
                        <a:pt x="27" y="98"/>
                      </a:lnTo>
                      <a:lnTo>
                        <a:pt x="30" y="103"/>
                      </a:lnTo>
                      <a:lnTo>
                        <a:pt x="25" y="108"/>
                      </a:lnTo>
                      <a:lnTo>
                        <a:pt x="25" y="111"/>
                      </a:lnTo>
                      <a:lnTo>
                        <a:pt x="28" y="112"/>
                      </a:lnTo>
                      <a:lnTo>
                        <a:pt x="31" y="116"/>
                      </a:lnTo>
                      <a:lnTo>
                        <a:pt x="38" y="143"/>
                      </a:lnTo>
                      <a:lnTo>
                        <a:pt x="41" y="159"/>
                      </a:lnTo>
                      <a:lnTo>
                        <a:pt x="36" y="160"/>
                      </a:lnTo>
                      <a:lnTo>
                        <a:pt x="36" y="165"/>
                      </a:lnTo>
                      <a:lnTo>
                        <a:pt x="32" y="166"/>
                      </a:lnTo>
                      <a:lnTo>
                        <a:pt x="28" y="171"/>
                      </a:lnTo>
                      <a:lnTo>
                        <a:pt x="26" y="173"/>
                      </a:lnTo>
                      <a:lnTo>
                        <a:pt x="22" y="182"/>
                      </a:lnTo>
                      <a:lnTo>
                        <a:pt x="16" y="195"/>
                      </a:lnTo>
                      <a:lnTo>
                        <a:pt x="14" y="204"/>
                      </a:lnTo>
                      <a:lnTo>
                        <a:pt x="14" y="215"/>
                      </a:lnTo>
                      <a:lnTo>
                        <a:pt x="11" y="220"/>
                      </a:lnTo>
                      <a:lnTo>
                        <a:pt x="5" y="227"/>
                      </a:lnTo>
                      <a:lnTo>
                        <a:pt x="1" y="234"/>
                      </a:lnTo>
                      <a:lnTo>
                        <a:pt x="0" y="251"/>
                      </a:lnTo>
                      <a:lnTo>
                        <a:pt x="0" y="259"/>
                      </a:lnTo>
                      <a:lnTo>
                        <a:pt x="8" y="279"/>
                      </a:lnTo>
                      <a:lnTo>
                        <a:pt x="11" y="295"/>
                      </a:lnTo>
                      <a:lnTo>
                        <a:pt x="15" y="300"/>
                      </a:lnTo>
                      <a:lnTo>
                        <a:pt x="22" y="301"/>
                      </a:lnTo>
                      <a:lnTo>
                        <a:pt x="25" y="302"/>
                      </a:lnTo>
                      <a:lnTo>
                        <a:pt x="27" y="315"/>
                      </a:lnTo>
                      <a:lnTo>
                        <a:pt x="27" y="329"/>
                      </a:lnTo>
                      <a:lnTo>
                        <a:pt x="21" y="331"/>
                      </a:lnTo>
                      <a:lnTo>
                        <a:pt x="17" y="328"/>
                      </a:lnTo>
                      <a:lnTo>
                        <a:pt x="11" y="328"/>
                      </a:lnTo>
                      <a:lnTo>
                        <a:pt x="9" y="329"/>
                      </a:lnTo>
                      <a:lnTo>
                        <a:pt x="5" y="336"/>
                      </a:lnTo>
                      <a:lnTo>
                        <a:pt x="41" y="345"/>
                      </a:lnTo>
                      <a:lnTo>
                        <a:pt x="67" y="356"/>
                      </a:lnTo>
                      <a:lnTo>
                        <a:pt x="87" y="345"/>
                      </a:lnTo>
                      <a:lnTo>
                        <a:pt x="95" y="338"/>
                      </a:lnTo>
                      <a:lnTo>
                        <a:pt x="103" y="336"/>
                      </a:lnTo>
                      <a:lnTo>
                        <a:pt x="137" y="328"/>
                      </a:lnTo>
                      <a:lnTo>
                        <a:pt x="166" y="311"/>
                      </a:lnTo>
                      <a:lnTo>
                        <a:pt x="183" y="302"/>
                      </a:lnTo>
                      <a:lnTo>
                        <a:pt x="188" y="300"/>
                      </a:lnTo>
                      <a:lnTo>
                        <a:pt x="196" y="300"/>
                      </a:lnTo>
                      <a:lnTo>
                        <a:pt x="215" y="296"/>
                      </a:lnTo>
                      <a:lnTo>
                        <a:pt x="219" y="300"/>
                      </a:lnTo>
                      <a:lnTo>
                        <a:pt x="229" y="299"/>
                      </a:lnTo>
                      <a:lnTo>
                        <a:pt x="240" y="283"/>
                      </a:lnTo>
                      <a:lnTo>
                        <a:pt x="242" y="28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1" name="Freeform 157"/>
                <p:cNvSpPr>
                  <a:spLocks noChangeAspect="1"/>
                </p:cNvSpPr>
                <p:nvPr/>
              </p:nvSpPr>
              <p:spPr bwMode="gray">
                <a:xfrm>
                  <a:off x="4669631" y="3429347"/>
                  <a:ext cx="131763" cy="98425"/>
                </a:xfrm>
                <a:custGeom>
                  <a:avLst/>
                  <a:gdLst/>
                  <a:ahLst/>
                  <a:cxnLst>
                    <a:cxn ang="0">
                      <a:pos x="242" y="9"/>
                    </a:cxn>
                    <a:cxn ang="0">
                      <a:pos x="182" y="49"/>
                    </a:cxn>
                    <a:cxn ang="0">
                      <a:pos x="113" y="91"/>
                    </a:cxn>
                    <a:cxn ang="0">
                      <a:pos x="83" y="96"/>
                    </a:cxn>
                    <a:cxn ang="0">
                      <a:pos x="64" y="119"/>
                    </a:cxn>
                    <a:cxn ang="0">
                      <a:pos x="46" y="162"/>
                    </a:cxn>
                    <a:cxn ang="0">
                      <a:pos x="16" y="188"/>
                    </a:cxn>
                    <a:cxn ang="0">
                      <a:pos x="1" y="224"/>
                    </a:cxn>
                    <a:cxn ang="0">
                      <a:pos x="1" y="259"/>
                    </a:cxn>
                    <a:cxn ang="0">
                      <a:pos x="5" y="267"/>
                    </a:cxn>
                    <a:cxn ang="0">
                      <a:pos x="11" y="275"/>
                    </a:cxn>
                    <a:cxn ang="0">
                      <a:pos x="15" y="284"/>
                    </a:cxn>
                    <a:cxn ang="0">
                      <a:pos x="24" y="291"/>
                    </a:cxn>
                    <a:cxn ang="0">
                      <a:pos x="35" y="294"/>
                    </a:cxn>
                    <a:cxn ang="0">
                      <a:pos x="40" y="295"/>
                    </a:cxn>
                    <a:cxn ang="0">
                      <a:pos x="53" y="290"/>
                    </a:cxn>
                    <a:cxn ang="0">
                      <a:pos x="79" y="283"/>
                    </a:cxn>
                    <a:cxn ang="0">
                      <a:pos x="107" y="285"/>
                    </a:cxn>
                    <a:cxn ang="0">
                      <a:pos x="119" y="290"/>
                    </a:cxn>
                    <a:cxn ang="0">
                      <a:pos x="130" y="306"/>
                    </a:cxn>
                    <a:cxn ang="0">
                      <a:pos x="141" y="305"/>
                    </a:cxn>
                    <a:cxn ang="0">
                      <a:pos x="138" y="281"/>
                    </a:cxn>
                    <a:cxn ang="0">
                      <a:pos x="133" y="259"/>
                    </a:cxn>
                    <a:cxn ang="0">
                      <a:pos x="127" y="240"/>
                    </a:cxn>
                    <a:cxn ang="0">
                      <a:pos x="149" y="221"/>
                    </a:cxn>
                    <a:cxn ang="0">
                      <a:pos x="199" y="222"/>
                    </a:cxn>
                    <a:cxn ang="0">
                      <a:pos x="246" y="227"/>
                    </a:cxn>
                    <a:cxn ang="0">
                      <a:pos x="275" y="217"/>
                    </a:cxn>
                    <a:cxn ang="0">
                      <a:pos x="317" y="227"/>
                    </a:cxn>
                    <a:cxn ang="0">
                      <a:pos x="336" y="224"/>
                    </a:cxn>
                    <a:cxn ang="0">
                      <a:pos x="344" y="214"/>
                    </a:cxn>
                    <a:cxn ang="0">
                      <a:pos x="350" y="208"/>
                    </a:cxn>
                    <a:cxn ang="0">
                      <a:pos x="364" y="195"/>
                    </a:cxn>
                    <a:cxn ang="0">
                      <a:pos x="387" y="197"/>
                    </a:cxn>
                    <a:cxn ang="0">
                      <a:pos x="410" y="185"/>
                    </a:cxn>
                    <a:cxn ang="0">
                      <a:pos x="415" y="177"/>
                    </a:cxn>
                    <a:cxn ang="0">
                      <a:pos x="417" y="171"/>
                    </a:cxn>
                    <a:cxn ang="0">
                      <a:pos x="398" y="150"/>
                    </a:cxn>
                    <a:cxn ang="0">
                      <a:pos x="408" y="145"/>
                    </a:cxn>
                    <a:cxn ang="0">
                      <a:pos x="402" y="130"/>
                    </a:cxn>
                    <a:cxn ang="0">
                      <a:pos x="387" y="133"/>
                    </a:cxn>
                    <a:cxn ang="0">
                      <a:pos x="368" y="131"/>
                    </a:cxn>
                    <a:cxn ang="0">
                      <a:pos x="345" y="108"/>
                    </a:cxn>
                    <a:cxn ang="0">
                      <a:pos x="317" y="70"/>
                    </a:cxn>
                    <a:cxn ang="0">
                      <a:pos x="302" y="39"/>
                    </a:cxn>
                    <a:cxn ang="0">
                      <a:pos x="290" y="26"/>
                    </a:cxn>
                    <a:cxn ang="0">
                      <a:pos x="295" y="0"/>
                    </a:cxn>
                  </a:cxnLst>
                  <a:rect l="0" t="0" r="r" b="b"/>
                  <a:pathLst>
                    <a:path w="417" h="307">
                      <a:moveTo>
                        <a:pt x="295" y="0"/>
                      </a:moveTo>
                      <a:lnTo>
                        <a:pt x="262" y="1"/>
                      </a:lnTo>
                      <a:lnTo>
                        <a:pt x="242" y="9"/>
                      </a:lnTo>
                      <a:lnTo>
                        <a:pt x="234" y="12"/>
                      </a:lnTo>
                      <a:lnTo>
                        <a:pt x="219" y="25"/>
                      </a:lnTo>
                      <a:lnTo>
                        <a:pt x="182" y="49"/>
                      </a:lnTo>
                      <a:lnTo>
                        <a:pt x="170" y="65"/>
                      </a:lnTo>
                      <a:lnTo>
                        <a:pt x="151" y="79"/>
                      </a:lnTo>
                      <a:lnTo>
                        <a:pt x="113" y="91"/>
                      </a:lnTo>
                      <a:lnTo>
                        <a:pt x="101" y="93"/>
                      </a:lnTo>
                      <a:lnTo>
                        <a:pt x="89" y="95"/>
                      </a:lnTo>
                      <a:lnTo>
                        <a:pt x="83" y="96"/>
                      </a:lnTo>
                      <a:lnTo>
                        <a:pt x="74" y="102"/>
                      </a:lnTo>
                      <a:lnTo>
                        <a:pt x="69" y="108"/>
                      </a:lnTo>
                      <a:lnTo>
                        <a:pt x="64" y="119"/>
                      </a:lnTo>
                      <a:lnTo>
                        <a:pt x="60" y="134"/>
                      </a:lnTo>
                      <a:lnTo>
                        <a:pt x="53" y="152"/>
                      </a:lnTo>
                      <a:lnTo>
                        <a:pt x="46" y="162"/>
                      </a:lnTo>
                      <a:lnTo>
                        <a:pt x="30" y="174"/>
                      </a:lnTo>
                      <a:lnTo>
                        <a:pt x="20" y="183"/>
                      </a:lnTo>
                      <a:lnTo>
                        <a:pt x="16" y="188"/>
                      </a:lnTo>
                      <a:lnTo>
                        <a:pt x="11" y="197"/>
                      </a:lnTo>
                      <a:lnTo>
                        <a:pt x="10" y="206"/>
                      </a:lnTo>
                      <a:lnTo>
                        <a:pt x="1" y="224"/>
                      </a:lnTo>
                      <a:lnTo>
                        <a:pt x="0" y="235"/>
                      </a:lnTo>
                      <a:lnTo>
                        <a:pt x="0" y="248"/>
                      </a:lnTo>
                      <a:lnTo>
                        <a:pt x="1" y="259"/>
                      </a:lnTo>
                      <a:lnTo>
                        <a:pt x="4" y="260"/>
                      </a:lnTo>
                      <a:lnTo>
                        <a:pt x="4" y="262"/>
                      </a:lnTo>
                      <a:lnTo>
                        <a:pt x="5" y="267"/>
                      </a:lnTo>
                      <a:lnTo>
                        <a:pt x="6" y="268"/>
                      </a:lnTo>
                      <a:lnTo>
                        <a:pt x="8" y="269"/>
                      </a:lnTo>
                      <a:lnTo>
                        <a:pt x="11" y="275"/>
                      </a:lnTo>
                      <a:lnTo>
                        <a:pt x="14" y="276"/>
                      </a:lnTo>
                      <a:lnTo>
                        <a:pt x="15" y="279"/>
                      </a:lnTo>
                      <a:lnTo>
                        <a:pt x="15" y="284"/>
                      </a:lnTo>
                      <a:lnTo>
                        <a:pt x="19" y="284"/>
                      </a:lnTo>
                      <a:lnTo>
                        <a:pt x="22" y="287"/>
                      </a:lnTo>
                      <a:lnTo>
                        <a:pt x="24" y="291"/>
                      </a:lnTo>
                      <a:lnTo>
                        <a:pt x="31" y="295"/>
                      </a:lnTo>
                      <a:lnTo>
                        <a:pt x="31" y="294"/>
                      </a:lnTo>
                      <a:lnTo>
                        <a:pt x="35" y="294"/>
                      </a:lnTo>
                      <a:lnTo>
                        <a:pt x="37" y="291"/>
                      </a:lnTo>
                      <a:lnTo>
                        <a:pt x="38" y="291"/>
                      </a:lnTo>
                      <a:lnTo>
                        <a:pt x="40" y="295"/>
                      </a:lnTo>
                      <a:lnTo>
                        <a:pt x="47" y="298"/>
                      </a:lnTo>
                      <a:lnTo>
                        <a:pt x="51" y="296"/>
                      </a:lnTo>
                      <a:lnTo>
                        <a:pt x="53" y="290"/>
                      </a:lnTo>
                      <a:lnTo>
                        <a:pt x="59" y="289"/>
                      </a:lnTo>
                      <a:lnTo>
                        <a:pt x="67" y="286"/>
                      </a:lnTo>
                      <a:lnTo>
                        <a:pt x="79" y="283"/>
                      </a:lnTo>
                      <a:lnTo>
                        <a:pt x="89" y="280"/>
                      </a:lnTo>
                      <a:lnTo>
                        <a:pt x="96" y="280"/>
                      </a:lnTo>
                      <a:lnTo>
                        <a:pt x="107" y="285"/>
                      </a:lnTo>
                      <a:lnTo>
                        <a:pt x="112" y="280"/>
                      </a:lnTo>
                      <a:lnTo>
                        <a:pt x="113" y="280"/>
                      </a:lnTo>
                      <a:lnTo>
                        <a:pt x="119" y="290"/>
                      </a:lnTo>
                      <a:lnTo>
                        <a:pt x="124" y="291"/>
                      </a:lnTo>
                      <a:lnTo>
                        <a:pt x="125" y="296"/>
                      </a:lnTo>
                      <a:lnTo>
                        <a:pt x="130" y="306"/>
                      </a:lnTo>
                      <a:lnTo>
                        <a:pt x="133" y="307"/>
                      </a:lnTo>
                      <a:lnTo>
                        <a:pt x="139" y="307"/>
                      </a:lnTo>
                      <a:lnTo>
                        <a:pt x="141" y="305"/>
                      </a:lnTo>
                      <a:lnTo>
                        <a:pt x="138" y="298"/>
                      </a:lnTo>
                      <a:lnTo>
                        <a:pt x="138" y="292"/>
                      </a:lnTo>
                      <a:lnTo>
                        <a:pt x="138" y="281"/>
                      </a:lnTo>
                      <a:lnTo>
                        <a:pt x="135" y="273"/>
                      </a:lnTo>
                      <a:lnTo>
                        <a:pt x="137" y="260"/>
                      </a:lnTo>
                      <a:lnTo>
                        <a:pt x="133" y="259"/>
                      </a:lnTo>
                      <a:lnTo>
                        <a:pt x="133" y="251"/>
                      </a:lnTo>
                      <a:lnTo>
                        <a:pt x="130" y="248"/>
                      </a:lnTo>
                      <a:lnTo>
                        <a:pt x="127" y="240"/>
                      </a:lnTo>
                      <a:lnTo>
                        <a:pt x="128" y="232"/>
                      </a:lnTo>
                      <a:lnTo>
                        <a:pt x="132" y="224"/>
                      </a:lnTo>
                      <a:lnTo>
                        <a:pt x="149" y="221"/>
                      </a:lnTo>
                      <a:lnTo>
                        <a:pt x="160" y="221"/>
                      </a:lnTo>
                      <a:lnTo>
                        <a:pt x="171" y="224"/>
                      </a:lnTo>
                      <a:lnTo>
                        <a:pt x="199" y="222"/>
                      </a:lnTo>
                      <a:lnTo>
                        <a:pt x="225" y="227"/>
                      </a:lnTo>
                      <a:lnTo>
                        <a:pt x="242" y="228"/>
                      </a:lnTo>
                      <a:lnTo>
                        <a:pt x="246" y="227"/>
                      </a:lnTo>
                      <a:lnTo>
                        <a:pt x="258" y="219"/>
                      </a:lnTo>
                      <a:lnTo>
                        <a:pt x="275" y="216"/>
                      </a:lnTo>
                      <a:lnTo>
                        <a:pt x="275" y="217"/>
                      </a:lnTo>
                      <a:lnTo>
                        <a:pt x="310" y="222"/>
                      </a:lnTo>
                      <a:lnTo>
                        <a:pt x="313" y="227"/>
                      </a:lnTo>
                      <a:lnTo>
                        <a:pt x="317" y="227"/>
                      </a:lnTo>
                      <a:lnTo>
                        <a:pt x="320" y="225"/>
                      </a:lnTo>
                      <a:lnTo>
                        <a:pt x="334" y="225"/>
                      </a:lnTo>
                      <a:lnTo>
                        <a:pt x="336" y="224"/>
                      </a:lnTo>
                      <a:lnTo>
                        <a:pt x="339" y="220"/>
                      </a:lnTo>
                      <a:lnTo>
                        <a:pt x="343" y="220"/>
                      </a:lnTo>
                      <a:lnTo>
                        <a:pt x="344" y="214"/>
                      </a:lnTo>
                      <a:lnTo>
                        <a:pt x="347" y="211"/>
                      </a:lnTo>
                      <a:lnTo>
                        <a:pt x="348" y="210"/>
                      </a:lnTo>
                      <a:lnTo>
                        <a:pt x="350" y="208"/>
                      </a:lnTo>
                      <a:lnTo>
                        <a:pt x="354" y="209"/>
                      </a:lnTo>
                      <a:lnTo>
                        <a:pt x="361" y="197"/>
                      </a:lnTo>
                      <a:lnTo>
                        <a:pt x="364" y="195"/>
                      </a:lnTo>
                      <a:lnTo>
                        <a:pt x="370" y="195"/>
                      </a:lnTo>
                      <a:lnTo>
                        <a:pt x="379" y="199"/>
                      </a:lnTo>
                      <a:lnTo>
                        <a:pt x="387" y="197"/>
                      </a:lnTo>
                      <a:lnTo>
                        <a:pt x="393" y="199"/>
                      </a:lnTo>
                      <a:lnTo>
                        <a:pt x="398" y="197"/>
                      </a:lnTo>
                      <a:lnTo>
                        <a:pt x="410" y="185"/>
                      </a:lnTo>
                      <a:lnTo>
                        <a:pt x="412" y="182"/>
                      </a:lnTo>
                      <a:lnTo>
                        <a:pt x="412" y="181"/>
                      </a:lnTo>
                      <a:lnTo>
                        <a:pt x="415" y="177"/>
                      </a:lnTo>
                      <a:lnTo>
                        <a:pt x="417" y="172"/>
                      </a:lnTo>
                      <a:lnTo>
                        <a:pt x="417" y="170"/>
                      </a:lnTo>
                      <a:lnTo>
                        <a:pt x="417" y="171"/>
                      </a:lnTo>
                      <a:lnTo>
                        <a:pt x="406" y="161"/>
                      </a:lnTo>
                      <a:lnTo>
                        <a:pt x="399" y="154"/>
                      </a:lnTo>
                      <a:lnTo>
                        <a:pt x="398" y="150"/>
                      </a:lnTo>
                      <a:lnTo>
                        <a:pt x="399" y="146"/>
                      </a:lnTo>
                      <a:lnTo>
                        <a:pt x="403" y="145"/>
                      </a:lnTo>
                      <a:lnTo>
                        <a:pt x="408" y="145"/>
                      </a:lnTo>
                      <a:lnTo>
                        <a:pt x="409" y="142"/>
                      </a:lnTo>
                      <a:lnTo>
                        <a:pt x="408" y="140"/>
                      </a:lnTo>
                      <a:lnTo>
                        <a:pt x="402" y="130"/>
                      </a:lnTo>
                      <a:lnTo>
                        <a:pt x="396" y="127"/>
                      </a:lnTo>
                      <a:lnTo>
                        <a:pt x="392" y="128"/>
                      </a:lnTo>
                      <a:lnTo>
                        <a:pt x="387" y="133"/>
                      </a:lnTo>
                      <a:lnTo>
                        <a:pt x="382" y="134"/>
                      </a:lnTo>
                      <a:lnTo>
                        <a:pt x="379" y="134"/>
                      </a:lnTo>
                      <a:lnTo>
                        <a:pt x="368" y="131"/>
                      </a:lnTo>
                      <a:lnTo>
                        <a:pt x="360" y="127"/>
                      </a:lnTo>
                      <a:lnTo>
                        <a:pt x="349" y="114"/>
                      </a:lnTo>
                      <a:lnTo>
                        <a:pt x="345" y="108"/>
                      </a:lnTo>
                      <a:lnTo>
                        <a:pt x="339" y="93"/>
                      </a:lnTo>
                      <a:lnTo>
                        <a:pt x="334" y="84"/>
                      </a:lnTo>
                      <a:lnTo>
                        <a:pt x="317" y="70"/>
                      </a:lnTo>
                      <a:lnTo>
                        <a:pt x="305" y="55"/>
                      </a:lnTo>
                      <a:lnTo>
                        <a:pt x="301" y="48"/>
                      </a:lnTo>
                      <a:lnTo>
                        <a:pt x="302" y="39"/>
                      </a:lnTo>
                      <a:lnTo>
                        <a:pt x="301" y="37"/>
                      </a:lnTo>
                      <a:lnTo>
                        <a:pt x="291" y="28"/>
                      </a:lnTo>
                      <a:lnTo>
                        <a:pt x="290" y="26"/>
                      </a:lnTo>
                      <a:lnTo>
                        <a:pt x="293" y="16"/>
                      </a:lnTo>
                      <a:lnTo>
                        <a:pt x="294" y="5"/>
                      </a:lnTo>
                      <a:lnTo>
                        <a:pt x="29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2" name="Freeform 158"/>
                <p:cNvSpPr>
                  <a:spLocks noChangeAspect="1"/>
                </p:cNvSpPr>
                <p:nvPr/>
              </p:nvSpPr>
              <p:spPr bwMode="gray">
                <a:xfrm>
                  <a:off x="4906168" y="3469034"/>
                  <a:ext cx="133350" cy="195263"/>
                </a:xfrm>
                <a:custGeom>
                  <a:avLst/>
                  <a:gdLst/>
                  <a:ahLst/>
                  <a:cxnLst>
                    <a:cxn ang="0">
                      <a:pos x="220" y="581"/>
                    </a:cxn>
                    <a:cxn ang="0">
                      <a:pos x="170" y="579"/>
                    </a:cxn>
                    <a:cxn ang="0">
                      <a:pos x="74" y="585"/>
                    </a:cxn>
                    <a:cxn ang="0">
                      <a:pos x="79" y="536"/>
                    </a:cxn>
                    <a:cxn ang="0">
                      <a:pos x="75" y="520"/>
                    </a:cxn>
                    <a:cxn ang="0">
                      <a:pos x="63" y="502"/>
                    </a:cxn>
                    <a:cxn ang="0">
                      <a:pos x="68" y="494"/>
                    </a:cxn>
                    <a:cxn ang="0">
                      <a:pos x="58" y="484"/>
                    </a:cxn>
                    <a:cxn ang="0">
                      <a:pos x="32" y="480"/>
                    </a:cxn>
                    <a:cxn ang="0">
                      <a:pos x="11" y="456"/>
                    </a:cxn>
                    <a:cxn ang="0">
                      <a:pos x="3" y="448"/>
                    </a:cxn>
                    <a:cxn ang="0">
                      <a:pos x="7" y="432"/>
                    </a:cxn>
                    <a:cxn ang="0">
                      <a:pos x="19" y="400"/>
                    </a:cxn>
                    <a:cxn ang="0">
                      <a:pos x="39" y="358"/>
                    </a:cxn>
                    <a:cxn ang="0">
                      <a:pos x="62" y="328"/>
                    </a:cxn>
                    <a:cxn ang="0">
                      <a:pos x="101" y="323"/>
                    </a:cxn>
                    <a:cxn ang="0">
                      <a:pos x="130" y="339"/>
                    </a:cxn>
                    <a:cxn ang="0">
                      <a:pos x="143" y="350"/>
                    </a:cxn>
                    <a:cxn ang="0">
                      <a:pos x="168" y="342"/>
                    </a:cxn>
                    <a:cxn ang="0">
                      <a:pos x="198" y="280"/>
                    </a:cxn>
                    <a:cxn ang="0">
                      <a:pos x="210" y="241"/>
                    </a:cxn>
                    <a:cxn ang="0">
                      <a:pos x="238" y="217"/>
                    </a:cxn>
                    <a:cxn ang="0">
                      <a:pos x="249" y="171"/>
                    </a:cxn>
                    <a:cxn ang="0">
                      <a:pos x="263" y="131"/>
                    </a:cxn>
                    <a:cxn ang="0">
                      <a:pos x="279" y="95"/>
                    </a:cxn>
                    <a:cxn ang="0">
                      <a:pos x="307" y="77"/>
                    </a:cxn>
                    <a:cxn ang="0">
                      <a:pos x="327" y="48"/>
                    </a:cxn>
                    <a:cxn ang="0">
                      <a:pos x="323" y="23"/>
                    </a:cxn>
                    <a:cxn ang="0">
                      <a:pos x="310" y="15"/>
                    </a:cxn>
                    <a:cxn ang="0">
                      <a:pos x="332" y="0"/>
                    </a:cxn>
                    <a:cxn ang="0">
                      <a:pos x="340" y="4"/>
                    </a:cxn>
                    <a:cxn ang="0">
                      <a:pos x="355" y="48"/>
                    </a:cxn>
                    <a:cxn ang="0">
                      <a:pos x="349" y="90"/>
                    </a:cxn>
                    <a:cxn ang="0">
                      <a:pos x="374" y="140"/>
                    </a:cxn>
                    <a:cxn ang="0">
                      <a:pos x="376" y="157"/>
                    </a:cxn>
                    <a:cxn ang="0">
                      <a:pos x="337" y="154"/>
                    </a:cxn>
                    <a:cxn ang="0">
                      <a:pos x="315" y="159"/>
                    </a:cxn>
                    <a:cxn ang="0">
                      <a:pos x="311" y="192"/>
                    </a:cxn>
                    <a:cxn ang="0">
                      <a:pos x="338" y="215"/>
                    </a:cxn>
                    <a:cxn ang="0">
                      <a:pos x="360" y="230"/>
                    </a:cxn>
                    <a:cxn ang="0">
                      <a:pos x="376" y="292"/>
                    </a:cxn>
                    <a:cxn ang="0">
                      <a:pos x="370" y="323"/>
                    </a:cxn>
                    <a:cxn ang="0">
                      <a:pos x="343" y="369"/>
                    </a:cxn>
                    <a:cxn ang="0">
                      <a:pos x="335" y="407"/>
                    </a:cxn>
                    <a:cxn ang="0">
                      <a:pos x="345" y="458"/>
                    </a:cxn>
                    <a:cxn ang="0">
                      <a:pos x="390" y="528"/>
                    </a:cxn>
                    <a:cxn ang="0">
                      <a:pos x="418" y="559"/>
                    </a:cxn>
                    <a:cxn ang="0">
                      <a:pos x="413" y="615"/>
                    </a:cxn>
                    <a:cxn ang="0">
                      <a:pos x="366" y="592"/>
                    </a:cxn>
                    <a:cxn ang="0">
                      <a:pos x="264" y="585"/>
                    </a:cxn>
                  </a:cxnLst>
                  <a:rect l="0" t="0" r="r" b="b"/>
                  <a:pathLst>
                    <a:path w="420" h="615">
                      <a:moveTo>
                        <a:pt x="264" y="585"/>
                      </a:moveTo>
                      <a:lnTo>
                        <a:pt x="256" y="582"/>
                      </a:lnTo>
                      <a:lnTo>
                        <a:pt x="220" y="581"/>
                      </a:lnTo>
                      <a:lnTo>
                        <a:pt x="204" y="577"/>
                      </a:lnTo>
                      <a:lnTo>
                        <a:pt x="184" y="581"/>
                      </a:lnTo>
                      <a:lnTo>
                        <a:pt x="170" y="579"/>
                      </a:lnTo>
                      <a:lnTo>
                        <a:pt x="156" y="582"/>
                      </a:lnTo>
                      <a:lnTo>
                        <a:pt x="116" y="582"/>
                      </a:lnTo>
                      <a:lnTo>
                        <a:pt x="74" y="585"/>
                      </a:lnTo>
                      <a:lnTo>
                        <a:pt x="70" y="586"/>
                      </a:lnTo>
                      <a:lnTo>
                        <a:pt x="74" y="552"/>
                      </a:lnTo>
                      <a:lnTo>
                        <a:pt x="79" y="536"/>
                      </a:lnTo>
                      <a:lnTo>
                        <a:pt x="79" y="529"/>
                      </a:lnTo>
                      <a:lnTo>
                        <a:pt x="81" y="527"/>
                      </a:lnTo>
                      <a:lnTo>
                        <a:pt x="75" y="520"/>
                      </a:lnTo>
                      <a:lnTo>
                        <a:pt x="69" y="513"/>
                      </a:lnTo>
                      <a:lnTo>
                        <a:pt x="66" y="509"/>
                      </a:lnTo>
                      <a:lnTo>
                        <a:pt x="63" y="502"/>
                      </a:lnTo>
                      <a:lnTo>
                        <a:pt x="63" y="500"/>
                      </a:lnTo>
                      <a:lnTo>
                        <a:pt x="66" y="499"/>
                      </a:lnTo>
                      <a:lnTo>
                        <a:pt x="68" y="494"/>
                      </a:lnTo>
                      <a:lnTo>
                        <a:pt x="68" y="485"/>
                      </a:lnTo>
                      <a:lnTo>
                        <a:pt x="64" y="483"/>
                      </a:lnTo>
                      <a:lnTo>
                        <a:pt x="58" y="484"/>
                      </a:lnTo>
                      <a:lnTo>
                        <a:pt x="57" y="488"/>
                      </a:lnTo>
                      <a:lnTo>
                        <a:pt x="52" y="489"/>
                      </a:lnTo>
                      <a:lnTo>
                        <a:pt x="32" y="480"/>
                      </a:lnTo>
                      <a:lnTo>
                        <a:pt x="27" y="471"/>
                      </a:lnTo>
                      <a:lnTo>
                        <a:pt x="21" y="456"/>
                      </a:lnTo>
                      <a:lnTo>
                        <a:pt x="11" y="456"/>
                      </a:lnTo>
                      <a:lnTo>
                        <a:pt x="6" y="458"/>
                      </a:lnTo>
                      <a:lnTo>
                        <a:pt x="1" y="455"/>
                      </a:lnTo>
                      <a:lnTo>
                        <a:pt x="3" y="448"/>
                      </a:lnTo>
                      <a:lnTo>
                        <a:pt x="0" y="446"/>
                      </a:lnTo>
                      <a:lnTo>
                        <a:pt x="0" y="439"/>
                      </a:lnTo>
                      <a:lnTo>
                        <a:pt x="7" y="432"/>
                      </a:lnTo>
                      <a:lnTo>
                        <a:pt x="14" y="423"/>
                      </a:lnTo>
                      <a:lnTo>
                        <a:pt x="17" y="414"/>
                      </a:lnTo>
                      <a:lnTo>
                        <a:pt x="19" y="400"/>
                      </a:lnTo>
                      <a:lnTo>
                        <a:pt x="22" y="385"/>
                      </a:lnTo>
                      <a:lnTo>
                        <a:pt x="31" y="369"/>
                      </a:lnTo>
                      <a:lnTo>
                        <a:pt x="39" y="358"/>
                      </a:lnTo>
                      <a:lnTo>
                        <a:pt x="47" y="350"/>
                      </a:lnTo>
                      <a:lnTo>
                        <a:pt x="58" y="345"/>
                      </a:lnTo>
                      <a:lnTo>
                        <a:pt x="62" y="328"/>
                      </a:lnTo>
                      <a:lnTo>
                        <a:pt x="64" y="328"/>
                      </a:lnTo>
                      <a:lnTo>
                        <a:pt x="79" y="328"/>
                      </a:lnTo>
                      <a:lnTo>
                        <a:pt x="101" y="323"/>
                      </a:lnTo>
                      <a:lnTo>
                        <a:pt x="116" y="324"/>
                      </a:lnTo>
                      <a:lnTo>
                        <a:pt x="127" y="334"/>
                      </a:lnTo>
                      <a:lnTo>
                        <a:pt x="130" y="339"/>
                      </a:lnTo>
                      <a:lnTo>
                        <a:pt x="130" y="340"/>
                      </a:lnTo>
                      <a:lnTo>
                        <a:pt x="134" y="343"/>
                      </a:lnTo>
                      <a:lnTo>
                        <a:pt x="143" y="350"/>
                      </a:lnTo>
                      <a:lnTo>
                        <a:pt x="156" y="351"/>
                      </a:lnTo>
                      <a:lnTo>
                        <a:pt x="165" y="348"/>
                      </a:lnTo>
                      <a:lnTo>
                        <a:pt x="168" y="342"/>
                      </a:lnTo>
                      <a:lnTo>
                        <a:pt x="170" y="333"/>
                      </a:lnTo>
                      <a:lnTo>
                        <a:pt x="188" y="302"/>
                      </a:lnTo>
                      <a:lnTo>
                        <a:pt x="198" y="280"/>
                      </a:lnTo>
                      <a:lnTo>
                        <a:pt x="200" y="273"/>
                      </a:lnTo>
                      <a:lnTo>
                        <a:pt x="204" y="257"/>
                      </a:lnTo>
                      <a:lnTo>
                        <a:pt x="210" y="241"/>
                      </a:lnTo>
                      <a:lnTo>
                        <a:pt x="221" y="229"/>
                      </a:lnTo>
                      <a:lnTo>
                        <a:pt x="236" y="222"/>
                      </a:lnTo>
                      <a:lnTo>
                        <a:pt x="238" y="217"/>
                      </a:lnTo>
                      <a:lnTo>
                        <a:pt x="240" y="211"/>
                      </a:lnTo>
                      <a:lnTo>
                        <a:pt x="241" y="199"/>
                      </a:lnTo>
                      <a:lnTo>
                        <a:pt x="249" y="171"/>
                      </a:lnTo>
                      <a:lnTo>
                        <a:pt x="251" y="160"/>
                      </a:lnTo>
                      <a:lnTo>
                        <a:pt x="254" y="149"/>
                      </a:lnTo>
                      <a:lnTo>
                        <a:pt x="263" y="131"/>
                      </a:lnTo>
                      <a:lnTo>
                        <a:pt x="270" y="108"/>
                      </a:lnTo>
                      <a:lnTo>
                        <a:pt x="274" y="101"/>
                      </a:lnTo>
                      <a:lnTo>
                        <a:pt x="279" y="95"/>
                      </a:lnTo>
                      <a:lnTo>
                        <a:pt x="288" y="85"/>
                      </a:lnTo>
                      <a:lnTo>
                        <a:pt x="291" y="84"/>
                      </a:lnTo>
                      <a:lnTo>
                        <a:pt x="307" y="77"/>
                      </a:lnTo>
                      <a:lnTo>
                        <a:pt x="310" y="74"/>
                      </a:lnTo>
                      <a:lnTo>
                        <a:pt x="329" y="61"/>
                      </a:lnTo>
                      <a:lnTo>
                        <a:pt x="327" y="48"/>
                      </a:lnTo>
                      <a:lnTo>
                        <a:pt x="328" y="31"/>
                      </a:lnTo>
                      <a:lnTo>
                        <a:pt x="326" y="26"/>
                      </a:lnTo>
                      <a:lnTo>
                        <a:pt x="323" y="23"/>
                      </a:lnTo>
                      <a:lnTo>
                        <a:pt x="322" y="22"/>
                      </a:lnTo>
                      <a:lnTo>
                        <a:pt x="311" y="18"/>
                      </a:lnTo>
                      <a:lnTo>
                        <a:pt x="310" y="15"/>
                      </a:lnTo>
                      <a:lnTo>
                        <a:pt x="315" y="15"/>
                      </a:lnTo>
                      <a:lnTo>
                        <a:pt x="323" y="3"/>
                      </a:lnTo>
                      <a:lnTo>
                        <a:pt x="332" y="0"/>
                      </a:lnTo>
                      <a:lnTo>
                        <a:pt x="338" y="0"/>
                      </a:lnTo>
                      <a:lnTo>
                        <a:pt x="340" y="1"/>
                      </a:lnTo>
                      <a:lnTo>
                        <a:pt x="340" y="4"/>
                      </a:lnTo>
                      <a:lnTo>
                        <a:pt x="347" y="32"/>
                      </a:lnTo>
                      <a:lnTo>
                        <a:pt x="353" y="41"/>
                      </a:lnTo>
                      <a:lnTo>
                        <a:pt x="355" y="48"/>
                      </a:lnTo>
                      <a:lnTo>
                        <a:pt x="354" y="68"/>
                      </a:lnTo>
                      <a:lnTo>
                        <a:pt x="353" y="79"/>
                      </a:lnTo>
                      <a:lnTo>
                        <a:pt x="349" y="90"/>
                      </a:lnTo>
                      <a:lnTo>
                        <a:pt x="349" y="98"/>
                      </a:lnTo>
                      <a:lnTo>
                        <a:pt x="359" y="119"/>
                      </a:lnTo>
                      <a:lnTo>
                        <a:pt x="374" y="140"/>
                      </a:lnTo>
                      <a:lnTo>
                        <a:pt x="376" y="146"/>
                      </a:lnTo>
                      <a:lnTo>
                        <a:pt x="377" y="155"/>
                      </a:lnTo>
                      <a:lnTo>
                        <a:pt x="376" y="157"/>
                      </a:lnTo>
                      <a:lnTo>
                        <a:pt x="372" y="160"/>
                      </a:lnTo>
                      <a:lnTo>
                        <a:pt x="353" y="156"/>
                      </a:lnTo>
                      <a:lnTo>
                        <a:pt x="337" y="154"/>
                      </a:lnTo>
                      <a:lnTo>
                        <a:pt x="322" y="155"/>
                      </a:lnTo>
                      <a:lnTo>
                        <a:pt x="318" y="156"/>
                      </a:lnTo>
                      <a:lnTo>
                        <a:pt x="315" y="159"/>
                      </a:lnTo>
                      <a:lnTo>
                        <a:pt x="310" y="165"/>
                      </a:lnTo>
                      <a:lnTo>
                        <a:pt x="310" y="179"/>
                      </a:lnTo>
                      <a:lnTo>
                        <a:pt x="311" y="192"/>
                      </a:lnTo>
                      <a:lnTo>
                        <a:pt x="322" y="205"/>
                      </a:lnTo>
                      <a:lnTo>
                        <a:pt x="329" y="211"/>
                      </a:lnTo>
                      <a:lnTo>
                        <a:pt x="338" y="215"/>
                      </a:lnTo>
                      <a:lnTo>
                        <a:pt x="350" y="217"/>
                      </a:lnTo>
                      <a:lnTo>
                        <a:pt x="354" y="220"/>
                      </a:lnTo>
                      <a:lnTo>
                        <a:pt x="360" y="230"/>
                      </a:lnTo>
                      <a:lnTo>
                        <a:pt x="370" y="257"/>
                      </a:lnTo>
                      <a:lnTo>
                        <a:pt x="375" y="275"/>
                      </a:lnTo>
                      <a:lnTo>
                        <a:pt x="376" y="292"/>
                      </a:lnTo>
                      <a:lnTo>
                        <a:pt x="377" y="295"/>
                      </a:lnTo>
                      <a:lnTo>
                        <a:pt x="380" y="297"/>
                      </a:lnTo>
                      <a:lnTo>
                        <a:pt x="370" y="323"/>
                      </a:lnTo>
                      <a:lnTo>
                        <a:pt x="360" y="338"/>
                      </a:lnTo>
                      <a:lnTo>
                        <a:pt x="353" y="354"/>
                      </a:lnTo>
                      <a:lnTo>
                        <a:pt x="343" y="369"/>
                      </a:lnTo>
                      <a:lnTo>
                        <a:pt x="332" y="380"/>
                      </a:lnTo>
                      <a:lnTo>
                        <a:pt x="332" y="393"/>
                      </a:lnTo>
                      <a:lnTo>
                        <a:pt x="335" y="407"/>
                      </a:lnTo>
                      <a:lnTo>
                        <a:pt x="334" y="424"/>
                      </a:lnTo>
                      <a:lnTo>
                        <a:pt x="335" y="440"/>
                      </a:lnTo>
                      <a:lnTo>
                        <a:pt x="345" y="458"/>
                      </a:lnTo>
                      <a:lnTo>
                        <a:pt x="354" y="469"/>
                      </a:lnTo>
                      <a:lnTo>
                        <a:pt x="378" y="516"/>
                      </a:lnTo>
                      <a:lnTo>
                        <a:pt x="390" y="528"/>
                      </a:lnTo>
                      <a:lnTo>
                        <a:pt x="413" y="548"/>
                      </a:lnTo>
                      <a:lnTo>
                        <a:pt x="420" y="548"/>
                      </a:lnTo>
                      <a:lnTo>
                        <a:pt x="418" y="559"/>
                      </a:lnTo>
                      <a:lnTo>
                        <a:pt x="420" y="602"/>
                      </a:lnTo>
                      <a:lnTo>
                        <a:pt x="418" y="612"/>
                      </a:lnTo>
                      <a:lnTo>
                        <a:pt x="413" y="615"/>
                      </a:lnTo>
                      <a:lnTo>
                        <a:pt x="390" y="597"/>
                      </a:lnTo>
                      <a:lnTo>
                        <a:pt x="380" y="597"/>
                      </a:lnTo>
                      <a:lnTo>
                        <a:pt x="366" y="592"/>
                      </a:lnTo>
                      <a:lnTo>
                        <a:pt x="351" y="591"/>
                      </a:lnTo>
                      <a:lnTo>
                        <a:pt x="340" y="585"/>
                      </a:lnTo>
                      <a:lnTo>
                        <a:pt x="264" y="58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3" name="Freeform 159"/>
                <p:cNvSpPr>
                  <a:spLocks noChangeAspect="1"/>
                </p:cNvSpPr>
                <p:nvPr/>
              </p:nvSpPr>
              <p:spPr bwMode="gray">
                <a:xfrm>
                  <a:off x="4772818" y="3475384"/>
                  <a:ext cx="52388" cy="107950"/>
                </a:xfrm>
                <a:custGeom>
                  <a:avLst/>
                  <a:gdLst/>
                  <a:ahLst/>
                  <a:cxnLst>
                    <a:cxn ang="0">
                      <a:pos x="147" y="30"/>
                    </a:cxn>
                    <a:cxn ang="0">
                      <a:pos x="128" y="12"/>
                    </a:cxn>
                    <a:cxn ang="0">
                      <a:pos x="114" y="0"/>
                    </a:cxn>
                    <a:cxn ang="0">
                      <a:pos x="101" y="5"/>
                    </a:cxn>
                    <a:cxn ang="0">
                      <a:pos x="90" y="12"/>
                    </a:cxn>
                    <a:cxn ang="0">
                      <a:pos x="90" y="25"/>
                    </a:cxn>
                    <a:cxn ang="0">
                      <a:pos x="90" y="26"/>
                    </a:cxn>
                    <a:cxn ang="0">
                      <a:pos x="85" y="35"/>
                    </a:cxn>
                    <a:cxn ang="0">
                      <a:pos x="83" y="39"/>
                    </a:cxn>
                    <a:cxn ang="0">
                      <a:pos x="66" y="53"/>
                    </a:cxn>
                    <a:cxn ang="0">
                      <a:pos x="52" y="53"/>
                    </a:cxn>
                    <a:cxn ang="0">
                      <a:pos x="37" y="49"/>
                    </a:cxn>
                    <a:cxn ang="0">
                      <a:pos x="27" y="63"/>
                    </a:cxn>
                    <a:cxn ang="0">
                      <a:pos x="21" y="64"/>
                    </a:cxn>
                    <a:cxn ang="0">
                      <a:pos x="17" y="68"/>
                    </a:cxn>
                    <a:cxn ang="0">
                      <a:pos x="12" y="74"/>
                    </a:cxn>
                    <a:cxn ang="0">
                      <a:pos x="6" y="80"/>
                    </a:cxn>
                    <a:cxn ang="0">
                      <a:pos x="1" y="95"/>
                    </a:cxn>
                    <a:cxn ang="0">
                      <a:pos x="0" y="113"/>
                    </a:cxn>
                    <a:cxn ang="0">
                      <a:pos x="11" y="121"/>
                    </a:cxn>
                    <a:cxn ang="0">
                      <a:pos x="20" y="124"/>
                    </a:cxn>
                    <a:cxn ang="0">
                      <a:pos x="41" y="159"/>
                    </a:cxn>
                    <a:cxn ang="0">
                      <a:pos x="50" y="189"/>
                    </a:cxn>
                    <a:cxn ang="0">
                      <a:pos x="54" y="204"/>
                    </a:cxn>
                    <a:cxn ang="0">
                      <a:pos x="58" y="234"/>
                    </a:cxn>
                    <a:cxn ang="0">
                      <a:pos x="54" y="308"/>
                    </a:cxn>
                    <a:cxn ang="0">
                      <a:pos x="58" y="331"/>
                    </a:cxn>
                    <a:cxn ang="0">
                      <a:pos x="61" y="339"/>
                    </a:cxn>
                    <a:cxn ang="0">
                      <a:pos x="112" y="337"/>
                    </a:cxn>
                    <a:cxn ang="0">
                      <a:pos x="107" y="295"/>
                    </a:cxn>
                    <a:cxn ang="0">
                      <a:pos x="113" y="265"/>
                    </a:cxn>
                    <a:cxn ang="0">
                      <a:pos x="113" y="215"/>
                    </a:cxn>
                    <a:cxn ang="0">
                      <a:pos x="129" y="183"/>
                    </a:cxn>
                    <a:cxn ang="0">
                      <a:pos x="133" y="159"/>
                    </a:cxn>
                    <a:cxn ang="0">
                      <a:pos x="156" y="138"/>
                    </a:cxn>
                    <a:cxn ang="0">
                      <a:pos x="160" y="129"/>
                    </a:cxn>
                    <a:cxn ang="0">
                      <a:pos x="160" y="124"/>
                    </a:cxn>
                    <a:cxn ang="0">
                      <a:pos x="155" y="117"/>
                    </a:cxn>
                    <a:cxn ang="0">
                      <a:pos x="160" y="109"/>
                    </a:cxn>
                    <a:cxn ang="0">
                      <a:pos x="166" y="107"/>
                    </a:cxn>
                    <a:cxn ang="0">
                      <a:pos x="162" y="74"/>
                    </a:cxn>
                    <a:cxn ang="0">
                      <a:pos x="151" y="59"/>
                    </a:cxn>
                    <a:cxn ang="0">
                      <a:pos x="151" y="43"/>
                    </a:cxn>
                  </a:cxnLst>
                  <a:rect l="0" t="0" r="r" b="b"/>
                  <a:pathLst>
                    <a:path w="166" h="340">
                      <a:moveTo>
                        <a:pt x="156" y="37"/>
                      </a:moveTo>
                      <a:lnTo>
                        <a:pt x="147" y="30"/>
                      </a:lnTo>
                      <a:lnTo>
                        <a:pt x="140" y="25"/>
                      </a:lnTo>
                      <a:lnTo>
                        <a:pt x="128" y="12"/>
                      </a:lnTo>
                      <a:lnTo>
                        <a:pt x="117" y="1"/>
                      </a:lnTo>
                      <a:lnTo>
                        <a:pt x="114" y="0"/>
                      </a:lnTo>
                      <a:lnTo>
                        <a:pt x="106" y="4"/>
                      </a:lnTo>
                      <a:lnTo>
                        <a:pt x="101" y="5"/>
                      </a:lnTo>
                      <a:lnTo>
                        <a:pt x="90" y="8"/>
                      </a:lnTo>
                      <a:lnTo>
                        <a:pt x="90" y="12"/>
                      </a:lnTo>
                      <a:lnTo>
                        <a:pt x="97" y="21"/>
                      </a:lnTo>
                      <a:lnTo>
                        <a:pt x="90" y="25"/>
                      </a:lnTo>
                      <a:lnTo>
                        <a:pt x="90" y="24"/>
                      </a:lnTo>
                      <a:lnTo>
                        <a:pt x="90" y="26"/>
                      </a:lnTo>
                      <a:lnTo>
                        <a:pt x="88" y="31"/>
                      </a:lnTo>
                      <a:lnTo>
                        <a:pt x="85" y="35"/>
                      </a:lnTo>
                      <a:lnTo>
                        <a:pt x="85" y="36"/>
                      </a:lnTo>
                      <a:lnTo>
                        <a:pt x="83" y="39"/>
                      </a:lnTo>
                      <a:lnTo>
                        <a:pt x="71" y="51"/>
                      </a:lnTo>
                      <a:lnTo>
                        <a:pt x="66" y="53"/>
                      </a:lnTo>
                      <a:lnTo>
                        <a:pt x="60" y="51"/>
                      </a:lnTo>
                      <a:lnTo>
                        <a:pt x="52" y="53"/>
                      </a:lnTo>
                      <a:lnTo>
                        <a:pt x="43" y="49"/>
                      </a:lnTo>
                      <a:lnTo>
                        <a:pt x="37" y="49"/>
                      </a:lnTo>
                      <a:lnTo>
                        <a:pt x="34" y="51"/>
                      </a:lnTo>
                      <a:lnTo>
                        <a:pt x="27" y="63"/>
                      </a:lnTo>
                      <a:lnTo>
                        <a:pt x="23" y="62"/>
                      </a:lnTo>
                      <a:lnTo>
                        <a:pt x="21" y="64"/>
                      </a:lnTo>
                      <a:lnTo>
                        <a:pt x="20" y="65"/>
                      </a:lnTo>
                      <a:lnTo>
                        <a:pt x="17" y="68"/>
                      </a:lnTo>
                      <a:lnTo>
                        <a:pt x="16" y="74"/>
                      </a:lnTo>
                      <a:lnTo>
                        <a:pt x="12" y="74"/>
                      </a:lnTo>
                      <a:lnTo>
                        <a:pt x="9" y="78"/>
                      </a:lnTo>
                      <a:lnTo>
                        <a:pt x="6" y="80"/>
                      </a:lnTo>
                      <a:lnTo>
                        <a:pt x="5" y="87"/>
                      </a:lnTo>
                      <a:lnTo>
                        <a:pt x="1" y="95"/>
                      </a:lnTo>
                      <a:lnTo>
                        <a:pt x="0" y="105"/>
                      </a:lnTo>
                      <a:lnTo>
                        <a:pt x="0" y="113"/>
                      </a:lnTo>
                      <a:lnTo>
                        <a:pt x="5" y="117"/>
                      </a:lnTo>
                      <a:lnTo>
                        <a:pt x="11" y="121"/>
                      </a:lnTo>
                      <a:lnTo>
                        <a:pt x="15" y="121"/>
                      </a:lnTo>
                      <a:lnTo>
                        <a:pt x="20" y="124"/>
                      </a:lnTo>
                      <a:lnTo>
                        <a:pt x="32" y="139"/>
                      </a:lnTo>
                      <a:lnTo>
                        <a:pt x="41" y="159"/>
                      </a:lnTo>
                      <a:lnTo>
                        <a:pt x="47" y="180"/>
                      </a:lnTo>
                      <a:lnTo>
                        <a:pt x="50" y="189"/>
                      </a:lnTo>
                      <a:lnTo>
                        <a:pt x="52" y="195"/>
                      </a:lnTo>
                      <a:lnTo>
                        <a:pt x="54" y="204"/>
                      </a:lnTo>
                      <a:lnTo>
                        <a:pt x="56" y="215"/>
                      </a:lnTo>
                      <a:lnTo>
                        <a:pt x="58" y="234"/>
                      </a:lnTo>
                      <a:lnTo>
                        <a:pt x="58" y="285"/>
                      </a:lnTo>
                      <a:lnTo>
                        <a:pt x="54" y="308"/>
                      </a:lnTo>
                      <a:lnTo>
                        <a:pt x="54" y="318"/>
                      </a:lnTo>
                      <a:lnTo>
                        <a:pt x="58" y="331"/>
                      </a:lnTo>
                      <a:lnTo>
                        <a:pt x="60" y="338"/>
                      </a:lnTo>
                      <a:lnTo>
                        <a:pt x="61" y="339"/>
                      </a:lnTo>
                      <a:lnTo>
                        <a:pt x="68" y="340"/>
                      </a:lnTo>
                      <a:lnTo>
                        <a:pt x="112" y="337"/>
                      </a:lnTo>
                      <a:lnTo>
                        <a:pt x="109" y="334"/>
                      </a:lnTo>
                      <a:lnTo>
                        <a:pt x="107" y="295"/>
                      </a:lnTo>
                      <a:lnTo>
                        <a:pt x="108" y="286"/>
                      </a:lnTo>
                      <a:lnTo>
                        <a:pt x="113" y="265"/>
                      </a:lnTo>
                      <a:lnTo>
                        <a:pt x="112" y="235"/>
                      </a:lnTo>
                      <a:lnTo>
                        <a:pt x="113" y="215"/>
                      </a:lnTo>
                      <a:lnTo>
                        <a:pt x="117" y="203"/>
                      </a:lnTo>
                      <a:lnTo>
                        <a:pt x="129" y="183"/>
                      </a:lnTo>
                      <a:lnTo>
                        <a:pt x="130" y="168"/>
                      </a:lnTo>
                      <a:lnTo>
                        <a:pt x="133" y="159"/>
                      </a:lnTo>
                      <a:lnTo>
                        <a:pt x="141" y="149"/>
                      </a:lnTo>
                      <a:lnTo>
                        <a:pt x="156" y="138"/>
                      </a:lnTo>
                      <a:lnTo>
                        <a:pt x="156" y="132"/>
                      </a:lnTo>
                      <a:lnTo>
                        <a:pt x="160" y="129"/>
                      </a:lnTo>
                      <a:lnTo>
                        <a:pt x="160" y="128"/>
                      </a:lnTo>
                      <a:lnTo>
                        <a:pt x="160" y="124"/>
                      </a:lnTo>
                      <a:lnTo>
                        <a:pt x="155" y="119"/>
                      </a:lnTo>
                      <a:lnTo>
                        <a:pt x="155" y="117"/>
                      </a:lnTo>
                      <a:lnTo>
                        <a:pt x="157" y="111"/>
                      </a:lnTo>
                      <a:lnTo>
                        <a:pt x="160" y="109"/>
                      </a:lnTo>
                      <a:lnTo>
                        <a:pt x="165" y="109"/>
                      </a:lnTo>
                      <a:lnTo>
                        <a:pt x="166" y="107"/>
                      </a:lnTo>
                      <a:lnTo>
                        <a:pt x="166" y="89"/>
                      </a:lnTo>
                      <a:lnTo>
                        <a:pt x="162" y="74"/>
                      </a:lnTo>
                      <a:lnTo>
                        <a:pt x="161" y="69"/>
                      </a:lnTo>
                      <a:lnTo>
                        <a:pt x="151" y="59"/>
                      </a:lnTo>
                      <a:lnTo>
                        <a:pt x="150" y="54"/>
                      </a:lnTo>
                      <a:lnTo>
                        <a:pt x="151" y="43"/>
                      </a:lnTo>
                      <a:lnTo>
                        <a:pt x="156" y="3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4" name="Freeform 160"/>
                <p:cNvSpPr>
                  <a:spLocks noChangeAspect="1"/>
                </p:cNvSpPr>
                <p:nvPr/>
              </p:nvSpPr>
              <p:spPr bwMode="gray">
                <a:xfrm>
                  <a:off x="4991892" y="3275359"/>
                  <a:ext cx="187325" cy="287338"/>
                </a:xfrm>
                <a:custGeom>
                  <a:avLst/>
                  <a:gdLst/>
                  <a:ahLst/>
                  <a:cxnLst>
                    <a:cxn ang="0">
                      <a:pos x="99" y="122"/>
                    </a:cxn>
                    <a:cxn ang="0">
                      <a:pos x="106" y="143"/>
                    </a:cxn>
                    <a:cxn ang="0">
                      <a:pos x="122" y="160"/>
                    </a:cxn>
                    <a:cxn ang="0">
                      <a:pos x="117" y="276"/>
                    </a:cxn>
                    <a:cxn ang="0">
                      <a:pos x="19" y="479"/>
                    </a:cxn>
                    <a:cxn ang="0">
                      <a:pos x="13" y="502"/>
                    </a:cxn>
                    <a:cxn ang="0">
                      <a:pos x="3" y="520"/>
                    </a:cxn>
                    <a:cxn ang="0">
                      <a:pos x="30" y="534"/>
                    </a:cxn>
                    <a:cxn ang="0">
                      <a:pos x="57" y="568"/>
                    </a:cxn>
                    <a:cxn ang="0">
                      <a:pos x="83" y="571"/>
                    </a:cxn>
                    <a:cxn ang="0">
                      <a:pos x="95" y="587"/>
                    </a:cxn>
                    <a:cxn ang="0">
                      <a:pos x="68" y="608"/>
                    </a:cxn>
                    <a:cxn ang="0">
                      <a:pos x="77" y="640"/>
                    </a:cxn>
                    <a:cxn ang="0">
                      <a:pos x="84" y="676"/>
                    </a:cxn>
                    <a:cxn ang="0">
                      <a:pos x="79" y="706"/>
                    </a:cxn>
                    <a:cxn ang="0">
                      <a:pos x="106" y="754"/>
                    </a:cxn>
                    <a:cxn ang="0">
                      <a:pos x="102" y="768"/>
                    </a:cxn>
                    <a:cxn ang="0">
                      <a:pos x="52" y="763"/>
                    </a:cxn>
                    <a:cxn ang="0">
                      <a:pos x="40" y="773"/>
                    </a:cxn>
                    <a:cxn ang="0">
                      <a:pos x="52" y="813"/>
                    </a:cxn>
                    <a:cxn ang="0">
                      <a:pos x="80" y="825"/>
                    </a:cxn>
                    <a:cxn ang="0">
                      <a:pos x="100" y="865"/>
                    </a:cxn>
                    <a:cxn ang="0">
                      <a:pos x="107" y="903"/>
                    </a:cxn>
                    <a:cxn ang="0">
                      <a:pos x="122" y="902"/>
                    </a:cxn>
                    <a:cxn ang="0">
                      <a:pos x="139" y="903"/>
                    </a:cxn>
                    <a:cxn ang="0">
                      <a:pos x="167" y="892"/>
                    </a:cxn>
                    <a:cxn ang="0">
                      <a:pos x="175" y="882"/>
                    </a:cxn>
                    <a:cxn ang="0">
                      <a:pos x="185" y="889"/>
                    </a:cxn>
                    <a:cxn ang="0">
                      <a:pos x="198" y="897"/>
                    </a:cxn>
                    <a:cxn ang="0">
                      <a:pos x="215" y="888"/>
                    </a:cxn>
                    <a:cxn ang="0">
                      <a:pos x="245" y="875"/>
                    </a:cxn>
                    <a:cxn ang="0">
                      <a:pos x="267" y="871"/>
                    </a:cxn>
                    <a:cxn ang="0">
                      <a:pos x="294" y="864"/>
                    </a:cxn>
                    <a:cxn ang="0">
                      <a:pos x="306" y="857"/>
                    </a:cxn>
                    <a:cxn ang="0">
                      <a:pos x="316" y="841"/>
                    </a:cxn>
                    <a:cxn ang="0">
                      <a:pos x="307" y="827"/>
                    </a:cxn>
                    <a:cxn ang="0">
                      <a:pos x="321" y="818"/>
                    </a:cxn>
                    <a:cxn ang="0">
                      <a:pos x="354" y="814"/>
                    </a:cxn>
                    <a:cxn ang="0">
                      <a:pos x="379" y="811"/>
                    </a:cxn>
                    <a:cxn ang="0">
                      <a:pos x="393" y="807"/>
                    </a:cxn>
                    <a:cxn ang="0">
                      <a:pos x="417" y="792"/>
                    </a:cxn>
                    <a:cxn ang="0">
                      <a:pos x="440" y="763"/>
                    </a:cxn>
                    <a:cxn ang="0">
                      <a:pos x="455" y="749"/>
                    </a:cxn>
                    <a:cxn ang="0">
                      <a:pos x="467" y="720"/>
                    </a:cxn>
                    <a:cxn ang="0">
                      <a:pos x="495" y="711"/>
                    </a:cxn>
                    <a:cxn ang="0">
                      <a:pos x="524" y="701"/>
                    </a:cxn>
                    <a:cxn ang="0">
                      <a:pos x="518" y="679"/>
                    </a:cxn>
                    <a:cxn ang="0">
                      <a:pos x="498" y="640"/>
                    </a:cxn>
                    <a:cxn ang="0">
                      <a:pos x="478" y="612"/>
                    </a:cxn>
                    <a:cxn ang="0">
                      <a:pos x="470" y="597"/>
                    </a:cxn>
                    <a:cxn ang="0">
                      <a:pos x="479" y="572"/>
                    </a:cxn>
                    <a:cxn ang="0">
                      <a:pos x="484" y="544"/>
                    </a:cxn>
                    <a:cxn ang="0">
                      <a:pos x="494" y="533"/>
                    </a:cxn>
                    <a:cxn ang="0">
                      <a:pos x="509" y="494"/>
                    </a:cxn>
                    <a:cxn ang="0">
                      <a:pos x="526" y="455"/>
                    </a:cxn>
                    <a:cxn ang="0">
                      <a:pos x="542" y="443"/>
                    </a:cxn>
                    <a:cxn ang="0">
                      <a:pos x="586" y="441"/>
                    </a:cxn>
                    <a:cxn ang="0">
                      <a:pos x="588" y="283"/>
                    </a:cxn>
                    <a:cxn ang="0">
                      <a:pos x="532" y="202"/>
                    </a:cxn>
                    <a:cxn ang="0">
                      <a:pos x="391" y="129"/>
                    </a:cxn>
                    <a:cxn ang="0">
                      <a:pos x="251" y="54"/>
                    </a:cxn>
                    <a:cxn ang="0">
                      <a:pos x="147" y="0"/>
                    </a:cxn>
                    <a:cxn ang="0">
                      <a:pos x="91" y="106"/>
                    </a:cxn>
                  </a:cxnLst>
                  <a:rect l="0" t="0" r="r" b="b"/>
                  <a:pathLst>
                    <a:path w="588" h="905">
                      <a:moveTo>
                        <a:pt x="91" y="106"/>
                      </a:moveTo>
                      <a:lnTo>
                        <a:pt x="94" y="112"/>
                      </a:lnTo>
                      <a:lnTo>
                        <a:pt x="99" y="122"/>
                      </a:lnTo>
                      <a:lnTo>
                        <a:pt x="99" y="124"/>
                      </a:lnTo>
                      <a:lnTo>
                        <a:pt x="102" y="131"/>
                      </a:lnTo>
                      <a:lnTo>
                        <a:pt x="106" y="143"/>
                      </a:lnTo>
                      <a:lnTo>
                        <a:pt x="110" y="149"/>
                      </a:lnTo>
                      <a:lnTo>
                        <a:pt x="116" y="155"/>
                      </a:lnTo>
                      <a:lnTo>
                        <a:pt x="122" y="160"/>
                      </a:lnTo>
                      <a:lnTo>
                        <a:pt x="145" y="173"/>
                      </a:lnTo>
                      <a:lnTo>
                        <a:pt x="132" y="197"/>
                      </a:lnTo>
                      <a:lnTo>
                        <a:pt x="117" y="276"/>
                      </a:lnTo>
                      <a:lnTo>
                        <a:pt x="111" y="375"/>
                      </a:lnTo>
                      <a:lnTo>
                        <a:pt x="107" y="380"/>
                      </a:lnTo>
                      <a:lnTo>
                        <a:pt x="19" y="479"/>
                      </a:lnTo>
                      <a:lnTo>
                        <a:pt x="19" y="490"/>
                      </a:lnTo>
                      <a:lnTo>
                        <a:pt x="13" y="493"/>
                      </a:lnTo>
                      <a:lnTo>
                        <a:pt x="13" y="502"/>
                      </a:lnTo>
                      <a:lnTo>
                        <a:pt x="5" y="504"/>
                      </a:lnTo>
                      <a:lnTo>
                        <a:pt x="0" y="509"/>
                      </a:lnTo>
                      <a:lnTo>
                        <a:pt x="3" y="520"/>
                      </a:lnTo>
                      <a:lnTo>
                        <a:pt x="19" y="525"/>
                      </a:lnTo>
                      <a:lnTo>
                        <a:pt x="22" y="531"/>
                      </a:lnTo>
                      <a:lnTo>
                        <a:pt x="30" y="534"/>
                      </a:lnTo>
                      <a:lnTo>
                        <a:pt x="36" y="543"/>
                      </a:lnTo>
                      <a:lnTo>
                        <a:pt x="40" y="564"/>
                      </a:lnTo>
                      <a:lnTo>
                        <a:pt x="57" y="568"/>
                      </a:lnTo>
                      <a:lnTo>
                        <a:pt x="69" y="565"/>
                      </a:lnTo>
                      <a:lnTo>
                        <a:pt x="75" y="569"/>
                      </a:lnTo>
                      <a:lnTo>
                        <a:pt x="83" y="571"/>
                      </a:lnTo>
                      <a:lnTo>
                        <a:pt x="90" y="569"/>
                      </a:lnTo>
                      <a:lnTo>
                        <a:pt x="97" y="582"/>
                      </a:lnTo>
                      <a:lnTo>
                        <a:pt x="95" y="587"/>
                      </a:lnTo>
                      <a:lnTo>
                        <a:pt x="94" y="596"/>
                      </a:lnTo>
                      <a:lnTo>
                        <a:pt x="84" y="603"/>
                      </a:lnTo>
                      <a:lnTo>
                        <a:pt x="68" y="608"/>
                      </a:lnTo>
                      <a:lnTo>
                        <a:pt x="70" y="609"/>
                      </a:lnTo>
                      <a:lnTo>
                        <a:pt x="70" y="612"/>
                      </a:lnTo>
                      <a:lnTo>
                        <a:pt x="77" y="640"/>
                      </a:lnTo>
                      <a:lnTo>
                        <a:pt x="83" y="649"/>
                      </a:lnTo>
                      <a:lnTo>
                        <a:pt x="85" y="656"/>
                      </a:lnTo>
                      <a:lnTo>
                        <a:pt x="84" y="676"/>
                      </a:lnTo>
                      <a:lnTo>
                        <a:pt x="83" y="687"/>
                      </a:lnTo>
                      <a:lnTo>
                        <a:pt x="79" y="698"/>
                      </a:lnTo>
                      <a:lnTo>
                        <a:pt x="79" y="706"/>
                      </a:lnTo>
                      <a:lnTo>
                        <a:pt x="89" y="727"/>
                      </a:lnTo>
                      <a:lnTo>
                        <a:pt x="104" y="748"/>
                      </a:lnTo>
                      <a:lnTo>
                        <a:pt x="106" y="754"/>
                      </a:lnTo>
                      <a:lnTo>
                        <a:pt x="107" y="763"/>
                      </a:lnTo>
                      <a:lnTo>
                        <a:pt x="106" y="765"/>
                      </a:lnTo>
                      <a:lnTo>
                        <a:pt x="102" y="768"/>
                      </a:lnTo>
                      <a:lnTo>
                        <a:pt x="83" y="764"/>
                      </a:lnTo>
                      <a:lnTo>
                        <a:pt x="67" y="762"/>
                      </a:lnTo>
                      <a:lnTo>
                        <a:pt x="52" y="763"/>
                      </a:lnTo>
                      <a:lnTo>
                        <a:pt x="48" y="764"/>
                      </a:lnTo>
                      <a:lnTo>
                        <a:pt x="45" y="767"/>
                      </a:lnTo>
                      <a:lnTo>
                        <a:pt x="40" y="773"/>
                      </a:lnTo>
                      <a:lnTo>
                        <a:pt x="40" y="787"/>
                      </a:lnTo>
                      <a:lnTo>
                        <a:pt x="41" y="800"/>
                      </a:lnTo>
                      <a:lnTo>
                        <a:pt x="52" y="813"/>
                      </a:lnTo>
                      <a:lnTo>
                        <a:pt x="59" y="819"/>
                      </a:lnTo>
                      <a:lnTo>
                        <a:pt x="68" y="823"/>
                      </a:lnTo>
                      <a:lnTo>
                        <a:pt x="80" y="825"/>
                      </a:lnTo>
                      <a:lnTo>
                        <a:pt x="84" y="828"/>
                      </a:lnTo>
                      <a:lnTo>
                        <a:pt x="90" y="838"/>
                      </a:lnTo>
                      <a:lnTo>
                        <a:pt x="100" y="865"/>
                      </a:lnTo>
                      <a:lnTo>
                        <a:pt x="105" y="883"/>
                      </a:lnTo>
                      <a:lnTo>
                        <a:pt x="106" y="900"/>
                      </a:lnTo>
                      <a:lnTo>
                        <a:pt x="107" y="903"/>
                      </a:lnTo>
                      <a:lnTo>
                        <a:pt x="110" y="905"/>
                      </a:lnTo>
                      <a:lnTo>
                        <a:pt x="113" y="903"/>
                      </a:lnTo>
                      <a:lnTo>
                        <a:pt x="122" y="902"/>
                      </a:lnTo>
                      <a:lnTo>
                        <a:pt x="128" y="900"/>
                      </a:lnTo>
                      <a:lnTo>
                        <a:pt x="133" y="900"/>
                      </a:lnTo>
                      <a:lnTo>
                        <a:pt x="139" y="903"/>
                      </a:lnTo>
                      <a:lnTo>
                        <a:pt x="144" y="902"/>
                      </a:lnTo>
                      <a:lnTo>
                        <a:pt x="154" y="894"/>
                      </a:lnTo>
                      <a:lnTo>
                        <a:pt x="167" y="892"/>
                      </a:lnTo>
                      <a:lnTo>
                        <a:pt x="170" y="884"/>
                      </a:lnTo>
                      <a:lnTo>
                        <a:pt x="174" y="884"/>
                      </a:lnTo>
                      <a:lnTo>
                        <a:pt x="175" y="882"/>
                      </a:lnTo>
                      <a:lnTo>
                        <a:pt x="178" y="882"/>
                      </a:lnTo>
                      <a:lnTo>
                        <a:pt x="181" y="883"/>
                      </a:lnTo>
                      <a:lnTo>
                        <a:pt x="185" y="889"/>
                      </a:lnTo>
                      <a:lnTo>
                        <a:pt x="187" y="892"/>
                      </a:lnTo>
                      <a:lnTo>
                        <a:pt x="194" y="898"/>
                      </a:lnTo>
                      <a:lnTo>
                        <a:pt x="198" y="897"/>
                      </a:lnTo>
                      <a:lnTo>
                        <a:pt x="201" y="893"/>
                      </a:lnTo>
                      <a:lnTo>
                        <a:pt x="209" y="892"/>
                      </a:lnTo>
                      <a:lnTo>
                        <a:pt x="215" y="888"/>
                      </a:lnTo>
                      <a:lnTo>
                        <a:pt x="219" y="886"/>
                      </a:lnTo>
                      <a:lnTo>
                        <a:pt x="223" y="882"/>
                      </a:lnTo>
                      <a:lnTo>
                        <a:pt x="245" y="875"/>
                      </a:lnTo>
                      <a:lnTo>
                        <a:pt x="251" y="875"/>
                      </a:lnTo>
                      <a:lnTo>
                        <a:pt x="260" y="875"/>
                      </a:lnTo>
                      <a:lnTo>
                        <a:pt x="267" y="871"/>
                      </a:lnTo>
                      <a:lnTo>
                        <a:pt x="291" y="871"/>
                      </a:lnTo>
                      <a:lnTo>
                        <a:pt x="293" y="870"/>
                      </a:lnTo>
                      <a:lnTo>
                        <a:pt x="294" y="864"/>
                      </a:lnTo>
                      <a:lnTo>
                        <a:pt x="296" y="861"/>
                      </a:lnTo>
                      <a:lnTo>
                        <a:pt x="301" y="860"/>
                      </a:lnTo>
                      <a:lnTo>
                        <a:pt x="306" y="857"/>
                      </a:lnTo>
                      <a:lnTo>
                        <a:pt x="309" y="849"/>
                      </a:lnTo>
                      <a:lnTo>
                        <a:pt x="314" y="845"/>
                      </a:lnTo>
                      <a:lnTo>
                        <a:pt x="316" y="841"/>
                      </a:lnTo>
                      <a:lnTo>
                        <a:pt x="314" y="834"/>
                      </a:lnTo>
                      <a:lnTo>
                        <a:pt x="307" y="829"/>
                      </a:lnTo>
                      <a:lnTo>
                        <a:pt x="307" y="827"/>
                      </a:lnTo>
                      <a:lnTo>
                        <a:pt x="309" y="823"/>
                      </a:lnTo>
                      <a:lnTo>
                        <a:pt x="311" y="822"/>
                      </a:lnTo>
                      <a:lnTo>
                        <a:pt x="321" y="818"/>
                      </a:lnTo>
                      <a:lnTo>
                        <a:pt x="332" y="817"/>
                      </a:lnTo>
                      <a:lnTo>
                        <a:pt x="352" y="817"/>
                      </a:lnTo>
                      <a:lnTo>
                        <a:pt x="354" y="814"/>
                      </a:lnTo>
                      <a:lnTo>
                        <a:pt x="364" y="813"/>
                      </a:lnTo>
                      <a:lnTo>
                        <a:pt x="371" y="811"/>
                      </a:lnTo>
                      <a:lnTo>
                        <a:pt x="379" y="811"/>
                      </a:lnTo>
                      <a:lnTo>
                        <a:pt x="384" y="813"/>
                      </a:lnTo>
                      <a:lnTo>
                        <a:pt x="391" y="810"/>
                      </a:lnTo>
                      <a:lnTo>
                        <a:pt x="393" y="807"/>
                      </a:lnTo>
                      <a:lnTo>
                        <a:pt x="398" y="800"/>
                      </a:lnTo>
                      <a:lnTo>
                        <a:pt x="404" y="798"/>
                      </a:lnTo>
                      <a:lnTo>
                        <a:pt x="417" y="792"/>
                      </a:lnTo>
                      <a:lnTo>
                        <a:pt x="420" y="789"/>
                      </a:lnTo>
                      <a:lnTo>
                        <a:pt x="424" y="779"/>
                      </a:lnTo>
                      <a:lnTo>
                        <a:pt x="440" y="763"/>
                      </a:lnTo>
                      <a:lnTo>
                        <a:pt x="445" y="762"/>
                      </a:lnTo>
                      <a:lnTo>
                        <a:pt x="449" y="759"/>
                      </a:lnTo>
                      <a:lnTo>
                        <a:pt x="455" y="749"/>
                      </a:lnTo>
                      <a:lnTo>
                        <a:pt x="462" y="747"/>
                      </a:lnTo>
                      <a:lnTo>
                        <a:pt x="462" y="731"/>
                      </a:lnTo>
                      <a:lnTo>
                        <a:pt x="467" y="720"/>
                      </a:lnTo>
                      <a:lnTo>
                        <a:pt x="473" y="715"/>
                      </a:lnTo>
                      <a:lnTo>
                        <a:pt x="479" y="712"/>
                      </a:lnTo>
                      <a:lnTo>
                        <a:pt x="495" y="711"/>
                      </a:lnTo>
                      <a:lnTo>
                        <a:pt x="504" y="708"/>
                      </a:lnTo>
                      <a:lnTo>
                        <a:pt x="515" y="705"/>
                      </a:lnTo>
                      <a:lnTo>
                        <a:pt x="524" y="701"/>
                      </a:lnTo>
                      <a:lnTo>
                        <a:pt x="524" y="693"/>
                      </a:lnTo>
                      <a:lnTo>
                        <a:pt x="521" y="684"/>
                      </a:lnTo>
                      <a:lnTo>
                        <a:pt x="518" y="679"/>
                      </a:lnTo>
                      <a:lnTo>
                        <a:pt x="511" y="676"/>
                      </a:lnTo>
                      <a:lnTo>
                        <a:pt x="510" y="674"/>
                      </a:lnTo>
                      <a:lnTo>
                        <a:pt x="498" y="640"/>
                      </a:lnTo>
                      <a:lnTo>
                        <a:pt x="493" y="624"/>
                      </a:lnTo>
                      <a:lnTo>
                        <a:pt x="494" y="608"/>
                      </a:lnTo>
                      <a:lnTo>
                        <a:pt x="478" y="612"/>
                      </a:lnTo>
                      <a:lnTo>
                        <a:pt x="473" y="613"/>
                      </a:lnTo>
                      <a:lnTo>
                        <a:pt x="470" y="613"/>
                      </a:lnTo>
                      <a:lnTo>
                        <a:pt x="470" y="597"/>
                      </a:lnTo>
                      <a:lnTo>
                        <a:pt x="471" y="592"/>
                      </a:lnTo>
                      <a:lnTo>
                        <a:pt x="477" y="581"/>
                      </a:lnTo>
                      <a:lnTo>
                        <a:pt x="479" y="572"/>
                      </a:lnTo>
                      <a:lnTo>
                        <a:pt x="479" y="558"/>
                      </a:lnTo>
                      <a:lnTo>
                        <a:pt x="481" y="548"/>
                      </a:lnTo>
                      <a:lnTo>
                        <a:pt x="484" y="544"/>
                      </a:lnTo>
                      <a:lnTo>
                        <a:pt x="492" y="539"/>
                      </a:lnTo>
                      <a:lnTo>
                        <a:pt x="493" y="538"/>
                      </a:lnTo>
                      <a:lnTo>
                        <a:pt x="494" y="533"/>
                      </a:lnTo>
                      <a:lnTo>
                        <a:pt x="493" y="525"/>
                      </a:lnTo>
                      <a:lnTo>
                        <a:pt x="493" y="512"/>
                      </a:lnTo>
                      <a:lnTo>
                        <a:pt x="509" y="494"/>
                      </a:lnTo>
                      <a:lnTo>
                        <a:pt x="521" y="477"/>
                      </a:lnTo>
                      <a:lnTo>
                        <a:pt x="525" y="466"/>
                      </a:lnTo>
                      <a:lnTo>
                        <a:pt x="526" y="455"/>
                      </a:lnTo>
                      <a:lnTo>
                        <a:pt x="529" y="446"/>
                      </a:lnTo>
                      <a:lnTo>
                        <a:pt x="530" y="445"/>
                      </a:lnTo>
                      <a:lnTo>
                        <a:pt x="542" y="443"/>
                      </a:lnTo>
                      <a:lnTo>
                        <a:pt x="551" y="442"/>
                      </a:lnTo>
                      <a:lnTo>
                        <a:pt x="580" y="442"/>
                      </a:lnTo>
                      <a:lnTo>
                        <a:pt x="586" y="441"/>
                      </a:lnTo>
                      <a:lnTo>
                        <a:pt x="588" y="392"/>
                      </a:lnTo>
                      <a:lnTo>
                        <a:pt x="588" y="337"/>
                      </a:lnTo>
                      <a:lnTo>
                        <a:pt x="588" y="283"/>
                      </a:lnTo>
                      <a:lnTo>
                        <a:pt x="588" y="227"/>
                      </a:lnTo>
                      <a:lnTo>
                        <a:pt x="579" y="226"/>
                      </a:lnTo>
                      <a:lnTo>
                        <a:pt x="532" y="202"/>
                      </a:lnTo>
                      <a:lnTo>
                        <a:pt x="486" y="178"/>
                      </a:lnTo>
                      <a:lnTo>
                        <a:pt x="438" y="154"/>
                      </a:lnTo>
                      <a:lnTo>
                        <a:pt x="391" y="129"/>
                      </a:lnTo>
                      <a:lnTo>
                        <a:pt x="344" y="104"/>
                      </a:lnTo>
                      <a:lnTo>
                        <a:pt x="298" y="79"/>
                      </a:lnTo>
                      <a:lnTo>
                        <a:pt x="251" y="54"/>
                      </a:lnTo>
                      <a:lnTo>
                        <a:pt x="204" y="30"/>
                      </a:lnTo>
                      <a:lnTo>
                        <a:pt x="158" y="5"/>
                      </a:lnTo>
                      <a:lnTo>
                        <a:pt x="147" y="0"/>
                      </a:lnTo>
                      <a:lnTo>
                        <a:pt x="97" y="17"/>
                      </a:lnTo>
                      <a:lnTo>
                        <a:pt x="91" y="20"/>
                      </a:lnTo>
                      <a:lnTo>
                        <a:pt x="91" y="10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5" name="Freeform 161"/>
                <p:cNvSpPr>
                  <a:spLocks noChangeAspect="1"/>
                </p:cNvSpPr>
                <p:nvPr/>
              </p:nvSpPr>
              <p:spPr bwMode="gray">
                <a:xfrm>
                  <a:off x="5395117" y="3373784"/>
                  <a:ext cx="114300" cy="103188"/>
                </a:xfrm>
                <a:custGeom>
                  <a:avLst/>
                  <a:gdLst/>
                  <a:ahLst/>
                  <a:cxnLst>
                    <a:cxn ang="0">
                      <a:pos x="100" y="24"/>
                    </a:cxn>
                    <a:cxn ang="0">
                      <a:pos x="58" y="43"/>
                    </a:cxn>
                    <a:cxn ang="0">
                      <a:pos x="31" y="56"/>
                    </a:cxn>
                    <a:cxn ang="0">
                      <a:pos x="23" y="94"/>
                    </a:cxn>
                    <a:cxn ang="0">
                      <a:pos x="4" y="163"/>
                    </a:cxn>
                    <a:cxn ang="0">
                      <a:pos x="3" y="216"/>
                    </a:cxn>
                    <a:cxn ang="0">
                      <a:pos x="23" y="219"/>
                    </a:cxn>
                    <a:cxn ang="0">
                      <a:pos x="31" y="213"/>
                    </a:cxn>
                    <a:cxn ang="0">
                      <a:pos x="47" y="215"/>
                    </a:cxn>
                    <a:cxn ang="0">
                      <a:pos x="75" y="184"/>
                    </a:cxn>
                    <a:cxn ang="0">
                      <a:pos x="92" y="195"/>
                    </a:cxn>
                    <a:cxn ang="0">
                      <a:pos x="103" y="210"/>
                    </a:cxn>
                    <a:cxn ang="0">
                      <a:pos x="129" y="206"/>
                    </a:cxn>
                    <a:cxn ang="0">
                      <a:pos x="140" y="197"/>
                    </a:cxn>
                    <a:cxn ang="0">
                      <a:pos x="150" y="208"/>
                    </a:cxn>
                    <a:cxn ang="0">
                      <a:pos x="163" y="202"/>
                    </a:cxn>
                    <a:cxn ang="0">
                      <a:pos x="182" y="206"/>
                    </a:cxn>
                    <a:cxn ang="0">
                      <a:pos x="189" y="208"/>
                    </a:cxn>
                    <a:cxn ang="0">
                      <a:pos x="224" y="223"/>
                    </a:cxn>
                    <a:cxn ang="0">
                      <a:pos x="251" y="246"/>
                    </a:cxn>
                    <a:cxn ang="0">
                      <a:pos x="285" y="277"/>
                    </a:cxn>
                    <a:cxn ang="0">
                      <a:pos x="297" y="299"/>
                    </a:cxn>
                    <a:cxn ang="0">
                      <a:pos x="317" y="316"/>
                    </a:cxn>
                    <a:cxn ang="0">
                      <a:pos x="343" y="310"/>
                    </a:cxn>
                    <a:cxn ang="0">
                      <a:pos x="350" y="296"/>
                    </a:cxn>
                    <a:cxn ang="0">
                      <a:pos x="340" y="282"/>
                    </a:cxn>
                    <a:cxn ang="0">
                      <a:pos x="326" y="277"/>
                    </a:cxn>
                    <a:cxn ang="0">
                      <a:pos x="318" y="261"/>
                    </a:cxn>
                    <a:cxn ang="0">
                      <a:pos x="307" y="253"/>
                    </a:cxn>
                    <a:cxn ang="0">
                      <a:pos x="296" y="242"/>
                    </a:cxn>
                    <a:cxn ang="0">
                      <a:pos x="286" y="237"/>
                    </a:cxn>
                    <a:cxn ang="0">
                      <a:pos x="264" y="201"/>
                    </a:cxn>
                    <a:cxn ang="0">
                      <a:pos x="240" y="192"/>
                    </a:cxn>
                    <a:cxn ang="0">
                      <a:pos x="229" y="181"/>
                    </a:cxn>
                    <a:cxn ang="0">
                      <a:pos x="215" y="176"/>
                    </a:cxn>
                    <a:cxn ang="0">
                      <a:pos x="205" y="179"/>
                    </a:cxn>
                    <a:cxn ang="0">
                      <a:pos x="194" y="162"/>
                    </a:cxn>
                    <a:cxn ang="0">
                      <a:pos x="192" y="153"/>
                    </a:cxn>
                    <a:cxn ang="0">
                      <a:pos x="182" y="153"/>
                    </a:cxn>
                    <a:cxn ang="0">
                      <a:pos x="184" y="168"/>
                    </a:cxn>
                    <a:cxn ang="0">
                      <a:pos x="176" y="163"/>
                    </a:cxn>
                    <a:cxn ang="0">
                      <a:pos x="171" y="145"/>
                    </a:cxn>
                    <a:cxn ang="0">
                      <a:pos x="162" y="141"/>
                    </a:cxn>
                    <a:cxn ang="0">
                      <a:pos x="160" y="129"/>
                    </a:cxn>
                    <a:cxn ang="0">
                      <a:pos x="145" y="104"/>
                    </a:cxn>
                    <a:cxn ang="0">
                      <a:pos x="139" y="68"/>
                    </a:cxn>
                    <a:cxn ang="0">
                      <a:pos x="132" y="38"/>
                    </a:cxn>
                    <a:cxn ang="0">
                      <a:pos x="120" y="16"/>
                    </a:cxn>
                    <a:cxn ang="0">
                      <a:pos x="113" y="0"/>
                    </a:cxn>
                  </a:cxnLst>
                  <a:rect l="0" t="0" r="r" b="b"/>
                  <a:pathLst>
                    <a:path w="360" h="324">
                      <a:moveTo>
                        <a:pt x="109" y="0"/>
                      </a:moveTo>
                      <a:lnTo>
                        <a:pt x="107" y="9"/>
                      </a:lnTo>
                      <a:lnTo>
                        <a:pt x="100" y="24"/>
                      </a:lnTo>
                      <a:lnTo>
                        <a:pt x="87" y="30"/>
                      </a:lnTo>
                      <a:lnTo>
                        <a:pt x="79" y="33"/>
                      </a:lnTo>
                      <a:lnTo>
                        <a:pt x="58" y="43"/>
                      </a:lnTo>
                      <a:lnTo>
                        <a:pt x="53" y="50"/>
                      </a:lnTo>
                      <a:lnTo>
                        <a:pt x="44" y="55"/>
                      </a:lnTo>
                      <a:lnTo>
                        <a:pt x="31" y="56"/>
                      </a:lnTo>
                      <a:lnTo>
                        <a:pt x="27" y="65"/>
                      </a:lnTo>
                      <a:lnTo>
                        <a:pt x="23" y="86"/>
                      </a:lnTo>
                      <a:lnTo>
                        <a:pt x="23" y="94"/>
                      </a:lnTo>
                      <a:lnTo>
                        <a:pt x="20" y="115"/>
                      </a:lnTo>
                      <a:lnTo>
                        <a:pt x="11" y="149"/>
                      </a:lnTo>
                      <a:lnTo>
                        <a:pt x="4" y="163"/>
                      </a:lnTo>
                      <a:lnTo>
                        <a:pt x="0" y="180"/>
                      </a:lnTo>
                      <a:lnTo>
                        <a:pt x="0" y="200"/>
                      </a:lnTo>
                      <a:lnTo>
                        <a:pt x="3" y="216"/>
                      </a:lnTo>
                      <a:lnTo>
                        <a:pt x="5" y="217"/>
                      </a:lnTo>
                      <a:lnTo>
                        <a:pt x="20" y="217"/>
                      </a:lnTo>
                      <a:lnTo>
                        <a:pt x="23" y="219"/>
                      </a:lnTo>
                      <a:lnTo>
                        <a:pt x="27" y="219"/>
                      </a:lnTo>
                      <a:lnTo>
                        <a:pt x="30" y="216"/>
                      </a:lnTo>
                      <a:lnTo>
                        <a:pt x="31" y="213"/>
                      </a:lnTo>
                      <a:lnTo>
                        <a:pt x="34" y="210"/>
                      </a:lnTo>
                      <a:lnTo>
                        <a:pt x="42" y="210"/>
                      </a:lnTo>
                      <a:lnTo>
                        <a:pt x="47" y="215"/>
                      </a:lnTo>
                      <a:lnTo>
                        <a:pt x="47" y="218"/>
                      </a:lnTo>
                      <a:lnTo>
                        <a:pt x="55" y="228"/>
                      </a:lnTo>
                      <a:lnTo>
                        <a:pt x="75" y="184"/>
                      </a:lnTo>
                      <a:lnTo>
                        <a:pt x="79" y="189"/>
                      </a:lnTo>
                      <a:lnTo>
                        <a:pt x="85" y="195"/>
                      </a:lnTo>
                      <a:lnTo>
                        <a:pt x="92" y="195"/>
                      </a:lnTo>
                      <a:lnTo>
                        <a:pt x="95" y="196"/>
                      </a:lnTo>
                      <a:lnTo>
                        <a:pt x="95" y="199"/>
                      </a:lnTo>
                      <a:lnTo>
                        <a:pt x="103" y="210"/>
                      </a:lnTo>
                      <a:lnTo>
                        <a:pt x="112" y="210"/>
                      </a:lnTo>
                      <a:lnTo>
                        <a:pt x="116" y="208"/>
                      </a:lnTo>
                      <a:lnTo>
                        <a:pt x="129" y="206"/>
                      </a:lnTo>
                      <a:lnTo>
                        <a:pt x="135" y="201"/>
                      </a:lnTo>
                      <a:lnTo>
                        <a:pt x="135" y="197"/>
                      </a:lnTo>
                      <a:lnTo>
                        <a:pt x="140" y="197"/>
                      </a:lnTo>
                      <a:lnTo>
                        <a:pt x="145" y="202"/>
                      </a:lnTo>
                      <a:lnTo>
                        <a:pt x="148" y="208"/>
                      </a:lnTo>
                      <a:lnTo>
                        <a:pt x="150" y="208"/>
                      </a:lnTo>
                      <a:lnTo>
                        <a:pt x="151" y="207"/>
                      </a:lnTo>
                      <a:lnTo>
                        <a:pt x="159" y="206"/>
                      </a:lnTo>
                      <a:lnTo>
                        <a:pt x="163" y="202"/>
                      </a:lnTo>
                      <a:lnTo>
                        <a:pt x="167" y="202"/>
                      </a:lnTo>
                      <a:lnTo>
                        <a:pt x="172" y="206"/>
                      </a:lnTo>
                      <a:lnTo>
                        <a:pt x="182" y="206"/>
                      </a:lnTo>
                      <a:lnTo>
                        <a:pt x="184" y="210"/>
                      </a:lnTo>
                      <a:lnTo>
                        <a:pt x="187" y="210"/>
                      </a:lnTo>
                      <a:lnTo>
                        <a:pt x="189" y="208"/>
                      </a:lnTo>
                      <a:lnTo>
                        <a:pt x="202" y="207"/>
                      </a:lnTo>
                      <a:lnTo>
                        <a:pt x="214" y="218"/>
                      </a:lnTo>
                      <a:lnTo>
                        <a:pt x="224" y="223"/>
                      </a:lnTo>
                      <a:lnTo>
                        <a:pt x="231" y="224"/>
                      </a:lnTo>
                      <a:lnTo>
                        <a:pt x="243" y="235"/>
                      </a:lnTo>
                      <a:lnTo>
                        <a:pt x="251" y="246"/>
                      </a:lnTo>
                      <a:lnTo>
                        <a:pt x="256" y="255"/>
                      </a:lnTo>
                      <a:lnTo>
                        <a:pt x="273" y="267"/>
                      </a:lnTo>
                      <a:lnTo>
                        <a:pt x="285" y="277"/>
                      </a:lnTo>
                      <a:lnTo>
                        <a:pt x="291" y="283"/>
                      </a:lnTo>
                      <a:lnTo>
                        <a:pt x="294" y="292"/>
                      </a:lnTo>
                      <a:lnTo>
                        <a:pt x="297" y="299"/>
                      </a:lnTo>
                      <a:lnTo>
                        <a:pt x="306" y="303"/>
                      </a:lnTo>
                      <a:lnTo>
                        <a:pt x="313" y="309"/>
                      </a:lnTo>
                      <a:lnTo>
                        <a:pt x="317" y="316"/>
                      </a:lnTo>
                      <a:lnTo>
                        <a:pt x="323" y="324"/>
                      </a:lnTo>
                      <a:lnTo>
                        <a:pt x="328" y="318"/>
                      </a:lnTo>
                      <a:lnTo>
                        <a:pt x="343" y="310"/>
                      </a:lnTo>
                      <a:lnTo>
                        <a:pt x="360" y="299"/>
                      </a:lnTo>
                      <a:lnTo>
                        <a:pt x="356" y="293"/>
                      </a:lnTo>
                      <a:lnTo>
                        <a:pt x="350" y="296"/>
                      </a:lnTo>
                      <a:lnTo>
                        <a:pt x="344" y="292"/>
                      </a:lnTo>
                      <a:lnTo>
                        <a:pt x="342" y="289"/>
                      </a:lnTo>
                      <a:lnTo>
                        <a:pt x="340" y="282"/>
                      </a:lnTo>
                      <a:lnTo>
                        <a:pt x="339" y="281"/>
                      </a:lnTo>
                      <a:lnTo>
                        <a:pt x="331" y="280"/>
                      </a:lnTo>
                      <a:lnTo>
                        <a:pt x="326" y="277"/>
                      </a:lnTo>
                      <a:lnTo>
                        <a:pt x="324" y="274"/>
                      </a:lnTo>
                      <a:lnTo>
                        <a:pt x="322" y="264"/>
                      </a:lnTo>
                      <a:lnTo>
                        <a:pt x="318" y="261"/>
                      </a:lnTo>
                      <a:lnTo>
                        <a:pt x="317" y="256"/>
                      </a:lnTo>
                      <a:lnTo>
                        <a:pt x="311" y="255"/>
                      </a:lnTo>
                      <a:lnTo>
                        <a:pt x="307" y="253"/>
                      </a:lnTo>
                      <a:lnTo>
                        <a:pt x="302" y="243"/>
                      </a:lnTo>
                      <a:lnTo>
                        <a:pt x="301" y="240"/>
                      </a:lnTo>
                      <a:lnTo>
                        <a:pt x="296" y="242"/>
                      </a:lnTo>
                      <a:lnTo>
                        <a:pt x="291" y="239"/>
                      </a:lnTo>
                      <a:lnTo>
                        <a:pt x="289" y="239"/>
                      </a:lnTo>
                      <a:lnTo>
                        <a:pt x="286" y="237"/>
                      </a:lnTo>
                      <a:lnTo>
                        <a:pt x="286" y="232"/>
                      </a:lnTo>
                      <a:lnTo>
                        <a:pt x="279" y="223"/>
                      </a:lnTo>
                      <a:lnTo>
                        <a:pt x="264" y="201"/>
                      </a:lnTo>
                      <a:lnTo>
                        <a:pt x="256" y="196"/>
                      </a:lnTo>
                      <a:lnTo>
                        <a:pt x="246" y="196"/>
                      </a:lnTo>
                      <a:lnTo>
                        <a:pt x="240" y="192"/>
                      </a:lnTo>
                      <a:lnTo>
                        <a:pt x="236" y="192"/>
                      </a:lnTo>
                      <a:lnTo>
                        <a:pt x="232" y="189"/>
                      </a:lnTo>
                      <a:lnTo>
                        <a:pt x="229" y="181"/>
                      </a:lnTo>
                      <a:lnTo>
                        <a:pt x="226" y="179"/>
                      </a:lnTo>
                      <a:lnTo>
                        <a:pt x="221" y="176"/>
                      </a:lnTo>
                      <a:lnTo>
                        <a:pt x="215" y="176"/>
                      </a:lnTo>
                      <a:lnTo>
                        <a:pt x="213" y="180"/>
                      </a:lnTo>
                      <a:lnTo>
                        <a:pt x="209" y="181"/>
                      </a:lnTo>
                      <a:lnTo>
                        <a:pt x="205" y="179"/>
                      </a:lnTo>
                      <a:lnTo>
                        <a:pt x="199" y="170"/>
                      </a:lnTo>
                      <a:lnTo>
                        <a:pt x="195" y="165"/>
                      </a:lnTo>
                      <a:lnTo>
                        <a:pt x="194" y="162"/>
                      </a:lnTo>
                      <a:lnTo>
                        <a:pt x="197" y="157"/>
                      </a:lnTo>
                      <a:lnTo>
                        <a:pt x="195" y="154"/>
                      </a:lnTo>
                      <a:lnTo>
                        <a:pt x="192" y="153"/>
                      </a:lnTo>
                      <a:lnTo>
                        <a:pt x="188" y="149"/>
                      </a:lnTo>
                      <a:lnTo>
                        <a:pt x="184" y="151"/>
                      </a:lnTo>
                      <a:lnTo>
                        <a:pt x="182" y="153"/>
                      </a:lnTo>
                      <a:lnTo>
                        <a:pt x="182" y="158"/>
                      </a:lnTo>
                      <a:lnTo>
                        <a:pt x="186" y="162"/>
                      </a:lnTo>
                      <a:lnTo>
                        <a:pt x="184" y="168"/>
                      </a:lnTo>
                      <a:lnTo>
                        <a:pt x="182" y="168"/>
                      </a:lnTo>
                      <a:lnTo>
                        <a:pt x="177" y="165"/>
                      </a:lnTo>
                      <a:lnTo>
                        <a:pt x="176" y="163"/>
                      </a:lnTo>
                      <a:lnTo>
                        <a:pt x="176" y="158"/>
                      </a:lnTo>
                      <a:lnTo>
                        <a:pt x="173" y="156"/>
                      </a:lnTo>
                      <a:lnTo>
                        <a:pt x="171" y="145"/>
                      </a:lnTo>
                      <a:lnTo>
                        <a:pt x="170" y="143"/>
                      </a:lnTo>
                      <a:lnTo>
                        <a:pt x="165" y="142"/>
                      </a:lnTo>
                      <a:lnTo>
                        <a:pt x="162" y="141"/>
                      </a:lnTo>
                      <a:lnTo>
                        <a:pt x="162" y="137"/>
                      </a:lnTo>
                      <a:lnTo>
                        <a:pt x="160" y="136"/>
                      </a:lnTo>
                      <a:lnTo>
                        <a:pt x="160" y="129"/>
                      </a:lnTo>
                      <a:lnTo>
                        <a:pt x="154" y="125"/>
                      </a:lnTo>
                      <a:lnTo>
                        <a:pt x="150" y="120"/>
                      </a:lnTo>
                      <a:lnTo>
                        <a:pt x="145" y="104"/>
                      </a:lnTo>
                      <a:lnTo>
                        <a:pt x="144" y="94"/>
                      </a:lnTo>
                      <a:lnTo>
                        <a:pt x="141" y="84"/>
                      </a:lnTo>
                      <a:lnTo>
                        <a:pt x="139" y="68"/>
                      </a:lnTo>
                      <a:lnTo>
                        <a:pt x="138" y="63"/>
                      </a:lnTo>
                      <a:lnTo>
                        <a:pt x="134" y="49"/>
                      </a:lnTo>
                      <a:lnTo>
                        <a:pt x="132" y="38"/>
                      </a:lnTo>
                      <a:lnTo>
                        <a:pt x="130" y="30"/>
                      </a:lnTo>
                      <a:lnTo>
                        <a:pt x="125" y="20"/>
                      </a:lnTo>
                      <a:lnTo>
                        <a:pt x="120" y="16"/>
                      </a:lnTo>
                      <a:lnTo>
                        <a:pt x="118" y="8"/>
                      </a:lnTo>
                      <a:lnTo>
                        <a:pt x="114" y="1"/>
                      </a:lnTo>
                      <a:lnTo>
                        <a:pt x="113" y="0"/>
                      </a:lnTo>
                      <a:lnTo>
                        <a:pt x="10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6" name="Freeform 162"/>
                <p:cNvSpPr>
                  <a:spLocks noChangeAspect="1"/>
                </p:cNvSpPr>
                <p:nvPr/>
              </p:nvSpPr>
              <p:spPr bwMode="gray">
                <a:xfrm>
                  <a:off x="4548981" y="3245197"/>
                  <a:ext cx="282575" cy="269875"/>
                </a:xfrm>
                <a:custGeom>
                  <a:avLst/>
                  <a:gdLst/>
                  <a:ahLst/>
                  <a:cxnLst>
                    <a:cxn ang="0">
                      <a:pos x="727" y="243"/>
                    </a:cxn>
                    <a:cxn ang="0">
                      <a:pos x="755" y="259"/>
                    </a:cxn>
                    <a:cxn ang="0">
                      <a:pos x="780" y="281"/>
                    </a:cxn>
                    <a:cxn ang="0">
                      <a:pos x="809" y="291"/>
                    </a:cxn>
                    <a:cxn ang="0">
                      <a:pos x="839" y="303"/>
                    </a:cxn>
                    <a:cxn ang="0">
                      <a:pos x="841" y="319"/>
                    </a:cxn>
                    <a:cxn ang="0">
                      <a:pos x="840" y="336"/>
                    </a:cxn>
                    <a:cxn ang="0">
                      <a:pos x="858" y="356"/>
                    </a:cxn>
                    <a:cxn ang="0">
                      <a:pos x="890" y="346"/>
                    </a:cxn>
                    <a:cxn ang="0">
                      <a:pos x="891" y="522"/>
                    </a:cxn>
                    <a:cxn ang="0">
                      <a:pos x="861" y="550"/>
                    </a:cxn>
                    <a:cxn ang="0">
                      <a:pos x="829" y="559"/>
                    </a:cxn>
                    <a:cxn ang="0">
                      <a:pos x="674" y="582"/>
                    </a:cxn>
                    <a:cxn ang="0">
                      <a:pos x="561" y="631"/>
                    </a:cxn>
                    <a:cxn ang="0">
                      <a:pos x="468" y="677"/>
                    </a:cxn>
                    <a:cxn ang="0">
                      <a:pos x="439" y="716"/>
                    </a:cxn>
                    <a:cxn ang="0">
                      <a:pos x="395" y="770"/>
                    </a:cxn>
                    <a:cxn ang="0">
                      <a:pos x="379" y="830"/>
                    </a:cxn>
                    <a:cxn ang="0">
                      <a:pos x="361" y="835"/>
                    </a:cxn>
                    <a:cxn ang="0">
                      <a:pos x="336" y="846"/>
                    </a:cxn>
                    <a:cxn ang="0">
                      <a:pos x="325" y="828"/>
                    </a:cxn>
                    <a:cxn ang="0">
                      <a:pos x="312" y="828"/>
                    </a:cxn>
                    <a:cxn ang="0">
                      <a:pos x="299" y="831"/>
                    </a:cxn>
                    <a:cxn ang="0">
                      <a:pos x="282" y="846"/>
                    </a:cxn>
                    <a:cxn ang="0">
                      <a:pos x="266" y="844"/>
                    </a:cxn>
                    <a:cxn ang="0">
                      <a:pos x="256" y="835"/>
                    </a:cxn>
                    <a:cxn ang="0">
                      <a:pos x="239" y="840"/>
                    </a:cxn>
                    <a:cxn ang="0">
                      <a:pos x="227" y="842"/>
                    </a:cxn>
                    <a:cxn ang="0">
                      <a:pos x="210" y="806"/>
                    </a:cxn>
                    <a:cxn ang="0">
                      <a:pos x="191" y="808"/>
                    </a:cxn>
                    <a:cxn ang="0">
                      <a:pos x="201" y="792"/>
                    </a:cxn>
                    <a:cxn ang="0">
                      <a:pos x="201" y="782"/>
                    </a:cxn>
                    <a:cxn ang="0">
                      <a:pos x="183" y="767"/>
                    </a:cxn>
                    <a:cxn ang="0">
                      <a:pos x="178" y="737"/>
                    </a:cxn>
                    <a:cxn ang="0">
                      <a:pos x="170" y="721"/>
                    </a:cxn>
                    <a:cxn ang="0">
                      <a:pos x="153" y="720"/>
                    </a:cxn>
                    <a:cxn ang="0">
                      <a:pos x="136" y="743"/>
                    </a:cxn>
                    <a:cxn ang="0">
                      <a:pos x="99" y="736"/>
                    </a:cxn>
                    <a:cxn ang="0">
                      <a:pos x="78" y="750"/>
                    </a:cxn>
                    <a:cxn ang="0">
                      <a:pos x="52" y="747"/>
                    </a:cxn>
                    <a:cxn ang="0">
                      <a:pos x="43" y="732"/>
                    </a:cxn>
                    <a:cxn ang="0">
                      <a:pos x="44" y="717"/>
                    </a:cxn>
                    <a:cxn ang="0">
                      <a:pos x="45" y="697"/>
                    </a:cxn>
                    <a:cxn ang="0">
                      <a:pos x="36" y="682"/>
                    </a:cxn>
                    <a:cxn ang="0">
                      <a:pos x="24" y="673"/>
                    </a:cxn>
                    <a:cxn ang="0">
                      <a:pos x="9" y="652"/>
                    </a:cxn>
                    <a:cxn ang="0">
                      <a:pos x="9" y="621"/>
                    </a:cxn>
                    <a:cxn ang="0">
                      <a:pos x="1" y="608"/>
                    </a:cxn>
                    <a:cxn ang="0">
                      <a:pos x="30" y="554"/>
                    </a:cxn>
                    <a:cxn ang="0">
                      <a:pos x="45" y="533"/>
                    </a:cxn>
                    <a:cxn ang="0">
                      <a:pos x="84" y="572"/>
                    </a:cxn>
                    <a:cxn ang="0">
                      <a:pos x="344" y="555"/>
                    </a:cxn>
                    <a:cxn ang="0">
                      <a:pos x="341" y="389"/>
                    </a:cxn>
                    <a:cxn ang="0">
                      <a:pos x="313" y="114"/>
                    </a:cxn>
                  </a:cxnLst>
                  <a:rect l="0" t="0" r="r" b="b"/>
                  <a:pathLst>
                    <a:path w="891" h="851">
                      <a:moveTo>
                        <a:pt x="462" y="44"/>
                      </a:moveTo>
                      <a:lnTo>
                        <a:pt x="724" y="226"/>
                      </a:lnTo>
                      <a:lnTo>
                        <a:pt x="724" y="231"/>
                      </a:lnTo>
                      <a:lnTo>
                        <a:pt x="728" y="234"/>
                      </a:lnTo>
                      <a:lnTo>
                        <a:pt x="727" y="243"/>
                      </a:lnTo>
                      <a:lnTo>
                        <a:pt x="728" y="247"/>
                      </a:lnTo>
                      <a:lnTo>
                        <a:pt x="734" y="250"/>
                      </a:lnTo>
                      <a:lnTo>
                        <a:pt x="742" y="252"/>
                      </a:lnTo>
                      <a:lnTo>
                        <a:pt x="753" y="258"/>
                      </a:lnTo>
                      <a:lnTo>
                        <a:pt x="755" y="259"/>
                      </a:lnTo>
                      <a:lnTo>
                        <a:pt x="756" y="265"/>
                      </a:lnTo>
                      <a:lnTo>
                        <a:pt x="758" y="270"/>
                      </a:lnTo>
                      <a:lnTo>
                        <a:pt x="765" y="276"/>
                      </a:lnTo>
                      <a:lnTo>
                        <a:pt x="770" y="279"/>
                      </a:lnTo>
                      <a:lnTo>
                        <a:pt x="780" y="281"/>
                      </a:lnTo>
                      <a:lnTo>
                        <a:pt x="788" y="280"/>
                      </a:lnTo>
                      <a:lnTo>
                        <a:pt x="791" y="281"/>
                      </a:lnTo>
                      <a:lnTo>
                        <a:pt x="794" y="288"/>
                      </a:lnTo>
                      <a:lnTo>
                        <a:pt x="798" y="291"/>
                      </a:lnTo>
                      <a:lnTo>
                        <a:pt x="809" y="291"/>
                      </a:lnTo>
                      <a:lnTo>
                        <a:pt x="813" y="293"/>
                      </a:lnTo>
                      <a:lnTo>
                        <a:pt x="818" y="293"/>
                      </a:lnTo>
                      <a:lnTo>
                        <a:pt x="826" y="298"/>
                      </a:lnTo>
                      <a:lnTo>
                        <a:pt x="835" y="301"/>
                      </a:lnTo>
                      <a:lnTo>
                        <a:pt x="839" y="303"/>
                      </a:lnTo>
                      <a:lnTo>
                        <a:pt x="840" y="307"/>
                      </a:lnTo>
                      <a:lnTo>
                        <a:pt x="841" y="307"/>
                      </a:lnTo>
                      <a:lnTo>
                        <a:pt x="842" y="313"/>
                      </a:lnTo>
                      <a:lnTo>
                        <a:pt x="841" y="315"/>
                      </a:lnTo>
                      <a:lnTo>
                        <a:pt x="841" y="319"/>
                      </a:lnTo>
                      <a:lnTo>
                        <a:pt x="844" y="324"/>
                      </a:lnTo>
                      <a:lnTo>
                        <a:pt x="844" y="325"/>
                      </a:lnTo>
                      <a:lnTo>
                        <a:pt x="840" y="328"/>
                      </a:lnTo>
                      <a:lnTo>
                        <a:pt x="839" y="330"/>
                      </a:lnTo>
                      <a:lnTo>
                        <a:pt x="840" y="336"/>
                      </a:lnTo>
                      <a:lnTo>
                        <a:pt x="837" y="341"/>
                      </a:lnTo>
                      <a:lnTo>
                        <a:pt x="837" y="346"/>
                      </a:lnTo>
                      <a:lnTo>
                        <a:pt x="845" y="355"/>
                      </a:lnTo>
                      <a:lnTo>
                        <a:pt x="851" y="356"/>
                      </a:lnTo>
                      <a:lnTo>
                        <a:pt x="858" y="356"/>
                      </a:lnTo>
                      <a:lnTo>
                        <a:pt x="867" y="351"/>
                      </a:lnTo>
                      <a:lnTo>
                        <a:pt x="875" y="351"/>
                      </a:lnTo>
                      <a:lnTo>
                        <a:pt x="885" y="346"/>
                      </a:lnTo>
                      <a:lnTo>
                        <a:pt x="890" y="344"/>
                      </a:lnTo>
                      <a:lnTo>
                        <a:pt x="890" y="346"/>
                      </a:lnTo>
                      <a:lnTo>
                        <a:pt x="891" y="347"/>
                      </a:lnTo>
                      <a:lnTo>
                        <a:pt x="891" y="358"/>
                      </a:lnTo>
                      <a:lnTo>
                        <a:pt x="891" y="414"/>
                      </a:lnTo>
                      <a:lnTo>
                        <a:pt x="891" y="468"/>
                      </a:lnTo>
                      <a:lnTo>
                        <a:pt x="891" y="522"/>
                      </a:lnTo>
                      <a:lnTo>
                        <a:pt x="888" y="523"/>
                      </a:lnTo>
                      <a:lnTo>
                        <a:pt x="878" y="529"/>
                      </a:lnTo>
                      <a:lnTo>
                        <a:pt x="874" y="535"/>
                      </a:lnTo>
                      <a:lnTo>
                        <a:pt x="873" y="543"/>
                      </a:lnTo>
                      <a:lnTo>
                        <a:pt x="861" y="550"/>
                      </a:lnTo>
                      <a:lnTo>
                        <a:pt x="857" y="553"/>
                      </a:lnTo>
                      <a:lnTo>
                        <a:pt x="855" y="556"/>
                      </a:lnTo>
                      <a:lnTo>
                        <a:pt x="855" y="561"/>
                      </a:lnTo>
                      <a:lnTo>
                        <a:pt x="842" y="560"/>
                      </a:lnTo>
                      <a:lnTo>
                        <a:pt x="829" y="559"/>
                      </a:lnTo>
                      <a:lnTo>
                        <a:pt x="829" y="562"/>
                      </a:lnTo>
                      <a:lnTo>
                        <a:pt x="824" y="561"/>
                      </a:lnTo>
                      <a:lnTo>
                        <a:pt x="735" y="562"/>
                      </a:lnTo>
                      <a:lnTo>
                        <a:pt x="711" y="582"/>
                      </a:lnTo>
                      <a:lnTo>
                        <a:pt x="674" y="582"/>
                      </a:lnTo>
                      <a:lnTo>
                        <a:pt x="641" y="583"/>
                      </a:lnTo>
                      <a:lnTo>
                        <a:pt x="621" y="591"/>
                      </a:lnTo>
                      <a:lnTo>
                        <a:pt x="613" y="594"/>
                      </a:lnTo>
                      <a:lnTo>
                        <a:pt x="598" y="607"/>
                      </a:lnTo>
                      <a:lnTo>
                        <a:pt x="561" y="631"/>
                      </a:lnTo>
                      <a:lnTo>
                        <a:pt x="549" y="647"/>
                      </a:lnTo>
                      <a:lnTo>
                        <a:pt x="530" y="661"/>
                      </a:lnTo>
                      <a:lnTo>
                        <a:pt x="492" y="673"/>
                      </a:lnTo>
                      <a:lnTo>
                        <a:pt x="480" y="675"/>
                      </a:lnTo>
                      <a:lnTo>
                        <a:pt x="468" y="677"/>
                      </a:lnTo>
                      <a:lnTo>
                        <a:pt x="462" y="678"/>
                      </a:lnTo>
                      <a:lnTo>
                        <a:pt x="453" y="684"/>
                      </a:lnTo>
                      <a:lnTo>
                        <a:pt x="448" y="690"/>
                      </a:lnTo>
                      <a:lnTo>
                        <a:pt x="443" y="701"/>
                      </a:lnTo>
                      <a:lnTo>
                        <a:pt x="439" y="716"/>
                      </a:lnTo>
                      <a:lnTo>
                        <a:pt x="432" y="734"/>
                      </a:lnTo>
                      <a:lnTo>
                        <a:pt x="425" y="744"/>
                      </a:lnTo>
                      <a:lnTo>
                        <a:pt x="409" y="756"/>
                      </a:lnTo>
                      <a:lnTo>
                        <a:pt x="399" y="765"/>
                      </a:lnTo>
                      <a:lnTo>
                        <a:pt x="395" y="770"/>
                      </a:lnTo>
                      <a:lnTo>
                        <a:pt x="390" y="779"/>
                      </a:lnTo>
                      <a:lnTo>
                        <a:pt x="389" y="788"/>
                      </a:lnTo>
                      <a:lnTo>
                        <a:pt x="380" y="806"/>
                      </a:lnTo>
                      <a:lnTo>
                        <a:pt x="379" y="817"/>
                      </a:lnTo>
                      <a:lnTo>
                        <a:pt x="379" y="830"/>
                      </a:lnTo>
                      <a:lnTo>
                        <a:pt x="380" y="841"/>
                      </a:lnTo>
                      <a:lnTo>
                        <a:pt x="369" y="844"/>
                      </a:lnTo>
                      <a:lnTo>
                        <a:pt x="367" y="842"/>
                      </a:lnTo>
                      <a:lnTo>
                        <a:pt x="363" y="836"/>
                      </a:lnTo>
                      <a:lnTo>
                        <a:pt x="361" y="835"/>
                      </a:lnTo>
                      <a:lnTo>
                        <a:pt x="350" y="835"/>
                      </a:lnTo>
                      <a:lnTo>
                        <a:pt x="346" y="836"/>
                      </a:lnTo>
                      <a:lnTo>
                        <a:pt x="344" y="842"/>
                      </a:lnTo>
                      <a:lnTo>
                        <a:pt x="340" y="842"/>
                      </a:lnTo>
                      <a:lnTo>
                        <a:pt x="336" y="846"/>
                      </a:lnTo>
                      <a:lnTo>
                        <a:pt x="326" y="846"/>
                      </a:lnTo>
                      <a:lnTo>
                        <a:pt x="328" y="844"/>
                      </a:lnTo>
                      <a:lnTo>
                        <a:pt x="326" y="833"/>
                      </a:lnTo>
                      <a:lnTo>
                        <a:pt x="325" y="829"/>
                      </a:lnTo>
                      <a:lnTo>
                        <a:pt x="325" y="828"/>
                      </a:lnTo>
                      <a:lnTo>
                        <a:pt x="325" y="823"/>
                      </a:lnTo>
                      <a:lnTo>
                        <a:pt x="323" y="819"/>
                      </a:lnTo>
                      <a:lnTo>
                        <a:pt x="320" y="820"/>
                      </a:lnTo>
                      <a:lnTo>
                        <a:pt x="314" y="820"/>
                      </a:lnTo>
                      <a:lnTo>
                        <a:pt x="312" y="828"/>
                      </a:lnTo>
                      <a:lnTo>
                        <a:pt x="310" y="828"/>
                      </a:lnTo>
                      <a:lnTo>
                        <a:pt x="304" y="824"/>
                      </a:lnTo>
                      <a:lnTo>
                        <a:pt x="302" y="824"/>
                      </a:lnTo>
                      <a:lnTo>
                        <a:pt x="299" y="828"/>
                      </a:lnTo>
                      <a:lnTo>
                        <a:pt x="299" y="831"/>
                      </a:lnTo>
                      <a:lnTo>
                        <a:pt x="301" y="837"/>
                      </a:lnTo>
                      <a:lnTo>
                        <a:pt x="299" y="840"/>
                      </a:lnTo>
                      <a:lnTo>
                        <a:pt x="288" y="840"/>
                      </a:lnTo>
                      <a:lnTo>
                        <a:pt x="282" y="842"/>
                      </a:lnTo>
                      <a:lnTo>
                        <a:pt x="282" y="846"/>
                      </a:lnTo>
                      <a:lnTo>
                        <a:pt x="280" y="851"/>
                      </a:lnTo>
                      <a:lnTo>
                        <a:pt x="276" y="851"/>
                      </a:lnTo>
                      <a:lnTo>
                        <a:pt x="272" y="849"/>
                      </a:lnTo>
                      <a:lnTo>
                        <a:pt x="269" y="844"/>
                      </a:lnTo>
                      <a:lnTo>
                        <a:pt x="266" y="844"/>
                      </a:lnTo>
                      <a:lnTo>
                        <a:pt x="264" y="845"/>
                      </a:lnTo>
                      <a:lnTo>
                        <a:pt x="262" y="846"/>
                      </a:lnTo>
                      <a:lnTo>
                        <a:pt x="261" y="846"/>
                      </a:lnTo>
                      <a:lnTo>
                        <a:pt x="260" y="840"/>
                      </a:lnTo>
                      <a:lnTo>
                        <a:pt x="256" y="835"/>
                      </a:lnTo>
                      <a:lnTo>
                        <a:pt x="253" y="834"/>
                      </a:lnTo>
                      <a:lnTo>
                        <a:pt x="249" y="837"/>
                      </a:lnTo>
                      <a:lnTo>
                        <a:pt x="244" y="836"/>
                      </a:lnTo>
                      <a:lnTo>
                        <a:pt x="242" y="837"/>
                      </a:lnTo>
                      <a:lnTo>
                        <a:pt x="239" y="840"/>
                      </a:lnTo>
                      <a:lnTo>
                        <a:pt x="238" y="844"/>
                      </a:lnTo>
                      <a:lnTo>
                        <a:pt x="235" y="847"/>
                      </a:lnTo>
                      <a:lnTo>
                        <a:pt x="229" y="849"/>
                      </a:lnTo>
                      <a:lnTo>
                        <a:pt x="229" y="846"/>
                      </a:lnTo>
                      <a:lnTo>
                        <a:pt x="227" y="842"/>
                      </a:lnTo>
                      <a:lnTo>
                        <a:pt x="222" y="840"/>
                      </a:lnTo>
                      <a:lnTo>
                        <a:pt x="220" y="835"/>
                      </a:lnTo>
                      <a:lnTo>
                        <a:pt x="215" y="835"/>
                      </a:lnTo>
                      <a:lnTo>
                        <a:pt x="211" y="829"/>
                      </a:lnTo>
                      <a:lnTo>
                        <a:pt x="210" y="806"/>
                      </a:lnTo>
                      <a:lnTo>
                        <a:pt x="210" y="802"/>
                      </a:lnTo>
                      <a:lnTo>
                        <a:pt x="205" y="801"/>
                      </a:lnTo>
                      <a:lnTo>
                        <a:pt x="200" y="801"/>
                      </a:lnTo>
                      <a:lnTo>
                        <a:pt x="194" y="808"/>
                      </a:lnTo>
                      <a:lnTo>
                        <a:pt x="191" y="808"/>
                      </a:lnTo>
                      <a:lnTo>
                        <a:pt x="191" y="801"/>
                      </a:lnTo>
                      <a:lnTo>
                        <a:pt x="192" y="798"/>
                      </a:lnTo>
                      <a:lnTo>
                        <a:pt x="197" y="797"/>
                      </a:lnTo>
                      <a:lnTo>
                        <a:pt x="197" y="792"/>
                      </a:lnTo>
                      <a:lnTo>
                        <a:pt x="201" y="792"/>
                      </a:lnTo>
                      <a:lnTo>
                        <a:pt x="204" y="788"/>
                      </a:lnTo>
                      <a:lnTo>
                        <a:pt x="207" y="788"/>
                      </a:lnTo>
                      <a:lnTo>
                        <a:pt x="207" y="782"/>
                      </a:lnTo>
                      <a:lnTo>
                        <a:pt x="206" y="782"/>
                      </a:lnTo>
                      <a:lnTo>
                        <a:pt x="201" y="782"/>
                      </a:lnTo>
                      <a:lnTo>
                        <a:pt x="197" y="779"/>
                      </a:lnTo>
                      <a:lnTo>
                        <a:pt x="194" y="776"/>
                      </a:lnTo>
                      <a:lnTo>
                        <a:pt x="189" y="766"/>
                      </a:lnTo>
                      <a:lnTo>
                        <a:pt x="184" y="769"/>
                      </a:lnTo>
                      <a:lnTo>
                        <a:pt x="183" y="767"/>
                      </a:lnTo>
                      <a:lnTo>
                        <a:pt x="183" y="750"/>
                      </a:lnTo>
                      <a:lnTo>
                        <a:pt x="181" y="745"/>
                      </a:lnTo>
                      <a:lnTo>
                        <a:pt x="179" y="745"/>
                      </a:lnTo>
                      <a:lnTo>
                        <a:pt x="179" y="739"/>
                      </a:lnTo>
                      <a:lnTo>
                        <a:pt x="178" y="737"/>
                      </a:lnTo>
                      <a:lnTo>
                        <a:pt x="174" y="737"/>
                      </a:lnTo>
                      <a:lnTo>
                        <a:pt x="173" y="737"/>
                      </a:lnTo>
                      <a:lnTo>
                        <a:pt x="174" y="724"/>
                      </a:lnTo>
                      <a:lnTo>
                        <a:pt x="174" y="723"/>
                      </a:lnTo>
                      <a:lnTo>
                        <a:pt x="170" y="721"/>
                      </a:lnTo>
                      <a:lnTo>
                        <a:pt x="168" y="721"/>
                      </a:lnTo>
                      <a:lnTo>
                        <a:pt x="164" y="724"/>
                      </a:lnTo>
                      <a:lnTo>
                        <a:pt x="163" y="724"/>
                      </a:lnTo>
                      <a:lnTo>
                        <a:pt x="156" y="720"/>
                      </a:lnTo>
                      <a:lnTo>
                        <a:pt x="153" y="720"/>
                      </a:lnTo>
                      <a:lnTo>
                        <a:pt x="152" y="721"/>
                      </a:lnTo>
                      <a:lnTo>
                        <a:pt x="152" y="729"/>
                      </a:lnTo>
                      <a:lnTo>
                        <a:pt x="149" y="733"/>
                      </a:lnTo>
                      <a:lnTo>
                        <a:pt x="136" y="737"/>
                      </a:lnTo>
                      <a:lnTo>
                        <a:pt x="136" y="743"/>
                      </a:lnTo>
                      <a:lnTo>
                        <a:pt x="134" y="747"/>
                      </a:lnTo>
                      <a:lnTo>
                        <a:pt x="120" y="743"/>
                      </a:lnTo>
                      <a:lnTo>
                        <a:pt x="110" y="737"/>
                      </a:lnTo>
                      <a:lnTo>
                        <a:pt x="102" y="736"/>
                      </a:lnTo>
                      <a:lnTo>
                        <a:pt x="99" y="736"/>
                      </a:lnTo>
                      <a:lnTo>
                        <a:pt x="95" y="742"/>
                      </a:lnTo>
                      <a:lnTo>
                        <a:pt x="89" y="743"/>
                      </a:lnTo>
                      <a:lnTo>
                        <a:pt x="87" y="749"/>
                      </a:lnTo>
                      <a:lnTo>
                        <a:pt x="83" y="753"/>
                      </a:lnTo>
                      <a:lnTo>
                        <a:pt x="78" y="750"/>
                      </a:lnTo>
                      <a:lnTo>
                        <a:pt x="70" y="739"/>
                      </a:lnTo>
                      <a:lnTo>
                        <a:pt x="67" y="737"/>
                      </a:lnTo>
                      <a:lnTo>
                        <a:pt x="62" y="737"/>
                      </a:lnTo>
                      <a:lnTo>
                        <a:pt x="56" y="743"/>
                      </a:lnTo>
                      <a:lnTo>
                        <a:pt x="52" y="747"/>
                      </a:lnTo>
                      <a:lnTo>
                        <a:pt x="48" y="748"/>
                      </a:lnTo>
                      <a:lnTo>
                        <a:pt x="43" y="744"/>
                      </a:lnTo>
                      <a:lnTo>
                        <a:pt x="38" y="740"/>
                      </a:lnTo>
                      <a:lnTo>
                        <a:pt x="39" y="737"/>
                      </a:lnTo>
                      <a:lnTo>
                        <a:pt x="43" y="732"/>
                      </a:lnTo>
                      <a:lnTo>
                        <a:pt x="43" y="728"/>
                      </a:lnTo>
                      <a:lnTo>
                        <a:pt x="46" y="724"/>
                      </a:lnTo>
                      <a:lnTo>
                        <a:pt x="48" y="723"/>
                      </a:lnTo>
                      <a:lnTo>
                        <a:pt x="48" y="721"/>
                      </a:lnTo>
                      <a:lnTo>
                        <a:pt x="44" y="717"/>
                      </a:lnTo>
                      <a:lnTo>
                        <a:pt x="44" y="710"/>
                      </a:lnTo>
                      <a:lnTo>
                        <a:pt x="46" y="706"/>
                      </a:lnTo>
                      <a:lnTo>
                        <a:pt x="46" y="702"/>
                      </a:lnTo>
                      <a:lnTo>
                        <a:pt x="45" y="699"/>
                      </a:lnTo>
                      <a:lnTo>
                        <a:pt x="45" y="697"/>
                      </a:lnTo>
                      <a:lnTo>
                        <a:pt x="46" y="697"/>
                      </a:lnTo>
                      <a:lnTo>
                        <a:pt x="45" y="694"/>
                      </a:lnTo>
                      <a:lnTo>
                        <a:pt x="41" y="689"/>
                      </a:lnTo>
                      <a:lnTo>
                        <a:pt x="39" y="684"/>
                      </a:lnTo>
                      <a:lnTo>
                        <a:pt x="36" y="682"/>
                      </a:lnTo>
                      <a:lnTo>
                        <a:pt x="35" y="678"/>
                      </a:lnTo>
                      <a:lnTo>
                        <a:pt x="32" y="674"/>
                      </a:lnTo>
                      <a:lnTo>
                        <a:pt x="32" y="670"/>
                      </a:lnTo>
                      <a:lnTo>
                        <a:pt x="27" y="670"/>
                      </a:lnTo>
                      <a:lnTo>
                        <a:pt x="24" y="673"/>
                      </a:lnTo>
                      <a:lnTo>
                        <a:pt x="20" y="673"/>
                      </a:lnTo>
                      <a:lnTo>
                        <a:pt x="19" y="672"/>
                      </a:lnTo>
                      <a:lnTo>
                        <a:pt x="17" y="666"/>
                      </a:lnTo>
                      <a:lnTo>
                        <a:pt x="9" y="654"/>
                      </a:lnTo>
                      <a:lnTo>
                        <a:pt x="9" y="652"/>
                      </a:lnTo>
                      <a:lnTo>
                        <a:pt x="14" y="646"/>
                      </a:lnTo>
                      <a:lnTo>
                        <a:pt x="13" y="641"/>
                      </a:lnTo>
                      <a:lnTo>
                        <a:pt x="11" y="635"/>
                      </a:lnTo>
                      <a:lnTo>
                        <a:pt x="11" y="629"/>
                      </a:lnTo>
                      <a:lnTo>
                        <a:pt x="9" y="621"/>
                      </a:lnTo>
                      <a:lnTo>
                        <a:pt x="6" y="618"/>
                      </a:lnTo>
                      <a:lnTo>
                        <a:pt x="5" y="618"/>
                      </a:lnTo>
                      <a:lnTo>
                        <a:pt x="3" y="614"/>
                      </a:lnTo>
                      <a:lnTo>
                        <a:pt x="1" y="614"/>
                      </a:lnTo>
                      <a:lnTo>
                        <a:pt x="1" y="608"/>
                      </a:lnTo>
                      <a:lnTo>
                        <a:pt x="3" y="600"/>
                      </a:lnTo>
                      <a:lnTo>
                        <a:pt x="2" y="597"/>
                      </a:lnTo>
                      <a:lnTo>
                        <a:pt x="0" y="594"/>
                      </a:lnTo>
                      <a:lnTo>
                        <a:pt x="23" y="572"/>
                      </a:lnTo>
                      <a:lnTo>
                        <a:pt x="30" y="554"/>
                      </a:lnTo>
                      <a:lnTo>
                        <a:pt x="34" y="543"/>
                      </a:lnTo>
                      <a:lnTo>
                        <a:pt x="39" y="532"/>
                      </a:lnTo>
                      <a:lnTo>
                        <a:pt x="41" y="530"/>
                      </a:lnTo>
                      <a:lnTo>
                        <a:pt x="45" y="532"/>
                      </a:lnTo>
                      <a:lnTo>
                        <a:pt x="45" y="533"/>
                      </a:lnTo>
                      <a:lnTo>
                        <a:pt x="51" y="534"/>
                      </a:lnTo>
                      <a:lnTo>
                        <a:pt x="55" y="537"/>
                      </a:lnTo>
                      <a:lnTo>
                        <a:pt x="60" y="550"/>
                      </a:lnTo>
                      <a:lnTo>
                        <a:pt x="70" y="568"/>
                      </a:lnTo>
                      <a:lnTo>
                        <a:pt x="84" y="572"/>
                      </a:lnTo>
                      <a:lnTo>
                        <a:pt x="87" y="572"/>
                      </a:lnTo>
                      <a:lnTo>
                        <a:pt x="113" y="550"/>
                      </a:lnTo>
                      <a:lnTo>
                        <a:pt x="200" y="553"/>
                      </a:lnTo>
                      <a:lnTo>
                        <a:pt x="271" y="554"/>
                      </a:lnTo>
                      <a:lnTo>
                        <a:pt x="344" y="555"/>
                      </a:lnTo>
                      <a:lnTo>
                        <a:pt x="362" y="555"/>
                      </a:lnTo>
                      <a:lnTo>
                        <a:pt x="374" y="508"/>
                      </a:lnTo>
                      <a:lnTo>
                        <a:pt x="352" y="501"/>
                      </a:lnTo>
                      <a:lnTo>
                        <a:pt x="346" y="444"/>
                      </a:lnTo>
                      <a:lnTo>
                        <a:pt x="341" y="389"/>
                      </a:lnTo>
                      <a:lnTo>
                        <a:pt x="335" y="335"/>
                      </a:lnTo>
                      <a:lnTo>
                        <a:pt x="329" y="281"/>
                      </a:lnTo>
                      <a:lnTo>
                        <a:pt x="324" y="226"/>
                      </a:lnTo>
                      <a:lnTo>
                        <a:pt x="318" y="169"/>
                      </a:lnTo>
                      <a:lnTo>
                        <a:pt x="313" y="114"/>
                      </a:lnTo>
                      <a:lnTo>
                        <a:pt x="307" y="58"/>
                      </a:lnTo>
                      <a:lnTo>
                        <a:pt x="301" y="0"/>
                      </a:lnTo>
                      <a:lnTo>
                        <a:pt x="398" y="0"/>
                      </a:lnTo>
                      <a:lnTo>
                        <a:pt x="462" y="4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7" name="Freeform 163"/>
                <p:cNvSpPr>
                  <a:spLocks noChangeAspect="1"/>
                </p:cNvSpPr>
                <p:nvPr/>
              </p:nvSpPr>
              <p:spPr bwMode="gray">
                <a:xfrm>
                  <a:off x="4887118" y="2994372"/>
                  <a:ext cx="69850" cy="147638"/>
                </a:xfrm>
                <a:custGeom>
                  <a:avLst/>
                  <a:gdLst/>
                  <a:ahLst/>
                  <a:cxnLst>
                    <a:cxn ang="0">
                      <a:pos x="123" y="461"/>
                    </a:cxn>
                    <a:cxn ang="0">
                      <a:pos x="145" y="444"/>
                    </a:cxn>
                    <a:cxn ang="0">
                      <a:pos x="151" y="424"/>
                    </a:cxn>
                    <a:cxn ang="0">
                      <a:pos x="147" y="387"/>
                    </a:cxn>
                    <a:cxn ang="0">
                      <a:pos x="164" y="373"/>
                    </a:cxn>
                    <a:cxn ang="0">
                      <a:pos x="178" y="355"/>
                    </a:cxn>
                    <a:cxn ang="0">
                      <a:pos x="213" y="331"/>
                    </a:cxn>
                    <a:cxn ang="0">
                      <a:pos x="217" y="284"/>
                    </a:cxn>
                    <a:cxn ang="0">
                      <a:pos x="212" y="277"/>
                    </a:cxn>
                    <a:cxn ang="0">
                      <a:pos x="202" y="278"/>
                    </a:cxn>
                    <a:cxn ang="0">
                      <a:pos x="198" y="269"/>
                    </a:cxn>
                    <a:cxn ang="0">
                      <a:pos x="186" y="251"/>
                    </a:cxn>
                    <a:cxn ang="0">
                      <a:pos x="172" y="252"/>
                    </a:cxn>
                    <a:cxn ang="0">
                      <a:pos x="164" y="249"/>
                    </a:cxn>
                    <a:cxn ang="0">
                      <a:pos x="153" y="246"/>
                    </a:cxn>
                    <a:cxn ang="0">
                      <a:pos x="138" y="226"/>
                    </a:cxn>
                    <a:cxn ang="0">
                      <a:pos x="150" y="219"/>
                    </a:cxn>
                    <a:cxn ang="0">
                      <a:pos x="153" y="203"/>
                    </a:cxn>
                    <a:cxn ang="0">
                      <a:pos x="166" y="195"/>
                    </a:cxn>
                    <a:cxn ang="0">
                      <a:pos x="185" y="181"/>
                    </a:cxn>
                    <a:cxn ang="0">
                      <a:pos x="198" y="163"/>
                    </a:cxn>
                    <a:cxn ang="0">
                      <a:pos x="204" y="132"/>
                    </a:cxn>
                    <a:cxn ang="0">
                      <a:pos x="194" y="111"/>
                    </a:cxn>
                    <a:cxn ang="0">
                      <a:pos x="181" y="101"/>
                    </a:cxn>
                    <a:cxn ang="0">
                      <a:pos x="172" y="79"/>
                    </a:cxn>
                    <a:cxn ang="0">
                      <a:pos x="183" y="59"/>
                    </a:cxn>
                    <a:cxn ang="0">
                      <a:pos x="207" y="31"/>
                    </a:cxn>
                    <a:cxn ang="0">
                      <a:pos x="194" y="19"/>
                    </a:cxn>
                    <a:cxn ang="0">
                      <a:pos x="182" y="32"/>
                    </a:cxn>
                    <a:cxn ang="0">
                      <a:pos x="171" y="39"/>
                    </a:cxn>
                    <a:cxn ang="0">
                      <a:pos x="161" y="24"/>
                    </a:cxn>
                    <a:cxn ang="0">
                      <a:pos x="155" y="9"/>
                    </a:cxn>
                    <a:cxn ang="0">
                      <a:pos x="138" y="0"/>
                    </a:cxn>
                    <a:cxn ang="0">
                      <a:pos x="115" y="2"/>
                    </a:cxn>
                    <a:cxn ang="0">
                      <a:pos x="91" y="13"/>
                    </a:cxn>
                    <a:cxn ang="0">
                      <a:pos x="79" y="24"/>
                    </a:cxn>
                    <a:cxn ang="0">
                      <a:pos x="73" y="31"/>
                    </a:cxn>
                    <a:cxn ang="0">
                      <a:pos x="62" y="41"/>
                    </a:cxn>
                    <a:cxn ang="0">
                      <a:pos x="51" y="55"/>
                    </a:cxn>
                    <a:cxn ang="0">
                      <a:pos x="58" y="61"/>
                    </a:cxn>
                    <a:cxn ang="0">
                      <a:pos x="52" y="101"/>
                    </a:cxn>
                    <a:cxn ang="0">
                      <a:pos x="56" y="134"/>
                    </a:cxn>
                    <a:cxn ang="0">
                      <a:pos x="59" y="147"/>
                    </a:cxn>
                    <a:cxn ang="0">
                      <a:pos x="49" y="185"/>
                    </a:cxn>
                    <a:cxn ang="0">
                      <a:pos x="27" y="208"/>
                    </a:cxn>
                    <a:cxn ang="0">
                      <a:pos x="14" y="217"/>
                    </a:cxn>
                    <a:cxn ang="0">
                      <a:pos x="3" y="226"/>
                    </a:cxn>
                    <a:cxn ang="0">
                      <a:pos x="3" y="234"/>
                    </a:cxn>
                    <a:cxn ang="0">
                      <a:pos x="14" y="272"/>
                    </a:cxn>
                    <a:cxn ang="0">
                      <a:pos x="37" y="285"/>
                    </a:cxn>
                    <a:cxn ang="0">
                      <a:pos x="46" y="323"/>
                    </a:cxn>
                    <a:cxn ang="0">
                      <a:pos x="89" y="348"/>
                    </a:cxn>
                    <a:cxn ang="0">
                      <a:pos x="91" y="349"/>
                    </a:cxn>
                    <a:cxn ang="0">
                      <a:pos x="110" y="459"/>
                    </a:cxn>
                  </a:cxnLst>
                  <a:rect l="0" t="0" r="r" b="b"/>
                  <a:pathLst>
                    <a:path w="218" h="462">
                      <a:moveTo>
                        <a:pt x="111" y="462"/>
                      </a:moveTo>
                      <a:lnTo>
                        <a:pt x="123" y="461"/>
                      </a:lnTo>
                      <a:lnTo>
                        <a:pt x="135" y="452"/>
                      </a:lnTo>
                      <a:lnTo>
                        <a:pt x="145" y="444"/>
                      </a:lnTo>
                      <a:lnTo>
                        <a:pt x="151" y="434"/>
                      </a:lnTo>
                      <a:lnTo>
                        <a:pt x="151" y="424"/>
                      </a:lnTo>
                      <a:lnTo>
                        <a:pt x="145" y="396"/>
                      </a:lnTo>
                      <a:lnTo>
                        <a:pt x="147" y="387"/>
                      </a:lnTo>
                      <a:lnTo>
                        <a:pt x="151" y="379"/>
                      </a:lnTo>
                      <a:lnTo>
                        <a:pt x="164" y="373"/>
                      </a:lnTo>
                      <a:lnTo>
                        <a:pt x="174" y="365"/>
                      </a:lnTo>
                      <a:lnTo>
                        <a:pt x="178" y="355"/>
                      </a:lnTo>
                      <a:lnTo>
                        <a:pt x="207" y="336"/>
                      </a:lnTo>
                      <a:lnTo>
                        <a:pt x="213" y="331"/>
                      </a:lnTo>
                      <a:lnTo>
                        <a:pt x="218" y="320"/>
                      </a:lnTo>
                      <a:lnTo>
                        <a:pt x="217" y="284"/>
                      </a:lnTo>
                      <a:lnTo>
                        <a:pt x="218" y="281"/>
                      </a:lnTo>
                      <a:lnTo>
                        <a:pt x="212" y="277"/>
                      </a:lnTo>
                      <a:lnTo>
                        <a:pt x="208" y="278"/>
                      </a:lnTo>
                      <a:lnTo>
                        <a:pt x="202" y="278"/>
                      </a:lnTo>
                      <a:lnTo>
                        <a:pt x="198" y="273"/>
                      </a:lnTo>
                      <a:lnTo>
                        <a:pt x="198" y="269"/>
                      </a:lnTo>
                      <a:lnTo>
                        <a:pt x="191" y="251"/>
                      </a:lnTo>
                      <a:lnTo>
                        <a:pt x="186" y="251"/>
                      </a:lnTo>
                      <a:lnTo>
                        <a:pt x="177" y="257"/>
                      </a:lnTo>
                      <a:lnTo>
                        <a:pt x="172" y="252"/>
                      </a:lnTo>
                      <a:lnTo>
                        <a:pt x="170" y="246"/>
                      </a:lnTo>
                      <a:lnTo>
                        <a:pt x="164" y="249"/>
                      </a:lnTo>
                      <a:lnTo>
                        <a:pt x="159" y="249"/>
                      </a:lnTo>
                      <a:lnTo>
                        <a:pt x="153" y="246"/>
                      </a:lnTo>
                      <a:lnTo>
                        <a:pt x="142" y="239"/>
                      </a:lnTo>
                      <a:lnTo>
                        <a:pt x="138" y="226"/>
                      </a:lnTo>
                      <a:lnTo>
                        <a:pt x="138" y="215"/>
                      </a:lnTo>
                      <a:lnTo>
                        <a:pt x="150" y="219"/>
                      </a:lnTo>
                      <a:lnTo>
                        <a:pt x="150" y="210"/>
                      </a:lnTo>
                      <a:lnTo>
                        <a:pt x="153" y="203"/>
                      </a:lnTo>
                      <a:lnTo>
                        <a:pt x="160" y="201"/>
                      </a:lnTo>
                      <a:lnTo>
                        <a:pt x="166" y="195"/>
                      </a:lnTo>
                      <a:lnTo>
                        <a:pt x="172" y="192"/>
                      </a:lnTo>
                      <a:lnTo>
                        <a:pt x="185" y="181"/>
                      </a:lnTo>
                      <a:lnTo>
                        <a:pt x="192" y="174"/>
                      </a:lnTo>
                      <a:lnTo>
                        <a:pt x="198" y="163"/>
                      </a:lnTo>
                      <a:lnTo>
                        <a:pt x="207" y="140"/>
                      </a:lnTo>
                      <a:lnTo>
                        <a:pt x="204" y="132"/>
                      </a:lnTo>
                      <a:lnTo>
                        <a:pt x="202" y="116"/>
                      </a:lnTo>
                      <a:lnTo>
                        <a:pt x="194" y="111"/>
                      </a:lnTo>
                      <a:lnTo>
                        <a:pt x="191" y="104"/>
                      </a:lnTo>
                      <a:lnTo>
                        <a:pt x="181" y="101"/>
                      </a:lnTo>
                      <a:lnTo>
                        <a:pt x="176" y="95"/>
                      </a:lnTo>
                      <a:lnTo>
                        <a:pt x="172" y="79"/>
                      </a:lnTo>
                      <a:lnTo>
                        <a:pt x="175" y="66"/>
                      </a:lnTo>
                      <a:lnTo>
                        <a:pt x="183" y="59"/>
                      </a:lnTo>
                      <a:lnTo>
                        <a:pt x="194" y="55"/>
                      </a:lnTo>
                      <a:lnTo>
                        <a:pt x="207" y="31"/>
                      </a:lnTo>
                      <a:lnTo>
                        <a:pt x="201" y="19"/>
                      </a:lnTo>
                      <a:lnTo>
                        <a:pt x="194" y="19"/>
                      </a:lnTo>
                      <a:lnTo>
                        <a:pt x="188" y="27"/>
                      </a:lnTo>
                      <a:lnTo>
                        <a:pt x="182" y="32"/>
                      </a:lnTo>
                      <a:lnTo>
                        <a:pt x="175" y="35"/>
                      </a:lnTo>
                      <a:lnTo>
                        <a:pt x="171" y="39"/>
                      </a:lnTo>
                      <a:lnTo>
                        <a:pt x="160" y="35"/>
                      </a:lnTo>
                      <a:lnTo>
                        <a:pt x="161" y="24"/>
                      </a:lnTo>
                      <a:lnTo>
                        <a:pt x="156" y="15"/>
                      </a:lnTo>
                      <a:lnTo>
                        <a:pt x="155" y="9"/>
                      </a:lnTo>
                      <a:lnTo>
                        <a:pt x="156" y="7"/>
                      </a:lnTo>
                      <a:lnTo>
                        <a:pt x="138" y="0"/>
                      </a:lnTo>
                      <a:lnTo>
                        <a:pt x="128" y="0"/>
                      </a:lnTo>
                      <a:lnTo>
                        <a:pt x="115" y="2"/>
                      </a:lnTo>
                      <a:lnTo>
                        <a:pt x="104" y="7"/>
                      </a:lnTo>
                      <a:lnTo>
                        <a:pt x="91" y="13"/>
                      </a:lnTo>
                      <a:lnTo>
                        <a:pt x="83" y="19"/>
                      </a:lnTo>
                      <a:lnTo>
                        <a:pt x="79" y="24"/>
                      </a:lnTo>
                      <a:lnTo>
                        <a:pt x="75" y="25"/>
                      </a:lnTo>
                      <a:lnTo>
                        <a:pt x="73" y="31"/>
                      </a:lnTo>
                      <a:lnTo>
                        <a:pt x="68" y="35"/>
                      </a:lnTo>
                      <a:lnTo>
                        <a:pt x="62" y="41"/>
                      </a:lnTo>
                      <a:lnTo>
                        <a:pt x="53" y="50"/>
                      </a:lnTo>
                      <a:lnTo>
                        <a:pt x="51" y="55"/>
                      </a:lnTo>
                      <a:lnTo>
                        <a:pt x="57" y="57"/>
                      </a:lnTo>
                      <a:lnTo>
                        <a:pt x="58" y="61"/>
                      </a:lnTo>
                      <a:lnTo>
                        <a:pt x="53" y="93"/>
                      </a:lnTo>
                      <a:lnTo>
                        <a:pt x="52" y="101"/>
                      </a:lnTo>
                      <a:lnTo>
                        <a:pt x="54" y="111"/>
                      </a:lnTo>
                      <a:lnTo>
                        <a:pt x="56" y="134"/>
                      </a:lnTo>
                      <a:lnTo>
                        <a:pt x="59" y="140"/>
                      </a:lnTo>
                      <a:lnTo>
                        <a:pt x="59" y="147"/>
                      </a:lnTo>
                      <a:lnTo>
                        <a:pt x="53" y="171"/>
                      </a:lnTo>
                      <a:lnTo>
                        <a:pt x="49" y="185"/>
                      </a:lnTo>
                      <a:lnTo>
                        <a:pt x="30" y="197"/>
                      </a:lnTo>
                      <a:lnTo>
                        <a:pt x="27" y="208"/>
                      </a:lnTo>
                      <a:lnTo>
                        <a:pt x="19" y="212"/>
                      </a:lnTo>
                      <a:lnTo>
                        <a:pt x="14" y="217"/>
                      </a:lnTo>
                      <a:lnTo>
                        <a:pt x="13" y="220"/>
                      </a:lnTo>
                      <a:lnTo>
                        <a:pt x="3" y="226"/>
                      </a:lnTo>
                      <a:lnTo>
                        <a:pt x="0" y="226"/>
                      </a:lnTo>
                      <a:lnTo>
                        <a:pt x="3" y="234"/>
                      </a:lnTo>
                      <a:lnTo>
                        <a:pt x="8" y="246"/>
                      </a:lnTo>
                      <a:lnTo>
                        <a:pt x="14" y="272"/>
                      </a:lnTo>
                      <a:lnTo>
                        <a:pt x="32" y="279"/>
                      </a:lnTo>
                      <a:lnTo>
                        <a:pt x="37" y="285"/>
                      </a:lnTo>
                      <a:lnTo>
                        <a:pt x="46" y="305"/>
                      </a:lnTo>
                      <a:lnTo>
                        <a:pt x="46" y="323"/>
                      </a:lnTo>
                      <a:lnTo>
                        <a:pt x="64" y="336"/>
                      </a:lnTo>
                      <a:lnTo>
                        <a:pt x="89" y="348"/>
                      </a:lnTo>
                      <a:lnTo>
                        <a:pt x="91" y="348"/>
                      </a:lnTo>
                      <a:lnTo>
                        <a:pt x="91" y="349"/>
                      </a:lnTo>
                      <a:lnTo>
                        <a:pt x="105" y="422"/>
                      </a:lnTo>
                      <a:lnTo>
                        <a:pt x="110" y="459"/>
                      </a:lnTo>
                      <a:lnTo>
                        <a:pt x="111" y="46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8" name="Freeform 164"/>
                <p:cNvSpPr>
                  <a:spLocks noChangeAspect="1"/>
                </p:cNvSpPr>
                <p:nvPr/>
              </p:nvSpPr>
              <p:spPr bwMode="gray">
                <a:xfrm>
                  <a:off x="5187155" y="3115022"/>
                  <a:ext cx="195263" cy="192088"/>
                </a:xfrm>
                <a:custGeom>
                  <a:avLst/>
                  <a:gdLst/>
                  <a:ahLst/>
                  <a:cxnLst>
                    <a:cxn ang="0">
                      <a:pos x="24" y="438"/>
                    </a:cxn>
                    <a:cxn ang="0">
                      <a:pos x="24" y="265"/>
                    </a:cxn>
                    <a:cxn ang="0">
                      <a:pos x="7" y="146"/>
                    </a:cxn>
                    <a:cxn ang="0">
                      <a:pos x="1" y="120"/>
                    </a:cxn>
                    <a:cxn ang="0">
                      <a:pos x="3" y="90"/>
                    </a:cxn>
                    <a:cxn ang="0">
                      <a:pos x="15" y="74"/>
                    </a:cxn>
                    <a:cxn ang="0">
                      <a:pos x="7" y="22"/>
                    </a:cxn>
                    <a:cxn ang="0">
                      <a:pos x="18" y="2"/>
                    </a:cxn>
                    <a:cxn ang="0">
                      <a:pos x="35" y="8"/>
                    </a:cxn>
                    <a:cxn ang="0">
                      <a:pos x="91" y="7"/>
                    </a:cxn>
                    <a:cxn ang="0">
                      <a:pos x="153" y="27"/>
                    </a:cxn>
                    <a:cxn ang="0">
                      <a:pos x="185" y="38"/>
                    </a:cxn>
                    <a:cxn ang="0">
                      <a:pos x="228" y="45"/>
                    </a:cxn>
                    <a:cxn ang="0">
                      <a:pos x="269" y="40"/>
                    </a:cxn>
                    <a:cxn ang="0">
                      <a:pos x="311" y="13"/>
                    </a:cxn>
                    <a:cxn ang="0">
                      <a:pos x="336" y="8"/>
                    </a:cxn>
                    <a:cxn ang="0">
                      <a:pos x="322" y="20"/>
                    </a:cxn>
                    <a:cxn ang="0">
                      <a:pos x="349" y="13"/>
                    </a:cxn>
                    <a:cxn ang="0">
                      <a:pos x="365" y="11"/>
                    </a:cxn>
                    <a:cxn ang="0">
                      <a:pos x="400" y="6"/>
                    </a:cxn>
                    <a:cxn ang="0">
                      <a:pos x="408" y="16"/>
                    </a:cxn>
                    <a:cxn ang="0">
                      <a:pos x="426" y="28"/>
                    </a:cxn>
                    <a:cxn ang="0">
                      <a:pos x="447" y="40"/>
                    </a:cxn>
                    <a:cxn ang="0">
                      <a:pos x="463" y="34"/>
                    </a:cxn>
                    <a:cxn ang="0">
                      <a:pos x="510" y="29"/>
                    </a:cxn>
                    <a:cxn ang="0">
                      <a:pos x="523" y="35"/>
                    </a:cxn>
                    <a:cxn ang="0">
                      <a:pos x="561" y="144"/>
                    </a:cxn>
                    <a:cxn ang="0">
                      <a:pos x="539" y="211"/>
                    </a:cxn>
                    <a:cxn ang="0">
                      <a:pos x="538" y="234"/>
                    </a:cxn>
                    <a:cxn ang="0">
                      <a:pos x="518" y="242"/>
                    </a:cxn>
                    <a:cxn ang="0">
                      <a:pos x="486" y="207"/>
                    </a:cxn>
                    <a:cxn ang="0">
                      <a:pos x="473" y="175"/>
                    </a:cxn>
                    <a:cxn ang="0">
                      <a:pos x="454" y="144"/>
                    </a:cxn>
                    <a:cxn ang="0">
                      <a:pos x="440" y="109"/>
                    </a:cxn>
                    <a:cxn ang="0">
                      <a:pos x="436" y="104"/>
                    </a:cxn>
                    <a:cxn ang="0">
                      <a:pos x="429" y="119"/>
                    </a:cxn>
                    <a:cxn ang="0">
                      <a:pos x="437" y="143"/>
                    </a:cxn>
                    <a:cxn ang="0">
                      <a:pos x="441" y="167"/>
                    </a:cxn>
                    <a:cxn ang="0">
                      <a:pos x="475" y="223"/>
                    </a:cxn>
                    <a:cxn ang="0">
                      <a:pos x="490" y="256"/>
                    </a:cxn>
                    <a:cxn ang="0">
                      <a:pos x="512" y="304"/>
                    </a:cxn>
                    <a:cxn ang="0">
                      <a:pos x="530" y="346"/>
                    </a:cxn>
                    <a:cxn ang="0">
                      <a:pos x="558" y="401"/>
                    </a:cxn>
                    <a:cxn ang="0">
                      <a:pos x="578" y="444"/>
                    </a:cxn>
                    <a:cxn ang="0">
                      <a:pos x="608" y="471"/>
                    </a:cxn>
                    <a:cxn ang="0">
                      <a:pos x="598" y="476"/>
                    </a:cxn>
                    <a:cxn ang="0">
                      <a:pos x="598" y="488"/>
                    </a:cxn>
                    <a:cxn ang="0">
                      <a:pos x="581" y="545"/>
                    </a:cxn>
                    <a:cxn ang="0">
                      <a:pos x="526" y="578"/>
                    </a:cxn>
                    <a:cxn ang="0">
                      <a:pos x="473" y="592"/>
                    </a:cxn>
                    <a:cxn ang="0">
                      <a:pos x="378" y="579"/>
                    </a:cxn>
                    <a:cxn ang="0">
                      <a:pos x="366" y="590"/>
                    </a:cxn>
                    <a:cxn ang="0">
                      <a:pos x="233" y="590"/>
                    </a:cxn>
                    <a:cxn ang="0">
                      <a:pos x="77" y="590"/>
                    </a:cxn>
                  </a:cxnLst>
                  <a:rect l="0" t="0" r="r" b="b"/>
                  <a:pathLst>
                    <a:path w="612" h="605">
                      <a:moveTo>
                        <a:pt x="24" y="552"/>
                      </a:moveTo>
                      <a:lnTo>
                        <a:pt x="24" y="496"/>
                      </a:lnTo>
                      <a:lnTo>
                        <a:pt x="24" y="438"/>
                      </a:lnTo>
                      <a:lnTo>
                        <a:pt x="24" y="382"/>
                      </a:lnTo>
                      <a:lnTo>
                        <a:pt x="24" y="324"/>
                      </a:lnTo>
                      <a:lnTo>
                        <a:pt x="24" y="265"/>
                      </a:lnTo>
                      <a:lnTo>
                        <a:pt x="24" y="207"/>
                      </a:lnTo>
                      <a:lnTo>
                        <a:pt x="24" y="164"/>
                      </a:lnTo>
                      <a:lnTo>
                        <a:pt x="7" y="146"/>
                      </a:lnTo>
                      <a:lnTo>
                        <a:pt x="10" y="133"/>
                      </a:lnTo>
                      <a:lnTo>
                        <a:pt x="8" y="130"/>
                      </a:lnTo>
                      <a:lnTo>
                        <a:pt x="1" y="120"/>
                      </a:lnTo>
                      <a:lnTo>
                        <a:pt x="0" y="99"/>
                      </a:lnTo>
                      <a:lnTo>
                        <a:pt x="0" y="95"/>
                      </a:lnTo>
                      <a:lnTo>
                        <a:pt x="3" y="90"/>
                      </a:lnTo>
                      <a:lnTo>
                        <a:pt x="13" y="86"/>
                      </a:lnTo>
                      <a:lnTo>
                        <a:pt x="13" y="83"/>
                      </a:lnTo>
                      <a:lnTo>
                        <a:pt x="15" y="74"/>
                      </a:lnTo>
                      <a:lnTo>
                        <a:pt x="12" y="57"/>
                      </a:lnTo>
                      <a:lnTo>
                        <a:pt x="11" y="30"/>
                      </a:lnTo>
                      <a:lnTo>
                        <a:pt x="7" y="22"/>
                      </a:lnTo>
                      <a:lnTo>
                        <a:pt x="7" y="19"/>
                      </a:lnTo>
                      <a:lnTo>
                        <a:pt x="15" y="11"/>
                      </a:lnTo>
                      <a:lnTo>
                        <a:pt x="18" y="2"/>
                      </a:lnTo>
                      <a:lnTo>
                        <a:pt x="26" y="0"/>
                      </a:lnTo>
                      <a:lnTo>
                        <a:pt x="28" y="6"/>
                      </a:lnTo>
                      <a:lnTo>
                        <a:pt x="35" y="8"/>
                      </a:lnTo>
                      <a:lnTo>
                        <a:pt x="54" y="3"/>
                      </a:lnTo>
                      <a:lnTo>
                        <a:pt x="67" y="3"/>
                      </a:lnTo>
                      <a:lnTo>
                        <a:pt x="91" y="7"/>
                      </a:lnTo>
                      <a:lnTo>
                        <a:pt x="123" y="12"/>
                      </a:lnTo>
                      <a:lnTo>
                        <a:pt x="142" y="19"/>
                      </a:lnTo>
                      <a:lnTo>
                        <a:pt x="153" y="27"/>
                      </a:lnTo>
                      <a:lnTo>
                        <a:pt x="169" y="29"/>
                      </a:lnTo>
                      <a:lnTo>
                        <a:pt x="177" y="31"/>
                      </a:lnTo>
                      <a:lnTo>
                        <a:pt x="185" y="38"/>
                      </a:lnTo>
                      <a:lnTo>
                        <a:pt x="201" y="38"/>
                      </a:lnTo>
                      <a:lnTo>
                        <a:pt x="214" y="39"/>
                      </a:lnTo>
                      <a:lnTo>
                        <a:pt x="228" y="45"/>
                      </a:lnTo>
                      <a:lnTo>
                        <a:pt x="239" y="52"/>
                      </a:lnTo>
                      <a:lnTo>
                        <a:pt x="255" y="47"/>
                      </a:lnTo>
                      <a:lnTo>
                        <a:pt x="269" y="40"/>
                      </a:lnTo>
                      <a:lnTo>
                        <a:pt x="285" y="28"/>
                      </a:lnTo>
                      <a:lnTo>
                        <a:pt x="301" y="20"/>
                      </a:lnTo>
                      <a:lnTo>
                        <a:pt x="311" y="13"/>
                      </a:lnTo>
                      <a:lnTo>
                        <a:pt x="324" y="12"/>
                      </a:lnTo>
                      <a:lnTo>
                        <a:pt x="334" y="8"/>
                      </a:lnTo>
                      <a:lnTo>
                        <a:pt x="336" y="8"/>
                      </a:lnTo>
                      <a:lnTo>
                        <a:pt x="336" y="11"/>
                      </a:lnTo>
                      <a:lnTo>
                        <a:pt x="324" y="16"/>
                      </a:lnTo>
                      <a:lnTo>
                        <a:pt x="322" y="20"/>
                      </a:lnTo>
                      <a:lnTo>
                        <a:pt x="324" y="20"/>
                      </a:lnTo>
                      <a:lnTo>
                        <a:pt x="344" y="17"/>
                      </a:lnTo>
                      <a:lnTo>
                        <a:pt x="349" y="13"/>
                      </a:lnTo>
                      <a:lnTo>
                        <a:pt x="354" y="7"/>
                      </a:lnTo>
                      <a:lnTo>
                        <a:pt x="361" y="11"/>
                      </a:lnTo>
                      <a:lnTo>
                        <a:pt x="365" y="11"/>
                      </a:lnTo>
                      <a:lnTo>
                        <a:pt x="388" y="11"/>
                      </a:lnTo>
                      <a:lnTo>
                        <a:pt x="390" y="11"/>
                      </a:lnTo>
                      <a:lnTo>
                        <a:pt x="400" y="6"/>
                      </a:lnTo>
                      <a:lnTo>
                        <a:pt x="401" y="8"/>
                      </a:lnTo>
                      <a:lnTo>
                        <a:pt x="405" y="14"/>
                      </a:lnTo>
                      <a:lnTo>
                        <a:pt x="408" y="16"/>
                      </a:lnTo>
                      <a:lnTo>
                        <a:pt x="411" y="20"/>
                      </a:lnTo>
                      <a:lnTo>
                        <a:pt x="416" y="24"/>
                      </a:lnTo>
                      <a:lnTo>
                        <a:pt x="426" y="28"/>
                      </a:lnTo>
                      <a:lnTo>
                        <a:pt x="431" y="35"/>
                      </a:lnTo>
                      <a:lnTo>
                        <a:pt x="435" y="40"/>
                      </a:lnTo>
                      <a:lnTo>
                        <a:pt x="447" y="40"/>
                      </a:lnTo>
                      <a:lnTo>
                        <a:pt x="456" y="39"/>
                      </a:lnTo>
                      <a:lnTo>
                        <a:pt x="459" y="35"/>
                      </a:lnTo>
                      <a:lnTo>
                        <a:pt x="463" y="34"/>
                      </a:lnTo>
                      <a:lnTo>
                        <a:pt x="468" y="40"/>
                      </a:lnTo>
                      <a:lnTo>
                        <a:pt x="491" y="38"/>
                      </a:lnTo>
                      <a:lnTo>
                        <a:pt x="510" y="29"/>
                      </a:lnTo>
                      <a:lnTo>
                        <a:pt x="521" y="20"/>
                      </a:lnTo>
                      <a:lnTo>
                        <a:pt x="523" y="30"/>
                      </a:lnTo>
                      <a:lnTo>
                        <a:pt x="523" y="35"/>
                      </a:lnTo>
                      <a:lnTo>
                        <a:pt x="527" y="41"/>
                      </a:lnTo>
                      <a:lnTo>
                        <a:pt x="545" y="99"/>
                      </a:lnTo>
                      <a:lnTo>
                        <a:pt x="561" y="144"/>
                      </a:lnTo>
                      <a:lnTo>
                        <a:pt x="554" y="164"/>
                      </a:lnTo>
                      <a:lnTo>
                        <a:pt x="549" y="187"/>
                      </a:lnTo>
                      <a:lnTo>
                        <a:pt x="539" y="211"/>
                      </a:lnTo>
                      <a:lnTo>
                        <a:pt x="539" y="221"/>
                      </a:lnTo>
                      <a:lnTo>
                        <a:pt x="539" y="228"/>
                      </a:lnTo>
                      <a:lnTo>
                        <a:pt x="538" y="234"/>
                      </a:lnTo>
                      <a:lnTo>
                        <a:pt x="534" y="238"/>
                      </a:lnTo>
                      <a:lnTo>
                        <a:pt x="527" y="242"/>
                      </a:lnTo>
                      <a:lnTo>
                        <a:pt x="518" y="242"/>
                      </a:lnTo>
                      <a:lnTo>
                        <a:pt x="510" y="235"/>
                      </a:lnTo>
                      <a:lnTo>
                        <a:pt x="499" y="219"/>
                      </a:lnTo>
                      <a:lnTo>
                        <a:pt x="486" y="207"/>
                      </a:lnTo>
                      <a:lnTo>
                        <a:pt x="476" y="192"/>
                      </a:lnTo>
                      <a:lnTo>
                        <a:pt x="474" y="189"/>
                      </a:lnTo>
                      <a:lnTo>
                        <a:pt x="473" y="175"/>
                      </a:lnTo>
                      <a:lnTo>
                        <a:pt x="469" y="165"/>
                      </a:lnTo>
                      <a:lnTo>
                        <a:pt x="458" y="154"/>
                      </a:lnTo>
                      <a:lnTo>
                        <a:pt x="454" y="144"/>
                      </a:lnTo>
                      <a:lnTo>
                        <a:pt x="447" y="135"/>
                      </a:lnTo>
                      <a:lnTo>
                        <a:pt x="442" y="115"/>
                      </a:lnTo>
                      <a:lnTo>
                        <a:pt x="440" y="109"/>
                      </a:lnTo>
                      <a:lnTo>
                        <a:pt x="438" y="105"/>
                      </a:lnTo>
                      <a:lnTo>
                        <a:pt x="436" y="104"/>
                      </a:lnTo>
                      <a:lnTo>
                        <a:pt x="436" y="104"/>
                      </a:lnTo>
                      <a:lnTo>
                        <a:pt x="432" y="108"/>
                      </a:lnTo>
                      <a:lnTo>
                        <a:pt x="433" y="113"/>
                      </a:lnTo>
                      <a:lnTo>
                        <a:pt x="429" y="119"/>
                      </a:lnTo>
                      <a:lnTo>
                        <a:pt x="427" y="131"/>
                      </a:lnTo>
                      <a:lnTo>
                        <a:pt x="429" y="135"/>
                      </a:lnTo>
                      <a:lnTo>
                        <a:pt x="437" y="143"/>
                      </a:lnTo>
                      <a:lnTo>
                        <a:pt x="440" y="148"/>
                      </a:lnTo>
                      <a:lnTo>
                        <a:pt x="442" y="154"/>
                      </a:lnTo>
                      <a:lnTo>
                        <a:pt x="441" y="167"/>
                      </a:lnTo>
                      <a:lnTo>
                        <a:pt x="443" y="174"/>
                      </a:lnTo>
                      <a:lnTo>
                        <a:pt x="458" y="203"/>
                      </a:lnTo>
                      <a:lnTo>
                        <a:pt x="475" y="223"/>
                      </a:lnTo>
                      <a:lnTo>
                        <a:pt x="483" y="230"/>
                      </a:lnTo>
                      <a:lnTo>
                        <a:pt x="487" y="232"/>
                      </a:lnTo>
                      <a:lnTo>
                        <a:pt x="490" y="256"/>
                      </a:lnTo>
                      <a:lnTo>
                        <a:pt x="495" y="265"/>
                      </a:lnTo>
                      <a:lnTo>
                        <a:pt x="506" y="278"/>
                      </a:lnTo>
                      <a:lnTo>
                        <a:pt x="512" y="304"/>
                      </a:lnTo>
                      <a:lnTo>
                        <a:pt x="515" y="314"/>
                      </a:lnTo>
                      <a:lnTo>
                        <a:pt x="517" y="323"/>
                      </a:lnTo>
                      <a:lnTo>
                        <a:pt x="530" y="346"/>
                      </a:lnTo>
                      <a:lnTo>
                        <a:pt x="535" y="362"/>
                      </a:lnTo>
                      <a:lnTo>
                        <a:pt x="545" y="374"/>
                      </a:lnTo>
                      <a:lnTo>
                        <a:pt x="558" y="401"/>
                      </a:lnTo>
                      <a:lnTo>
                        <a:pt x="562" y="412"/>
                      </a:lnTo>
                      <a:lnTo>
                        <a:pt x="567" y="418"/>
                      </a:lnTo>
                      <a:lnTo>
                        <a:pt x="578" y="444"/>
                      </a:lnTo>
                      <a:lnTo>
                        <a:pt x="588" y="455"/>
                      </a:lnTo>
                      <a:lnTo>
                        <a:pt x="604" y="469"/>
                      </a:lnTo>
                      <a:lnTo>
                        <a:pt x="608" y="471"/>
                      </a:lnTo>
                      <a:lnTo>
                        <a:pt x="612" y="476"/>
                      </a:lnTo>
                      <a:lnTo>
                        <a:pt x="612" y="479"/>
                      </a:lnTo>
                      <a:lnTo>
                        <a:pt x="598" y="476"/>
                      </a:lnTo>
                      <a:lnTo>
                        <a:pt x="596" y="476"/>
                      </a:lnTo>
                      <a:lnTo>
                        <a:pt x="594" y="479"/>
                      </a:lnTo>
                      <a:lnTo>
                        <a:pt x="598" y="488"/>
                      </a:lnTo>
                      <a:lnTo>
                        <a:pt x="599" y="513"/>
                      </a:lnTo>
                      <a:lnTo>
                        <a:pt x="603" y="525"/>
                      </a:lnTo>
                      <a:lnTo>
                        <a:pt x="581" y="545"/>
                      </a:lnTo>
                      <a:lnTo>
                        <a:pt x="567" y="540"/>
                      </a:lnTo>
                      <a:lnTo>
                        <a:pt x="555" y="571"/>
                      </a:lnTo>
                      <a:lnTo>
                        <a:pt x="526" y="578"/>
                      </a:lnTo>
                      <a:lnTo>
                        <a:pt x="518" y="603"/>
                      </a:lnTo>
                      <a:lnTo>
                        <a:pt x="491" y="605"/>
                      </a:lnTo>
                      <a:lnTo>
                        <a:pt x="473" y="592"/>
                      </a:lnTo>
                      <a:lnTo>
                        <a:pt x="376" y="590"/>
                      </a:lnTo>
                      <a:lnTo>
                        <a:pt x="381" y="579"/>
                      </a:lnTo>
                      <a:lnTo>
                        <a:pt x="378" y="579"/>
                      </a:lnTo>
                      <a:lnTo>
                        <a:pt x="376" y="578"/>
                      </a:lnTo>
                      <a:lnTo>
                        <a:pt x="373" y="578"/>
                      </a:lnTo>
                      <a:lnTo>
                        <a:pt x="366" y="590"/>
                      </a:lnTo>
                      <a:lnTo>
                        <a:pt x="338" y="590"/>
                      </a:lnTo>
                      <a:lnTo>
                        <a:pt x="285" y="590"/>
                      </a:lnTo>
                      <a:lnTo>
                        <a:pt x="233" y="590"/>
                      </a:lnTo>
                      <a:lnTo>
                        <a:pt x="180" y="590"/>
                      </a:lnTo>
                      <a:lnTo>
                        <a:pt x="129" y="590"/>
                      </a:lnTo>
                      <a:lnTo>
                        <a:pt x="77" y="590"/>
                      </a:lnTo>
                      <a:lnTo>
                        <a:pt x="24" y="590"/>
                      </a:lnTo>
                      <a:lnTo>
                        <a:pt x="24" y="55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9" name="Freeform 165"/>
                <p:cNvSpPr>
                  <a:spLocks noChangeAspect="1"/>
                </p:cNvSpPr>
                <p:nvPr/>
              </p:nvSpPr>
              <p:spPr bwMode="gray">
                <a:xfrm>
                  <a:off x="4610893" y="2999134"/>
                  <a:ext cx="352425" cy="358775"/>
                </a:xfrm>
                <a:custGeom>
                  <a:avLst/>
                  <a:gdLst/>
                  <a:ahLst/>
                  <a:cxnLst>
                    <a:cxn ang="0">
                      <a:pos x="0" y="608"/>
                    </a:cxn>
                    <a:cxn ang="0">
                      <a:pos x="66" y="499"/>
                    </a:cxn>
                    <a:cxn ang="0">
                      <a:pos x="97" y="485"/>
                    </a:cxn>
                    <a:cxn ang="0">
                      <a:pos x="114" y="474"/>
                    </a:cxn>
                    <a:cxn ang="0">
                      <a:pos x="178" y="463"/>
                    </a:cxn>
                    <a:cxn ang="0">
                      <a:pos x="196" y="437"/>
                    </a:cxn>
                    <a:cxn ang="0">
                      <a:pos x="274" y="403"/>
                    </a:cxn>
                    <a:cxn ang="0">
                      <a:pos x="267" y="390"/>
                    </a:cxn>
                    <a:cxn ang="0">
                      <a:pos x="268" y="372"/>
                    </a:cxn>
                    <a:cxn ang="0">
                      <a:pos x="268" y="355"/>
                    </a:cxn>
                    <a:cxn ang="0">
                      <a:pos x="308" y="348"/>
                    </a:cxn>
                    <a:cxn ang="0">
                      <a:pos x="316" y="328"/>
                    </a:cxn>
                    <a:cxn ang="0">
                      <a:pos x="371" y="324"/>
                    </a:cxn>
                    <a:cxn ang="0">
                      <a:pos x="409" y="327"/>
                    </a:cxn>
                    <a:cxn ang="0">
                      <a:pos x="416" y="304"/>
                    </a:cxn>
                    <a:cxn ang="0">
                      <a:pos x="393" y="268"/>
                    </a:cxn>
                    <a:cxn ang="0">
                      <a:pos x="391" y="238"/>
                    </a:cxn>
                    <a:cxn ang="0">
                      <a:pos x="387" y="204"/>
                    </a:cxn>
                    <a:cxn ang="0">
                      <a:pos x="381" y="167"/>
                    </a:cxn>
                    <a:cxn ang="0">
                      <a:pos x="373" y="155"/>
                    </a:cxn>
                    <a:cxn ang="0">
                      <a:pos x="371" y="137"/>
                    </a:cxn>
                    <a:cxn ang="0">
                      <a:pos x="438" y="91"/>
                    </a:cxn>
                    <a:cxn ang="0">
                      <a:pos x="484" y="73"/>
                    </a:cxn>
                    <a:cxn ang="0">
                      <a:pos x="543" y="41"/>
                    </a:cxn>
                    <a:cxn ang="0">
                      <a:pos x="640" y="20"/>
                    </a:cxn>
                    <a:cxn ang="0">
                      <a:pos x="689" y="14"/>
                    </a:cxn>
                    <a:cxn ang="0">
                      <a:pos x="764" y="27"/>
                    </a:cxn>
                    <a:cxn ang="0">
                      <a:pos x="819" y="0"/>
                    </a:cxn>
                    <a:cxn ang="0">
                      <a:pos x="866" y="9"/>
                    </a:cxn>
                    <a:cxn ang="0">
                      <a:pos x="921" y="10"/>
                    </a:cxn>
                    <a:cxn ang="0">
                      <a:pos x="935" y="26"/>
                    </a:cxn>
                    <a:cxn ang="0">
                      <a:pos x="926" y="78"/>
                    </a:cxn>
                    <a:cxn ang="0">
                      <a:pos x="932" y="132"/>
                    </a:cxn>
                    <a:cxn ang="0">
                      <a:pos x="892" y="197"/>
                    </a:cxn>
                    <a:cxn ang="0">
                      <a:pos x="876" y="219"/>
                    </a:cxn>
                    <a:cxn ang="0">
                      <a:pos x="919" y="290"/>
                    </a:cxn>
                    <a:cxn ang="0">
                      <a:pos x="964" y="334"/>
                    </a:cxn>
                    <a:cxn ang="0">
                      <a:pos x="973" y="457"/>
                    </a:cxn>
                    <a:cxn ang="0">
                      <a:pos x="1001" y="554"/>
                    </a:cxn>
                    <a:cxn ang="0">
                      <a:pos x="999" y="684"/>
                    </a:cxn>
                    <a:cxn ang="0">
                      <a:pos x="1001" y="737"/>
                    </a:cxn>
                    <a:cxn ang="0">
                      <a:pos x="1048" y="801"/>
                    </a:cxn>
                    <a:cxn ang="0">
                      <a:pos x="1112" y="864"/>
                    </a:cxn>
                    <a:cxn ang="0">
                      <a:pos x="911" y="1005"/>
                    </a:cxn>
                    <a:cxn ang="0">
                      <a:pos x="704" y="1115"/>
                    </a:cxn>
                    <a:cxn ang="0">
                      <a:pos x="663" y="1129"/>
                    </a:cxn>
                    <a:cxn ang="0">
                      <a:pos x="645" y="1109"/>
                    </a:cxn>
                    <a:cxn ang="0">
                      <a:pos x="646" y="1092"/>
                    </a:cxn>
                    <a:cxn ang="0">
                      <a:pos x="644" y="1076"/>
                    </a:cxn>
                    <a:cxn ang="0">
                      <a:pos x="614" y="1064"/>
                    </a:cxn>
                    <a:cxn ang="0">
                      <a:pos x="585" y="1054"/>
                    </a:cxn>
                    <a:cxn ang="0">
                      <a:pos x="560" y="1032"/>
                    </a:cxn>
                    <a:cxn ang="0">
                      <a:pos x="532" y="1016"/>
                    </a:cxn>
                    <a:cxn ang="0">
                      <a:pos x="203" y="773"/>
                    </a:cxn>
                  </a:cxnLst>
                  <a:rect l="0" t="0" r="r" b="b"/>
                  <a:pathLst>
                    <a:path w="1112" h="1129">
                      <a:moveTo>
                        <a:pt x="203" y="773"/>
                      </a:moveTo>
                      <a:lnTo>
                        <a:pt x="126" y="722"/>
                      </a:lnTo>
                      <a:lnTo>
                        <a:pt x="67" y="684"/>
                      </a:lnTo>
                      <a:lnTo>
                        <a:pt x="0" y="640"/>
                      </a:lnTo>
                      <a:lnTo>
                        <a:pt x="0" y="608"/>
                      </a:lnTo>
                      <a:lnTo>
                        <a:pt x="0" y="539"/>
                      </a:lnTo>
                      <a:lnTo>
                        <a:pt x="26" y="519"/>
                      </a:lnTo>
                      <a:lnTo>
                        <a:pt x="47" y="505"/>
                      </a:lnTo>
                      <a:lnTo>
                        <a:pt x="59" y="505"/>
                      </a:lnTo>
                      <a:lnTo>
                        <a:pt x="66" y="499"/>
                      </a:lnTo>
                      <a:lnTo>
                        <a:pt x="72" y="495"/>
                      </a:lnTo>
                      <a:lnTo>
                        <a:pt x="79" y="489"/>
                      </a:lnTo>
                      <a:lnTo>
                        <a:pt x="83" y="485"/>
                      </a:lnTo>
                      <a:lnTo>
                        <a:pt x="90" y="487"/>
                      </a:lnTo>
                      <a:lnTo>
                        <a:pt x="97" y="485"/>
                      </a:lnTo>
                      <a:lnTo>
                        <a:pt x="102" y="488"/>
                      </a:lnTo>
                      <a:lnTo>
                        <a:pt x="110" y="488"/>
                      </a:lnTo>
                      <a:lnTo>
                        <a:pt x="113" y="487"/>
                      </a:lnTo>
                      <a:lnTo>
                        <a:pt x="113" y="478"/>
                      </a:lnTo>
                      <a:lnTo>
                        <a:pt x="114" y="474"/>
                      </a:lnTo>
                      <a:lnTo>
                        <a:pt x="131" y="476"/>
                      </a:lnTo>
                      <a:lnTo>
                        <a:pt x="136" y="473"/>
                      </a:lnTo>
                      <a:lnTo>
                        <a:pt x="145" y="473"/>
                      </a:lnTo>
                      <a:lnTo>
                        <a:pt x="161" y="471"/>
                      </a:lnTo>
                      <a:lnTo>
                        <a:pt x="178" y="463"/>
                      </a:lnTo>
                      <a:lnTo>
                        <a:pt x="184" y="458"/>
                      </a:lnTo>
                      <a:lnTo>
                        <a:pt x="190" y="453"/>
                      </a:lnTo>
                      <a:lnTo>
                        <a:pt x="193" y="447"/>
                      </a:lnTo>
                      <a:lnTo>
                        <a:pt x="193" y="445"/>
                      </a:lnTo>
                      <a:lnTo>
                        <a:pt x="196" y="437"/>
                      </a:lnTo>
                      <a:lnTo>
                        <a:pt x="206" y="430"/>
                      </a:lnTo>
                      <a:lnTo>
                        <a:pt x="221" y="424"/>
                      </a:lnTo>
                      <a:lnTo>
                        <a:pt x="227" y="424"/>
                      </a:lnTo>
                      <a:lnTo>
                        <a:pt x="253" y="407"/>
                      </a:lnTo>
                      <a:lnTo>
                        <a:pt x="274" y="403"/>
                      </a:lnTo>
                      <a:lnTo>
                        <a:pt x="276" y="399"/>
                      </a:lnTo>
                      <a:lnTo>
                        <a:pt x="275" y="396"/>
                      </a:lnTo>
                      <a:lnTo>
                        <a:pt x="270" y="392"/>
                      </a:lnTo>
                      <a:lnTo>
                        <a:pt x="269" y="390"/>
                      </a:lnTo>
                      <a:lnTo>
                        <a:pt x="267" y="390"/>
                      </a:lnTo>
                      <a:lnTo>
                        <a:pt x="264" y="391"/>
                      </a:lnTo>
                      <a:lnTo>
                        <a:pt x="263" y="391"/>
                      </a:lnTo>
                      <a:lnTo>
                        <a:pt x="264" y="380"/>
                      </a:lnTo>
                      <a:lnTo>
                        <a:pt x="269" y="375"/>
                      </a:lnTo>
                      <a:lnTo>
                        <a:pt x="268" y="372"/>
                      </a:lnTo>
                      <a:lnTo>
                        <a:pt x="263" y="372"/>
                      </a:lnTo>
                      <a:lnTo>
                        <a:pt x="262" y="370"/>
                      </a:lnTo>
                      <a:lnTo>
                        <a:pt x="262" y="364"/>
                      </a:lnTo>
                      <a:lnTo>
                        <a:pt x="263" y="359"/>
                      </a:lnTo>
                      <a:lnTo>
                        <a:pt x="268" y="355"/>
                      </a:lnTo>
                      <a:lnTo>
                        <a:pt x="273" y="355"/>
                      </a:lnTo>
                      <a:lnTo>
                        <a:pt x="280" y="356"/>
                      </a:lnTo>
                      <a:lnTo>
                        <a:pt x="287" y="355"/>
                      </a:lnTo>
                      <a:lnTo>
                        <a:pt x="295" y="354"/>
                      </a:lnTo>
                      <a:lnTo>
                        <a:pt x="308" y="348"/>
                      </a:lnTo>
                      <a:lnTo>
                        <a:pt x="311" y="345"/>
                      </a:lnTo>
                      <a:lnTo>
                        <a:pt x="312" y="339"/>
                      </a:lnTo>
                      <a:lnTo>
                        <a:pt x="311" y="334"/>
                      </a:lnTo>
                      <a:lnTo>
                        <a:pt x="313" y="329"/>
                      </a:lnTo>
                      <a:lnTo>
                        <a:pt x="316" y="328"/>
                      </a:lnTo>
                      <a:lnTo>
                        <a:pt x="323" y="331"/>
                      </a:lnTo>
                      <a:lnTo>
                        <a:pt x="327" y="329"/>
                      </a:lnTo>
                      <a:lnTo>
                        <a:pt x="330" y="327"/>
                      </a:lnTo>
                      <a:lnTo>
                        <a:pt x="340" y="324"/>
                      </a:lnTo>
                      <a:lnTo>
                        <a:pt x="371" y="324"/>
                      </a:lnTo>
                      <a:lnTo>
                        <a:pt x="376" y="323"/>
                      </a:lnTo>
                      <a:lnTo>
                        <a:pt x="387" y="324"/>
                      </a:lnTo>
                      <a:lnTo>
                        <a:pt x="399" y="324"/>
                      </a:lnTo>
                      <a:lnTo>
                        <a:pt x="407" y="328"/>
                      </a:lnTo>
                      <a:lnTo>
                        <a:pt x="409" y="327"/>
                      </a:lnTo>
                      <a:lnTo>
                        <a:pt x="409" y="324"/>
                      </a:lnTo>
                      <a:lnTo>
                        <a:pt x="407" y="320"/>
                      </a:lnTo>
                      <a:lnTo>
                        <a:pt x="408" y="313"/>
                      </a:lnTo>
                      <a:lnTo>
                        <a:pt x="411" y="306"/>
                      </a:lnTo>
                      <a:lnTo>
                        <a:pt x="416" y="304"/>
                      </a:lnTo>
                      <a:lnTo>
                        <a:pt x="416" y="302"/>
                      </a:lnTo>
                      <a:lnTo>
                        <a:pt x="409" y="297"/>
                      </a:lnTo>
                      <a:lnTo>
                        <a:pt x="400" y="289"/>
                      </a:lnTo>
                      <a:lnTo>
                        <a:pt x="393" y="274"/>
                      </a:lnTo>
                      <a:lnTo>
                        <a:pt x="393" y="268"/>
                      </a:lnTo>
                      <a:lnTo>
                        <a:pt x="391" y="261"/>
                      </a:lnTo>
                      <a:lnTo>
                        <a:pt x="388" y="253"/>
                      </a:lnTo>
                      <a:lnTo>
                        <a:pt x="389" y="248"/>
                      </a:lnTo>
                      <a:lnTo>
                        <a:pt x="391" y="242"/>
                      </a:lnTo>
                      <a:lnTo>
                        <a:pt x="391" y="238"/>
                      </a:lnTo>
                      <a:lnTo>
                        <a:pt x="391" y="234"/>
                      </a:lnTo>
                      <a:lnTo>
                        <a:pt x="383" y="226"/>
                      </a:lnTo>
                      <a:lnTo>
                        <a:pt x="386" y="223"/>
                      </a:lnTo>
                      <a:lnTo>
                        <a:pt x="386" y="213"/>
                      </a:lnTo>
                      <a:lnTo>
                        <a:pt x="387" y="204"/>
                      </a:lnTo>
                      <a:lnTo>
                        <a:pt x="384" y="193"/>
                      </a:lnTo>
                      <a:lnTo>
                        <a:pt x="382" y="186"/>
                      </a:lnTo>
                      <a:lnTo>
                        <a:pt x="386" y="178"/>
                      </a:lnTo>
                      <a:lnTo>
                        <a:pt x="380" y="170"/>
                      </a:lnTo>
                      <a:lnTo>
                        <a:pt x="381" y="167"/>
                      </a:lnTo>
                      <a:lnTo>
                        <a:pt x="382" y="167"/>
                      </a:lnTo>
                      <a:lnTo>
                        <a:pt x="383" y="165"/>
                      </a:lnTo>
                      <a:lnTo>
                        <a:pt x="381" y="161"/>
                      </a:lnTo>
                      <a:lnTo>
                        <a:pt x="377" y="160"/>
                      </a:lnTo>
                      <a:lnTo>
                        <a:pt x="373" y="155"/>
                      </a:lnTo>
                      <a:lnTo>
                        <a:pt x="372" y="153"/>
                      </a:lnTo>
                      <a:lnTo>
                        <a:pt x="366" y="148"/>
                      </a:lnTo>
                      <a:lnTo>
                        <a:pt x="364" y="143"/>
                      </a:lnTo>
                      <a:lnTo>
                        <a:pt x="364" y="138"/>
                      </a:lnTo>
                      <a:lnTo>
                        <a:pt x="371" y="137"/>
                      </a:lnTo>
                      <a:lnTo>
                        <a:pt x="384" y="132"/>
                      </a:lnTo>
                      <a:lnTo>
                        <a:pt x="399" y="123"/>
                      </a:lnTo>
                      <a:lnTo>
                        <a:pt x="418" y="100"/>
                      </a:lnTo>
                      <a:lnTo>
                        <a:pt x="429" y="92"/>
                      </a:lnTo>
                      <a:lnTo>
                        <a:pt x="438" y="91"/>
                      </a:lnTo>
                      <a:lnTo>
                        <a:pt x="445" y="92"/>
                      </a:lnTo>
                      <a:lnTo>
                        <a:pt x="456" y="82"/>
                      </a:lnTo>
                      <a:lnTo>
                        <a:pt x="467" y="87"/>
                      </a:lnTo>
                      <a:lnTo>
                        <a:pt x="478" y="82"/>
                      </a:lnTo>
                      <a:lnTo>
                        <a:pt x="484" y="73"/>
                      </a:lnTo>
                      <a:lnTo>
                        <a:pt x="491" y="65"/>
                      </a:lnTo>
                      <a:lnTo>
                        <a:pt x="497" y="62"/>
                      </a:lnTo>
                      <a:lnTo>
                        <a:pt x="505" y="59"/>
                      </a:lnTo>
                      <a:lnTo>
                        <a:pt x="516" y="51"/>
                      </a:lnTo>
                      <a:lnTo>
                        <a:pt x="543" y="41"/>
                      </a:lnTo>
                      <a:lnTo>
                        <a:pt x="555" y="37"/>
                      </a:lnTo>
                      <a:lnTo>
                        <a:pt x="608" y="33"/>
                      </a:lnTo>
                      <a:lnTo>
                        <a:pt x="620" y="33"/>
                      </a:lnTo>
                      <a:lnTo>
                        <a:pt x="630" y="28"/>
                      </a:lnTo>
                      <a:lnTo>
                        <a:pt x="640" y="20"/>
                      </a:lnTo>
                      <a:lnTo>
                        <a:pt x="646" y="22"/>
                      </a:lnTo>
                      <a:lnTo>
                        <a:pt x="658" y="21"/>
                      </a:lnTo>
                      <a:lnTo>
                        <a:pt x="663" y="24"/>
                      </a:lnTo>
                      <a:lnTo>
                        <a:pt x="673" y="21"/>
                      </a:lnTo>
                      <a:lnTo>
                        <a:pt x="689" y="14"/>
                      </a:lnTo>
                      <a:lnTo>
                        <a:pt x="705" y="14"/>
                      </a:lnTo>
                      <a:lnTo>
                        <a:pt x="720" y="12"/>
                      </a:lnTo>
                      <a:lnTo>
                        <a:pt x="744" y="15"/>
                      </a:lnTo>
                      <a:lnTo>
                        <a:pt x="753" y="24"/>
                      </a:lnTo>
                      <a:lnTo>
                        <a:pt x="764" y="27"/>
                      </a:lnTo>
                      <a:lnTo>
                        <a:pt x="775" y="25"/>
                      </a:lnTo>
                      <a:lnTo>
                        <a:pt x="784" y="20"/>
                      </a:lnTo>
                      <a:lnTo>
                        <a:pt x="801" y="16"/>
                      </a:lnTo>
                      <a:lnTo>
                        <a:pt x="812" y="12"/>
                      </a:lnTo>
                      <a:lnTo>
                        <a:pt x="819" y="0"/>
                      </a:lnTo>
                      <a:lnTo>
                        <a:pt x="832" y="4"/>
                      </a:lnTo>
                      <a:lnTo>
                        <a:pt x="840" y="10"/>
                      </a:lnTo>
                      <a:lnTo>
                        <a:pt x="846" y="10"/>
                      </a:lnTo>
                      <a:lnTo>
                        <a:pt x="855" y="14"/>
                      </a:lnTo>
                      <a:lnTo>
                        <a:pt x="866" y="9"/>
                      </a:lnTo>
                      <a:lnTo>
                        <a:pt x="872" y="1"/>
                      </a:lnTo>
                      <a:lnTo>
                        <a:pt x="892" y="9"/>
                      </a:lnTo>
                      <a:lnTo>
                        <a:pt x="900" y="15"/>
                      </a:lnTo>
                      <a:lnTo>
                        <a:pt x="913" y="14"/>
                      </a:lnTo>
                      <a:lnTo>
                        <a:pt x="921" y="10"/>
                      </a:lnTo>
                      <a:lnTo>
                        <a:pt x="935" y="12"/>
                      </a:lnTo>
                      <a:lnTo>
                        <a:pt x="948" y="10"/>
                      </a:lnTo>
                      <a:lnTo>
                        <a:pt x="946" y="16"/>
                      </a:lnTo>
                      <a:lnTo>
                        <a:pt x="941" y="20"/>
                      </a:lnTo>
                      <a:lnTo>
                        <a:pt x="935" y="26"/>
                      </a:lnTo>
                      <a:lnTo>
                        <a:pt x="926" y="35"/>
                      </a:lnTo>
                      <a:lnTo>
                        <a:pt x="924" y="40"/>
                      </a:lnTo>
                      <a:lnTo>
                        <a:pt x="930" y="42"/>
                      </a:lnTo>
                      <a:lnTo>
                        <a:pt x="931" y="46"/>
                      </a:lnTo>
                      <a:lnTo>
                        <a:pt x="926" y="78"/>
                      </a:lnTo>
                      <a:lnTo>
                        <a:pt x="925" y="86"/>
                      </a:lnTo>
                      <a:lnTo>
                        <a:pt x="927" y="96"/>
                      </a:lnTo>
                      <a:lnTo>
                        <a:pt x="929" y="119"/>
                      </a:lnTo>
                      <a:lnTo>
                        <a:pt x="932" y="125"/>
                      </a:lnTo>
                      <a:lnTo>
                        <a:pt x="932" y="132"/>
                      </a:lnTo>
                      <a:lnTo>
                        <a:pt x="926" y="156"/>
                      </a:lnTo>
                      <a:lnTo>
                        <a:pt x="922" y="170"/>
                      </a:lnTo>
                      <a:lnTo>
                        <a:pt x="903" y="182"/>
                      </a:lnTo>
                      <a:lnTo>
                        <a:pt x="900" y="193"/>
                      </a:lnTo>
                      <a:lnTo>
                        <a:pt x="892" y="197"/>
                      </a:lnTo>
                      <a:lnTo>
                        <a:pt x="887" y="202"/>
                      </a:lnTo>
                      <a:lnTo>
                        <a:pt x="886" y="205"/>
                      </a:lnTo>
                      <a:lnTo>
                        <a:pt x="876" y="211"/>
                      </a:lnTo>
                      <a:lnTo>
                        <a:pt x="873" y="211"/>
                      </a:lnTo>
                      <a:lnTo>
                        <a:pt x="876" y="219"/>
                      </a:lnTo>
                      <a:lnTo>
                        <a:pt x="881" y="231"/>
                      </a:lnTo>
                      <a:lnTo>
                        <a:pt x="887" y="257"/>
                      </a:lnTo>
                      <a:lnTo>
                        <a:pt x="905" y="264"/>
                      </a:lnTo>
                      <a:lnTo>
                        <a:pt x="910" y="270"/>
                      </a:lnTo>
                      <a:lnTo>
                        <a:pt x="919" y="290"/>
                      </a:lnTo>
                      <a:lnTo>
                        <a:pt x="919" y="308"/>
                      </a:lnTo>
                      <a:lnTo>
                        <a:pt x="937" y="321"/>
                      </a:lnTo>
                      <a:lnTo>
                        <a:pt x="962" y="333"/>
                      </a:lnTo>
                      <a:lnTo>
                        <a:pt x="964" y="333"/>
                      </a:lnTo>
                      <a:lnTo>
                        <a:pt x="964" y="334"/>
                      </a:lnTo>
                      <a:lnTo>
                        <a:pt x="978" y="407"/>
                      </a:lnTo>
                      <a:lnTo>
                        <a:pt x="983" y="444"/>
                      </a:lnTo>
                      <a:lnTo>
                        <a:pt x="984" y="447"/>
                      </a:lnTo>
                      <a:lnTo>
                        <a:pt x="983" y="450"/>
                      </a:lnTo>
                      <a:lnTo>
                        <a:pt x="973" y="457"/>
                      </a:lnTo>
                      <a:lnTo>
                        <a:pt x="972" y="473"/>
                      </a:lnTo>
                      <a:lnTo>
                        <a:pt x="983" y="487"/>
                      </a:lnTo>
                      <a:lnTo>
                        <a:pt x="995" y="509"/>
                      </a:lnTo>
                      <a:lnTo>
                        <a:pt x="1000" y="532"/>
                      </a:lnTo>
                      <a:lnTo>
                        <a:pt x="1001" y="554"/>
                      </a:lnTo>
                      <a:lnTo>
                        <a:pt x="1001" y="585"/>
                      </a:lnTo>
                      <a:lnTo>
                        <a:pt x="1004" y="593"/>
                      </a:lnTo>
                      <a:lnTo>
                        <a:pt x="1004" y="606"/>
                      </a:lnTo>
                      <a:lnTo>
                        <a:pt x="1000" y="628"/>
                      </a:lnTo>
                      <a:lnTo>
                        <a:pt x="999" y="684"/>
                      </a:lnTo>
                      <a:lnTo>
                        <a:pt x="990" y="691"/>
                      </a:lnTo>
                      <a:lnTo>
                        <a:pt x="979" y="693"/>
                      </a:lnTo>
                      <a:lnTo>
                        <a:pt x="978" y="702"/>
                      </a:lnTo>
                      <a:lnTo>
                        <a:pt x="983" y="715"/>
                      </a:lnTo>
                      <a:lnTo>
                        <a:pt x="1001" y="737"/>
                      </a:lnTo>
                      <a:lnTo>
                        <a:pt x="1011" y="753"/>
                      </a:lnTo>
                      <a:lnTo>
                        <a:pt x="1012" y="773"/>
                      </a:lnTo>
                      <a:lnTo>
                        <a:pt x="1015" y="785"/>
                      </a:lnTo>
                      <a:lnTo>
                        <a:pt x="1029" y="800"/>
                      </a:lnTo>
                      <a:lnTo>
                        <a:pt x="1048" y="801"/>
                      </a:lnTo>
                      <a:lnTo>
                        <a:pt x="1059" y="801"/>
                      </a:lnTo>
                      <a:lnTo>
                        <a:pt x="1088" y="815"/>
                      </a:lnTo>
                      <a:lnTo>
                        <a:pt x="1106" y="844"/>
                      </a:lnTo>
                      <a:lnTo>
                        <a:pt x="1110" y="858"/>
                      </a:lnTo>
                      <a:lnTo>
                        <a:pt x="1112" y="864"/>
                      </a:lnTo>
                      <a:lnTo>
                        <a:pt x="1086" y="882"/>
                      </a:lnTo>
                      <a:lnTo>
                        <a:pt x="1042" y="913"/>
                      </a:lnTo>
                      <a:lnTo>
                        <a:pt x="999" y="944"/>
                      </a:lnTo>
                      <a:lnTo>
                        <a:pt x="956" y="974"/>
                      </a:lnTo>
                      <a:lnTo>
                        <a:pt x="911" y="1005"/>
                      </a:lnTo>
                      <a:lnTo>
                        <a:pt x="867" y="1036"/>
                      </a:lnTo>
                      <a:lnTo>
                        <a:pt x="824" y="1066"/>
                      </a:lnTo>
                      <a:lnTo>
                        <a:pt x="781" y="1096"/>
                      </a:lnTo>
                      <a:lnTo>
                        <a:pt x="766" y="1101"/>
                      </a:lnTo>
                      <a:lnTo>
                        <a:pt x="704" y="1115"/>
                      </a:lnTo>
                      <a:lnTo>
                        <a:pt x="695" y="1117"/>
                      </a:lnTo>
                      <a:lnTo>
                        <a:pt x="690" y="1119"/>
                      </a:lnTo>
                      <a:lnTo>
                        <a:pt x="680" y="1124"/>
                      </a:lnTo>
                      <a:lnTo>
                        <a:pt x="672" y="1124"/>
                      </a:lnTo>
                      <a:lnTo>
                        <a:pt x="663" y="1129"/>
                      </a:lnTo>
                      <a:lnTo>
                        <a:pt x="656" y="1129"/>
                      </a:lnTo>
                      <a:lnTo>
                        <a:pt x="650" y="1128"/>
                      </a:lnTo>
                      <a:lnTo>
                        <a:pt x="642" y="1119"/>
                      </a:lnTo>
                      <a:lnTo>
                        <a:pt x="642" y="1114"/>
                      </a:lnTo>
                      <a:lnTo>
                        <a:pt x="645" y="1109"/>
                      </a:lnTo>
                      <a:lnTo>
                        <a:pt x="644" y="1103"/>
                      </a:lnTo>
                      <a:lnTo>
                        <a:pt x="645" y="1101"/>
                      </a:lnTo>
                      <a:lnTo>
                        <a:pt x="649" y="1098"/>
                      </a:lnTo>
                      <a:lnTo>
                        <a:pt x="649" y="1096"/>
                      </a:lnTo>
                      <a:lnTo>
                        <a:pt x="646" y="1092"/>
                      </a:lnTo>
                      <a:lnTo>
                        <a:pt x="646" y="1088"/>
                      </a:lnTo>
                      <a:lnTo>
                        <a:pt x="647" y="1086"/>
                      </a:lnTo>
                      <a:lnTo>
                        <a:pt x="646" y="1080"/>
                      </a:lnTo>
                      <a:lnTo>
                        <a:pt x="645" y="1080"/>
                      </a:lnTo>
                      <a:lnTo>
                        <a:pt x="644" y="1076"/>
                      </a:lnTo>
                      <a:lnTo>
                        <a:pt x="640" y="1074"/>
                      </a:lnTo>
                      <a:lnTo>
                        <a:pt x="631" y="1071"/>
                      </a:lnTo>
                      <a:lnTo>
                        <a:pt x="623" y="1066"/>
                      </a:lnTo>
                      <a:lnTo>
                        <a:pt x="618" y="1066"/>
                      </a:lnTo>
                      <a:lnTo>
                        <a:pt x="614" y="1064"/>
                      </a:lnTo>
                      <a:lnTo>
                        <a:pt x="603" y="1064"/>
                      </a:lnTo>
                      <a:lnTo>
                        <a:pt x="599" y="1061"/>
                      </a:lnTo>
                      <a:lnTo>
                        <a:pt x="596" y="1054"/>
                      </a:lnTo>
                      <a:lnTo>
                        <a:pt x="593" y="1053"/>
                      </a:lnTo>
                      <a:lnTo>
                        <a:pt x="585" y="1054"/>
                      </a:lnTo>
                      <a:lnTo>
                        <a:pt x="575" y="1052"/>
                      </a:lnTo>
                      <a:lnTo>
                        <a:pt x="570" y="1049"/>
                      </a:lnTo>
                      <a:lnTo>
                        <a:pt x="563" y="1043"/>
                      </a:lnTo>
                      <a:lnTo>
                        <a:pt x="561" y="1038"/>
                      </a:lnTo>
                      <a:lnTo>
                        <a:pt x="560" y="1032"/>
                      </a:lnTo>
                      <a:lnTo>
                        <a:pt x="558" y="1031"/>
                      </a:lnTo>
                      <a:lnTo>
                        <a:pt x="547" y="1025"/>
                      </a:lnTo>
                      <a:lnTo>
                        <a:pt x="539" y="1023"/>
                      </a:lnTo>
                      <a:lnTo>
                        <a:pt x="533" y="1020"/>
                      </a:lnTo>
                      <a:lnTo>
                        <a:pt x="532" y="1016"/>
                      </a:lnTo>
                      <a:lnTo>
                        <a:pt x="533" y="1007"/>
                      </a:lnTo>
                      <a:lnTo>
                        <a:pt x="529" y="1004"/>
                      </a:lnTo>
                      <a:lnTo>
                        <a:pt x="529" y="999"/>
                      </a:lnTo>
                      <a:lnTo>
                        <a:pt x="267" y="817"/>
                      </a:lnTo>
                      <a:lnTo>
                        <a:pt x="203" y="7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0" name="Freeform 166"/>
                <p:cNvSpPr>
                  <a:spLocks noChangeAspect="1"/>
                </p:cNvSpPr>
                <p:nvPr/>
              </p:nvSpPr>
              <p:spPr bwMode="gray">
                <a:xfrm>
                  <a:off x="4464843" y="3202334"/>
                  <a:ext cx="209550" cy="231775"/>
                </a:xfrm>
                <a:custGeom>
                  <a:avLst/>
                  <a:gdLst/>
                  <a:ahLst/>
                  <a:cxnLst>
                    <a:cxn ang="0">
                      <a:pos x="96" y="347"/>
                    </a:cxn>
                    <a:cxn ang="0">
                      <a:pos x="14" y="353"/>
                    </a:cxn>
                    <a:cxn ang="0">
                      <a:pos x="5" y="364"/>
                    </a:cxn>
                    <a:cxn ang="0">
                      <a:pos x="0" y="369"/>
                    </a:cxn>
                    <a:cxn ang="0">
                      <a:pos x="22" y="391"/>
                    </a:cxn>
                    <a:cxn ang="0">
                      <a:pos x="40" y="409"/>
                    </a:cxn>
                    <a:cxn ang="0">
                      <a:pos x="41" y="437"/>
                    </a:cxn>
                    <a:cxn ang="0">
                      <a:pos x="28" y="460"/>
                    </a:cxn>
                    <a:cxn ang="0">
                      <a:pos x="49" y="501"/>
                    </a:cxn>
                    <a:cxn ang="0">
                      <a:pos x="50" y="563"/>
                    </a:cxn>
                    <a:cxn ang="0">
                      <a:pos x="30" y="623"/>
                    </a:cxn>
                    <a:cxn ang="0">
                      <a:pos x="24" y="650"/>
                    </a:cxn>
                    <a:cxn ang="0">
                      <a:pos x="37" y="627"/>
                    </a:cxn>
                    <a:cxn ang="0">
                      <a:pos x="50" y="627"/>
                    </a:cxn>
                    <a:cxn ang="0">
                      <a:pos x="76" y="628"/>
                    </a:cxn>
                    <a:cxn ang="0">
                      <a:pos x="98" y="624"/>
                    </a:cxn>
                    <a:cxn ang="0">
                      <a:pos x="102" y="619"/>
                    </a:cxn>
                    <a:cxn ang="0">
                      <a:pos x="119" y="620"/>
                    </a:cxn>
                    <a:cxn ang="0">
                      <a:pos x="141" y="620"/>
                    </a:cxn>
                    <a:cxn ang="0">
                      <a:pos x="161" y="635"/>
                    </a:cxn>
                    <a:cxn ang="0">
                      <a:pos x="173" y="647"/>
                    </a:cxn>
                    <a:cxn ang="0">
                      <a:pos x="183" y="651"/>
                    </a:cxn>
                    <a:cxn ang="0">
                      <a:pos x="200" y="662"/>
                    </a:cxn>
                    <a:cxn ang="0">
                      <a:pos x="209" y="677"/>
                    </a:cxn>
                    <a:cxn ang="0">
                      <a:pos x="215" y="686"/>
                    </a:cxn>
                    <a:cxn ang="0">
                      <a:pos x="222" y="692"/>
                    </a:cxn>
                    <a:cxn ang="0">
                      <a:pos x="223" y="698"/>
                    </a:cxn>
                    <a:cxn ang="0">
                      <a:pos x="231" y="704"/>
                    </a:cxn>
                    <a:cxn ang="0">
                      <a:pos x="244" y="709"/>
                    </a:cxn>
                    <a:cxn ang="0">
                      <a:pos x="250" y="719"/>
                    </a:cxn>
                    <a:cxn ang="0">
                      <a:pos x="286" y="705"/>
                    </a:cxn>
                    <a:cxn ang="0">
                      <a:pos x="302" y="665"/>
                    </a:cxn>
                    <a:cxn ang="0">
                      <a:pos x="308" y="666"/>
                    </a:cxn>
                    <a:cxn ang="0">
                      <a:pos x="323" y="683"/>
                    </a:cxn>
                    <a:cxn ang="0">
                      <a:pos x="350" y="705"/>
                    </a:cxn>
                    <a:cxn ang="0">
                      <a:pos x="534" y="687"/>
                    </a:cxn>
                    <a:cxn ang="0">
                      <a:pos x="637" y="641"/>
                    </a:cxn>
                    <a:cxn ang="0">
                      <a:pos x="604" y="522"/>
                    </a:cxn>
                    <a:cxn ang="0">
                      <a:pos x="587" y="359"/>
                    </a:cxn>
                    <a:cxn ang="0">
                      <a:pos x="570" y="191"/>
                    </a:cxn>
                    <a:cxn ang="0">
                      <a:pos x="584" y="82"/>
                    </a:cxn>
                    <a:cxn ang="0">
                      <a:pos x="458" y="70"/>
                    </a:cxn>
                    <a:cxn ang="0">
                      <a:pos x="299" y="70"/>
                    </a:cxn>
                    <a:cxn ang="0">
                      <a:pos x="281" y="187"/>
                    </a:cxn>
                    <a:cxn ang="0">
                      <a:pos x="244" y="231"/>
                    </a:cxn>
                    <a:cxn ang="0">
                      <a:pos x="220" y="245"/>
                    </a:cxn>
                    <a:cxn ang="0">
                      <a:pos x="215" y="290"/>
                    </a:cxn>
                    <a:cxn ang="0">
                      <a:pos x="222" y="347"/>
                    </a:cxn>
                  </a:cxnLst>
                  <a:rect l="0" t="0" r="r" b="b"/>
                  <a:pathLst>
                    <a:path w="661" h="727">
                      <a:moveTo>
                        <a:pt x="196" y="347"/>
                      </a:moveTo>
                      <a:lnTo>
                        <a:pt x="148" y="347"/>
                      </a:lnTo>
                      <a:lnTo>
                        <a:pt x="96" y="347"/>
                      </a:lnTo>
                      <a:lnTo>
                        <a:pt x="45" y="347"/>
                      </a:lnTo>
                      <a:lnTo>
                        <a:pt x="16" y="347"/>
                      </a:lnTo>
                      <a:lnTo>
                        <a:pt x="14" y="353"/>
                      </a:lnTo>
                      <a:lnTo>
                        <a:pt x="6" y="360"/>
                      </a:lnTo>
                      <a:lnTo>
                        <a:pt x="2" y="365"/>
                      </a:lnTo>
                      <a:lnTo>
                        <a:pt x="5" y="364"/>
                      </a:lnTo>
                      <a:lnTo>
                        <a:pt x="0" y="369"/>
                      </a:lnTo>
                      <a:lnTo>
                        <a:pt x="0" y="371"/>
                      </a:lnTo>
                      <a:lnTo>
                        <a:pt x="0" y="369"/>
                      </a:lnTo>
                      <a:lnTo>
                        <a:pt x="10" y="365"/>
                      </a:lnTo>
                      <a:lnTo>
                        <a:pt x="12" y="369"/>
                      </a:lnTo>
                      <a:lnTo>
                        <a:pt x="22" y="391"/>
                      </a:lnTo>
                      <a:lnTo>
                        <a:pt x="23" y="393"/>
                      </a:lnTo>
                      <a:lnTo>
                        <a:pt x="30" y="391"/>
                      </a:lnTo>
                      <a:lnTo>
                        <a:pt x="40" y="409"/>
                      </a:lnTo>
                      <a:lnTo>
                        <a:pt x="41" y="414"/>
                      </a:lnTo>
                      <a:lnTo>
                        <a:pt x="41" y="429"/>
                      </a:lnTo>
                      <a:lnTo>
                        <a:pt x="41" y="437"/>
                      </a:lnTo>
                      <a:lnTo>
                        <a:pt x="35" y="455"/>
                      </a:lnTo>
                      <a:lnTo>
                        <a:pt x="33" y="458"/>
                      </a:lnTo>
                      <a:lnTo>
                        <a:pt x="28" y="460"/>
                      </a:lnTo>
                      <a:lnTo>
                        <a:pt x="27" y="463"/>
                      </a:lnTo>
                      <a:lnTo>
                        <a:pt x="45" y="488"/>
                      </a:lnTo>
                      <a:lnTo>
                        <a:pt x="49" y="501"/>
                      </a:lnTo>
                      <a:lnTo>
                        <a:pt x="50" y="515"/>
                      </a:lnTo>
                      <a:lnTo>
                        <a:pt x="51" y="527"/>
                      </a:lnTo>
                      <a:lnTo>
                        <a:pt x="50" y="563"/>
                      </a:lnTo>
                      <a:lnTo>
                        <a:pt x="46" y="577"/>
                      </a:lnTo>
                      <a:lnTo>
                        <a:pt x="32" y="614"/>
                      </a:lnTo>
                      <a:lnTo>
                        <a:pt x="30" y="623"/>
                      </a:lnTo>
                      <a:lnTo>
                        <a:pt x="24" y="639"/>
                      </a:lnTo>
                      <a:lnTo>
                        <a:pt x="23" y="651"/>
                      </a:lnTo>
                      <a:lnTo>
                        <a:pt x="24" y="650"/>
                      </a:lnTo>
                      <a:lnTo>
                        <a:pt x="28" y="647"/>
                      </a:lnTo>
                      <a:lnTo>
                        <a:pt x="32" y="640"/>
                      </a:lnTo>
                      <a:lnTo>
                        <a:pt x="37" y="627"/>
                      </a:lnTo>
                      <a:lnTo>
                        <a:pt x="40" y="627"/>
                      </a:lnTo>
                      <a:lnTo>
                        <a:pt x="43" y="625"/>
                      </a:lnTo>
                      <a:lnTo>
                        <a:pt x="50" y="627"/>
                      </a:lnTo>
                      <a:lnTo>
                        <a:pt x="59" y="627"/>
                      </a:lnTo>
                      <a:lnTo>
                        <a:pt x="69" y="629"/>
                      </a:lnTo>
                      <a:lnTo>
                        <a:pt x="76" y="628"/>
                      </a:lnTo>
                      <a:lnTo>
                        <a:pt x="78" y="625"/>
                      </a:lnTo>
                      <a:lnTo>
                        <a:pt x="89" y="623"/>
                      </a:lnTo>
                      <a:lnTo>
                        <a:pt x="98" y="624"/>
                      </a:lnTo>
                      <a:lnTo>
                        <a:pt x="100" y="623"/>
                      </a:lnTo>
                      <a:lnTo>
                        <a:pt x="100" y="619"/>
                      </a:lnTo>
                      <a:lnTo>
                        <a:pt x="102" y="619"/>
                      </a:lnTo>
                      <a:lnTo>
                        <a:pt x="108" y="619"/>
                      </a:lnTo>
                      <a:lnTo>
                        <a:pt x="113" y="618"/>
                      </a:lnTo>
                      <a:lnTo>
                        <a:pt x="119" y="620"/>
                      </a:lnTo>
                      <a:lnTo>
                        <a:pt x="135" y="620"/>
                      </a:lnTo>
                      <a:lnTo>
                        <a:pt x="136" y="622"/>
                      </a:lnTo>
                      <a:lnTo>
                        <a:pt x="141" y="620"/>
                      </a:lnTo>
                      <a:lnTo>
                        <a:pt x="143" y="625"/>
                      </a:lnTo>
                      <a:lnTo>
                        <a:pt x="150" y="627"/>
                      </a:lnTo>
                      <a:lnTo>
                        <a:pt x="161" y="635"/>
                      </a:lnTo>
                      <a:lnTo>
                        <a:pt x="162" y="641"/>
                      </a:lnTo>
                      <a:lnTo>
                        <a:pt x="169" y="649"/>
                      </a:lnTo>
                      <a:lnTo>
                        <a:pt x="173" y="647"/>
                      </a:lnTo>
                      <a:lnTo>
                        <a:pt x="179" y="646"/>
                      </a:lnTo>
                      <a:lnTo>
                        <a:pt x="179" y="650"/>
                      </a:lnTo>
                      <a:lnTo>
                        <a:pt x="183" y="651"/>
                      </a:lnTo>
                      <a:lnTo>
                        <a:pt x="188" y="647"/>
                      </a:lnTo>
                      <a:lnTo>
                        <a:pt x="190" y="647"/>
                      </a:lnTo>
                      <a:lnTo>
                        <a:pt x="200" y="662"/>
                      </a:lnTo>
                      <a:lnTo>
                        <a:pt x="205" y="672"/>
                      </a:lnTo>
                      <a:lnTo>
                        <a:pt x="205" y="676"/>
                      </a:lnTo>
                      <a:lnTo>
                        <a:pt x="209" y="677"/>
                      </a:lnTo>
                      <a:lnTo>
                        <a:pt x="212" y="682"/>
                      </a:lnTo>
                      <a:lnTo>
                        <a:pt x="212" y="684"/>
                      </a:lnTo>
                      <a:lnTo>
                        <a:pt x="215" y="686"/>
                      </a:lnTo>
                      <a:lnTo>
                        <a:pt x="218" y="684"/>
                      </a:lnTo>
                      <a:lnTo>
                        <a:pt x="220" y="684"/>
                      </a:lnTo>
                      <a:lnTo>
                        <a:pt x="222" y="692"/>
                      </a:lnTo>
                      <a:lnTo>
                        <a:pt x="225" y="693"/>
                      </a:lnTo>
                      <a:lnTo>
                        <a:pt x="227" y="697"/>
                      </a:lnTo>
                      <a:lnTo>
                        <a:pt x="223" y="698"/>
                      </a:lnTo>
                      <a:lnTo>
                        <a:pt x="223" y="699"/>
                      </a:lnTo>
                      <a:lnTo>
                        <a:pt x="228" y="700"/>
                      </a:lnTo>
                      <a:lnTo>
                        <a:pt x="231" y="704"/>
                      </a:lnTo>
                      <a:lnTo>
                        <a:pt x="234" y="706"/>
                      </a:lnTo>
                      <a:lnTo>
                        <a:pt x="238" y="706"/>
                      </a:lnTo>
                      <a:lnTo>
                        <a:pt x="244" y="709"/>
                      </a:lnTo>
                      <a:lnTo>
                        <a:pt x="247" y="713"/>
                      </a:lnTo>
                      <a:lnTo>
                        <a:pt x="248" y="717"/>
                      </a:lnTo>
                      <a:lnTo>
                        <a:pt x="250" y="719"/>
                      </a:lnTo>
                      <a:lnTo>
                        <a:pt x="256" y="721"/>
                      </a:lnTo>
                      <a:lnTo>
                        <a:pt x="263" y="727"/>
                      </a:lnTo>
                      <a:lnTo>
                        <a:pt x="286" y="705"/>
                      </a:lnTo>
                      <a:lnTo>
                        <a:pt x="293" y="687"/>
                      </a:lnTo>
                      <a:lnTo>
                        <a:pt x="297" y="676"/>
                      </a:lnTo>
                      <a:lnTo>
                        <a:pt x="302" y="665"/>
                      </a:lnTo>
                      <a:lnTo>
                        <a:pt x="304" y="663"/>
                      </a:lnTo>
                      <a:lnTo>
                        <a:pt x="307" y="665"/>
                      </a:lnTo>
                      <a:lnTo>
                        <a:pt x="308" y="666"/>
                      </a:lnTo>
                      <a:lnTo>
                        <a:pt x="314" y="667"/>
                      </a:lnTo>
                      <a:lnTo>
                        <a:pt x="318" y="670"/>
                      </a:lnTo>
                      <a:lnTo>
                        <a:pt x="323" y="683"/>
                      </a:lnTo>
                      <a:lnTo>
                        <a:pt x="333" y="701"/>
                      </a:lnTo>
                      <a:lnTo>
                        <a:pt x="347" y="705"/>
                      </a:lnTo>
                      <a:lnTo>
                        <a:pt x="350" y="705"/>
                      </a:lnTo>
                      <a:lnTo>
                        <a:pt x="376" y="683"/>
                      </a:lnTo>
                      <a:lnTo>
                        <a:pt x="463" y="686"/>
                      </a:lnTo>
                      <a:lnTo>
                        <a:pt x="534" y="687"/>
                      </a:lnTo>
                      <a:lnTo>
                        <a:pt x="607" y="688"/>
                      </a:lnTo>
                      <a:lnTo>
                        <a:pt x="625" y="688"/>
                      </a:lnTo>
                      <a:lnTo>
                        <a:pt x="637" y="641"/>
                      </a:lnTo>
                      <a:lnTo>
                        <a:pt x="615" y="634"/>
                      </a:lnTo>
                      <a:lnTo>
                        <a:pt x="609" y="577"/>
                      </a:lnTo>
                      <a:lnTo>
                        <a:pt x="604" y="522"/>
                      </a:lnTo>
                      <a:lnTo>
                        <a:pt x="598" y="468"/>
                      </a:lnTo>
                      <a:lnTo>
                        <a:pt x="592" y="414"/>
                      </a:lnTo>
                      <a:lnTo>
                        <a:pt x="587" y="359"/>
                      </a:lnTo>
                      <a:lnTo>
                        <a:pt x="581" y="302"/>
                      </a:lnTo>
                      <a:lnTo>
                        <a:pt x="576" y="247"/>
                      </a:lnTo>
                      <a:lnTo>
                        <a:pt x="570" y="191"/>
                      </a:lnTo>
                      <a:lnTo>
                        <a:pt x="564" y="133"/>
                      </a:lnTo>
                      <a:lnTo>
                        <a:pt x="661" y="133"/>
                      </a:lnTo>
                      <a:lnTo>
                        <a:pt x="584" y="82"/>
                      </a:lnTo>
                      <a:lnTo>
                        <a:pt x="525" y="44"/>
                      </a:lnTo>
                      <a:lnTo>
                        <a:pt x="458" y="0"/>
                      </a:lnTo>
                      <a:lnTo>
                        <a:pt x="458" y="70"/>
                      </a:lnTo>
                      <a:lnTo>
                        <a:pt x="405" y="70"/>
                      </a:lnTo>
                      <a:lnTo>
                        <a:pt x="352" y="70"/>
                      </a:lnTo>
                      <a:lnTo>
                        <a:pt x="299" y="70"/>
                      </a:lnTo>
                      <a:lnTo>
                        <a:pt x="281" y="70"/>
                      </a:lnTo>
                      <a:lnTo>
                        <a:pt x="281" y="128"/>
                      </a:lnTo>
                      <a:lnTo>
                        <a:pt x="281" y="187"/>
                      </a:lnTo>
                      <a:lnTo>
                        <a:pt x="281" y="222"/>
                      </a:lnTo>
                      <a:lnTo>
                        <a:pt x="261" y="229"/>
                      </a:lnTo>
                      <a:lnTo>
                        <a:pt x="244" y="231"/>
                      </a:lnTo>
                      <a:lnTo>
                        <a:pt x="228" y="236"/>
                      </a:lnTo>
                      <a:lnTo>
                        <a:pt x="223" y="240"/>
                      </a:lnTo>
                      <a:lnTo>
                        <a:pt x="220" y="245"/>
                      </a:lnTo>
                      <a:lnTo>
                        <a:pt x="215" y="256"/>
                      </a:lnTo>
                      <a:lnTo>
                        <a:pt x="213" y="264"/>
                      </a:lnTo>
                      <a:lnTo>
                        <a:pt x="215" y="290"/>
                      </a:lnTo>
                      <a:lnTo>
                        <a:pt x="218" y="310"/>
                      </a:lnTo>
                      <a:lnTo>
                        <a:pt x="218" y="331"/>
                      </a:lnTo>
                      <a:lnTo>
                        <a:pt x="222" y="347"/>
                      </a:lnTo>
                      <a:lnTo>
                        <a:pt x="196" y="34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1" name="Freeform 167"/>
                <p:cNvSpPr>
                  <a:spLocks noChangeAspect="1"/>
                </p:cNvSpPr>
                <p:nvPr/>
              </p:nvSpPr>
              <p:spPr bwMode="gray">
                <a:xfrm>
                  <a:off x="4534693" y="3026122"/>
                  <a:ext cx="207963" cy="166688"/>
                </a:xfrm>
                <a:custGeom>
                  <a:avLst/>
                  <a:gdLst/>
                  <a:ahLst/>
                  <a:cxnLst>
                    <a:cxn ang="0">
                      <a:pos x="204" y="526"/>
                    </a:cxn>
                    <a:cxn ang="0">
                      <a:pos x="79" y="526"/>
                    </a:cxn>
                    <a:cxn ang="0">
                      <a:pos x="0" y="526"/>
                    </a:cxn>
                    <a:cxn ang="0">
                      <a:pos x="27" y="511"/>
                    </a:cxn>
                    <a:cxn ang="0">
                      <a:pos x="86" y="487"/>
                    </a:cxn>
                    <a:cxn ang="0">
                      <a:pos x="112" y="464"/>
                    </a:cxn>
                    <a:cxn ang="0">
                      <a:pos x="144" y="439"/>
                    </a:cxn>
                    <a:cxn ang="0">
                      <a:pos x="166" y="411"/>
                    </a:cxn>
                    <a:cxn ang="0">
                      <a:pos x="182" y="362"/>
                    </a:cxn>
                    <a:cxn ang="0">
                      <a:pos x="175" y="305"/>
                    </a:cxn>
                    <a:cxn ang="0">
                      <a:pos x="194" y="263"/>
                    </a:cxn>
                    <a:cxn ang="0">
                      <a:pos x="214" y="235"/>
                    </a:cxn>
                    <a:cxn ang="0">
                      <a:pos x="244" y="184"/>
                    </a:cxn>
                    <a:cxn ang="0">
                      <a:pos x="299" y="155"/>
                    </a:cxn>
                    <a:cxn ang="0">
                      <a:pos x="348" y="120"/>
                    </a:cxn>
                    <a:cxn ang="0">
                      <a:pos x="376" y="56"/>
                    </a:cxn>
                    <a:cxn ang="0">
                      <a:pos x="419" y="0"/>
                    </a:cxn>
                    <a:cxn ang="0">
                      <a:pos x="465" y="48"/>
                    </a:cxn>
                    <a:cxn ang="0">
                      <a:pos x="507" y="45"/>
                    </a:cxn>
                    <a:cxn ang="0">
                      <a:pos x="548" y="40"/>
                    </a:cxn>
                    <a:cxn ang="0">
                      <a:pos x="574" y="53"/>
                    </a:cxn>
                    <a:cxn ang="0">
                      <a:pos x="604" y="56"/>
                    </a:cxn>
                    <a:cxn ang="0">
                      <a:pos x="612" y="71"/>
                    </a:cxn>
                    <a:cxn ang="0">
                      <a:pos x="621" y="79"/>
                    </a:cxn>
                    <a:cxn ang="0">
                      <a:pos x="621" y="85"/>
                    </a:cxn>
                    <a:cxn ang="0">
                      <a:pos x="622" y="104"/>
                    </a:cxn>
                    <a:cxn ang="0">
                      <a:pos x="626" y="131"/>
                    </a:cxn>
                    <a:cxn ang="0">
                      <a:pos x="631" y="152"/>
                    </a:cxn>
                    <a:cxn ang="0">
                      <a:pos x="629" y="166"/>
                    </a:cxn>
                    <a:cxn ang="0">
                      <a:pos x="633" y="186"/>
                    </a:cxn>
                    <a:cxn ang="0">
                      <a:pos x="649" y="215"/>
                    </a:cxn>
                    <a:cxn ang="0">
                      <a:pos x="651" y="224"/>
                    </a:cxn>
                    <a:cxn ang="0">
                      <a:pos x="649" y="242"/>
                    </a:cxn>
                    <a:cxn ang="0">
                      <a:pos x="639" y="242"/>
                    </a:cxn>
                    <a:cxn ang="0">
                      <a:pos x="611" y="242"/>
                    </a:cxn>
                    <a:cxn ang="0">
                      <a:pos x="567" y="247"/>
                    </a:cxn>
                    <a:cxn ang="0">
                      <a:pos x="553" y="247"/>
                    </a:cxn>
                    <a:cxn ang="0">
                      <a:pos x="551" y="263"/>
                    </a:cxn>
                    <a:cxn ang="0">
                      <a:pos x="527" y="273"/>
                    </a:cxn>
                    <a:cxn ang="0">
                      <a:pos x="508" y="273"/>
                    </a:cxn>
                    <a:cxn ang="0">
                      <a:pos x="502" y="288"/>
                    </a:cxn>
                    <a:cxn ang="0">
                      <a:pos x="509" y="293"/>
                    </a:cxn>
                    <a:cxn ang="0">
                      <a:pos x="504" y="309"/>
                    </a:cxn>
                    <a:cxn ang="0">
                      <a:pos x="510" y="310"/>
                    </a:cxn>
                    <a:cxn ang="0">
                      <a:pos x="514" y="321"/>
                    </a:cxn>
                    <a:cxn ang="0">
                      <a:pos x="461" y="342"/>
                    </a:cxn>
                    <a:cxn ang="0">
                      <a:pos x="433" y="363"/>
                    </a:cxn>
                    <a:cxn ang="0">
                      <a:pos x="424" y="376"/>
                    </a:cxn>
                    <a:cxn ang="0">
                      <a:pos x="385" y="391"/>
                    </a:cxn>
                    <a:cxn ang="0">
                      <a:pos x="354" y="392"/>
                    </a:cxn>
                    <a:cxn ang="0">
                      <a:pos x="350" y="406"/>
                    </a:cxn>
                    <a:cxn ang="0">
                      <a:pos x="330" y="405"/>
                    </a:cxn>
                    <a:cxn ang="0">
                      <a:pos x="312" y="413"/>
                    </a:cxn>
                    <a:cxn ang="0">
                      <a:pos x="287" y="423"/>
                    </a:cxn>
                  </a:cxnLst>
                  <a:rect l="0" t="0" r="r" b="b"/>
                  <a:pathLst>
                    <a:path w="656" h="526">
                      <a:moveTo>
                        <a:pt x="240" y="457"/>
                      </a:moveTo>
                      <a:lnTo>
                        <a:pt x="240" y="526"/>
                      </a:lnTo>
                      <a:lnTo>
                        <a:pt x="204" y="526"/>
                      </a:lnTo>
                      <a:lnTo>
                        <a:pt x="161" y="526"/>
                      </a:lnTo>
                      <a:lnTo>
                        <a:pt x="120" y="526"/>
                      </a:lnTo>
                      <a:lnTo>
                        <a:pt x="79" y="526"/>
                      </a:lnTo>
                      <a:lnTo>
                        <a:pt x="43" y="526"/>
                      </a:lnTo>
                      <a:lnTo>
                        <a:pt x="9" y="526"/>
                      </a:lnTo>
                      <a:lnTo>
                        <a:pt x="0" y="526"/>
                      </a:lnTo>
                      <a:lnTo>
                        <a:pt x="5" y="515"/>
                      </a:lnTo>
                      <a:lnTo>
                        <a:pt x="14" y="511"/>
                      </a:lnTo>
                      <a:lnTo>
                        <a:pt x="27" y="511"/>
                      </a:lnTo>
                      <a:lnTo>
                        <a:pt x="46" y="507"/>
                      </a:lnTo>
                      <a:lnTo>
                        <a:pt x="77" y="495"/>
                      </a:lnTo>
                      <a:lnTo>
                        <a:pt x="86" y="487"/>
                      </a:lnTo>
                      <a:lnTo>
                        <a:pt x="97" y="475"/>
                      </a:lnTo>
                      <a:lnTo>
                        <a:pt x="101" y="472"/>
                      </a:lnTo>
                      <a:lnTo>
                        <a:pt x="112" y="464"/>
                      </a:lnTo>
                      <a:lnTo>
                        <a:pt x="129" y="456"/>
                      </a:lnTo>
                      <a:lnTo>
                        <a:pt x="140" y="445"/>
                      </a:lnTo>
                      <a:lnTo>
                        <a:pt x="144" y="439"/>
                      </a:lnTo>
                      <a:lnTo>
                        <a:pt x="149" y="437"/>
                      </a:lnTo>
                      <a:lnTo>
                        <a:pt x="154" y="433"/>
                      </a:lnTo>
                      <a:lnTo>
                        <a:pt x="166" y="411"/>
                      </a:lnTo>
                      <a:lnTo>
                        <a:pt x="182" y="384"/>
                      </a:lnTo>
                      <a:lnTo>
                        <a:pt x="183" y="379"/>
                      </a:lnTo>
                      <a:lnTo>
                        <a:pt x="182" y="362"/>
                      </a:lnTo>
                      <a:lnTo>
                        <a:pt x="172" y="343"/>
                      </a:lnTo>
                      <a:lnTo>
                        <a:pt x="175" y="332"/>
                      </a:lnTo>
                      <a:lnTo>
                        <a:pt x="175" y="305"/>
                      </a:lnTo>
                      <a:lnTo>
                        <a:pt x="177" y="297"/>
                      </a:lnTo>
                      <a:lnTo>
                        <a:pt x="194" y="267"/>
                      </a:lnTo>
                      <a:lnTo>
                        <a:pt x="194" y="263"/>
                      </a:lnTo>
                      <a:lnTo>
                        <a:pt x="207" y="256"/>
                      </a:lnTo>
                      <a:lnTo>
                        <a:pt x="204" y="258"/>
                      </a:lnTo>
                      <a:lnTo>
                        <a:pt x="214" y="235"/>
                      </a:lnTo>
                      <a:lnTo>
                        <a:pt x="213" y="224"/>
                      </a:lnTo>
                      <a:lnTo>
                        <a:pt x="235" y="198"/>
                      </a:lnTo>
                      <a:lnTo>
                        <a:pt x="244" y="184"/>
                      </a:lnTo>
                      <a:lnTo>
                        <a:pt x="253" y="175"/>
                      </a:lnTo>
                      <a:lnTo>
                        <a:pt x="271" y="166"/>
                      </a:lnTo>
                      <a:lnTo>
                        <a:pt x="299" y="155"/>
                      </a:lnTo>
                      <a:lnTo>
                        <a:pt x="314" y="148"/>
                      </a:lnTo>
                      <a:lnTo>
                        <a:pt x="337" y="132"/>
                      </a:lnTo>
                      <a:lnTo>
                        <a:pt x="348" y="120"/>
                      </a:lnTo>
                      <a:lnTo>
                        <a:pt x="354" y="102"/>
                      </a:lnTo>
                      <a:lnTo>
                        <a:pt x="365" y="89"/>
                      </a:lnTo>
                      <a:lnTo>
                        <a:pt x="376" y="56"/>
                      </a:lnTo>
                      <a:lnTo>
                        <a:pt x="392" y="12"/>
                      </a:lnTo>
                      <a:lnTo>
                        <a:pt x="398" y="7"/>
                      </a:lnTo>
                      <a:lnTo>
                        <a:pt x="419" y="0"/>
                      </a:lnTo>
                      <a:lnTo>
                        <a:pt x="429" y="18"/>
                      </a:lnTo>
                      <a:lnTo>
                        <a:pt x="443" y="32"/>
                      </a:lnTo>
                      <a:lnTo>
                        <a:pt x="465" y="48"/>
                      </a:lnTo>
                      <a:lnTo>
                        <a:pt x="475" y="51"/>
                      </a:lnTo>
                      <a:lnTo>
                        <a:pt x="499" y="42"/>
                      </a:lnTo>
                      <a:lnTo>
                        <a:pt x="507" y="45"/>
                      </a:lnTo>
                      <a:lnTo>
                        <a:pt x="525" y="45"/>
                      </a:lnTo>
                      <a:lnTo>
                        <a:pt x="541" y="43"/>
                      </a:lnTo>
                      <a:lnTo>
                        <a:pt x="548" y="40"/>
                      </a:lnTo>
                      <a:lnTo>
                        <a:pt x="557" y="45"/>
                      </a:lnTo>
                      <a:lnTo>
                        <a:pt x="564" y="51"/>
                      </a:lnTo>
                      <a:lnTo>
                        <a:pt x="574" y="53"/>
                      </a:lnTo>
                      <a:lnTo>
                        <a:pt x="580" y="53"/>
                      </a:lnTo>
                      <a:lnTo>
                        <a:pt x="585" y="52"/>
                      </a:lnTo>
                      <a:lnTo>
                        <a:pt x="604" y="56"/>
                      </a:lnTo>
                      <a:lnTo>
                        <a:pt x="604" y="61"/>
                      </a:lnTo>
                      <a:lnTo>
                        <a:pt x="606" y="66"/>
                      </a:lnTo>
                      <a:lnTo>
                        <a:pt x="612" y="71"/>
                      </a:lnTo>
                      <a:lnTo>
                        <a:pt x="613" y="73"/>
                      </a:lnTo>
                      <a:lnTo>
                        <a:pt x="617" y="78"/>
                      </a:lnTo>
                      <a:lnTo>
                        <a:pt x="621" y="79"/>
                      </a:lnTo>
                      <a:lnTo>
                        <a:pt x="623" y="83"/>
                      </a:lnTo>
                      <a:lnTo>
                        <a:pt x="622" y="85"/>
                      </a:lnTo>
                      <a:lnTo>
                        <a:pt x="621" y="85"/>
                      </a:lnTo>
                      <a:lnTo>
                        <a:pt x="620" y="88"/>
                      </a:lnTo>
                      <a:lnTo>
                        <a:pt x="626" y="96"/>
                      </a:lnTo>
                      <a:lnTo>
                        <a:pt x="622" y="104"/>
                      </a:lnTo>
                      <a:lnTo>
                        <a:pt x="624" y="111"/>
                      </a:lnTo>
                      <a:lnTo>
                        <a:pt x="627" y="122"/>
                      </a:lnTo>
                      <a:lnTo>
                        <a:pt x="626" y="131"/>
                      </a:lnTo>
                      <a:lnTo>
                        <a:pt x="626" y="141"/>
                      </a:lnTo>
                      <a:lnTo>
                        <a:pt x="623" y="144"/>
                      </a:lnTo>
                      <a:lnTo>
                        <a:pt x="631" y="152"/>
                      </a:lnTo>
                      <a:lnTo>
                        <a:pt x="631" y="156"/>
                      </a:lnTo>
                      <a:lnTo>
                        <a:pt x="631" y="160"/>
                      </a:lnTo>
                      <a:lnTo>
                        <a:pt x="629" y="166"/>
                      </a:lnTo>
                      <a:lnTo>
                        <a:pt x="628" y="171"/>
                      </a:lnTo>
                      <a:lnTo>
                        <a:pt x="631" y="179"/>
                      </a:lnTo>
                      <a:lnTo>
                        <a:pt x="633" y="186"/>
                      </a:lnTo>
                      <a:lnTo>
                        <a:pt x="633" y="192"/>
                      </a:lnTo>
                      <a:lnTo>
                        <a:pt x="640" y="207"/>
                      </a:lnTo>
                      <a:lnTo>
                        <a:pt x="649" y="215"/>
                      </a:lnTo>
                      <a:lnTo>
                        <a:pt x="656" y="220"/>
                      </a:lnTo>
                      <a:lnTo>
                        <a:pt x="656" y="222"/>
                      </a:lnTo>
                      <a:lnTo>
                        <a:pt x="651" y="224"/>
                      </a:lnTo>
                      <a:lnTo>
                        <a:pt x="648" y="231"/>
                      </a:lnTo>
                      <a:lnTo>
                        <a:pt x="647" y="238"/>
                      </a:lnTo>
                      <a:lnTo>
                        <a:pt x="649" y="242"/>
                      </a:lnTo>
                      <a:lnTo>
                        <a:pt x="649" y="245"/>
                      </a:lnTo>
                      <a:lnTo>
                        <a:pt x="647" y="246"/>
                      </a:lnTo>
                      <a:lnTo>
                        <a:pt x="639" y="242"/>
                      </a:lnTo>
                      <a:lnTo>
                        <a:pt x="627" y="242"/>
                      </a:lnTo>
                      <a:lnTo>
                        <a:pt x="616" y="241"/>
                      </a:lnTo>
                      <a:lnTo>
                        <a:pt x="611" y="242"/>
                      </a:lnTo>
                      <a:lnTo>
                        <a:pt x="580" y="242"/>
                      </a:lnTo>
                      <a:lnTo>
                        <a:pt x="570" y="245"/>
                      </a:lnTo>
                      <a:lnTo>
                        <a:pt x="567" y="247"/>
                      </a:lnTo>
                      <a:lnTo>
                        <a:pt x="563" y="249"/>
                      </a:lnTo>
                      <a:lnTo>
                        <a:pt x="556" y="246"/>
                      </a:lnTo>
                      <a:lnTo>
                        <a:pt x="553" y="247"/>
                      </a:lnTo>
                      <a:lnTo>
                        <a:pt x="551" y="252"/>
                      </a:lnTo>
                      <a:lnTo>
                        <a:pt x="552" y="257"/>
                      </a:lnTo>
                      <a:lnTo>
                        <a:pt x="551" y="263"/>
                      </a:lnTo>
                      <a:lnTo>
                        <a:pt x="548" y="266"/>
                      </a:lnTo>
                      <a:lnTo>
                        <a:pt x="535" y="272"/>
                      </a:lnTo>
                      <a:lnTo>
                        <a:pt x="527" y="273"/>
                      </a:lnTo>
                      <a:lnTo>
                        <a:pt x="520" y="274"/>
                      </a:lnTo>
                      <a:lnTo>
                        <a:pt x="513" y="273"/>
                      </a:lnTo>
                      <a:lnTo>
                        <a:pt x="508" y="273"/>
                      </a:lnTo>
                      <a:lnTo>
                        <a:pt x="503" y="277"/>
                      </a:lnTo>
                      <a:lnTo>
                        <a:pt x="502" y="282"/>
                      </a:lnTo>
                      <a:lnTo>
                        <a:pt x="502" y="288"/>
                      </a:lnTo>
                      <a:lnTo>
                        <a:pt x="503" y="290"/>
                      </a:lnTo>
                      <a:lnTo>
                        <a:pt x="508" y="290"/>
                      </a:lnTo>
                      <a:lnTo>
                        <a:pt x="509" y="293"/>
                      </a:lnTo>
                      <a:lnTo>
                        <a:pt x="504" y="298"/>
                      </a:lnTo>
                      <a:lnTo>
                        <a:pt x="503" y="309"/>
                      </a:lnTo>
                      <a:lnTo>
                        <a:pt x="504" y="309"/>
                      </a:lnTo>
                      <a:lnTo>
                        <a:pt x="507" y="308"/>
                      </a:lnTo>
                      <a:lnTo>
                        <a:pt x="509" y="308"/>
                      </a:lnTo>
                      <a:lnTo>
                        <a:pt x="510" y="310"/>
                      </a:lnTo>
                      <a:lnTo>
                        <a:pt x="515" y="314"/>
                      </a:lnTo>
                      <a:lnTo>
                        <a:pt x="516" y="317"/>
                      </a:lnTo>
                      <a:lnTo>
                        <a:pt x="514" y="321"/>
                      </a:lnTo>
                      <a:lnTo>
                        <a:pt x="493" y="325"/>
                      </a:lnTo>
                      <a:lnTo>
                        <a:pt x="467" y="342"/>
                      </a:lnTo>
                      <a:lnTo>
                        <a:pt x="461" y="342"/>
                      </a:lnTo>
                      <a:lnTo>
                        <a:pt x="446" y="348"/>
                      </a:lnTo>
                      <a:lnTo>
                        <a:pt x="436" y="355"/>
                      </a:lnTo>
                      <a:lnTo>
                        <a:pt x="433" y="363"/>
                      </a:lnTo>
                      <a:lnTo>
                        <a:pt x="433" y="365"/>
                      </a:lnTo>
                      <a:lnTo>
                        <a:pt x="430" y="371"/>
                      </a:lnTo>
                      <a:lnTo>
                        <a:pt x="424" y="376"/>
                      </a:lnTo>
                      <a:lnTo>
                        <a:pt x="418" y="381"/>
                      </a:lnTo>
                      <a:lnTo>
                        <a:pt x="401" y="389"/>
                      </a:lnTo>
                      <a:lnTo>
                        <a:pt x="385" y="391"/>
                      </a:lnTo>
                      <a:lnTo>
                        <a:pt x="376" y="391"/>
                      </a:lnTo>
                      <a:lnTo>
                        <a:pt x="371" y="394"/>
                      </a:lnTo>
                      <a:lnTo>
                        <a:pt x="354" y="392"/>
                      </a:lnTo>
                      <a:lnTo>
                        <a:pt x="353" y="396"/>
                      </a:lnTo>
                      <a:lnTo>
                        <a:pt x="353" y="405"/>
                      </a:lnTo>
                      <a:lnTo>
                        <a:pt x="350" y="406"/>
                      </a:lnTo>
                      <a:lnTo>
                        <a:pt x="342" y="406"/>
                      </a:lnTo>
                      <a:lnTo>
                        <a:pt x="337" y="403"/>
                      </a:lnTo>
                      <a:lnTo>
                        <a:pt x="330" y="405"/>
                      </a:lnTo>
                      <a:lnTo>
                        <a:pt x="323" y="403"/>
                      </a:lnTo>
                      <a:lnTo>
                        <a:pt x="319" y="407"/>
                      </a:lnTo>
                      <a:lnTo>
                        <a:pt x="312" y="413"/>
                      </a:lnTo>
                      <a:lnTo>
                        <a:pt x="306" y="417"/>
                      </a:lnTo>
                      <a:lnTo>
                        <a:pt x="299" y="423"/>
                      </a:lnTo>
                      <a:lnTo>
                        <a:pt x="287" y="423"/>
                      </a:lnTo>
                      <a:lnTo>
                        <a:pt x="266" y="437"/>
                      </a:lnTo>
                      <a:lnTo>
                        <a:pt x="240" y="45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2" name="Freeform 168"/>
                <p:cNvSpPr>
                  <a:spLocks noChangeAspect="1"/>
                </p:cNvSpPr>
                <p:nvPr/>
              </p:nvSpPr>
              <p:spPr bwMode="gray">
                <a:xfrm>
                  <a:off x="5474492" y="3484909"/>
                  <a:ext cx="177800" cy="234950"/>
                </a:xfrm>
                <a:custGeom>
                  <a:avLst/>
                  <a:gdLst/>
                  <a:ahLst/>
                  <a:cxnLst>
                    <a:cxn ang="0">
                      <a:pos x="6" y="708"/>
                    </a:cxn>
                    <a:cxn ang="0">
                      <a:pos x="0" y="604"/>
                    </a:cxn>
                    <a:cxn ang="0">
                      <a:pos x="3" y="496"/>
                    </a:cxn>
                    <a:cxn ang="0">
                      <a:pos x="48" y="437"/>
                    </a:cxn>
                    <a:cxn ang="0">
                      <a:pos x="102" y="414"/>
                    </a:cxn>
                    <a:cxn ang="0">
                      <a:pos x="148" y="384"/>
                    </a:cxn>
                    <a:cxn ang="0">
                      <a:pos x="302" y="297"/>
                    </a:cxn>
                    <a:cxn ang="0">
                      <a:pos x="384" y="212"/>
                    </a:cxn>
                    <a:cxn ang="0">
                      <a:pos x="166" y="154"/>
                    </a:cxn>
                    <a:cxn ang="0">
                      <a:pos x="132" y="122"/>
                    </a:cxn>
                    <a:cxn ang="0">
                      <a:pos x="119" y="107"/>
                    </a:cxn>
                    <a:cxn ang="0">
                      <a:pos x="103" y="88"/>
                    </a:cxn>
                    <a:cxn ang="0">
                      <a:pos x="103" y="55"/>
                    </a:cxn>
                    <a:cxn ang="0">
                      <a:pos x="120" y="25"/>
                    </a:cxn>
                    <a:cxn ang="0">
                      <a:pos x="130" y="29"/>
                    </a:cxn>
                    <a:cxn ang="0">
                      <a:pos x="151" y="57"/>
                    </a:cxn>
                    <a:cxn ang="0">
                      <a:pos x="186" y="84"/>
                    </a:cxn>
                    <a:cxn ang="0">
                      <a:pos x="222" y="77"/>
                    </a:cxn>
                    <a:cxn ang="0">
                      <a:pos x="248" y="64"/>
                    </a:cxn>
                    <a:cxn ang="0">
                      <a:pos x="258" y="57"/>
                    </a:cxn>
                    <a:cxn ang="0">
                      <a:pos x="269" y="61"/>
                    </a:cxn>
                    <a:cxn ang="0">
                      <a:pos x="291" y="67"/>
                    </a:cxn>
                    <a:cxn ang="0">
                      <a:pos x="317" y="61"/>
                    </a:cxn>
                    <a:cxn ang="0">
                      <a:pos x="336" y="48"/>
                    </a:cxn>
                    <a:cxn ang="0">
                      <a:pos x="365" y="46"/>
                    </a:cxn>
                    <a:cxn ang="0">
                      <a:pos x="393" y="43"/>
                    </a:cxn>
                    <a:cxn ang="0">
                      <a:pos x="417" y="33"/>
                    </a:cxn>
                    <a:cxn ang="0">
                      <a:pos x="451" y="28"/>
                    </a:cxn>
                    <a:cxn ang="0">
                      <a:pos x="473" y="25"/>
                    </a:cxn>
                    <a:cxn ang="0">
                      <a:pos x="501" y="17"/>
                    </a:cxn>
                    <a:cxn ang="0">
                      <a:pos x="527" y="0"/>
                    </a:cxn>
                    <a:cxn ang="0">
                      <a:pos x="555" y="7"/>
                    </a:cxn>
                    <a:cxn ang="0">
                      <a:pos x="555" y="19"/>
                    </a:cxn>
                    <a:cxn ang="0">
                      <a:pos x="548" y="41"/>
                    </a:cxn>
                    <a:cxn ang="0">
                      <a:pos x="552" y="59"/>
                    </a:cxn>
                    <a:cxn ang="0">
                      <a:pos x="551" y="78"/>
                    </a:cxn>
                    <a:cxn ang="0">
                      <a:pos x="551" y="84"/>
                    </a:cxn>
                    <a:cxn ang="0">
                      <a:pos x="556" y="84"/>
                    </a:cxn>
                    <a:cxn ang="0">
                      <a:pos x="560" y="91"/>
                    </a:cxn>
                    <a:cxn ang="0">
                      <a:pos x="545" y="88"/>
                    </a:cxn>
                    <a:cxn ang="0">
                      <a:pos x="539" y="99"/>
                    </a:cxn>
                    <a:cxn ang="0">
                      <a:pos x="530" y="145"/>
                    </a:cxn>
                    <a:cxn ang="0">
                      <a:pos x="518" y="164"/>
                    </a:cxn>
                    <a:cxn ang="0">
                      <a:pos x="497" y="202"/>
                    </a:cxn>
                    <a:cxn ang="0">
                      <a:pos x="485" y="215"/>
                    </a:cxn>
                    <a:cxn ang="0">
                      <a:pos x="479" y="237"/>
                    </a:cxn>
                    <a:cxn ang="0">
                      <a:pos x="444" y="303"/>
                    </a:cxn>
                    <a:cxn ang="0">
                      <a:pos x="422" y="351"/>
                    </a:cxn>
                    <a:cxn ang="0">
                      <a:pos x="414" y="358"/>
                    </a:cxn>
                    <a:cxn ang="0">
                      <a:pos x="389" y="389"/>
                    </a:cxn>
                    <a:cxn ang="0">
                      <a:pos x="382" y="405"/>
                    </a:cxn>
                    <a:cxn ang="0">
                      <a:pos x="363" y="432"/>
                    </a:cxn>
                    <a:cxn ang="0">
                      <a:pos x="334" y="461"/>
                    </a:cxn>
                    <a:cxn ang="0">
                      <a:pos x="297" y="492"/>
                    </a:cxn>
                    <a:cxn ang="0">
                      <a:pos x="277" y="520"/>
                    </a:cxn>
                    <a:cxn ang="0">
                      <a:pos x="243" y="545"/>
                    </a:cxn>
                    <a:cxn ang="0">
                      <a:pos x="216" y="554"/>
                    </a:cxn>
                    <a:cxn ang="0">
                      <a:pos x="120" y="640"/>
                    </a:cxn>
                    <a:cxn ang="0">
                      <a:pos x="91" y="663"/>
                    </a:cxn>
                    <a:cxn ang="0">
                      <a:pos x="87" y="665"/>
                    </a:cxn>
                    <a:cxn ang="0">
                      <a:pos x="83" y="674"/>
                    </a:cxn>
                    <a:cxn ang="0">
                      <a:pos x="61" y="705"/>
                    </a:cxn>
                    <a:cxn ang="0">
                      <a:pos x="32" y="739"/>
                    </a:cxn>
                  </a:cxnLst>
                  <a:rect l="0" t="0" r="r" b="b"/>
                  <a:pathLst>
                    <a:path w="561" h="740">
                      <a:moveTo>
                        <a:pt x="30" y="740"/>
                      </a:moveTo>
                      <a:lnTo>
                        <a:pt x="29" y="737"/>
                      </a:lnTo>
                      <a:lnTo>
                        <a:pt x="6" y="708"/>
                      </a:lnTo>
                      <a:lnTo>
                        <a:pt x="0" y="700"/>
                      </a:lnTo>
                      <a:lnTo>
                        <a:pt x="0" y="657"/>
                      </a:lnTo>
                      <a:lnTo>
                        <a:pt x="0" y="604"/>
                      </a:lnTo>
                      <a:lnTo>
                        <a:pt x="0" y="551"/>
                      </a:lnTo>
                      <a:lnTo>
                        <a:pt x="0" y="498"/>
                      </a:lnTo>
                      <a:lnTo>
                        <a:pt x="3" y="496"/>
                      </a:lnTo>
                      <a:lnTo>
                        <a:pt x="25" y="474"/>
                      </a:lnTo>
                      <a:lnTo>
                        <a:pt x="46" y="442"/>
                      </a:lnTo>
                      <a:lnTo>
                        <a:pt x="48" y="437"/>
                      </a:lnTo>
                      <a:lnTo>
                        <a:pt x="51" y="433"/>
                      </a:lnTo>
                      <a:lnTo>
                        <a:pt x="66" y="426"/>
                      </a:lnTo>
                      <a:lnTo>
                        <a:pt x="102" y="414"/>
                      </a:lnTo>
                      <a:lnTo>
                        <a:pt x="114" y="401"/>
                      </a:lnTo>
                      <a:lnTo>
                        <a:pt x="127" y="393"/>
                      </a:lnTo>
                      <a:lnTo>
                        <a:pt x="148" y="384"/>
                      </a:lnTo>
                      <a:lnTo>
                        <a:pt x="157" y="379"/>
                      </a:lnTo>
                      <a:lnTo>
                        <a:pt x="221" y="379"/>
                      </a:lnTo>
                      <a:lnTo>
                        <a:pt x="302" y="297"/>
                      </a:lnTo>
                      <a:lnTo>
                        <a:pt x="373" y="227"/>
                      </a:lnTo>
                      <a:lnTo>
                        <a:pt x="383" y="215"/>
                      </a:lnTo>
                      <a:lnTo>
                        <a:pt x="384" y="212"/>
                      </a:lnTo>
                      <a:lnTo>
                        <a:pt x="331" y="213"/>
                      </a:lnTo>
                      <a:lnTo>
                        <a:pt x="244" y="181"/>
                      </a:lnTo>
                      <a:lnTo>
                        <a:pt x="166" y="154"/>
                      </a:lnTo>
                      <a:lnTo>
                        <a:pt x="159" y="147"/>
                      </a:lnTo>
                      <a:lnTo>
                        <a:pt x="140" y="132"/>
                      </a:lnTo>
                      <a:lnTo>
                        <a:pt x="132" y="122"/>
                      </a:lnTo>
                      <a:lnTo>
                        <a:pt x="126" y="116"/>
                      </a:lnTo>
                      <a:lnTo>
                        <a:pt x="124" y="110"/>
                      </a:lnTo>
                      <a:lnTo>
                        <a:pt x="119" y="107"/>
                      </a:lnTo>
                      <a:lnTo>
                        <a:pt x="113" y="100"/>
                      </a:lnTo>
                      <a:lnTo>
                        <a:pt x="110" y="95"/>
                      </a:lnTo>
                      <a:lnTo>
                        <a:pt x="103" y="88"/>
                      </a:lnTo>
                      <a:lnTo>
                        <a:pt x="98" y="65"/>
                      </a:lnTo>
                      <a:lnTo>
                        <a:pt x="99" y="60"/>
                      </a:lnTo>
                      <a:lnTo>
                        <a:pt x="103" y="55"/>
                      </a:lnTo>
                      <a:lnTo>
                        <a:pt x="105" y="49"/>
                      </a:lnTo>
                      <a:lnTo>
                        <a:pt x="115" y="37"/>
                      </a:lnTo>
                      <a:lnTo>
                        <a:pt x="120" y="25"/>
                      </a:lnTo>
                      <a:lnTo>
                        <a:pt x="123" y="23"/>
                      </a:lnTo>
                      <a:lnTo>
                        <a:pt x="125" y="27"/>
                      </a:lnTo>
                      <a:lnTo>
                        <a:pt x="130" y="29"/>
                      </a:lnTo>
                      <a:lnTo>
                        <a:pt x="135" y="38"/>
                      </a:lnTo>
                      <a:lnTo>
                        <a:pt x="140" y="41"/>
                      </a:lnTo>
                      <a:lnTo>
                        <a:pt x="151" y="57"/>
                      </a:lnTo>
                      <a:lnTo>
                        <a:pt x="167" y="73"/>
                      </a:lnTo>
                      <a:lnTo>
                        <a:pt x="179" y="82"/>
                      </a:lnTo>
                      <a:lnTo>
                        <a:pt x="186" y="84"/>
                      </a:lnTo>
                      <a:lnTo>
                        <a:pt x="193" y="82"/>
                      </a:lnTo>
                      <a:lnTo>
                        <a:pt x="215" y="83"/>
                      </a:lnTo>
                      <a:lnTo>
                        <a:pt x="222" y="77"/>
                      </a:lnTo>
                      <a:lnTo>
                        <a:pt x="231" y="72"/>
                      </a:lnTo>
                      <a:lnTo>
                        <a:pt x="238" y="70"/>
                      </a:lnTo>
                      <a:lnTo>
                        <a:pt x="248" y="64"/>
                      </a:lnTo>
                      <a:lnTo>
                        <a:pt x="253" y="62"/>
                      </a:lnTo>
                      <a:lnTo>
                        <a:pt x="255" y="60"/>
                      </a:lnTo>
                      <a:lnTo>
                        <a:pt x="258" y="57"/>
                      </a:lnTo>
                      <a:lnTo>
                        <a:pt x="260" y="57"/>
                      </a:lnTo>
                      <a:lnTo>
                        <a:pt x="265" y="61"/>
                      </a:lnTo>
                      <a:lnTo>
                        <a:pt x="269" y="61"/>
                      </a:lnTo>
                      <a:lnTo>
                        <a:pt x="271" y="62"/>
                      </a:lnTo>
                      <a:lnTo>
                        <a:pt x="283" y="61"/>
                      </a:lnTo>
                      <a:lnTo>
                        <a:pt x="291" y="67"/>
                      </a:lnTo>
                      <a:lnTo>
                        <a:pt x="302" y="67"/>
                      </a:lnTo>
                      <a:lnTo>
                        <a:pt x="312" y="65"/>
                      </a:lnTo>
                      <a:lnTo>
                        <a:pt x="317" y="61"/>
                      </a:lnTo>
                      <a:lnTo>
                        <a:pt x="322" y="56"/>
                      </a:lnTo>
                      <a:lnTo>
                        <a:pt x="331" y="54"/>
                      </a:lnTo>
                      <a:lnTo>
                        <a:pt x="336" y="48"/>
                      </a:lnTo>
                      <a:lnTo>
                        <a:pt x="342" y="44"/>
                      </a:lnTo>
                      <a:lnTo>
                        <a:pt x="353" y="41"/>
                      </a:lnTo>
                      <a:lnTo>
                        <a:pt x="365" y="46"/>
                      </a:lnTo>
                      <a:lnTo>
                        <a:pt x="372" y="45"/>
                      </a:lnTo>
                      <a:lnTo>
                        <a:pt x="382" y="44"/>
                      </a:lnTo>
                      <a:lnTo>
                        <a:pt x="393" y="43"/>
                      </a:lnTo>
                      <a:lnTo>
                        <a:pt x="398" y="41"/>
                      </a:lnTo>
                      <a:lnTo>
                        <a:pt x="411" y="33"/>
                      </a:lnTo>
                      <a:lnTo>
                        <a:pt x="417" y="33"/>
                      </a:lnTo>
                      <a:lnTo>
                        <a:pt x="430" y="37"/>
                      </a:lnTo>
                      <a:lnTo>
                        <a:pt x="447" y="29"/>
                      </a:lnTo>
                      <a:lnTo>
                        <a:pt x="451" y="28"/>
                      </a:lnTo>
                      <a:lnTo>
                        <a:pt x="458" y="29"/>
                      </a:lnTo>
                      <a:lnTo>
                        <a:pt x="462" y="24"/>
                      </a:lnTo>
                      <a:lnTo>
                        <a:pt x="473" y="25"/>
                      </a:lnTo>
                      <a:lnTo>
                        <a:pt x="481" y="24"/>
                      </a:lnTo>
                      <a:lnTo>
                        <a:pt x="496" y="21"/>
                      </a:lnTo>
                      <a:lnTo>
                        <a:pt x="501" y="17"/>
                      </a:lnTo>
                      <a:lnTo>
                        <a:pt x="514" y="12"/>
                      </a:lnTo>
                      <a:lnTo>
                        <a:pt x="518" y="2"/>
                      </a:lnTo>
                      <a:lnTo>
                        <a:pt x="527" y="0"/>
                      </a:lnTo>
                      <a:lnTo>
                        <a:pt x="535" y="0"/>
                      </a:lnTo>
                      <a:lnTo>
                        <a:pt x="546" y="7"/>
                      </a:lnTo>
                      <a:lnTo>
                        <a:pt x="555" y="7"/>
                      </a:lnTo>
                      <a:lnTo>
                        <a:pt x="556" y="8"/>
                      </a:lnTo>
                      <a:lnTo>
                        <a:pt x="555" y="14"/>
                      </a:lnTo>
                      <a:lnTo>
                        <a:pt x="555" y="19"/>
                      </a:lnTo>
                      <a:lnTo>
                        <a:pt x="549" y="27"/>
                      </a:lnTo>
                      <a:lnTo>
                        <a:pt x="548" y="33"/>
                      </a:lnTo>
                      <a:lnTo>
                        <a:pt x="548" y="41"/>
                      </a:lnTo>
                      <a:lnTo>
                        <a:pt x="554" y="46"/>
                      </a:lnTo>
                      <a:lnTo>
                        <a:pt x="551" y="52"/>
                      </a:lnTo>
                      <a:lnTo>
                        <a:pt x="552" y="59"/>
                      </a:lnTo>
                      <a:lnTo>
                        <a:pt x="551" y="66"/>
                      </a:lnTo>
                      <a:lnTo>
                        <a:pt x="552" y="75"/>
                      </a:lnTo>
                      <a:lnTo>
                        <a:pt x="551" y="78"/>
                      </a:lnTo>
                      <a:lnTo>
                        <a:pt x="544" y="83"/>
                      </a:lnTo>
                      <a:lnTo>
                        <a:pt x="545" y="86"/>
                      </a:lnTo>
                      <a:lnTo>
                        <a:pt x="551" y="84"/>
                      </a:lnTo>
                      <a:lnTo>
                        <a:pt x="552" y="82"/>
                      </a:lnTo>
                      <a:lnTo>
                        <a:pt x="554" y="82"/>
                      </a:lnTo>
                      <a:lnTo>
                        <a:pt x="556" y="84"/>
                      </a:lnTo>
                      <a:lnTo>
                        <a:pt x="561" y="86"/>
                      </a:lnTo>
                      <a:lnTo>
                        <a:pt x="561" y="89"/>
                      </a:lnTo>
                      <a:lnTo>
                        <a:pt x="560" y="91"/>
                      </a:lnTo>
                      <a:lnTo>
                        <a:pt x="559" y="91"/>
                      </a:lnTo>
                      <a:lnTo>
                        <a:pt x="552" y="88"/>
                      </a:lnTo>
                      <a:lnTo>
                        <a:pt x="545" y="88"/>
                      </a:lnTo>
                      <a:lnTo>
                        <a:pt x="540" y="91"/>
                      </a:lnTo>
                      <a:lnTo>
                        <a:pt x="539" y="92"/>
                      </a:lnTo>
                      <a:lnTo>
                        <a:pt x="539" y="99"/>
                      </a:lnTo>
                      <a:lnTo>
                        <a:pt x="533" y="125"/>
                      </a:lnTo>
                      <a:lnTo>
                        <a:pt x="533" y="141"/>
                      </a:lnTo>
                      <a:lnTo>
                        <a:pt x="530" y="145"/>
                      </a:lnTo>
                      <a:lnTo>
                        <a:pt x="528" y="156"/>
                      </a:lnTo>
                      <a:lnTo>
                        <a:pt x="524" y="159"/>
                      </a:lnTo>
                      <a:lnTo>
                        <a:pt x="518" y="164"/>
                      </a:lnTo>
                      <a:lnTo>
                        <a:pt x="511" y="181"/>
                      </a:lnTo>
                      <a:lnTo>
                        <a:pt x="502" y="190"/>
                      </a:lnTo>
                      <a:lnTo>
                        <a:pt x="497" y="202"/>
                      </a:lnTo>
                      <a:lnTo>
                        <a:pt x="497" y="204"/>
                      </a:lnTo>
                      <a:lnTo>
                        <a:pt x="492" y="207"/>
                      </a:lnTo>
                      <a:lnTo>
                        <a:pt x="485" y="215"/>
                      </a:lnTo>
                      <a:lnTo>
                        <a:pt x="482" y="220"/>
                      </a:lnTo>
                      <a:lnTo>
                        <a:pt x="480" y="226"/>
                      </a:lnTo>
                      <a:lnTo>
                        <a:pt x="479" y="237"/>
                      </a:lnTo>
                      <a:lnTo>
                        <a:pt x="462" y="271"/>
                      </a:lnTo>
                      <a:lnTo>
                        <a:pt x="447" y="296"/>
                      </a:lnTo>
                      <a:lnTo>
                        <a:pt x="444" y="303"/>
                      </a:lnTo>
                      <a:lnTo>
                        <a:pt x="438" y="325"/>
                      </a:lnTo>
                      <a:lnTo>
                        <a:pt x="431" y="344"/>
                      </a:lnTo>
                      <a:lnTo>
                        <a:pt x="422" y="351"/>
                      </a:lnTo>
                      <a:lnTo>
                        <a:pt x="419" y="353"/>
                      </a:lnTo>
                      <a:lnTo>
                        <a:pt x="416" y="357"/>
                      </a:lnTo>
                      <a:lnTo>
                        <a:pt x="414" y="358"/>
                      </a:lnTo>
                      <a:lnTo>
                        <a:pt x="409" y="363"/>
                      </a:lnTo>
                      <a:lnTo>
                        <a:pt x="394" y="378"/>
                      </a:lnTo>
                      <a:lnTo>
                        <a:pt x="389" y="389"/>
                      </a:lnTo>
                      <a:lnTo>
                        <a:pt x="389" y="390"/>
                      </a:lnTo>
                      <a:lnTo>
                        <a:pt x="388" y="395"/>
                      </a:lnTo>
                      <a:lnTo>
                        <a:pt x="382" y="405"/>
                      </a:lnTo>
                      <a:lnTo>
                        <a:pt x="373" y="420"/>
                      </a:lnTo>
                      <a:lnTo>
                        <a:pt x="362" y="432"/>
                      </a:lnTo>
                      <a:lnTo>
                        <a:pt x="363" y="432"/>
                      </a:lnTo>
                      <a:lnTo>
                        <a:pt x="352" y="442"/>
                      </a:lnTo>
                      <a:lnTo>
                        <a:pt x="340" y="453"/>
                      </a:lnTo>
                      <a:lnTo>
                        <a:pt x="334" y="461"/>
                      </a:lnTo>
                      <a:lnTo>
                        <a:pt x="323" y="474"/>
                      </a:lnTo>
                      <a:lnTo>
                        <a:pt x="306" y="486"/>
                      </a:lnTo>
                      <a:lnTo>
                        <a:pt x="297" y="492"/>
                      </a:lnTo>
                      <a:lnTo>
                        <a:pt x="297" y="495"/>
                      </a:lnTo>
                      <a:lnTo>
                        <a:pt x="290" y="506"/>
                      </a:lnTo>
                      <a:lnTo>
                        <a:pt x="277" y="520"/>
                      </a:lnTo>
                      <a:lnTo>
                        <a:pt x="264" y="532"/>
                      </a:lnTo>
                      <a:lnTo>
                        <a:pt x="249" y="541"/>
                      </a:lnTo>
                      <a:lnTo>
                        <a:pt x="243" y="545"/>
                      </a:lnTo>
                      <a:lnTo>
                        <a:pt x="231" y="549"/>
                      </a:lnTo>
                      <a:lnTo>
                        <a:pt x="223" y="550"/>
                      </a:lnTo>
                      <a:lnTo>
                        <a:pt x="216" y="554"/>
                      </a:lnTo>
                      <a:lnTo>
                        <a:pt x="193" y="572"/>
                      </a:lnTo>
                      <a:lnTo>
                        <a:pt x="139" y="620"/>
                      </a:lnTo>
                      <a:lnTo>
                        <a:pt x="120" y="640"/>
                      </a:lnTo>
                      <a:lnTo>
                        <a:pt x="113" y="648"/>
                      </a:lnTo>
                      <a:lnTo>
                        <a:pt x="103" y="659"/>
                      </a:lnTo>
                      <a:lnTo>
                        <a:pt x="91" y="663"/>
                      </a:lnTo>
                      <a:lnTo>
                        <a:pt x="87" y="660"/>
                      </a:lnTo>
                      <a:lnTo>
                        <a:pt x="84" y="665"/>
                      </a:lnTo>
                      <a:lnTo>
                        <a:pt x="87" y="665"/>
                      </a:lnTo>
                      <a:lnTo>
                        <a:pt x="88" y="669"/>
                      </a:lnTo>
                      <a:lnTo>
                        <a:pt x="87" y="672"/>
                      </a:lnTo>
                      <a:lnTo>
                        <a:pt x="83" y="674"/>
                      </a:lnTo>
                      <a:lnTo>
                        <a:pt x="81" y="681"/>
                      </a:lnTo>
                      <a:lnTo>
                        <a:pt x="75" y="691"/>
                      </a:lnTo>
                      <a:lnTo>
                        <a:pt x="61" y="705"/>
                      </a:lnTo>
                      <a:lnTo>
                        <a:pt x="50" y="718"/>
                      </a:lnTo>
                      <a:lnTo>
                        <a:pt x="37" y="730"/>
                      </a:lnTo>
                      <a:lnTo>
                        <a:pt x="32" y="739"/>
                      </a:lnTo>
                      <a:lnTo>
                        <a:pt x="30" y="74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3" name="Freeform 169"/>
                <p:cNvSpPr>
                  <a:spLocks noChangeAspect="1"/>
                </p:cNvSpPr>
                <p:nvPr/>
              </p:nvSpPr>
              <p:spPr bwMode="gray">
                <a:xfrm>
                  <a:off x="4761706" y="3272184"/>
                  <a:ext cx="276225" cy="215900"/>
                </a:xfrm>
                <a:custGeom>
                  <a:avLst/>
                  <a:gdLst/>
                  <a:ahLst/>
                  <a:cxnLst>
                    <a:cxn ang="0">
                      <a:pos x="222" y="381"/>
                    </a:cxn>
                    <a:cxn ang="0">
                      <a:pos x="209" y="442"/>
                    </a:cxn>
                    <a:cxn ang="0">
                      <a:pos x="192" y="463"/>
                    </a:cxn>
                    <a:cxn ang="0">
                      <a:pos x="186" y="474"/>
                    </a:cxn>
                    <a:cxn ang="0">
                      <a:pos x="160" y="475"/>
                    </a:cxn>
                    <a:cxn ang="0">
                      <a:pos x="42" y="495"/>
                    </a:cxn>
                    <a:cxn ang="0">
                      <a:pos x="3" y="511"/>
                    </a:cxn>
                    <a:cxn ang="0">
                      <a:pos x="11" y="532"/>
                    </a:cxn>
                    <a:cxn ang="0">
                      <a:pos x="15" y="550"/>
                    </a:cxn>
                    <a:cxn ang="0">
                      <a:pos x="49" y="588"/>
                    </a:cxn>
                    <a:cxn ang="0">
                      <a:pos x="70" y="622"/>
                    </a:cxn>
                    <a:cxn ang="0">
                      <a:pos x="92" y="629"/>
                    </a:cxn>
                    <a:cxn ang="0">
                      <a:pos x="106" y="622"/>
                    </a:cxn>
                    <a:cxn ang="0">
                      <a:pos x="119" y="637"/>
                    </a:cxn>
                    <a:cxn ang="0">
                      <a:pos x="109" y="641"/>
                    </a:cxn>
                    <a:cxn ang="0">
                      <a:pos x="116" y="656"/>
                    </a:cxn>
                    <a:cxn ang="0">
                      <a:pos x="127" y="653"/>
                    </a:cxn>
                    <a:cxn ang="0">
                      <a:pos x="143" y="645"/>
                    </a:cxn>
                    <a:cxn ang="0">
                      <a:pos x="165" y="653"/>
                    </a:cxn>
                    <a:cxn ang="0">
                      <a:pos x="193" y="678"/>
                    </a:cxn>
                    <a:cxn ang="0">
                      <a:pos x="193" y="637"/>
                    </a:cxn>
                    <a:cxn ang="0">
                      <a:pos x="206" y="624"/>
                    </a:cxn>
                    <a:cxn ang="0">
                      <a:pos x="221" y="586"/>
                    </a:cxn>
                    <a:cxn ang="0">
                      <a:pos x="259" y="565"/>
                    </a:cxn>
                    <a:cxn ang="0">
                      <a:pos x="291" y="561"/>
                    </a:cxn>
                    <a:cxn ang="0">
                      <a:pos x="365" y="602"/>
                    </a:cxn>
                    <a:cxn ang="0">
                      <a:pos x="386" y="609"/>
                    </a:cxn>
                    <a:cxn ang="0">
                      <a:pos x="418" y="588"/>
                    </a:cxn>
                    <a:cxn ang="0">
                      <a:pos x="471" y="613"/>
                    </a:cxn>
                    <a:cxn ang="0">
                      <a:pos x="519" y="618"/>
                    </a:cxn>
                    <a:cxn ang="0">
                      <a:pos x="559" y="588"/>
                    </a:cxn>
                    <a:cxn ang="0">
                      <a:pos x="613" y="587"/>
                    </a:cxn>
                    <a:cxn ang="0">
                      <a:pos x="647" y="591"/>
                    </a:cxn>
                    <a:cxn ang="0">
                      <a:pos x="672" y="597"/>
                    </a:cxn>
                    <a:cxn ang="0">
                      <a:pos x="688" y="582"/>
                    </a:cxn>
                    <a:cxn ang="0">
                      <a:pos x="708" y="576"/>
                    </a:cxn>
                    <a:cxn ang="0">
                      <a:pos x="718" y="561"/>
                    </a:cxn>
                    <a:cxn ang="0">
                      <a:pos x="709" y="545"/>
                    </a:cxn>
                    <a:cxn ang="0">
                      <a:pos x="725" y="533"/>
                    </a:cxn>
                    <a:cxn ang="0">
                      <a:pos x="732" y="515"/>
                    </a:cxn>
                    <a:cxn ang="0">
                      <a:pos x="746" y="501"/>
                    </a:cxn>
                    <a:cxn ang="0">
                      <a:pos x="838" y="386"/>
                    </a:cxn>
                    <a:cxn ang="0">
                      <a:pos x="872" y="184"/>
                    </a:cxn>
                    <a:cxn ang="0">
                      <a:pos x="837" y="160"/>
                    </a:cxn>
                    <a:cxn ang="0">
                      <a:pos x="826" y="135"/>
                    </a:cxn>
                    <a:cxn ang="0">
                      <a:pos x="818" y="117"/>
                    </a:cxn>
                    <a:cxn ang="0">
                      <a:pos x="795" y="26"/>
                    </a:cxn>
                    <a:cxn ang="0">
                      <a:pos x="773" y="11"/>
                    </a:cxn>
                    <a:cxn ang="0">
                      <a:pos x="720" y="1"/>
                    </a:cxn>
                    <a:cxn ang="0">
                      <a:pos x="643" y="1"/>
                    </a:cxn>
                    <a:cxn ang="0">
                      <a:pos x="568" y="53"/>
                    </a:cxn>
                    <a:cxn ang="0">
                      <a:pos x="437" y="145"/>
                    </a:cxn>
                    <a:cxn ang="0">
                      <a:pos x="307" y="236"/>
                    </a:cxn>
                    <a:cxn ang="0">
                      <a:pos x="221" y="257"/>
                    </a:cxn>
                    <a:cxn ang="0">
                      <a:pos x="222" y="271"/>
                    </a:cxn>
                  </a:cxnLst>
                  <a:rect l="0" t="0" r="r" b="b"/>
                  <a:pathLst>
                    <a:path w="872" h="678">
                      <a:moveTo>
                        <a:pt x="222" y="271"/>
                      </a:moveTo>
                      <a:lnTo>
                        <a:pt x="222" y="327"/>
                      </a:lnTo>
                      <a:lnTo>
                        <a:pt x="222" y="381"/>
                      </a:lnTo>
                      <a:lnTo>
                        <a:pt x="222" y="435"/>
                      </a:lnTo>
                      <a:lnTo>
                        <a:pt x="219" y="436"/>
                      </a:lnTo>
                      <a:lnTo>
                        <a:pt x="209" y="442"/>
                      </a:lnTo>
                      <a:lnTo>
                        <a:pt x="205" y="448"/>
                      </a:lnTo>
                      <a:lnTo>
                        <a:pt x="204" y="456"/>
                      </a:lnTo>
                      <a:lnTo>
                        <a:pt x="192" y="463"/>
                      </a:lnTo>
                      <a:lnTo>
                        <a:pt x="188" y="466"/>
                      </a:lnTo>
                      <a:lnTo>
                        <a:pt x="186" y="469"/>
                      </a:lnTo>
                      <a:lnTo>
                        <a:pt x="186" y="474"/>
                      </a:lnTo>
                      <a:lnTo>
                        <a:pt x="173" y="473"/>
                      </a:lnTo>
                      <a:lnTo>
                        <a:pt x="160" y="472"/>
                      </a:lnTo>
                      <a:lnTo>
                        <a:pt x="160" y="475"/>
                      </a:lnTo>
                      <a:lnTo>
                        <a:pt x="155" y="474"/>
                      </a:lnTo>
                      <a:lnTo>
                        <a:pt x="66" y="475"/>
                      </a:lnTo>
                      <a:lnTo>
                        <a:pt x="42" y="495"/>
                      </a:lnTo>
                      <a:lnTo>
                        <a:pt x="5" y="495"/>
                      </a:lnTo>
                      <a:lnTo>
                        <a:pt x="4" y="499"/>
                      </a:lnTo>
                      <a:lnTo>
                        <a:pt x="3" y="511"/>
                      </a:lnTo>
                      <a:lnTo>
                        <a:pt x="0" y="521"/>
                      </a:lnTo>
                      <a:lnTo>
                        <a:pt x="1" y="523"/>
                      </a:lnTo>
                      <a:lnTo>
                        <a:pt x="11" y="532"/>
                      </a:lnTo>
                      <a:lnTo>
                        <a:pt x="12" y="534"/>
                      </a:lnTo>
                      <a:lnTo>
                        <a:pt x="11" y="543"/>
                      </a:lnTo>
                      <a:lnTo>
                        <a:pt x="15" y="550"/>
                      </a:lnTo>
                      <a:lnTo>
                        <a:pt x="27" y="565"/>
                      </a:lnTo>
                      <a:lnTo>
                        <a:pt x="44" y="579"/>
                      </a:lnTo>
                      <a:lnTo>
                        <a:pt x="49" y="588"/>
                      </a:lnTo>
                      <a:lnTo>
                        <a:pt x="55" y="603"/>
                      </a:lnTo>
                      <a:lnTo>
                        <a:pt x="59" y="609"/>
                      </a:lnTo>
                      <a:lnTo>
                        <a:pt x="70" y="622"/>
                      </a:lnTo>
                      <a:lnTo>
                        <a:pt x="78" y="626"/>
                      </a:lnTo>
                      <a:lnTo>
                        <a:pt x="89" y="629"/>
                      </a:lnTo>
                      <a:lnTo>
                        <a:pt x="92" y="629"/>
                      </a:lnTo>
                      <a:lnTo>
                        <a:pt x="97" y="628"/>
                      </a:lnTo>
                      <a:lnTo>
                        <a:pt x="102" y="623"/>
                      </a:lnTo>
                      <a:lnTo>
                        <a:pt x="106" y="622"/>
                      </a:lnTo>
                      <a:lnTo>
                        <a:pt x="112" y="625"/>
                      </a:lnTo>
                      <a:lnTo>
                        <a:pt x="118" y="635"/>
                      </a:lnTo>
                      <a:lnTo>
                        <a:pt x="119" y="637"/>
                      </a:lnTo>
                      <a:lnTo>
                        <a:pt x="118" y="640"/>
                      </a:lnTo>
                      <a:lnTo>
                        <a:pt x="113" y="640"/>
                      </a:lnTo>
                      <a:lnTo>
                        <a:pt x="109" y="641"/>
                      </a:lnTo>
                      <a:lnTo>
                        <a:pt x="108" y="645"/>
                      </a:lnTo>
                      <a:lnTo>
                        <a:pt x="109" y="649"/>
                      </a:lnTo>
                      <a:lnTo>
                        <a:pt x="116" y="656"/>
                      </a:lnTo>
                      <a:lnTo>
                        <a:pt x="127" y="666"/>
                      </a:lnTo>
                      <a:lnTo>
                        <a:pt x="134" y="662"/>
                      </a:lnTo>
                      <a:lnTo>
                        <a:pt x="127" y="653"/>
                      </a:lnTo>
                      <a:lnTo>
                        <a:pt x="127" y="649"/>
                      </a:lnTo>
                      <a:lnTo>
                        <a:pt x="138" y="646"/>
                      </a:lnTo>
                      <a:lnTo>
                        <a:pt x="143" y="645"/>
                      </a:lnTo>
                      <a:lnTo>
                        <a:pt x="151" y="641"/>
                      </a:lnTo>
                      <a:lnTo>
                        <a:pt x="154" y="642"/>
                      </a:lnTo>
                      <a:lnTo>
                        <a:pt x="165" y="653"/>
                      </a:lnTo>
                      <a:lnTo>
                        <a:pt x="177" y="666"/>
                      </a:lnTo>
                      <a:lnTo>
                        <a:pt x="184" y="671"/>
                      </a:lnTo>
                      <a:lnTo>
                        <a:pt x="193" y="678"/>
                      </a:lnTo>
                      <a:lnTo>
                        <a:pt x="194" y="671"/>
                      </a:lnTo>
                      <a:lnTo>
                        <a:pt x="192" y="646"/>
                      </a:lnTo>
                      <a:lnTo>
                        <a:pt x="193" y="637"/>
                      </a:lnTo>
                      <a:lnTo>
                        <a:pt x="195" y="633"/>
                      </a:lnTo>
                      <a:lnTo>
                        <a:pt x="199" y="628"/>
                      </a:lnTo>
                      <a:lnTo>
                        <a:pt x="206" y="624"/>
                      </a:lnTo>
                      <a:lnTo>
                        <a:pt x="211" y="618"/>
                      </a:lnTo>
                      <a:lnTo>
                        <a:pt x="219" y="604"/>
                      </a:lnTo>
                      <a:lnTo>
                        <a:pt x="221" y="586"/>
                      </a:lnTo>
                      <a:lnTo>
                        <a:pt x="222" y="582"/>
                      </a:lnTo>
                      <a:lnTo>
                        <a:pt x="240" y="570"/>
                      </a:lnTo>
                      <a:lnTo>
                        <a:pt x="259" y="565"/>
                      </a:lnTo>
                      <a:lnTo>
                        <a:pt x="277" y="565"/>
                      </a:lnTo>
                      <a:lnTo>
                        <a:pt x="283" y="564"/>
                      </a:lnTo>
                      <a:lnTo>
                        <a:pt x="291" y="561"/>
                      </a:lnTo>
                      <a:lnTo>
                        <a:pt x="306" y="563"/>
                      </a:lnTo>
                      <a:lnTo>
                        <a:pt x="343" y="581"/>
                      </a:lnTo>
                      <a:lnTo>
                        <a:pt x="365" y="602"/>
                      </a:lnTo>
                      <a:lnTo>
                        <a:pt x="372" y="607"/>
                      </a:lnTo>
                      <a:lnTo>
                        <a:pt x="377" y="609"/>
                      </a:lnTo>
                      <a:lnTo>
                        <a:pt x="386" y="609"/>
                      </a:lnTo>
                      <a:lnTo>
                        <a:pt x="392" y="599"/>
                      </a:lnTo>
                      <a:lnTo>
                        <a:pt x="408" y="591"/>
                      </a:lnTo>
                      <a:lnTo>
                        <a:pt x="418" y="588"/>
                      </a:lnTo>
                      <a:lnTo>
                        <a:pt x="430" y="588"/>
                      </a:lnTo>
                      <a:lnTo>
                        <a:pt x="447" y="598"/>
                      </a:lnTo>
                      <a:lnTo>
                        <a:pt x="471" y="613"/>
                      </a:lnTo>
                      <a:lnTo>
                        <a:pt x="483" y="617"/>
                      </a:lnTo>
                      <a:lnTo>
                        <a:pt x="506" y="619"/>
                      </a:lnTo>
                      <a:lnTo>
                        <a:pt x="519" y="618"/>
                      </a:lnTo>
                      <a:lnTo>
                        <a:pt x="533" y="608"/>
                      </a:lnTo>
                      <a:lnTo>
                        <a:pt x="550" y="593"/>
                      </a:lnTo>
                      <a:lnTo>
                        <a:pt x="559" y="588"/>
                      </a:lnTo>
                      <a:lnTo>
                        <a:pt x="585" y="588"/>
                      </a:lnTo>
                      <a:lnTo>
                        <a:pt x="603" y="591"/>
                      </a:lnTo>
                      <a:lnTo>
                        <a:pt x="613" y="587"/>
                      </a:lnTo>
                      <a:lnTo>
                        <a:pt x="633" y="585"/>
                      </a:lnTo>
                      <a:lnTo>
                        <a:pt x="640" y="587"/>
                      </a:lnTo>
                      <a:lnTo>
                        <a:pt x="647" y="591"/>
                      </a:lnTo>
                      <a:lnTo>
                        <a:pt x="655" y="593"/>
                      </a:lnTo>
                      <a:lnTo>
                        <a:pt x="661" y="597"/>
                      </a:lnTo>
                      <a:lnTo>
                        <a:pt x="672" y="597"/>
                      </a:lnTo>
                      <a:lnTo>
                        <a:pt x="678" y="593"/>
                      </a:lnTo>
                      <a:lnTo>
                        <a:pt x="688" y="583"/>
                      </a:lnTo>
                      <a:lnTo>
                        <a:pt x="688" y="582"/>
                      </a:lnTo>
                      <a:lnTo>
                        <a:pt x="694" y="577"/>
                      </a:lnTo>
                      <a:lnTo>
                        <a:pt x="702" y="576"/>
                      </a:lnTo>
                      <a:lnTo>
                        <a:pt x="708" y="576"/>
                      </a:lnTo>
                      <a:lnTo>
                        <a:pt x="714" y="564"/>
                      </a:lnTo>
                      <a:lnTo>
                        <a:pt x="715" y="564"/>
                      </a:lnTo>
                      <a:lnTo>
                        <a:pt x="718" y="561"/>
                      </a:lnTo>
                      <a:lnTo>
                        <a:pt x="713" y="556"/>
                      </a:lnTo>
                      <a:lnTo>
                        <a:pt x="709" y="550"/>
                      </a:lnTo>
                      <a:lnTo>
                        <a:pt x="709" y="545"/>
                      </a:lnTo>
                      <a:lnTo>
                        <a:pt x="714" y="538"/>
                      </a:lnTo>
                      <a:lnTo>
                        <a:pt x="720" y="534"/>
                      </a:lnTo>
                      <a:lnTo>
                        <a:pt x="725" y="533"/>
                      </a:lnTo>
                      <a:lnTo>
                        <a:pt x="730" y="531"/>
                      </a:lnTo>
                      <a:lnTo>
                        <a:pt x="727" y="520"/>
                      </a:lnTo>
                      <a:lnTo>
                        <a:pt x="732" y="515"/>
                      </a:lnTo>
                      <a:lnTo>
                        <a:pt x="740" y="513"/>
                      </a:lnTo>
                      <a:lnTo>
                        <a:pt x="740" y="504"/>
                      </a:lnTo>
                      <a:lnTo>
                        <a:pt x="746" y="501"/>
                      </a:lnTo>
                      <a:lnTo>
                        <a:pt x="746" y="490"/>
                      </a:lnTo>
                      <a:lnTo>
                        <a:pt x="834" y="391"/>
                      </a:lnTo>
                      <a:lnTo>
                        <a:pt x="838" y="386"/>
                      </a:lnTo>
                      <a:lnTo>
                        <a:pt x="844" y="287"/>
                      </a:lnTo>
                      <a:lnTo>
                        <a:pt x="859" y="208"/>
                      </a:lnTo>
                      <a:lnTo>
                        <a:pt x="872" y="184"/>
                      </a:lnTo>
                      <a:lnTo>
                        <a:pt x="849" y="171"/>
                      </a:lnTo>
                      <a:lnTo>
                        <a:pt x="843" y="166"/>
                      </a:lnTo>
                      <a:lnTo>
                        <a:pt x="837" y="160"/>
                      </a:lnTo>
                      <a:lnTo>
                        <a:pt x="833" y="154"/>
                      </a:lnTo>
                      <a:lnTo>
                        <a:pt x="829" y="142"/>
                      </a:lnTo>
                      <a:lnTo>
                        <a:pt x="826" y="135"/>
                      </a:lnTo>
                      <a:lnTo>
                        <a:pt x="826" y="133"/>
                      </a:lnTo>
                      <a:lnTo>
                        <a:pt x="821" y="123"/>
                      </a:lnTo>
                      <a:lnTo>
                        <a:pt x="818" y="117"/>
                      </a:lnTo>
                      <a:lnTo>
                        <a:pt x="818" y="31"/>
                      </a:lnTo>
                      <a:lnTo>
                        <a:pt x="801" y="36"/>
                      </a:lnTo>
                      <a:lnTo>
                        <a:pt x="795" y="26"/>
                      </a:lnTo>
                      <a:lnTo>
                        <a:pt x="791" y="22"/>
                      </a:lnTo>
                      <a:lnTo>
                        <a:pt x="776" y="15"/>
                      </a:lnTo>
                      <a:lnTo>
                        <a:pt x="773" y="11"/>
                      </a:lnTo>
                      <a:lnTo>
                        <a:pt x="768" y="7"/>
                      </a:lnTo>
                      <a:lnTo>
                        <a:pt x="759" y="5"/>
                      </a:lnTo>
                      <a:lnTo>
                        <a:pt x="720" y="1"/>
                      </a:lnTo>
                      <a:lnTo>
                        <a:pt x="677" y="2"/>
                      </a:lnTo>
                      <a:lnTo>
                        <a:pt x="646" y="0"/>
                      </a:lnTo>
                      <a:lnTo>
                        <a:pt x="643" y="1"/>
                      </a:lnTo>
                      <a:lnTo>
                        <a:pt x="638" y="4"/>
                      </a:lnTo>
                      <a:lnTo>
                        <a:pt x="612" y="22"/>
                      </a:lnTo>
                      <a:lnTo>
                        <a:pt x="568" y="53"/>
                      </a:lnTo>
                      <a:lnTo>
                        <a:pt x="525" y="84"/>
                      </a:lnTo>
                      <a:lnTo>
                        <a:pt x="482" y="114"/>
                      </a:lnTo>
                      <a:lnTo>
                        <a:pt x="437" y="145"/>
                      </a:lnTo>
                      <a:lnTo>
                        <a:pt x="393" y="176"/>
                      </a:lnTo>
                      <a:lnTo>
                        <a:pt x="350" y="206"/>
                      </a:lnTo>
                      <a:lnTo>
                        <a:pt x="307" y="236"/>
                      </a:lnTo>
                      <a:lnTo>
                        <a:pt x="292" y="241"/>
                      </a:lnTo>
                      <a:lnTo>
                        <a:pt x="230" y="255"/>
                      </a:lnTo>
                      <a:lnTo>
                        <a:pt x="221" y="257"/>
                      </a:lnTo>
                      <a:lnTo>
                        <a:pt x="221" y="259"/>
                      </a:lnTo>
                      <a:lnTo>
                        <a:pt x="222" y="260"/>
                      </a:lnTo>
                      <a:lnTo>
                        <a:pt x="222" y="27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4" name="Freeform 18"/>
                <p:cNvSpPr>
                  <a:spLocks noChangeAspect="1"/>
                </p:cNvSpPr>
                <p:nvPr/>
              </p:nvSpPr>
              <p:spPr bwMode="gray">
                <a:xfrm>
                  <a:off x="5334792" y="3432522"/>
                  <a:ext cx="261938" cy="198438"/>
                </a:xfrm>
                <a:custGeom>
                  <a:avLst/>
                  <a:gdLst/>
                  <a:ahLst/>
                  <a:cxnLst>
                    <a:cxn ang="0">
                      <a:pos x="174" y="105"/>
                    </a:cxn>
                    <a:cxn ang="0">
                      <a:pos x="149" y="125"/>
                    </a:cxn>
                    <a:cxn ang="0">
                      <a:pos x="104" y="215"/>
                    </a:cxn>
                    <a:cxn ang="0">
                      <a:pos x="81" y="225"/>
                    </a:cxn>
                    <a:cxn ang="0">
                      <a:pos x="67" y="242"/>
                    </a:cxn>
                    <a:cxn ang="0">
                      <a:pos x="67" y="270"/>
                    </a:cxn>
                    <a:cxn ang="0">
                      <a:pos x="61" y="346"/>
                    </a:cxn>
                    <a:cxn ang="0">
                      <a:pos x="21" y="355"/>
                    </a:cxn>
                    <a:cxn ang="0">
                      <a:pos x="5" y="378"/>
                    </a:cxn>
                    <a:cxn ang="0">
                      <a:pos x="12" y="390"/>
                    </a:cxn>
                    <a:cxn ang="0">
                      <a:pos x="39" y="399"/>
                    </a:cxn>
                    <a:cxn ang="0">
                      <a:pos x="58" y="424"/>
                    </a:cxn>
                    <a:cxn ang="0">
                      <a:pos x="93" y="453"/>
                    </a:cxn>
                    <a:cxn ang="0">
                      <a:pos x="113" y="502"/>
                    </a:cxn>
                    <a:cxn ang="0">
                      <a:pos x="150" y="522"/>
                    </a:cxn>
                    <a:cxn ang="0">
                      <a:pos x="157" y="544"/>
                    </a:cxn>
                    <a:cxn ang="0">
                      <a:pos x="185" y="569"/>
                    </a:cxn>
                    <a:cxn ang="0">
                      <a:pos x="255" y="600"/>
                    </a:cxn>
                    <a:cxn ang="0">
                      <a:pos x="303" y="619"/>
                    </a:cxn>
                    <a:cxn ang="0">
                      <a:pos x="373" y="614"/>
                    </a:cxn>
                    <a:cxn ang="0">
                      <a:pos x="427" y="588"/>
                    </a:cxn>
                    <a:cxn ang="0">
                      <a:pos x="483" y="604"/>
                    </a:cxn>
                    <a:cxn ang="0">
                      <a:pos x="506" y="592"/>
                    </a:cxn>
                    <a:cxn ang="0">
                      <a:pos x="567" y="559"/>
                    </a:cxn>
                    <a:cxn ang="0">
                      <a:pos x="661" y="545"/>
                    </a:cxn>
                    <a:cxn ang="0">
                      <a:pos x="823" y="381"/>
                    </a:cxn>
                    <a:cxn ang="0">
                      <a:pos x="684" y="347"/>
                    </a:cxn>
                    <a:cxn ang="0">
                      <a:pos x="579" y="298"/>
                    </a:cxn>
                    <a:cxn ang="0">
                      <a:pos x="564" y="276"/>
                    </a:cxn>
                    <a:cxn ang="0">
                      <a:pos x="550" y="261"/>
                    </a:cxn>
                    <a:cxn ang="0">
                      <a:pos x="539" y="226"/>
                    </a:cxn>
                    <a:cxn ang="0">
                      <a:pos x="534" y="212"/>
                    </a:cxn>
                    <a:cxn ang="0">
                      <a:pos x="516" y="218"/>
                    </a:cxn>
                    <a:cxn ang="0">
                      <a:pos x="504" y="220"/>
                    </a:cxn>
                    <a:cxn ang="0">
                      <a:pos x="484" y="203"/>
                    </a:cxn>
                    <a:cxn ang="0">
                      <a:pos x="499" y="177"/>
                    </a:cxn>
                    <a:cxn ang="0">
                      <a:pos x="512" y="140"/>
                    </a:cxn>
                    <a:cxn ang="0">
                      <a:pos x="495" y="119"/>
                    </a:cxn>
                    <a:cxn ang="0">
                      <a:pos x="480" y="99"/>
                    </a:cxn>
                    <a:cxn ang="0">
                      <a:pos x="445" y="71"/>
                    </a:cxn>
                    <a:cxn ang="0">
                      <a:pos x="420" y="40"/>
                    </a:cxn>
                    <a:cxn ang="0">
                      <a:pos x="389" y="23"/>
                    </a:cxn>
                    <a:cxn ang="0">
                      <a:pos x="372" y="26"/>
                    </a:cxn>
                    <a:cxn ang="0">
                      <a:pos x="356" y="18"/>
                    </a:cxn>
                    <a:cxn ang="0">
                      <a:pos x="340" y="23"/>
                    </a:cxn>
                    <a:cxn ang="0">
                      <a:pos x="334" y="18"/>
                    </a:cxn>
                    <a:cxn ang="0">
                      <a:pos x="324" y="17"/>
                    </a:cxn>
                    <a:cxn ang="0">
                      <a:pos x="301" y="26"/>
                    </a:cxn>
                    <a:cxn ang="0">
                      <a:pos x="284" y="12"/>
                    </a:cxn>
                    <a:cxn ang="0">
                      <a:pos x="268" y="5"/>
                    </a:cxn>
                    <a:cxn ang="0">
                      <a:pos x="236" y="34"/>
                    </a:cxn>
                    <a:cxn ang="0">
                      <a:pos x="223" y="26"/>
                    </a:cxn>
                    <a:cxn ang="0">
                      <a:pos x="216" y="35"/>
                    </a:cxn>
                    <a:cxn ang="0">
                      <a:pos x="194" y="33"/>
                    </a:cxn>
                  </a:cxnLst>
                  <a:rect l="0" t="0" r="r" b="b"/>
                  <a:pathLst>
                    <a:path w="824" h="626">
                      <a:moveTo>
                        <a:pt x="192" y="32"/>
                      </a:moveTo>
                      <a:lnTo>
                        <a:pt x="192" y="48"/>
                      </a:lnTo>
                      <a:lnTo>
                        <a:pt x="174" y="105"/>
                      </a:lnTo>
                      <a:lnTo>
                        <a:pt x="167" y="113"/>
                      </a:lnTo>
                      <a:lnTo>
                        <a:pt x="158" y="115"/>
                      </a:lnTo>
                      <a:lnTo>
                        <a:pt x="149" y="125"/>
                      </a:lnTo>
                      <a:lnTo>
                        <a:pt x="114" y="174"/>
                      </a:lnTo>
                      <a:lnTo>
                        <a:pt x="109" y="188"/>
                      </a:lnTo>
                      <a:lnTo>
                        <a:pt x="104" y="215"/>
                      </a:lnTo>
                      <a:lnTo>
                        <a:pt x="99" y="220"/>
                      </a:lnTo>
                      <a:lnTo>
                        <a:pt x="88" y="220"/>
                      </a:lnTo>
                      <a:lnTo>
                        <a:pt x="81" y="225"/>
                      </a:lnTo>
                      <a:lnTo>
                        <a:pt x="74" y="237"/>
                      </a:lnTo>
                      <a:lnTo>
                        <a:pt x="71" y="244"/>
                      </a:lnTo>
                      <a:lnTo>
                        <a:pt x="67" y="242"/>
                      </a:lnTo>
                      <a:lnTo>
                        <a:pt x="67" y="253"/>
                      </a:lnTo>
                      <a:lnTo>
                        <a:pt x="69" y="259"/>
                      </a:lnTo>
                      <a:lnTo>
                        <a:pt x="67" y="270"/>
                      </a:lnTo>
                      <a:lnTo>
                        <a:pt x="63" y="286"/>
                      </a:lnTo>
                      <a:lnTo>
                        <a:pt x="63" y="331"/>
                      </a:lnTo>
                      <a:lnTo>
                        <a:pt x="61" y="346"/>
                      </a:lnTo>
                      <a:lnTo>
                        <a:pt x="54" y="352"/>
                      </a:lnTo>
                      <a:lnTo>
                        <a:pt x="43" y="357"/>
                      </a:lnTo>
                      <a:lnTo>
                        <a:pt x="21" y="355"/>
                      </a:lnTo>
                      <a:lnTo>
                        <a:pt x="11" y="359"/>
                      </a:lnTo>
                      <a:lnTo>
                        <a:pt x="11" y="373"/>
                      </a:lnTo>
                      <a:lnTo>
                        <a:pt x="5" y="378"/>
                      </a:lnTo>
                      <a:lnTo>
                        <a:pt x="0" y="386"/>
                      </a:lnTo>
                      <a:lnTo>
                        <a:pt x="6" y="390"/>
                      </a:lnTo>
                      <a:lnTo>
                        <a:pt x="12" y="390"/>
                      </a:lnTo>
                      <a:lnTo>
                        <a:pt x="20" y="397"/>
                      </a:lnTo>
                      <a:lnTo>
                        <a:pt x="28" y="395"/>
                      </a:lnTo>
                      <a:lnTo>
                        <a:pt x="39" y="399"/>
                      </a:lnTo>
                      <a:lnTo>
                        <a:pt x="48" y="404"/>
                      </a:lnTo>
                      <a:lnTo>
                        <a:pt x="56" y="414"/>
                      </a:lnTo>
                      <a:lnTo>
                        <a:pt x="58" y="424"/>
                      </a:lnTo>
                      <a:lnTo>
                        <a:pt x="64" y="432"/>
                      </a:lnTo>
                      <a:lnTo>
                        <a:pt x="71" y="440"/>
                      </a:lnTo>
                      <a:lnTo>
                        <a:pt x="93" y="453"/>
                      </a:lnTo>
                      <a:lnTo>
                        <a:pt x="98" y="463"/>
                      </a:lnTo>
                      <a:lnTo>
                        <a:pt x="103" y="475"/>
                      </a:lnTo>
                      <a:lnTo>
                        <a:pt x="113" y="502"/>
                      </a:lnTo>
                      <a:lnTo>
                        <a:pt x="118" y="511"/>
                      </a:lnTo>
                      <a:lnTo>
                        <a:pt x="126" y="517"/>
                      </a:lnTo>
                      <a:lnTo>
                        <a:pt x="150" y="522"/>
                      </a:lnTo>
                      <a:lnTo>
                        <a:pt x="157" y="527"/>
                      </a:lnTo>
                      <a:lnTo>
                        <a:pt x="158" y="534"/>
                      </a:lnTo>
                      <a:lnTo>
                        <a:pt x="157" y="544"/>
                      </a:lnTo>
                      <a:lnTo>
                        <a:pt x="156" y="566"/>
                      </a:lnTo>
                      <a:lnTo>
                        <a:pt x="169" y="571"/>
                      </a:lnTo>
                      <a:lnTo>
                        <a:pt x="185" y="569"/>
                      </a:lnTo>
                      <a:lnTo>
                        <a:pt x="200" y="570"/>
                      </a:lnTo>
                      <a:lnTo>
                        <a:pt x="217" y="578"/>
                      </a:lnTo>
                      <a:lnTo>
                        <a:pt x="255" y="600"/>
                      </a:lnTo>
                      <a:lnTo>
                        <a:pt x="266" y="613"/>
                      </a:lnTo>
                      <a:lnTo>
                        <a:pt x="286" y="619"/>
                      </a:lnTo>
                      <a:lnTo>
                        <a:pt x="303" y="619"/>
                      </a:lnTo>
                      <a:lnTo>
                        <a:pt x="325" y="625"/>
                      </a:lnTo>
                      <a:lnTo>
                        <a:pt x="350" y="626"/>
                      </a:lnTo>
                      <a:lnTo>
                        <a:pt x="373" y="614"/>
                      </a:lnTo>
                      <a:lnTo>
                        <a:pt x="389" y="598"/>
                      </a:lnTo>
                      <a:lnTo>
                        <a:pt x="408" y="592"/>
                      </a:lnTo>
                      <a:lnTo>
                        <a:pt x="427" y="588"/>
                      </a:lnTo>
                      <a:lnTo>
                        <a:pt x="461" y="604"/>
                      </a:lnTo>
                      <a:lnTo>
                        <a:pt x="474" y="603"/>
                      </a:lnTo>
                      <a:lnTo>
                        <a:pt x="483" y="604"/>
                      </a:lnTo>
                      <a:lnTo>
                        <a:pt x="488" y="603"/>
                      </a:lnTo>
                      <a:lnTo>
                        <a:pt x="491" y="599"/>
                      </a:lnTo>
                      <a:lnTo>
                        <a:pt x="506" y="592"/>
                      </a:lnTo>
                      <a:lnTo>
                        <a:pt x="542" y="580"/>
                      </a:lnTo>
                      <a:lnTo>
                        <a:pt x="554" y="567"/>
                      </a:lnTo>
                      <a:lnTo>
                        <a:pt x="567" y="559"/>
                      </a:lnTo>
                      <a:lnTo>
                        <a:pt x="588" y="550"/>
                      </a:lnTo>
                      <a:lnTo>
                        <a:pt x="596" y="545"/>
                      </a:lnTo>
                      <a:lnTo>
                        <a:pt x="661" y="545"/>
                      </a:lnTo>
                      <a:lnTo>
                        <a:pt x="742" y="463"/>
                      </a:lnTo>
                      <a:lnTo>
                        <a:pt x="813" y="393"/>
                      </a:lnTo>
                      <a:lnTo>
                        <a:pt x="823" y="381"/>
                      </a:lnTo>
                      <a:lnTo>
                        <a:pt x="824" y="378"/>
                      </a:lnTo>
                      <a:lnTo>
                        <a:pt x="771" y="379"/>
                      </a:lnTo>
                      <a:lnTo>
                        <a:pt x="684" y="347"/>
                      </a:lnTo>
                      <a:lnTo>
                        <a:pt x="606" y="320"/>
                      </a:lnTo>
                      <a:lnTo>
                        <a:pt x="599" y="313"/>
                      </a:lnTo>
                      <a:lnTo>
                        <a:pt x="579" y="298"/>
                      </a:lnTo>
                      <a:lnTo>
                        <a:pt x="572" y="288"/>
                      </a:lnTo>
                      <a:lnTo>
                        <a:pt x="566" y="282"/>
                      </a:lnTo>
                      <a:lnTo>
                        <a:pt x="564" y="276"/>
                      </a:lnTo>
                      <a:lnTo>
                        <a:pt x="559" y="273"/>
                      </a:lnTo>
                      <a:lnTo>
                        <a:pt x="553" y="266"/>
                      </a:lnTo>
                      <a:lnTo>
                        <a:pt x="550" y="261"/>
                      </a:lnTo>
                      <a:lnTo>
                        <a:pt x="543" y="254"/>
                      </a:lnTo>
                      <a:lnTo>
                        <a:pt x="538" y="231"/>
                      </a:lnTo>
                      <a:lnTo>
                        <a:pt x="539" y="226"/>
                      </a:lnTo>
                      <a:lnTo>
                        <a:pt x="543" y="221"/>
                      </a:lnTo>
                      <a:lnTo>
                        <a:pt x="543" y="220"/>
                      </a:lnTo>
                      <a:lnTo>
                        <a:pt x="534" y="212"/>
                      </a:lnTo>
                      <a:lnTo>
                        <a:pt x="529" y="211"/>
                      </a:lnTo>
                      <a:lnTo>
                        <a:pt x="517" y="216"/>
                      </a:lnTo>
                      <a:lnTo>
                        <a:pt x="516" y="218"/>
                      </a:lnTo>
                      <a:lnTo>
                        <a:pt x="515" y="220"/>
                      </a:lnTo>
                      <a:lnTo>
                        <a:pt x="508" y="217"/>
                      </a:lnTo>
                      <a:lnTo>
                        <a:pt x="504" y="220"/>
                      </a:lnTo>
                      <a:lnTo>
                        <a:pt x="491" y="218"/>
                      </a:lnTo>
                      <a:lnTo>
                        <a:pt x="485" y="212"/>
                      </a:lnTo>
                      <a:lnTo>
                        <a:pt x="484" y="203"/>
                      </a:lnTo>
                      <a:lnTo>
                        <a:pt x="484" y="200"/>
                      </a:lnTo>
                      <a:lnTo>
                        <a:pt x="493" y="190"/>
                      </a:lnTo>
                      <a:lnTo>
                        <a:pt x="499" y="177"/>
                      </a:lnTo>
                      <a:lnTo>
                        <a:pt x="501" y="166"/>
                      </a:lnTo>
                      <a:lnTo>
                        <a:pt x="506" y="144"/>
                      </a:lnTo>
                      <a:lnTo>
                        <a:pt x="512" y="140"/>
                      </a:lnTo>
                      <a:lnTo>
                        <a:pt x="506" y="132"/>
                      </a:lnTo>
                      <a:lnTo>
                        <a:pt x="502" y="125"/>
                      </a:lnTo>
                      <a:lnTo>
                        <a:pt x="495" y="119"/>
                      </a:lnTo>
                      <a:lnTo>
                        <a:pt x="486" y="115"/>
                      </a:lnTo>
                      <a:lnTo>
                        <a:pt x="483" y="109"/>
                      </a:lnTo>
                      <a:lnTo>
                        <a:pt x="480" y="99"/>
                      </a:lnTo>
                      <a:lnTo>
                        <a:pt x="474" y="93"/>
                      </a:lnTo>
                      <a:lnTo>
                        <a:pt x="462" y="83"/>
                      </a:lnTo>
                      <a:lnTo>
                        <a:pt x="445" y="71"/>
                      </a:lnTo>
                      <a:lnTo>
                        <a:pt x="440" y="62"/>
                      </a:lnTo>
                      <a:lnTo>
                        <a:pt x="432" y="51"/>
                      </a:lnTo>
                      <a:lnTo>
                        <a:pt x="420" y="40"/>
                      </a:lnTo>
                      <a:lnTo>
                        <a:pt x="413" y="39"/>
                      </a:lnTo>
                      <a:lnTo>
                        <a:pt x="403" y="34"/>
                      </a:lnTo>
                      <a:lnTo>
                        <a:pt x="389" y="23"/>
                      </a:lnTo>
                      <a:lnTo>
                        <a:pt x="378" y="24"/>
                      </a:lnTo>
                      <a:lnTo>
                        <a:pt x="376" y="26"/>
                      </a:lnTo>
                      <a:lnTo>
                        <a:pt x="372" y="26"/>
                      </a:lnTo>
                      <a:lnTo>
                        <a:pt x="371" y="22"/>
                      </a:lnTo>
                      <a:lnTo>
                        <a:pt x="361" y="22"/>
                      </a:lnTo>
                      <a:lnTo>
                        <a:pt x="356" y="18"/>
                      </a:lnTo>
                      <a:lnTo>
                        <a:pt x="352" y="18"/>
                      </a:lnTo>
                      <a:lnTo>
                        <a:pt x="348" y="22"/>
                      </a:lnTo>
                      <a:lnTo>
                        <a:pt x="340" y="23"/>
                      </a:lnTo>
                      <a:lnTo>
                        <a:pt x="339" y="24"/>
                      </a:lnTo>
                      <a:lnTo>
                        <a:pt x="337" y="24"/>
                      </a:lnTo>
                      <a:lnTo>
                        <a:pt x="334" y="18"/>
                      </a:lnTo>
                      <a:lnTo>
                        <a:pt x="329" y="13"/>
                      </a:lnTo>
                      <a:lnTo>
                        <a:pt x="324" y="13"/>
                      </a:lnTo>
                      <a:lnTo>
                        <a:pt x="324" y="17"/>
                      </a:lnTo>
                      <a:lnTo>
                        <a:pt x="318" y="22"/>
                      </a:lnTo>
                      <a:lnTo>
                        <a:pt x="305" y="24"/>
                      </a:lnTo>
                      <a:lnTo>
                        <a:pt x="301" y="26"/>
                      </a:lnTo>
                      <a:lnTo>
                        <a:pt x="292" y="26"/>
                      </a:lnTo>
                      <a:lnTo>
                        <a:pt x="284" y="15"/>
                      </a:lnTo>
                      <a:lnTo>
                        <a:pt x="284" y="12"/>
                      </a:lnTo>
                      <a:lnTo>
                        <a:pt x="281" y="11"/>
                      </a:lnTo>
                      <a:lnTo>
                        <a:pt x="274" y="11"/>
                      </a:lnTo>
                      <a:lnTo>
                        <a:pt x="268" y="5"/>
                      </a:lnTo>
                      <a:lnTo>
                        <a:pt x="264" y="0"/>
                      </a:lnTo>
                      <a:lnTo>
                        <a:pt x="244" y="44"/>
                      </a:lnTo>
                      <a:lnTo>
                        <a:pt x="236" y="34"/>
                      </a:lnTo>
                      <a:lnTo>
                        <a:pt x="236" y="31"/>
                      </a:lnTo>
                      <a:lnTo>
                        <a:pt x="231" y="26"/>
                      </a:lnTo>
                      <a:lnTo>
                        <a:pt x="223" y="26"/>
                      </a:lnTo>
                      <a:lnTo>
                        <a:pt x="220" y="29"/>
                      </a:lnTo>
                      <a:lnTo>
                        <a:pt x="219" y="33"/>
                      </a:lnTo>
                      <a:lnTo>
                        <a:pt x="216" y="35"/>
                      </a:lnTo>
                      <a:lnTo>
                        <a:pt x="212" y="35"/>
                      </a:lnTo>
                      <a:lnTo>
                        <a:pt x="208" y="33"/>
                      </a:lnTo>
                      <a:lnTo>
                        <a:pt x="194" y="33"/>
                      </a:lnTo>
                      <a:lnTo>
                        <a:pt x="192"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5" name="Freeform 171"/>
                <p:cNvSpPr>
                  <a:spLocks noChangeAspect="1"/>
                </p:cNvSpPr>
                <p:nvPr/>
              </p:nvSpPr>
              <p:spPr bwMode="gray">
                <a:xfrm>
                  <a:off x="5296692" y="4153247"/>
                  <a:ext cx="20638" cy="28575"/>
                </a:xfrm>
                <a:custGeom>
                  <a:avLst/>
                  <a:gdLst/>
                  <a:ahLst/>
                  <a:cxnLst>
                    <a:cxn ang="0">
                      <a:pos x="67" y="63"/>
                    </a:cxn>
                    <a:cxn ang="0">
                      <a:pos x="65" y="35"/>
                    </a:cxn>
                    <a:cxn ang="0">
                      <a:pos x="65" y="14"/>
                    </a:cxn>
                    <a:cxn ang="0">
                      <a:pos x="63" y="6"/>
                    </a:cxn>
                    <a:cxn ang="0">
                      <a:pos x="56" y="15"/>
                    </a:cxn>
                    <a:cxn ang="0">
                      <a:pos x="33" y="0"/>
                    </a:cxn>
                    <a:cxn ang="0">
                      <a:pos x="19" y="9"/>
                    </a:cxn>
                    <a:cxn ang="0">
                      <a:pos x="12" y="21"/>
                    </a:cxn>
                    <a:cxn ang="0">
                      <a:pos x="4" y="38"/>
                    </a:cxn>
                    <a:cxn ang="0">
                      <a:pos x="0" y="54"/>
                    </a:cxn>
                    <a:cxn ang="0">
                      <a:pos x="2" y="67"/>
                    </a:cxn>
                    <a:cxn ang="0">
                      <a:pos x="12" y="86"/>
                    </a:cxn>
                    <a:cxn ang="0">
                      <a:pos x="35" y="89"/>
                    </a:cxn>
                    <a:cxn ang="0">
                      <a:pos x="47" y="90"/>
                    </a:cxn>
                    <a:cxn ang="0">
                      <a:pos x="55" y="81"/>
                    </a:cxn>
                    <a:cxn ang="0">
                      <a:pos x="61" y="67"/>
                    </a:cxn>
                    <a:cxn ang="0">
                      <a:pos x="67" y="63"/>
                    </a:cxn>
                  </a:cxnLst>
                  <a:rect l="0" t="0" r="r" b="b"/>
                  <a:pathLst>
                    <a:path w="67" h="90">
                      <a:moveTo>
                        <a:pt x="67" y="63"/>
                      </a:moveTo>
                      <a:lnTo>
                        <a:pt x="65" y="35"/>
                      </a:lnTo>
                      <a:lnTo>
                        <a:pt x="65" y="14"/>
                      </a:lnTo>
                      <a:lnTo>
                        <a:pt x="63" y="6"/>
                      </a:lnTo>
                      <a:lnTo>
                        <a:pt x="56" y="15"/>
                      </a:lnTo>
                      <a:lnTo>
                        <a:pt x="33" y="0"/>
                      </a:lnTo>
                      <a:lnTo>
                        <a:pt x="19" y="9"/>
                      </a:lnTo>
                      <a:lnTo>
                        <a:pt x="12" y="21"/>
                      </a:lnTo>
                      <a:lnTo>
                        <a:pt x="4" y="38"/>
                      </a:lnTo>
                      <a:lnTo>
                        <a:pt x="0" y="54"/>
                      </a:lnTo>
                      <a:lnTo>
                        <a:pt x="2" y="67"/>
                      </a:lnTo>
                      <a:lnTo>
                        <a:pt x="12" y="86"/>
                      </a:lnTo>
                      <a:lnTo>
                        <a:pt x="35" y="89"/>
                      </a:lnTo>
                      <a:lnTo>
                        <a:pt x="47" y="90"/>
                      </a:lnTo>
                      <a:lnTo>
                        <a:pt x="55" y="81"/>
                      </a:lnTo>
                      <a:lnTo>
                        <a:pt x="61" y="67"/>
                      </a:lnTo>
                      <a:lnTo>
                        <a:pt x="67" y="6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6" name="Freeform 172"/>
                <p:cNvSpPr>
                  <a:spLocks noChangeAspect="1"/>
                </p:cNvSpPr>
                <p:nvPr/>
              </p:nvSpPr>
              <p:spPr bwMode="gray">
                <a:xfrm>
                  <a:off x="5045867" y="4083397"/>
                  <a:ext cx="285750" cy="250825"/>
                </a:xfrm>
                <a:custGeom>
                  <a:avLst/>
                  <a:gdLst/>
                  <a:ahLst/>
                  <a:cxnLst>
                    <a:cxn ang="0">
                      <a:pos x="188" y="334"/>
                    </a:cxn>
                    <a:cxn ang="0">
                      <a:pos x="157" y="406"/>
                    </a:cxn>
                    <a:cxn ang="0">
                      <a:pos x="101" y="418"/>
                    </a:cxn>
                    <a:cxn ang="0">
                      <a:pos x="59" y="396"/>
                    </a:cxn>
                    <a:cxn ang="0">
                      <a:pos x="8" y="398"/>
                    </a:cxn>
                    <a:cxn ang="0">
                      <a:pos x="1" y="411"/>
                    </a:cxn>
                    <a:cxn ang="0">
                      <a:pos x="37" y="491"/>
                    </a:cxn>
                    <a:cxn ang="0">
                      <a:pos x="70" y="562"/>
                    </a:cxn>
                    <a:cxn ang="0">
                      <a:pos x="90" y="665"/>
                    </a:cxn>
                    <a:cxn ang="0">
                      <a:pos x="77" y="678"/>
                    </a:cxn>
                    <a:cxn ang="0">
                      <a:pos x="88" y="701"/>
                    </a:cxn>
                    <a:cxn ang="0">
                      <a:pos x="108" y="734"/>
                    </a:cxn>
                    <a:cxn ang="0">
                      <a:pos x="109" y="770"/>
                    </a:cxn>
                    <a:cxn ang="0">
                      <a:pos x="112" y="750"/>
                    </a:cxn>
                    <a:cxn ang="0">
                      <a:pos x="128" y="769"/>
                    </a:cxn>
                    <a:cxn ang="0">
                      <a:pos x="155" y="782"/>
                    </a:cxn>
                    <a:cxn ang="0">
                      <a:pos x="195" y="791"/>
                    </a:cxn>
                    <a:cxn ang="0">
                      <a:pos x="236" y="771"/>
                    </a:cxn>
                    <a:cxn ang="0">
                      <a:pos x="287" y="771"/>
                    </a:cxn>
                    <a:cxn ang="0">
                      <a:pos x="311" y="753"/>
                    </a:cxn>
                    <a:cxn ang="0">
                      <a:pos x="365" y="753"/>
                    </a:cxn>
                    <a:cxn ang="0">
                      <a:pos x="408" y="746"/>
                    </a:cxn>
                    <a:cxn ang="0">
                      <a:pos x="479" y="743"/>
                    </a:cxn>
                    <a:cxn ang="0">
                      <a:pos x="505" y="733"/>
                    </a:cxn>
                    <a:cxn ang="0">
                      <a:pos x="553" y="727"/>
                    </a:cxn>
                    <a:cxn ang="0">
                      <a:pos x="633" y="679"/>
                    </a:cxn>
                    <a:cxn ang="0">
                      <a:pos x="705" y="600"/>
                    </a:cxn>
                    <a:cxn ang="0">
                      <a:pos x="765" y="533"/>
                    </a:cxn>
                    <a:cxn ang="0">
                      <a:pos x="804" y="465"/>
                    </a:cxn>
                    <a:cxn ang="0">
                      <a:pos x="836" y="420"/>
                    </a:cxn>
                    <a:cxn ang="0">
                      <a:pos x="881" y="357"/>
                    </a:cxn>
                    <a:cxn ang="0">
                      <a:pos x="894" y="305"/>
                    </a:cxn>
                    <a:cxn ang="0">
                      <a:pos x="856" y="281"/>
                    </a:cxn>
                    <a:cxn ang="0">
                      <a:pos x="824" y="307"/>
                    </a:cxn>
                    <a:cxn ang="0">
                      <a:pos x="793" y="256"/>
                    </a:cxn>
                    <a:cxn ang="0">
                      <a:pos x="845" y="233"/>
                    </a:cxn>
                    <a:cxn ang="0">
                      <a:pos x="830" y="55"/>
                    </a:cxn>
                    <a:cxn ang="0">
                      <a:pos x="807" y="17"/>
                    </a:cxn>
                    <a:cxn ang="0">
                      <a:pos x="749" y="9"/>
                    </a:cxn>
                    <a:cxn ang="0">
                      <a:pos x="704" y="8"/>
                    </a:cxn>
                    <a:cxn ang="0">
                      <a:pos x="625" y="57"/>
                    </a:cxn>
                    <a:cxn ang="0">
                      <a:pos x="558" y="129"/>
                    </a:cxn>
                    <a:cxn ang="0">
                      <a:pos x="496" y="207"/>
                    </a:cxn>
                    <a:cxn ang="0">
                      <a:pos x="437" y="217"/>
                    </a:cxn>
                    <a:cxn ang="0">
                      <a:pos x="376" y="201"/>
                    </a:cxn>
                    <a:cxn ang="0">
                      <a:pos x="339" y="248"/>
                    </a:cxn>
                    <a:cxn ang="0">
                      <a:pos x="277" y="286"/>
                    </a:cxn>
                    <a:cxn ang="0">
                      <a:pos x="230" y="271"/>
                    </a:cxn>
                    <a:cxn ang="0">
                      <a:pos x="238" y="213"/>
                    </a:cxn>
                    <a:cxn ang="0">
                      <a:pos x="200" y="170"/>
                    </a:cxn>
                  </a:cxnLst>
                  <a:rect l="0" t="0" r="r" b="b"/>
                  <a:pathLst>
                    <a:path w="898" h="791">
                      <a:moveTo>
                        <a:pt x="188" y="161"/>
                      </a:moveTo>
                      <a:lnTo>
                        <a:pt x="188" y="216"/>
                      </a:lnTo>
                      <a:lnTo>
                        <a:pt x="188" y="275"/>
                      </a:lnTo>
                      <a:lnTo>
                        <a:pt x="188" y="334"/>
                      </a:lnTo>
                      <a:lnTo>
                        <a:pt x="188" y="390"/>
                      </a:lnTo>
                      <a:lnTo>
                        <a:pt x="182" y="394"/>
                      </a:lnTo>
                      <a:lnTo>
                        <a:pt x="171" y="396"/>
                      </a:lnTo>
                      <a:lnTo>
                        <a:pt x="157" y="406"/>
                      </a:lnTo>
                      <a:lnTo>
                        <a:pt x="141" y="421"/>
                      </a:lnTo>
                      <a:lnTo>
                        <a:pt x="129" y="421"/>
                      </a:lnTo>
                      <a:lnTo>
                        <a:pt x="120" y="418"/>
                      </a:lnTo>
                      <a:lnTo>
                        <a:pt x="101" y="418"/>
                      </a:lnTo>
                      <a:lnTo>
                        <a:pt x="86" y="423"/>
                      </a:lnTo>
                      <a:lnTo>
                        <a:pt x="70" y="421"/>
                      </a:lnTo>
                      <a:lnTo>
                        <a:pt x="59" y="409"/>
                      </a:lnTo>
                      <a:lnTo>
                        <a:pt x="59" y="396"/>
                      </a:lnTo>
                      <a:lnTo>
                        <a:pt x="33" y="378"/>
                      </a:lnTo>
                      <a:lnTo>
                        <a:pt x="21" y="379"/>
                      </a:lnTo>
                      <a:lnTo>
                        <a:pt x="15" y="390"/>
                      </a:lnTo>
                      <a:lnTo>
                        <a:pt x="8" y="398"/>
                      </a:lnTo>
                      <a:lnTo>
                        <a:pt x="5" y="400"/>
                      </a:lnTo>
                      <a:lnTo>
                        <a:pt x="0" y="401"/>
                      </a:lnTo>
                      <a:lnTo>
                        <a:pt x="2" y="405"/>
                      </a:lnTo>
                      <a:lnTo>
                        <a:pt x="1" y="411"/>
                      </a:lnTo>
                      <a:lnTo>
                        <a:pt x="5" y="416"/>
                      </a:lnTo>
                      <a:lnTo>
                        <a:pt x="13" y="426"/>
                      </a:lnTo>
                      <a:lnTo>
                        <a:pt x="28" y="464"/>
                      </a:lnTo>
                      <a:lnTo>
                        <a:pt x="37" y="491"/>
                      </a:lnTo>
                      <a:lnTo>
                        <a:pt x="51" y="528"/>
                      </a:lnTo>
                      <a:lnTo>
                        <a:pt x="59" y="536"/>
                      </a:lnTo>
                      <a:lnTo>
                        <a:pt x="64" y="552"/>
                      </a:lnTo>
                      <a:lnTo>
                        <a:pt x="70" y="562"/>
                      </a:lnTo>
                      <a:lnTo>
                        <a:pt x="91" y="595"/>
                      </a:lnTo>
                      <a:lnTo>
                        <a:pt x="97" y="608"/>
                      </a:lnTo>
                      <a:lnTo>
                        <a:pt x="99" y="648"/>
                      </a:lnTo>
                      <a:lnTo>
                        <a:pt x="90" y="665"/>
                      </a:lnTo>
                      <a:lnTo>
                        <a:pt x="78" y="660"/>
                      </a:lnTo>
                      <a:lnTo>
                        <a:pt x="76" y="667"/>
                      </a:lnTo>
                      <a:lnTo>
                        <a:pt x="75" y="678"/>
                      </a:lnTo>
                      <a:lnTo>
                        <a:pt x="77" y="678"/>
                      </a:lnTo>
                      <a:lnTo>
                        <a:pt x="85" y="683"/>
                      </a:lnTo>
                      <a:lnTo>
                        <a:pt x="87" y="690"/>
                      </a:lnTo>
                      <a:lnTo>
                        <a:pt x="83" y="691"/>
                      </a:lnTo>
                      <a:lnTo>
                        <a:pt x="88" y="701"/>
                      </a:lnTo>
                      <a:lnTo>
                        <a:pt x="93" y="705"/>
                      </a:lnTo>
                      <a:lnTo>
                        <a:pt x="99" y="716"/>
                      </a:lnTo>
                      <a:lnTo>
                        <a:pt x="107" y="726"/>
                      </a:lnTo>
                      <a:lnTo>
                        <a:pt x="108" y="734"/>
                      </a:lnTo>
                      <a:lnTo>
                        <a:pt x="103" y="742"/>
                      </a:lnTo>
                      <a:lnTo>
                        <a:pt x="103" y="749"/>
                      </a:lnTo>
                      <a:lnTo>
                        <a:pt x="103" y="760"/>
                      </a:lnTo>
                      <a:lnTo>
                        <a:pt x="109" y="770"/>
                      </a:lnTo>
                      <a:lnTo>
                        <a:pt x="110" y="769"/>
                      </a:lnTo>
                      <a:lnTo>
                        <a:pt x="109" y="761"/>
                      </a:lnTo>
                      <a:lnTo>
                        <a:pt x="109" y="754"/>
                      </a:lnTo>
                      <a:lnTo>
                        <a:pt x="112" y="750"/>
                      </a:lnTo>
                      <a:lnTo>
                        <a:pt x="119" y="749"/>
                      </a:lnTo>
                      <a:lnTo>
                        <a:pt x="128" y="750"/>
                      </a:lnTo>
                      <a:lnTo>
                        <a:pt x="129" y="762"/>
                      </a:lnTo>
                      <a:lnTo>
                        <a:pt x="128" y="769"/>
                      </a:lnTo>
                      <a:lnTo>
                        <a:pt x="133" y="771"/>
                      </a:lnTo>
                      <a:lnTo>
                        <a:pt x="151" y="770"/>
                      </a:lnTo>
                      <a:lnTo>
                        <a:pt x="156" y="775"/>
                      </a:lnTo>
                      <a:lnTo>
                        <a:pt x="155" y="782"/>
                      </a:lnTo>
                      <a:lnTo>
                        <a:pt x="166" y="788"/>
                      </a:lnTo>
                      <a:lnTo>
                        <a:pt x="174" y="788"/>
                      </a:lnTo>
                      <a:lnTo>
                        <a:pt x="183" y="791"/>
                      </a:lnTo>
                      <a:lnTo>
                        <a:pt x="195" y="791"/>
                      </a:lnTo>
                      <a:lnTo>
                        <a:pt x="204" y="788"/>
                      </a:lnTo>
                      <a:lnTo>
                        <a:pt x="214" y="776"/>
                      </a:lnTo>
                      <a:lnTo>
                        <a:pt x="232" y="775"/>
                      </a:lnTo>
                      <a:lnTo>
                        <a:pt x="236" y="771"/>
                      </a:lnTo>
                      <a:lnTo>
                        <a:pt x="244" y="770"/>
                      </a:lnTo>
                      <a:lnTo>
                        <a:pt x="264" y="772"/>
                      </a:lnTo>
                      <a:lnTo>
                        <a:pt x="266" y="769"/>
                      </a:lnTo>
                      <a:lnTo>
                        <a:pt x="287" y="771"/>
                      </a:lnTo>
                      <a:lnTo>
                        <a:pt x="293" y="769"/>
                      </a:lnTo>
                      <a:lnTo>
                        <a:pt x="296" y="761"/>
                      </a:lnTo>
                      <a:lnTo>
                        <a:pt x="305" y="758"/>
                      </a:lnTo>
                      <a:lnTo>
                        <a:pt x="311" y="753"/>
                      </a:lnTo>
                      <a:lnTo>
                        <a:pt x="316" y="748"/>
                      </a:lnTo>
                      <a:lnTo>
                        <a:pt x="333" y="745"/>
                      </a:lnTo>
                      <a:lnTo>
                        <a:pt x="341" y="746"/>
                      </a:lnTo>
                      <a:lnTo>
                        <a:pt x="365" y="753"/>
                      </a:lnTo>
                      <a:lnTo>
                        <a:pt x="372" y="753"/>
                      </a:lnTo>
                      <a:lnTo>
                        <a:pt x="381" y="745"/>
                      </a:lnTo>
                      <a:lnTo>
                        <a:pt x="394" y="744"/>
                      </a:lnTo>
                      <a:lnTo>
                        <a:pt x="408" y="746"/>
                      </a:lnTo>
                      <a:lnTo>
                        <a:pt x="446" y="758"/>
                      </a:lnTo>
                      <a:lnTo>
                        <a:pt x="459" y="758"/>
                      </a:lnTo>
                      <a:lnTo>
                        <a:pt x="467" y="744"/>
                      </a:lnTo>
                      <a:lnTo>
                        <a:pt x="479" y="743"/>
                      </a:lnTo>
                      <a:lnTo>
                        <a:pt x="491" y="748"/>
                      </a:lnTo>
                      <a:lnTo>
                        <a:pt x="507" y="749"/>
                      </a:lnTo>
                      <a:lnTo>
                        <a:pt x="508" y="743"/>
                      </a:lnTo>
                      <a:lnTo>
                        <a:pt x="505" y="733"/>
                      </a:lnTo>
                      <a:lnTo>
                        <a:pt x="512" y="728"/>
                      </a:lnTo>
                      <a:lnTo>
                        <a:pt x="519" y="727"/>
                      </a:lnTo>
                      <a:lnTo>
                        <a:pt x="532" y="726"/>
                      </a:lnTo>
                      <a:lnTo>
                        <a:pt x="553" y="727"/>
                      </a:lnTo>
                      <a:lnTo>
                        <a:pt x="564" y="726"/>
                      </a:lnTo>
                      <a:lnTo>
                        <a:pt x="586" y="715"/>
                      </a:lnTo>
                      <a:lnTo>
                        <a:pt x="623" y="689"/>
                      </a:lnTo>
                      <a:lnTo>
                        <a:pt x="633" y="679"/>
                      </a:lnTo>
                      <a:lnTo>
                        <a:pt x="642" y="668"/>
                      </a:lnTo>
                      <a:lnTo>
                        <a:pt x="663" y="652"/>
                      </a:lnTo>
                      <a:lnTo>
                        <a:pt x="689" y="624"/>
                      </a:lnTo>
                      <a:lnTo>
                        <a:pt x="705" y="600"/>
                      </a:lnTo>
                      <a:lnTo>
                        <a:pt x="714" y="589"/>
                      </a:lnTo>
                      <a:lnTo>
                        <a:pt x="723" y="582"/>
                      </a:lnTo>
                      <a:lnTo>
                        <a:pt x="747" y="561"/>
                      </a:lnTo>
                      <a:lnTo>
                        <a:pt x="765" y="533"/>
                      </a:lnTo>
                      <a:lnTo>
                        <a:pt x="774" y="520"/>
                      </a:lnTo>
                      <a:lnTo>
                        <a:pt x="796" y="480"/>
                      </a:lnTo>
                      <a:lnTo>
                        <a:pt x="800" y="473"/>
                      </a:lnTo>
                      <a:lnTo>
                        <a:pt x="804" y="465"/>
                      </a:lnTo>
                      <a:lnTo>
                        <a:pt x="808" y="454"/>
                      </a:lnTo>
                      <a:lnTo>
                        <a:pt x="819" y="437"/>
                      </a:lnTo>
                      <a:lnTo>
                        <a:pt x="828" y="426"/>
                      </a:lnTo>
                      <a:lnTo>
                        <a:pt x="836" y="420"/>
                      </a:lnTo>
                      <a:lnTo>
                        <a:pt x="846" y="417"/>
                      </a:lnTo>
                      <a:lnTo>
                        <a:pt x="866" y="401"/>
                      </a:lnTo>
                      <a:lnTo>
                        <a:pt x="875" y="388"/>
                      </a:lnTo>
                      <a:lnTo>
                        <a:pt x="881" y="357"/>
                      </a:lnTo>
                      <a:lnTo>
                        <a:pt x="886" y="345"/>
                      </a:lnTo>
                      <a:lnTo>
                        <a:pt x="888" y="331"/>
                      </a:lnTo>
                      <a:lnTo>
                        <a:pt x="888" y="318"/>
                      </a:lnTo>
                      <a:lnTo>
                        <a:pt x="894" y="305"/>
                      </a:lnTo>
                      <a:lnTo>
                        <a:pt x="897" y="294"/>
                      </a:lnTo>
                      <a:lnTo>
                        <a:pt x="898" y="282"/>
                      </a:lnTo>
                      <a:lnTo>
                        <a:pt x="892" y="281"/>
                      </a:lnTo>
                      <a:lnTo>
                        <a:pt x="856" y="281"/>
                      </a:lnTo>
                      <a:lnTo>
                        <a:pt x="850" y="285"/>
                      </a:lnTo>
                      <a:lnTo>
                        <a:pt x="844" y="299"/>
                      </a:lnTo>
                      <a:lnTo>
                        <a:pt x="836" y="308"/>
                      </a:lnTo>
                      <a:lnTo>
                        <a:pt x="824" y="307"/>
                      </a:lnTo>
                      <a:lnTo>
                        <a:pt x="801" y="304"/>
                      </a:lnTo>
                      <a:lnTo>
                        <a:pt x="791" y="285"/>
                      </a:lnTo>
                      <a:lnTo>
                        <a:pt x="789" y="272"/>
                      </a:lnTo>
                      <a:lnTo>
                        <a:pt x="793" y="256"/>
                      </a:lnTo>
                      <a:lnTo>
                        <a:pt x="801" y="239"/>
                      </a:lnTo>
                      <a:lnTo>
                        <a:pt x="808" y="227"/>
                      </a:lnTo>
                      <a:lnTo>
                        <a:pt x="822" y="218"/>
                      </a:lnTo>
                      <a:lnTo>
                        <a:pt x="845" y="233"/>
                      </a:lnTo>
                      <a:lnTo>
                        <a:pt x="852" y="224"/>
                      </a:lnTo>
                      <a:lnTo>
                        <a:pt x="849" y="131"/>
                      </a:lnTo>
                      <a:lnTo>
                        <a:pt x="836" y="87"/>
                      </a:lnTo>
                      <a:lnTo>
                        <a:pt x="830" y="55"/>
                      </a:lnTo>
                      <a:lnTo>
                        <a:pt x="828" y="34"/>
                      </a:lnTo>
                      <a:lnTo>
                        <a:pt x="827" y="33"/>
                      </a:lnTo>
                      <a:lnTo>
                        <a:pt x="822" y="32"/>
                      </a:lnTo>
                      <a:lnTo>
                        <a:pt x="807" y="17"/>
                      </a:lnTo>
                      <a:lnTo>
                        <a:pt x="786" y="11"/>
                      </a:lnTo>
                      <a:lnTo>
                        <a:pt x="774" y="9"/>
                      </a:lnTo>
                      <a:lnTo>
                        <a:pt x="761" y="12"/>
                      </a:lnTo>
                      <a:lnTo>
                        <a:pt x="749" y="9"/>
                      </a:lnTo>
                      <a:lnTo>
                        <a:pt x="726" y="2"/>
                      </a:lnTo>
                      <a:lnTo>
                        <a:pt x="717" y="0"/>
                      </a:lnTo>
                      <a:lnTo>
                        <a:pt x="705" y="5"/>
                      </a:lnTo>
                      <a:lnTo>
                        <a:pt x="704" y="8"/>
                      </a:lnTo>
                      <a:lnTo>
                        <a:pt x="693" y="13"/>
                      </a:lnTo>
                      <a:lnTo>
                        <a:pt x="679" y="22"/>
                      </a:lnTo>
                      <a:lnTo>
                        <a:pt x="641" y="40"/>
                      </a:lnTo>
                      <a:lnTo>
                        <a:pt x="625" y="57"/>
                      </a:lnTo>
                      <a:lnTo>
                        <a:pt x="605" y="70"/>
                      </a:lnTo>
                      <a:lnTo>
                        <a:pt x="586" y="88"/>
                      </a:lnTo>
                      <a:lnTo>
                        <a:pt x="575" y="104"/>
                      </a:lnTo>
                      <a:lnTo>
                        <a:pt x="558" y="129"/>
                      </a:lnTo>
                      <a:lnTo>
                        <a:pt x="531" y="148"/>
                      </a:lnTo>
                      <a:lnTo>
                        <a:pt x="516" y="167"/>
                      </a:lnTo>
                      <a:lnTo>
                        <a:pt x="501" y="201"/>
                      </a:lnTo>
                      <a:lnTo>
                        <a:pt x="496" y="207"/>
                      </a:lnTo>
                      <a:lnTo>
                        <a:pt x="488" y="211"/>
                      </a:lnTo>
                      <a:lnTo>
                        <a:pt x="477" y="212"/>
                      </a:lnTo>
                      <a:lnTo>
                        <a:pt x="452" y="218"/>
                      </a:lnTo>
                      <a:lnTo>
                        <a:pt x="437" y="217"/>
                      </a:lnTo>
                      <a:lnTo>
                        <a:pt x="414" y="204"/>
                      </a:lnTo>
                      <a:lnTo>
                        <a:pt x="402" y="199"/>
                      </a:lnTo>
                      <a:lnTo>
                        <a:pt x="388" y="197"/>
                      </a:lnTo>
                      <a:lnTo>
                        <a:pt x="376" y="201"/>
                      </a:lnTo>
                      <a:lnTo>
                        <a:pt x="357" y="221"/>
                      </a:lnTo>
                      <a:lnTo>
                        <a:pt x="351" y="229"/>
                      </a:lnTo>
                      <a:lnTo>
                        <a:pt x="348" y="237"/>
                      </a:lnTo>
                      <a:lnTo>
                        <a:pt x="339" y="248"/>
                      </a:lnTo>
                      <a:lnTo>
                        <a:pt x="327" y="255"/>
                      </a:lnTo>
                      <a:lnTo>
                        <a:pt x="322" y="260"/>
                      </a:lnTo>
                      <a:lnTo>
                        <a:pt x="312" y="277"/>
                      </a:lnTo>
                      <a:lnTo>
                        <a:pt x="277" y="286"/>
                      </a:lnTo>
                      <a:lnTo>
                        <a:pt x="259" y="285"/>
                      </a:lnTo>
                      <a:lnTo>
                        <a:pt x="243" y="282"/>
                      </a:lnTo>
                      <a:lnTo>
                        <a:pt x="233" y="280"/>
                      </a:lnTo>
                      <a:lnTo>
                        <a:pt x="230" y="271"/>
                      </a:lnTo>
                      <a:lnTo>
                        <a:pt x="237" y="250"/>
                      </a:lnTo>
                      <a:lnTo>
                        <a:pt x="239" y="237"/>
                      </a:lnTo>
                      <a:lnTo>
                        <a:pt x="239" y="231"/>
                      </a:lnTo>
                      <a:lnTo>
                        <a:pt x="238" y="213"/>
                      </a:lnTo>
                      <a:lnTo>
                        <a:pt x="231" y="201"/>
                      </a:lnTo>
                      <a:lnTo>
                        <a:pt x="217" y="190"/>
                      </a:lnTo>
                      <a:lnTo>
                        <a:pt x="212" y="181"/>
                      </a:lnTo>
                      <a:lnTo>
                        <a:pt x="200" y="170"/>
                      </a:lnTo>
                      <a:lnTo>
                        <a:pt x="198" y="167"/>
                      </a:lnTo>
                      <a:lnTo>
                        <a:pt x="192" y="161"/>
                      </a:lnTo>
                      <a:lnTo>
                        <a:pt x="188" y="16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7" name="Freeform 173"/>
                <p:cNvSpPr>
                  <a:spLocks noChangeAspect="1"/>
                </p:cNvSpPr>
                <p:nvPr/>
              </p:nvSpPr>
              <p:spPr bwMode="gray">
                <a:xfrm>
                  <a:off x="5330030" y="3854797"/>
                  <a:ext cx="55563" cy="138113"/>
                </a:xfrm>
                <a:custGeom>
                  <a:avLst/>
                  <a:gdLst/>
                  <a:ahLst/>
                  <a:cxnLst>
                    <a:cxn ang="0">
                      <a:pos x="61" y="11"/>
                    </a:cxn>
                    <a:cxn ang="0">
                      <a:pos x="42" y="14"/>
                    </a:cxn>
                    <a:cxn ang="0">
                      <a:pos x="25" y="8"/>
                    </a:cxn>
                    <a:cxn ang="0">
                      <a:pos x="13" y="8"/>
                    </a:cxn>
                    <a:cxn ang="0">
                      <a:pos x="25" y="15"/>
                    </a:cxn>
                    <a:cxn ang="0">
                      <a:pos x="37" y="40"/>
                    </a:cxn>
                    <a:cxn ang="0">
                      <a:pos x="50" y="65"/>
                    </a:cxn>
                    <a:cxn ang="0">
                      <a:pos x="42" y="80"/>
                    </a:cxn>
                    <a:cxn ang="0">
                      <a:pos x="35" y="94"/>
                    </a:cxn>
                    <a:cxn ang="0">
                      <a:pos x="31" y="127"/>
                    </a:cxn>
                    <a:cxn ang="0">
                      <a:pos x="31" y="159"/>
                    </a:cxn>
                    <a:cxn ang="0">
                      <a:pos x="41" y="172"/>
                    </a:cxn>
                    <a:cxn ang="0">
                      <a:pos x="24" y="181"/>
                    </a:cxn>
                    <a:cxn ang="0">
                      <a:pos x="14" y="198"/>
                    </a:cxn>
                    <a:cxn ang="0">
                      <a:pos x="2" y="235"/>
                    </a:cxn>
                    <a:cxn ang="0">
                      <a:pos x="8" y="248"/>
                    </a:cxn>
                    <a:cxn ang="0">
                      <a:pos x="23" y="257"/>
                    </a:cxn>
                    <a:cxn ang="0">
                      <a:pos x="30" y="263"/>
                    </a:cxn>
                    <a:cxn ang="0">
                      <a:pos x="51" y="289"/>
                    </a:cxn>
                    <a:cxn ang="0">
                      <a:pos x="93" y="284"/>
                    </a:cxn>
                    <a:cxn ang="0">
                      <a:pos x="101" y="310"/>
                    </a:cxn>
                    <a:cxn ang="0">
                      <a:pos x="94" y="343"/>
                    </a:cxn>
                    <a:cxn ang="0">
                      <a:pos x="86" y="365"/>
                    </a:cxn>
                    <a:cxn ang="0">
                      <a:pos x="97" y="388"/>
                    </a:cxn>
                    <a:cxn ang="0">
                      <a:pos x="112" y="404"/>
                    </a:cxn>
                    <a:cxn ang="0">
                      <a:pos x="128" y="414"/>
                    </a:cxn>
                    <a:cxn ang="0">
                      <a:pos x="127" y="429"/>
                    </a:cxn>
                    <a:cxn ang="0">
                      <a:pos x="142" y="430"/>
                    </a:cxn>
                    <a:cxn ang="0">
                      <a:pos x="139" y="409"/>
                    </a:cxn>
                    <a:cxn ang="0">
                      <a:pos x="139" y="392"/>
                    </a:cxn>
                    <a:cxn ang="0">
                      <a:pos x="153" y="377"/>
                    </a:cxn>
                    <a:cxn ang="0">
                      <a:pos x="169" y="368"/>
                    </a:cxn>
                    <a:cxn ang="0">
                      <a:pos x="169" y="325"/>
                    </a:cxn>
                    <a:cxn ang="0">
                      <a:pos x="172" y="295"/>
                    </a:cxn>
                    <a:cxn ang="0">
                      <a:pos x="148" y="266"/>
                    </a:cxn>
                    <a:cxn ang="0">
                      <a:pos x="116" y="230"/>
                    </a:cxn>
                    <a:cxn ang="0">
                      <a:pos x="116" y="242"/>
                    </a:cxn>
                    <a:cxn ang="0">
                      <a:pos x="126" y="250"/>
                    </a:cxn>
                    <a:cxn ang="0">
                      <a:pos x="134" y="282"/>
                    </a:cxn>
                    <a:cxn ang="0">
                      <a:pos x="121" y="269"/>
                    </a:cxn>
                    <a:cxn ang="0">
                      <a:pos x="115" y="262"/>
                    </a:cxn>
                    <a:cxn ang="0">
                      <a:pos x="102" y="272"/>
                    </a:cxn>
                    <a:cxn ang="0">
                      <a:pos x="97" y="261"/>
                    </a:cxn>
                    <a:cxn ang="0">
                      <a:pos x="100" y="245"/>
                    </a:cxn>
                    <a:cxn ang="0">
                      <a:pos x="89" y="231"/>
                    </a:cxn>
                    <a:cxn ang="0">
                      <a:pos x="85" y="208"/>
                    </a:cxn>
                    <a:cxn ang="0">
                      <a:pos x="68" y="159"/>
                    </a:cxn>
                    <a:cxn ang="0">
                      <a:pos x="79" y="140"/>
                    </a:cxn>
                    <a:cxn ang="0">
                      <a:pos x="79" y="70"/>
                    </a:cxn>
                    <a:cxn ang="0">
                      <a:pos x="78" y="51"/>
                    </a:cxn>
                    <a:cxn ang="0">
                      <a:pos x="63" y="32"/>
                    </a:cxn>
                    <a:cxn ang="0">
                      <a:pos x="69" y="10"/>
                    </a:cxn>
                  </a:cxnLst>
                  <a:rect l="0" t="0" r="r" b="b"/>
                  <a:pathLst>
                    <a:path w="175" h="431">
                      <a:moveTo>
                        <a:pt x="64" y="18"/>
                      </a:moveTo>
                      <a:lnTo>
                        <a:pt x="62" y="14"/>
                      </a:lnTo>
                      <a:lnTo>
                        <a:pt x="61" y="11"/>
                      </a:lnTo>
                      <a:lnTo>
                        <a:pt x="58" y="10"/>
                      </a:lnTo>
                      <a:lnTo>
                        <a:pt x="53" y="10"/>
                      </a:lnTo>
                      <a:lnTo>
                        <a:pt x="42" y="14"/>
                      </a:lnTo>
                      <a:lnTo>
                        <a:pt x="40" y="13"/>
                      </a:lnTo>
                      <a:lnTo>
                        <a:pt x="35" y="6"/>
                      </a:lnTo>
                      <a:lnTo>
                        <a:pt x="25" y="8"/>
                      </a:lnTo>
                      <a:lnTo>
                        <a:pt x="14" y="0"/>
                      </a:lnTo>
                      <a:lnTo>
                        <a:pt x="13" y="3"/>
                      </a:lnTo>
                      <a:lnTo>
                        <a:pt x="13" y="8"/>
                      </a:lnTo>
                      <a:lnTo>
                        <a:pt x="14" y="9"/>
                      </a:lnTo>
                      <a:lnTo>
                        <a:pt x="16" y="15"/>
                      </a:lnTo>
                      <a:lnTo>
                        <a:pt x="25" y="15"/>
                      </a:lnTo>
                      <a:lnTo>
                        <a:pt x="32" y="24"/>
                      </a:lnTo>
                      <a:lnTo>
                        <a:pt x="34" y="29"/>
                      </a:lnTo>
                      <a:lnTo>
                        <a:pt x="37" y="40"/>
                      </a:lnTo>
                      <a:lnTo>
                        <a:pt x="43" y="45"/>
                      </a:lnTo>
                      <a:lnTo>
                        <a:pt x="46" y="63"/>
                      </a:lnTo>
                      <a:lnTo>
                        <a:pt x="50" y="65"/>
                      </a:lnTo>
                      <a:lnTo>
                        <a:pt x="51" y="72"/>
                      </a:lnTo>
                      <a:lnTo>
                        <a:pt x="51" y="75"/>
                      </a:lnTo>
                      <a:lnTo>
                        <a:pt x="42" y="80"/>
                      </a:lnTo>
                      <a:lnTo>
                        <a:pt x="40" y="81"/>
                      </a:lnTo>
                      <a:lnTo>
                        <a:pt x="36" y="84"/>
                      </a:lnTo>
                      <a:lnTo>
                        <a:pt x="35" y="94"/>
                      </a:lnTo>
                      <a:lnTo>
                        <a:pt x="36" y="102"/>
                      </a:lnTo>
                      <a:lnTo>
                        <a:pt x="30" y="119"/>
                      </a:lnTo>
                      <a:lnTo>
                        <a:pt x="31" y="127"/>
                      </a:lnTo>
                      <a:lnTo>
                        <a:pt x="32" y="142"/>
                      </a:lnTo>
                      <a:lnTo>
                        <a:pt x="30" y="156"/>
                      </a:lnTo>
                      <a:lnTo>
                        <a:pt x="31" y="159"/>
                      </a:lnTo>
                      <a:lnTo>
                        <a:pt x="35" y="164"/>
                      </a:lnTo>
                      <a:lnTo>
                        <a:pt x="40" y="166"/>
                      </a:lnTo>
                      <a:lnTo>
                        <a:pt x="41" y="172"/>
                      </a:lnTo>
                      <a:lnTo>
                        <a:pt x="38" y="175"/>
                      </a:lnTo>
                      <a:lnTo>
                        <a:pt x="30" y="176"/>
                      </a:lnTo>
                      <a:lnTo>
                        <a:pt x="24" y="181"/>
                      </a:lnTo>
                      <a:lnTo>
                        <a:pt x="19" y="182"/>
                      </a:lnTo>
                      <a:lnTo>
                        <a:pt x="18" y="183"/>
                      </a:lnTo>
                      <a:lnTo>
                        <a:pt x="14" y="198"/>
                      </a:lnTo>
                      <a:lnTo>
                        <a:pt x="14" y="213"/>
                      </a:lnTo>
                      <a:lnTo>
                        <a:pt x="9" y="228"/>
                      </a:lnTo>
                      <a:lnTo>
                        <a:pt x="2" y="235"/>
                      </a:lnTo>
                      <a:lnTo>
                        <a:pt x="0" y="239"/>
                      </a:lnTo>
                      <a:lnTo>
                        <a:pt x="3" y="247"/>
                      </a:lnTo>
                      <a:lnTo>
                        <a:pt x="8" y="248"/>
                      </a:lnTo>
                      <a:lnTo>
                        <a:pt x="11" y="256"/>
                      </a:lnTo>
                      <a:lnTo>
                        <a:pt x="19" y="255"/>
                      </a:lnTo>
                      <a:lnTo>
                        <a:pt x="23" y="257"/>
                      </a:lnTo>
                      <a:lnTo>
                        <a:pt x="23" y="258"/>
                      </a:lnTo>
                      <a:lnTo>
                        <a:pt x="24" y="261"/>
                      </a:lnTo>
                      <a:lnTo>
                        <a:pt x="30" y="263"/>
                      </a:lnTo>
                      <a:lnTo>
                        <a:pt x="37" y="279"/>
                      </a:lnTo>
                      <a:lnTo>
                        <a:pt x="47" y="289"/>
                      </a:lnTo>
                      <a:lnTo>
                        <a:pt x="51" y="289"/>
                      </a:lnTo>
                      <a:lnTo>
                        <a:pt x="59" y="287"/>
                      </a:lnTo>
                      <a:lnTo>
                        <a:pt x="89" y="283"/>
                      </a:lnTo>
                      <a:lnTo>
                        <a:pt x="93" y="284"/>
                      </a:lnTo>
                      <a:lnTo>
                        <a:pt x="96" y="289"/>
                      </a:lnTo>
                      <a:lnTo>
                        <a:pt x="100" y="302"/>
                      </a:lnTo>
                      <a:lnTo>
                        <a:pt x="101" y="310"/>
                      </a:lnTo>
                      <a:lnTo>
                        <a:pt x="102" y="328"/>
                      </a:lnTo>
                      <a:lnTo>
                        <a:pt x="100" y="336"/>
                      </a:lnTo>
                      <a:lnTo>
                        <a:pt x="94" y="343"/>
                      </a:lnTo>
                      <a:lnTo>
                        <a:pt x="95" y="349"/>
                      </a:lnTo>
                      <a:lnTo>
                        <a:pt x="89" y="354"/>
                      </a:lnTo>
                      <a:lnTo>
                        <a:pt x="86" y="365"/>
                      </a:lnTo>
                      <a:lnTo>
                        <a:pt x="89" y="369"/>
                      </a:lnTo>
                      <a:lnTo>
                        <a:pt x="94" y="385"/>
                      </a:lnTo>
                      <a:lnTo>
                        <a:pt x="97" y="388"/>
                      </a:lnTo>
                      <a:lnTo>
                        <a:pt x="101" y="390"/>
                      </a:lnTo>
                      <a:lnTo>
                        <a:pt x="104" y="395"/>
                      </a:lnTo>
                      <a:lnTo>
                        <a:pt x="112" y="404"/>
                      </a:lnTo>
                      <a:lnTo>
                        <a:pt x="117" y="411"/>
                      </a:lnTo>
                      <a:lnTo>
                        <a:pt x="121" y="413"/>
                      </a:lnTo>
                      <a:lnTo>
                        <a:pt x="128" y="414"/>
                      </a:lnTo>
                      <a:lnTo>
                        <a:pt x="132" y="419"/>
                      </a:lnTo>
                      <a:lnTo>
                        <a:pt x="132" y="423"/>
                      </a:lnTo>
                      <a:lnTo>
                        <a:pt x="127" y="429"/>
                      </a:lnTo>
                      <a:lnTo>
                        <a:pt x="128" y="431"/>
                      </a:lnTo>
                      <a:lnTo>
                        <a:pt x="140" y="431"/>
                      </a:lnTo>
                      <a:lnTo>
                        <a:pt x="142" y="430"/>
                      </a:lnTo>
                      <a:lnTo>
                        <a:pt x="140" y="420"/>
                      </a:lnTo>
                      <a:lnTo>
                        <a:pt x="142" y="414"/>
                      </a:lnTo>
                      <a:lnTo>
                        <a:pt x="139" y="409"/>
                      </a:lnTo>
                      <a:lnTo>
                        <a:pt x="136" y="406"/>
                      </a:lnTo>
                      <a:lnTo>
                        <a:pt x="136" y="400"/>
                      </a:lnTo>
                      <a:lnTo>
                        <a:pt x="139" y="392"/>
                      </a:lnTo>
                      <a:lnTo>
                        <a:pt x="139" y="388"/>
                      </a:lnTo>
                      <a:lnTo>
                        <a:pt x="140" y="385"/>
                      </a:lnTo>
                      <a:lnTo>
                        <a:pt x="153" y="377"/>
                      </a:lnTo>
                      <a:lnTo>
                        <a:pt x="159" y="376"/>
                      </a:lnTo>
                      <a:lnTo>
                        <a:pt x="165" y="374"/>
                      </a:lnTo>
                      <a:lnTo>
                        <a:pt x="169" y="368"/>
                      </a:lnTo>
                      <a:lnTo>
                        <a:pt x="170" y="347"/>
                      </a:lnTo>
                      <a:lnTo>
                        <a:pt x="172" y="339"/>
                      </a:lnTo>
                      <a:lnTo>
                        <a:pt x="169" y="325"/>
                      </a:lnTo>
                      <a:lnTo>
                        <a:pt x="172" y="315"/>
                      </a:lnTo>
                      <a:lnTo>
                        <a:pt x="175" y="307"/>
                      </a:lnTo>
                      <a:lnTo>
                        <a:pt x="172" y="295"/>
                      </a:lnTo>
                      <a:lnTo>
                        <a:pt x="167" y="288"/>
                      </a:lnTo>
                      <a:lnTo>
                        <a:pt x="154" y="275"/>
                      </a:lnTo>
                      <a:lnTo>
                        <a:pt x="148" y="266"/>
                      </a:lnTo>
                      <a:lnTo>
                        <a:pt x="133" y="247"/>
                      </a:lnTo>
                      <a:lnTo>
                        <a:pt x="123" y="240"/>
                      </a:lnTo>
                      <a:lnTo>
                        <a:pt x="116" y="230"/>
                      </a:lnTo>
                      <a:lnTo>
                        <a:pt x="115" y="231"/>
                      </a:lnTo>
                      <a:lnTo>
                        <a:pt x="115" y="239"/>
                      </a:lnTo>
                      <a:lnTo>
                        <a:pt x="116" y="242"/>
                      </a:lnTo>
                      <a:lnTo>
                        <a:pt x="117" y="245"/>
                      </a:lnTo>
                      <a:lnTo>
                        <a:pt x="122" y="246"/>
                      </a:lnTo>
                      <a:lnTo>
                        <a:pt x="126" y="250"/>
                      </a:lnTo>
                      <a:lnTo>
                        <a:pt x="136" y="274"/>
                      </a:lnTo>
                      <a:lnTo>
                        <a:pt x="136" y="280"/>
                      </a:lnTo>
                      <a:lnTo>
                        <a:pt x="134" y="282"/>
                      </a:lnTo>
                      <a:lnTo>
                        <a:pt x="132" y="280"/>
                      </a:lnTo>
                      <a:lnTo>
                        <a:pt x="126" y="272"/>
                      </a:lnTo>
                      <a:lnTo>
                        <a:pt x="121" y="269"/>
                      </a:lnTo>
                      <a:lnTo>
                        <a:pt x="117" y="262"/>
                      </a:lnTo>
                      <a:lnTo>
                        <a:pt x="116" y="262"/>
                      </a:lnTo>
                      <a:lnTo>
                        <a:pt x="115" y="262"/>
                      </a:lnTo>
                      <a:lnTo>
                        <a:pt x="111" y="271"/>
                      </a:lnTo>
                      <a:lnTo>
                        <a:pt x="109" y="272"/>
                      </a:lnTo>
                      <a:lnTo>
                        <a:pt x="102" y="272"/>
                      </a:lnTo>
                      <a:lnTo>
                        <a:pt x="101" y="269"/>
                      </a:lnTo>
                      <a:lnTo>
                        <a:pt x="99" y="266"/>
                      </a:lnTo>
                      <a:lnTo>
                        <a:pt x="97" y="261"/>
                      </a:lnTo>
                      <a:lnTo>
                        <a:pt x="97" y="256"/>
                      </a:lnTo>
                      <a:lnTo>
                        <a:pt x="100" y="247"/>
                      </a:lnTo>
                      <a:lnTo>
                        <a:pt x="100" y="245"/>
                      </a:lnTo>
                      <a:lnTo>
                        <a:pt x="97" y="241"/>
                      </a:lnTo>
                      <a:lnTo>
                        <a:pt x="91" y="235"/>
                      </a:lnTo>
                      <a:lnTo>
                        <a:pt x="89" y="231"/>
                      </a:lnTo>
                      <a:lnTo>
                        <a:pt x="86" y="223"/>
                      </a:lnTo>
                      <a:lnTo>
                        <a:pt x="86" y="209"/>
                      </a:lnTo>
                      <a:lnTo>
                        <a:pt x="85" y="208"/>
                      </a:lnTo>
                      <a:lnTo>
                        <a:pt x="80" y="187"/>
                      </a:lnTo>
                      <a:lnTo>
                        <a:pt x="68" y="164"/>
                      </a:lnTo>
                      <a:lnTo>
                        <a:pt x="68" y="159"/>
                      </a:lnTo>
                      <a:lnTo>
                        <a:pt x="68" y="154"/>
                      </a:lnTo>
                      <a:lnTo>
                        <a:pt x="73" y="145"/>
                      </a:lnTo>
                      <a:lnTo>
                        <a:pt x="79" y="140"/>
                      </a:lnTo>
                      <a:lnTo>
                        <a:pt x="83" y="128"/>
                      </a:lnTo>
                      <a:lnTo>
                        <a:pt x="81" y="94"/>
                      </a:lnTo>
                      <a:lnTo>
                        <a:pt x="79" y="70"/>
                      </a:lnTo>
                      <a:lnTo>
                        <a:pt x="81" y="63"/>
                      </a:lnTo>
                      <a:lnTo>
                        <a:pt x="81" y="57"/>
                      </a:lnTo>
                      <a:lnTo>
                        <a:pt x="78" y="51"/>
                      </a:lnTo>
                      <a:lnTo>
                        <a:pt x="72" y="48"/>
                      </a:lnTo>
                      <a:lnTo>
                        <a:pt x="69" y="46"/>
                      </a:lnTo>
                      <a:lnTo>
                        <a:pt x="63" y="32"/>
                      </a:lnTo>
                      <a:lnTo>
                        <a:pt x="62" y="26"/>
                      </a:lnTo>
                      <a:lnTo>
                        <a:pt x="64" y="18"/>
                      </a:lnTo>
                      <a:lnTo>
                        <a:pt x="69" y="10"/>
                      </a:lnTo>
                      <a:lnTo>
                        <a:pt x="64" y="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8" name="Freeform 174"/>
                <p:cNvSpPr>
                  <a:spLocks noChangeAspect="1"/>
                </p:cNvSpPr>
                <p:nvPr/>
              </p:nvSpPr>
              <p:spPr bwMode="gray">
                <a:xfrm>
                  <a:off x="5511005" y="3904009"/>
                  <a:ext cx="123825" cy="247650"/>
                </a:xfrm>
                <a:custGeom>
                  <a:avLst/>
                  <a:gdLst/>
                  <a:ahLst/>
                  <a:cxnLst>
                    <a:cxn ang="0">
                      <a:pos x="76" y="226"/>
                    </a:cxn>
                    <a:cxn ang="0">
                      <a:pos x="107" y="215"/>
                    </a:cxn>
                    <a:cxn ang="0">
                      <a:pos x="118" y="215"/>
                    </a:cxn>
                    <a:cxn ang="0">
                      <a:pos x="130" y="204"/>
                    </a:cxn>
                    <a:cxn ang="0">
                      <a:pos x="152" y="199"/>
                    </a:cxn>
                    <a:cxn ang="0">
                      <a:pos x="170" y="219"/>
                    </a:cxn>
                    <a:cxn ang="0">
                      <a:pos x="182" y="210"/>
                    </a:cxn>
                    <a:cxn ang="0">
                      <a:pos x="183" y="181"/>
                    </a:cxn>
                    <a:cxn ang="0">
                      <a:pos x="204" y="189"/>
                    </a:cxn>
                    <a:cxn ang="0">
                      <a:pos x="208" y="167"/>
                    </a:cxn>
                    <a:cxn ang="0">
                      <a:pos x="221" y="149"/>
                    </a:cxn>
                    <a:cxn ang="0">
                      <a:pos x="229" y="160"/>
                    </a:cxn>
                    <a:cxn ang="0">
                      <a:pos x="258" y="140"/>
                    </a:cxn>
                    <a:cxn ang="0">
                      <a:pos x="242" y="125"/>
                    </a:cxn>
                    <a:cxn ang="0">
                      <a:pos x="258" y="113"/>
                    </a:cxn>
                    <a:cxn ang="0">
                      <a:pos x="253" y="81"/>
                    </a:cxn>
                    <a:cxn ang="0">
                      <a:pos x="270" y="92"/>
                    </a:cxn>
                    <a:cxn ang="0">
                      <a:pos x="293" y="68"/>
                    </a:cxn>
                    <a:cxn ang="0">
                      <a:pos x="307" y="25"/>
                    </a:cxn>
                    <a:cxn ang="0">
                      <a:pos x="316" y="5"/>
                    </a:cxn>
                    <a:cxn ang="0">
                      <a:pos x="344" y="23"/>
                    </a:cxn>
                    <a:cxn ang="0">
                      <a:pos x="365" y="60"/>
                    </a:cxn>
                    <a:cxn ang="0">
                      <a:pos x="374" y="106"/>
                    </a:cxn>
                    <a:cxn ang="0">
                      <a:pos x="382" y="151"/>
                    </a:cxn>
                    <a:cxn ang="0">
                      <a:pos x="388" y="198"/>
                    </a:cxn>
                    <a:cxn ang="0">
                      <a:pos x="370" y="198"/>
                    </a:cxn>
                    <a:cxn ang="0">
                      <a:pos x="353" y="206"/>
                    </a:cxn>
                    <a:cxn ang="0">
                      <a:pos x="360" y="251"/>
                    </a:cxn>
                    <a:cxn ang="0">
                      <a:pos x="342" y="283"/>
                    </a:cxn>
                    <a:cxn ang="0">
                      <a:pos x="329" y="366"/>
                    </a:cxn>
                    <a:cxn ang="0">
                      <a:pos x="316" y="405"/>
                    </a:cxn>
                    <a:cxn ang="0">
                      <a:pos x="283" y="511"/>
                    </a:cxn>
                    <a:cxn ang="0">
                      <a:pos x="254" y="606"/>
                    </a:cxn>
                    <a:cxn ang="0">
                      <a:pos x="236" y="684"/>
                    </a:cxn>
                    <a:cxn ang="0">
                      <a:pos x="210" y="736"/>
                    </a:cxn>
                    <a:cxn ang="0">
                      <a:pos x="183" y="748"/>
                    </a:cxn>
                    <a:cxn ang="0">
                      <a:pos x="106" y="776"/>
                    </a:cxn>
                    <a:cxn ang="0">
                      <a:pos x="59" y="746"/>
                    </a:cxn>
                    <a:cxn ang="0">
                      <a:pos x="27" y="697"/>
                    </a:cxn>
                    <a:cxn ang="0">
                      <a:pos x="28" y="654"/>
                    </a:cxn>
                    <a:cxn ang="0">
                      <a:pos x="9" y="615"/>
                    </a:cxn>
                    <a:cxn ang="0">
                      <a:pos x="0" y="574"/>
                    </a:cxn>
                    <a:cxn ang="0">
                      <a:pos x="15" y="527"/>
                    </a:cxn>
                    <a:cxn ang="0">
                      <a:pos x="38" y="489"/>
                    </a:cxn>
                    <a:cxn ang="0">
                      <a:pos x="69" y="435"/>
                    </a:cxn>
                    <a:cxn ang="0">
                      <a:pos x="69" y="409"/>
                    </a:cxn>
                    <a:cxn ang="0">
                      <a:pos x="48" y="348"/>
                    </a:cxn>
                    <a:cxn ang="0">
                      <a:pos x="51" y="280"/>
                    </a:cxn>
                  </a:cxnLst>
                  <a:rect l="0" t="0" r="r" b="b"/>
                  <a:pathLst>
                    <a:path w="391" h="776">
                      <a:moveTo>
                        <a:pt x="64" y="230"/>
                      </a:moveTo>
                      <a:lnTo>
                        <a:pt x="69" y="224"/>
                      </a:lnTo>
                      <a:lnTo>
                        <a:pt x="76" y="226"/>
                      </a:lnTo>
                      <a:lnTo>
                        <a:pt x="92" y="225"/>
                      </a:lnTo>
                      <a:lnTo>
                        <a:pt x="96" y="221"/>
                      </a:lnTo>
                      <a:lnTo>
                        <a:pt x="107" y="215"/>
                      </a:lnTo>
                      <a:lnTo>
                        <a:pt x="109" y="220"/>
                      </a:lnTo>
                      <a:lnTo>
                        <a:pt x="113" y="221"/>
                      </a:lnTo>
                      <a:lnTo>
                        <a:pt x="118" y="215"/>
                      </a:lnTo>
                      <a:lnTo>
                        <a:pt x="124" y="217"/>
                      </a:lnTo>
                      <a:lnTo>
                        <a:pt x="129" y="211"/>
                      </a:lnTo>
                      <a:lnTo>
                        <a:pt x="130" y="204"/>
                      </a:lnTo>
                      <a:lnTo>
                        <a:pt x="140" y="202"/>
                      </a:lnTo>
                      <a:lnTo>
                        <a:pt x="146" y="205"/>
                      </a:lnTo>
                      <a:lnTo>
                        <a:pt x="152" y="199"/>
                      </a:lnTo>
                      <a:lnTo>
                        <a:pt x="159" y="202"/>
                      </a:lnTo>
                      <a:lnTo>
                        <a:pt x="164" y="211"/>
                      </a:lnTo>
                      <a:lnTo>
                        <a:pt x="170" y="219"/>
                      </a:lnTo>
                      <a:lnTo>
                        <a:pt x="178" y="221"/>
                      </a:lnTo>
                      <a:lnTo>
                        <a:pt x="184" y="220"/>
                      </a:lnTo>
                      <a:lnTo>
                        <a:pt x="182" y="210"/>
                      </a:lnTo>
                      <a:lnTo>
                        <a:pt x="172" y="202"/>
                      </a:lnTo>
                      <a:lnTo>
                        <a:pt x="173" y="192"/>
                      </a:lnTo>
                      <a:lnTo>
                        <a:pt x="183" y="181"/>
                      </a:lnTo>
                      <a:lnTo>
                        <a:pt x="195" y="173"/>
                      </a:lnTo>
                      <a:lnTo>
                        <a:pt x="202" y="176"/>
                      </a:lnTo>
                      <a:lnTo>
                        <a:pt x="204" y="189"/>
                      </a:lnTo>
                      <a:lnTo>
                        <a:pt x="211" y="189"/>
                      </a:lnTo>
                      <a:lnTo>
                        <a:pt x="218" y="186"/>
                      </a:lnTo>
                      <a:lnTo>
                        <a:pt x="208" y="167"/>
                      </a:lnTo>
                      <a:lnTo>
                        <a:pt x="215" y="161"/>
                      </a:lnTo>
                      <a:lnTo>
                        <a:pt x="224" y="150"/>
                      </a:lnTo>
                      <a:lnTo>
                        <a:pt x="221" y="149"/>
                      </a:lnTo>
                      <a:lnTo>
                        <a:pt x="227" y="141"/>
                      </a:lnTo>
                      <a:lnTo>
                        <a:pt x="231" y="149"/>
                      </a:lnTo>
                      <a:lnTo>
                        <a:pt x="229" y="160"/>
                      </a:lnTo>
                      <a:lnTo>
                        <a:pt x="245" y="140"/>
                      </a:lnTo>
                      <a:lnTo>
                        <a:pt x="253" y="141"/>
                      </a:lnTo>
                      <a:lnTo>
                        <a:pt x="258" y="140"/>
                      </a:lnTo>
                      <a:lnTo>
                        <a:pt x="256" y="135"/>
                      </a:lnTo>
                      <a:lnTo>
                        <a:pt x="247" y="133"/>
                      </a:lnTo>
                      <a:lnTo>
                        <a:pt x="242" y="125"/>
                      </a:lnTo>
                      <a:lnTo>
                        <a:pt x="245" y="119"/>
                      </a:lnTo>
                      <a:lnTo>
                        <a:pt x="253" y="108"/>
                      </a:lnTo>
                      <a:lnTo>
                        <a:pt x="258" y="113"/>
                      </a:lnTo>
                      <a:lnTo>
                        <a:pt x="259" y="101"/>
                      </a:lnTo>
                      <a:lnTo>
                        <a:pt x="256" y="93"/>
                      </a:lnTo>
                      <a:lnTo>
                        <a:pt x="253" y="81"/>
                      </a:lnTo>
                      <a:lnTo>
                        <a:pt x="256" y="77"/>
                      </a:lnTo>
                      <a:lnTo>
                        <a:pt x="267" y="81"/>
                      </a:lnTo>
                      <a:lnTo>
                        <a:pt x="270" y="92"/>
                      </a:lnTo>
                      <a:lnTo>
                        <a:pt x="283" y="74"/>
                      </a:lnTo>
                      <a:lnTo>
                        <a:pt x="285" y="63"/>
                      </a:lnTo>
                      <a:lnTo>
                        <a:pt x="293" y="68"/>
                      </a:lnTo>
                      <a:lnTo>
                        <a:pt x="301" y="61"/>
                      </a:lnTo>
                      <a:lnTo>
                        <a:pt x="306" y="47"/>
                      </a:lnTo>
                      <a:lnTo>
                        <a:pt x="307" y="25"/>
                      </a:lnTo>
                      <a:lnTo>
                        <a:pt x="301" y="15"/>
                      </a:lnTo>
                      <a:lnTo>
                        <a:pt x="306" y="17"/>
                      </a:lnTo>
                      <a:lnTo>
                        <a:pt x="316" y="5"/>
                      </a:lnTo>
                      <a:lnTo>
                        <a:pt x="323" y="0"/>
                      </a:lnTo>
                      <a:lnTo>
                        <a:pt x="334" y="10"/>
                      </a:lnTo>
                      <a:lnTo>
                        <a:pt x="344" y="23"/>
                      </a:lnTo>
                      <a:lnTo>
                        <a:pt x="354" y="33"/>
                      </a:lnTo>
                      <a:lnTo>
                        <a:pt x="361" y="47"/>
                      </a:lnTo>
                      <a:lnTo>
                        <a:pt x="365" y="60"/>
                      </a:lnTo>
                      <a:lnTo>
                        <a:pt x="366" y="73"/>
                      </a:lnTo>
                      <a:lnTo>
                        <a:pt x="371" y="89"/>
                      </a:lnTo>
                      <a:lnTo>
                        <a:pt x="374" y="106"/>
                      </a:lnTo>
                      <a:lnTo>
                        <a:pt x="377" y="120"/>
                      </a:lnTo>
                      <a:lnTo>
                        <a:pt x="379" y="135"/>
                      </a:lnTo>
                      <a:lnTo>
                        <a:pt x="382" y="151"/>
                      </a:lnTo>
                      <a:lnTo>
                        <a:pt x="388" y="167"/>
                      </a:lnTo>
                      <a:lnTo>
                        <a:pt x="391" y="183"/>
                      </a:lnTo>
                      <a:lnTo>
                        <a:pt x="388" y="198"/>
                      </a:lnTo>
                      <a:lnTo>
                        <a:pt x="383" y="210"/>
                      </a:lnTo>
                      <a:lnTo>
                        <a:pt x="376" y="211"/>
                      </a:lnTo>
                      <a:lnTo>
                        <a:pt x="370" y="198"/>
                      </a:lnTo>
                      <a:lnTo>
                        <a:pt x="366" y="183"/>
                      </a:lnTo>
                      <a:lnTo>
                        <a:pt x="356" y="184"/>
                      </a:lnTo>
                      <a:lnTo>
                        <a:pt x="353" y="206"/>
                      </a:lnTo>
                      <a:lnTo>
                        <a:pt x="353" y="222"/>
                      </a:lnTo>
                      <a:lnTo>
                        <a:pt x="360" y="235"/>
                      </a:lnTo>
                      <a:lnTo>
                        <a:pt x="360" y="251"/>
                      </a:lnTo>
                      <a:lnTo>
                        <a:pt x="355" y="262"/>
                      </a:lnTo>
                      <a:lnTo>
                        <a:pt x="349" y="268"/>
                      </a:lnTo>
                      <a:lnTo>
                        <a:pt x="342" y="283"/>
                      </a:lnTo>
                      <a:lnTo>
                        <a:pt x="339" y="300"/>
                      </a:lnTo>
                      <a:lnTo>
                        <a:pt x="339" y="315"/>
                      </a:lnTo>
                      <a:lnTo>
                        <a:pt x="329" y="366"/>
                      </a:lnTo>
                      <a:lnTo>
                        <a:pt x="318" y="397"/>
                      </a:lnTo>
                      <a:lnTo>
                        <a:pt x="317" y="397"/>
                      </a:lnTo>
                      <a:lnTo>
                        <a:pt x="316" y="405"/>
                      </a:lnTo>
                      <a:lnTo>
                        <a:pt x="300" y="459"/>
                      </a:lnTo>
                      <a:lnTo>
                        <a:pt x="288" y="488"/>
                      </a:lnTo>
                      <a:lnTo>
                        <a:pt x="283" y="511"/>
                      </a:lnTo>
                      <a:lnTo>
                        <a:pt x="273" y="549"/>
                      </a:lnTo>
                      <a:lnTo>
                        <a:pt x="266" y="566"/>
                      </a:lnTo>
                      <a:lnTo>
                        <a:pt x="254" y="606"/>
                      </a:lnTo>
                      <a:lnTo>
                        <a:pt x="248" y="635"/>
                      </a:lnTo>
                      <a:lnTo>
                        <a:pt x="243" y="651"/>
                      </a:lnTo>
                      <a:lnTo>
                        <a:pt x="236" y="684"/>
                      </a:lnTo>
                      <a:lnTo>
                        <a:pt x="227" y="700"/>
                      </a:lnTo>
                      <a:lnTo>
                        <a:pt x="223" y="715"/>
                      </a:lnTo>
                      <a:lnTo>
                        <a:pt x="210" y="736"/>
                      </a:lnTo>
                      <a:lnTo>
                        <a:pt x="200" y="744"/>
                      </a:lnTo>
                      <a:lnTo>
                        <a:pt x="192" y="749"/>
                      </a:lnTo>
                      <a:lnTo>
                        <a:pt x="183" y="748"/>
                      </a:lnTo>
                      <a:lnTo>
                        <a:pt x="151" y="755"/>
                      </a:lnTo>
                      <a:lnTo>
                        <a:pt x="119" y="774"/>
                      </a:lnTo>
                      <a:lnTo>
                        <a:pt x="106" y="776"/>
                      </a:lnTo>
                      <a:lnTo>
                        <a:pt x="86" y="762"/>
                      </a:lnTo>
                      <a:lnTo>
                        <a:pt x="71" y="753"/>
                      </a:lnTo>
                      <a:lnTo>
                        <a:pt x="59" y="746"/>
                      </a:lnTo>
                      <a:lnTo>
                        <a:pt x="47" y="736"/>
                      </a:lnTo>
                      <a:lnTo>
                        <a:pt x="32" y="714"/>
                      </a:lnTo>
                      <a:lnTo>
                        <a:pt x="27" y="697"/>
                      </a:lnTo>
                      <a:lnTo>
                        <a:pt x="24" y="678"/>
                      </a:lnTo>
                      <a:lnTo>
                        <a:pt x="24" y="663"/>
                      </a:lnTo>
                      <a:lnTo>
                        <a:pt x="28" y="654"/>
                      </a:lnTo>
                      <a:lnTo>
                        <a:pt x="24" y="638"/>
                      </a:lnTo>
                      <a:lnTo>
                        <a:pt x="17" y="624"/>
                      </a:lnTo>
                      <a:lnTo>
                        <a:pt x="9" y="615"/>
                      </a:lnTo>
                      <a:lnTo>
                        <a:pt x="1" y="601"/>
                      </a:lnTo>
                      <a:lnTo>
                        <a:pt x="1" y="586"/>
                      </a:lnTo>
                      <a:lnTo>
                        <a:pt x="0" y="574"/>
                      </a:lnTo>
                      <a:lnTo>
                        <a:pt x="0" y="555"/>
                      </a:lnTo>
                      <a:lnTo>
                        <a:pt x="8" y="543"/>
                      </a:lnTo>
                      <a:lnTo>
                        <a:pt x="15" y="527"/>
                      </a:lnTo>
                      <a:lnTo>
                        <a:pt x="21" y="518"/>
                      </a:lnTo>
                      <a:lnTo>
                        <a:pt x="30" y="516"/>
                      </a:lnTo>
                      <a:lnTo>
                        <a:pt x="38" y="489"/>
                      </a:lnTo>
                      <a:lnTo>
                        <a:pt x="55" y="457"/>
                      </a:lnTo>
                      <a:lnTo>
                        <a:pt x="65" y="446"/>
                      </a:lnTo>
                      <a:lnTo>
                        <a:pt x="69" y="435"/>
                      </a:lnTo>
                      <a:lnTo>
                        <a:pt x="68" y="425"/>
                      </a:lnTo>
                      <a:lnTo>
                        <a:pt x="71" y="419"/>
                      </a:lnTo>
                      <a:lnTo>
                        <a:pt x="69" y="409"/>
                      </a:lnTo>
                      <a:lnTo>
                        <a:pt x="60" y="396"/>
                      </a:lnTo>
                      <a:lnTo>
                        <a:pt x="54" y="376"/>
                      </a:lnTo>
                      <a:lnTo>
                        <a:pt x="48" y="348"/>
                      </a:lnTo>
                      <a:lnTo>
                        <a:pt x="47" y="318"/>
                      </a:lnTo>
                      <a:lnTo>
                        <a:pt x="37" y="302"/>
                      </a:lnTo>
                      <a:lnTo>
                        <a:pt x="51" y="280"/>
                      </a:lnTo>
                      <a:lnTo>
                        <a:pt x="65" y="247"/>
                      </a:lnTo>
                      <a:lnTo>
                        <a:pt x="64" y="23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39" name="Group 25"/>
                <p:cNvGrpSpPr>
                  <a:grpSpLocks noChangeAspect="1"/>
                </p:cNvGrpSpPr>
                <p:nvPr/>
              </p:nvGrpSpPr>
              <p:grpSpPr bwMode="gray">
                <a:xfrm>
                  <a:off x="4961730" y="3769072"/>
                  <a:ext cx="219075" cy="239713"/>
                  <a:chOff x="2643" y="2535"/>
                  <a:chExt cx="138" cy="151"/>
                </a:xfrm>
                <a:grpFill/>
              </p:grpSpPr>
              <p:sp>
                <p:nvSpPr>
                  <p:cNvPr id="169" name="Freeform 26"/>
                  <p:cNvSpPr>
                    <a:spLocks noChangeAspect="1"/>
                  </p:cNvSpPr>
                  <p:nvPr/>
                </p:nvSpPr>
                <p:spPr bwMode="gray">
                  <a:xfrm>
                    <a:off x="2643" y="2550"/>
                    <a:ext cx="138" cy="136"/>
                  </a:xfrm>
                  <a:custGeom>
                    <a:avLst/>
                    <a:gdLst/>
                    <a:ahLst/>
                    <a:cxnLst>
                      <a:cxn ang="0">
                        <a:pos x="14" y="557"/>
                      </a:cxn>
                      <a:cxn ang="0">
                        <a:pos x="30" y="499"/>
                      </a:cxn>
                      <a:cxn ang="0">
                        <a:pos x="43" y="451"/>
                      </a:cxn>
                      <a:cxn ang="0">
                        <a:pos x="53" y="418"/>
                      </a:cxn>
                      <a:cxn ang="0">
                        <a:pos x="90" y="381"/>
                      </a:cxn>
                      <a:cxn ang="0">
                        <a:pos x="116" y="331"/>
                      </a:cxn>
                      <a:cxn ang="0">
                        <a:pos x="122" y="283"/>
                      </a:cxn>
                      <a:cxn ang="0">
                        <a:pos x="95" y="235"/>
                      </a:cxn>
                      <a:cxn ang="0">
                        <a:pos x="86" y="175"/>
                      </a:cxn>
                      <a:cxn ang="0">
                        <a:pos x="84" y="128"/>
                      </a:cxn>
                      <a:cxn ang="0">
                        <a:pos x="53" y="53"/>
                      </a:cxn>
                      <a:cxn ang="0">
                        <a:pos x="40" y="26"/>
                      </a:cxn>
                      <a:cxn ang="0">
                        <a:pos x="79" y="9"/>
                      </a:cxn>
                      <a:cxn ang="0">
                        <a:pos x="132" y="4"/>
                      </a:cxn>
                      <a:cxn ang="0">
                        <a:pos x="193" y="3"/>
                      </a:cxn>
                      <a:cxn ang="0">
                        <a:pos x="258" y="3"/>
                      </a:cxn>
                      <a:cxn ang="0">
                        <a:pos x="275" y="19"/>
                      </a:cxn>
                      <a:cxn ang="0">
                        <a:pos x="290" y="68"/>
                      </a:cxn>
                      <a:cxn ang="0">
                        <a:pos x="339" y="129"/>
                      </a:cxn>
                      <a:cxn ang="0">
                        <a:pos x="404" y="122"/>
                      </a:cxn>
                      <a:cxn ang="0">
                        <a:pos x="430" y="95"/>
                      </a:cxn>
                      <a:cxn ang="0">
                        <a:pos x="436" y="67"/>
                      </a:cxn>
                      <a:cxn ang="0">
                        <a:pos x="504" y="83"/>
                      </a:cxn>
                      <a:cxn ang="0">
                        <a:pos x="560" y="128"/>
                      </a:cxn>
                      <a:cxn ang="0">
                        <a:pos x="565" y="178"/>
                      </a:cxn>
                      <a:cxn ang="0">
                        <a:pos x="573" y="226"/>
                      </a:cxn>
                      <a:cxn ang="0">
                        <a:pos x="580" y="278"/>
                      </a:cxn>
                      <a:cxn ang="0">
                        <a:pos x="572" y="295"/>
                      </a:cxn>
                      <a:cxn ang="0">
                        <a:pos x="590" y="304"/>
                      </a:cxn>
                      <a:cxn ang="0">
                        <a:pos x="651" y="288"/>
                      </a:cxn>
                      <a:cxn ang="0">
                        <a:pos x="682" y="279"/>
                      </a:cxn>
                      <a:cxn ang="0">
                        <a:pos x="686" y="288"/>
                      </a:cxn>
                      <a:cxn ang="0">
                        <a:pos x="683" y="311"/>
                      </a:cxn>
                      <a:cxn ang="0">
                        <a:pos x="681" y="364"/>
                      </a:cxn>
                      <a:cxn ang="0">
                        <a:pos x="683" y="396"/>
                      </a:cxn>
                      <a:cxn ang="0">
                        <a:pos x="573" y="452"/>
                      </a:cxn>
                      <a:cxn ang="0">
                        <a:pos x="573" y="601"/>
                      </a:cxn>
                      <a:cxn ang="0">
                        <a:pos x="603" y="630"/>
                      </a:cxn>
                      <a:cxn ang="0">
                        <a:pos x="630" y="654"/>
                      </a:cxn>
                      <a:cxn ang="0">
                        <a:pos x="549" y="683"/>
                      </a:cxn>
                      <a:cxn ang="0">
                        <a:pos x="513" y="677"/>
                      </a:cxn>
                      <a:cxn ang="0">
                        <a:pos x="417" y="671"/>
                      </a:cxn>
                      <a:cxn ang="0">
                        <a:pos x="369" y="644"/>
                      </a:cxn>
                      <a:cxn ang="0">
                        <a:pos x="201" y="644"/>
                      </a:cxn>
                      <a:cxn ang="0">
                        <a:pos x="112" y="633"/>
                      </a:cxn>
                      <a:cxn ang="0">
                        <a:pos x="62" y="618"/>
                      </a:cxn>
                      <a:cxn ang="0">
                        <a:pos x="26" y="629"/>
                      </a:cxn>
                      <a:cxn ang="0">
                        <a:pos x="0" y="617"/>
                      </a:cxn>
                    </a:cxnLst>
                    <a:rect l="0" t="0" r="r" b="b"/>
                    <a:pathLst>
                      <a:path w="692" h="684">
                        <a:moveTo>
                          <a:pt x="5" y="597"/>
                        </a:moveTo>
                        <a:lnTo>
                          <a:pt x="5" y="576"/>
                        </a:lnTo>
                        <a:lnTo>
                          <a:pt x="6" y="565"/>
                        </a:lnTo>
                        <a:lnTo>
                          <a:pt x="14" y="557"/>
                        </a:lnTo>
                        <a:lnTo>
                          <a:pt x="21" y="532"/>
                        </a:lnTo>
                        <a:lnTo>
                          <a:pt x="25" y="522"/>
                        </a:lnTo>
                        <a:lnTo>
                          <a:pt x="26" y="508"/>
                        </a:lnTo>
                        <a:lnTo>
                          <a:pt x="30" y="499"/>
                        </a:lnTo>
                        <a:lnTo>
                          <a:pt x="31" y="487"/>
                        </a:lnTo>
                        <a:lnTo>
                          <a:pt x="33" y="481"/>
                        </a:lnTo>
                        <a:lnTo>
                          <a:pt x="36" y="470"/>
                        </a:lnTo>
                        <a:lnTo>
                          <a:pt x="43" y="451"/>
                        </a:lnTo>
                        <a:lnTo>
                          <a:pt x="43" y="444"/>
                        </a:lnTo>
                        <a:lnTo>
                          <a:pt x="47" y="439"/>
                        </a:lnTo>
                        <a:lnTo>
                          <a:pt x="47" y="433"/>
                        </a:lnTo>
                        <a:lnTo>
                          <a:pt x="53" y="418"/>
                        </a:lnTo>
                        <a:lnTo>
                          <a:pt x="63" y="411"/>
                        </a:lnTo>
                        <a:lnTo>
                          <a:pt x="69" y="403"/>
                        </a:lnTo>
                        <a:lnTo>
                          <a:pt x="70" y="391"/>
                        </a:lnTo>
                        <a:lnTo>
                          <a:pt x="90" y="381"/>
                        </a:lnTo>
                        <a:lnTo>
                          <a:pt x="103" y="366"/>
                        </a:lnTo>
                        <a:lnTo>
                          <a:pt x="108" y="358"/>
                        </a:lnTo>
                        <a:lnTo>
                          <a:pt x="113" y="347"/>
                        </a:lnTo>
                        <a:lnTo>
                          <a:pt x="116" y="331"/>
                        </a:lnTo>
                        <a:lnTo>
                          <a:pt x="116" y="315"/>
                        </a:lnTo>
                        <a:lnTo>
                          <a:pt x="118" y="306"/>
                        </a:lnTo>
                        <a:lnTo>
                          <a:pt x="117" y="290"/>
                        </a:lnTo>
                        <a:lnTo>
                          <a:pt x="122" y="283"/>
                        </a:lnTo>
                        <a:lnTo>
                          <a:pt x="117" y="264"/>
                        </a:lnTo>
                        <a:lnTo>
                          <a:pt x="105" y="253"/>
                        </a:lnTo>
                        <a:lnTo>
                          <a:pt x="100" y="242"/>
                        </a:lnTo>
                        <a:lnTo>
                          <a:pt x="95" y="235"/>
                        </a:lnTo>
                        <a:lnTo>
                          <a:pt x="89" y="219"/>
                        </a:lnTo>
                        <a:lnTo>
                          <a:pt x="81" y="188"/>
                        </a:lnTo>
                        <a:lnTo>
                          <a:pt x="81" y="182"/>
                        </a:lnTo>
                        <a:lnTo>
                          <a:pt x="86" y="175"/>
                        </a:lnTo>
                        <a:lnTo>
                          <a:pt x="94" y="169"/>
                        </a:lnTo>
                        <a:lnTo>
                          <a:pt x="94" y="151"/>
                        </a:lnTo>
                        <a:lnTo>
                          <a:pt x="90" y="137"/>
                        </a:lnTo>
                        <a:lnTo>
                          <a:pt x="84" y="128"/>
                        </a:lnTo>
                        <a:lnTo>
                          <a:pt x="73" y="91"/>
                        </a:lnTo>
                        <a:lnTo>
                          <a:pt x="70" y="79"/>
                        </a:lnTo>
                        <a:lnTo>
                          <a:pt x="67" y="70"/>
                        </a:lnTo>
                        <a:lnTo>
                          <a:pt x="53" y="53"/>
                        </a:lnTo>
                        <a:lnTo>
                          <a:pt x="48" y="45"/>
                        </a:lnTo>
                        <a:lnTo>
                          <a:pt x="43" y="36"/>
                        </a:lnTo>
                        <a:lnTo>
                          <a:pt x="40" y="30"/>
                        </a:lnTo>
                        <a:lnTo>
                          <a:pt x="40" y="26"/>
                        </a:lnTo>
                        <a:lnTo>
                          <a:pt x="41" y="24"/>
                        </a:lnTo>
                        <a:lnTo>
                          <a:pt x="47" y="21"/>
                        </a:lnTo>
                        <a:lnTo>
                          <a:pt x="65" y="16"/>
                        </a:lnTo>
                        <a:lnTo>
                          <a:pt x="79" y="9"/>
                        </a:lnTo>
                        <a:lnTo>
                          <a:pt x="92" y="4"/>
                        </a:lnTo>
                        <a:lnTo>
                          <a:pt x="101" y="4"/>
                        </a:lnTo>
                        <a:lnTo>
                          <a:pt x="108" y="3"/>
                        </a:lnTo>
                        <a:lnTo>
                          <a:pt x="132" y="4"/>
                        </a:lnTo>
                        <a:lnTo>
                          <a:pt x="154" y="2"/>
                        </a:lnTo>
                        <a:lnTo>
                          <a:pt x="161" y="4"/>
                        </a:lnTo>
                        <a:lnTo>
                          <a:pt x="180" y="5"/>
                        </a:lnTo>
                        <a:lnTo>
                          <a:pt x="193" y="3"/>
                        </a:lnTo>
                        <a:lnTo>
                          <a:pt x="207" y="3"/>
                        </a:lnTo>
                        <a:lnTo>
                          <a:pt x="240" y="0"/>
                        </a:lnTo>
                        <a:lnTo>
                          <a:pt x="256" y="2"/>
                        </a:lnTo>
                        <a:lnTo>
                          <a:pt x="258" y="3"/>
                        </a:lnTo>
                        <a:lnTo>
                          <a:pt x="263" y="10"/>
                        </a:lnTo>
                        <a:lnTo>
                          <a:pt x="267" y="11"/>
                        </a:lnTo>
                        <a:lnTo>
                          <a:pt x="271" y="10"/>
                        </a:lnTo>
                        <a:lnTo>
                          <a:pt x="275" y="19"/>
                        </a:lnTo>
                        <a:lnTo>
                          <a:pt x="280" y="37"/>
                        </a:lnTo>
                        <a:lnTo>
                          <a:pt x="282" y="51"/>
                        </a:lnTo>
                        <a:lnTo>
                          <a:pt x="283" y="56"/>
                        </a:lnTo>
                        <a:lnTo>
                          <a:pt x="290" y="68"/>
                        </a:lnTo>
                        <a:lnTo>
                          <a:pt x="294" y="84"/>
                        </a:lnTo>
                        <a:lnTo>
                          <a:pt x="306" y="97"/>
                        </a:lnTo>
                        <a:lnTo>
                          <a:pt x="327" y="124"/>
                        </a:lnTo>
                        <a:lnTo>
                          <a:pt x="339" y="129"/>
                        </a:lnTo>
                        <a:lnTo>
                          <a:pt x="353" y="129"/>
                        </a:lnTo>
                        <a:lnTo>
                          <a:pt x="374" y="122"/>
                        </a:lnTo>
                        <a:lnTo>
                          <a:pt x="387" y="119"/>
                        </a:lnTo>
                        <a:lnTo>
                          <a:pt x="404" y="122"/>
                        </a:lnTo>
                        <a:lnTo>
                          <a:pt x="424" y="122"/>
                        </a:lnTo>
                        <a:lnTo>
                          <a:pt x="427" y="107"/>
                        </a:lnTo>
                        <a:lnTo>
                          <a:pt x="428" y="100"/>
                        </a:lnTo>
                        <a:lnTo>
                          <a:pt x="430" y="95"/>
                        </a:lnTo>
                        <a:lnTo>
                          <a:pt x="431" y="91"/>
                        </a:lnTo>
                        <a:lnTo>
                          <a:pt x="433" y="86"/>
                        </a:lnTo>
                        <a:lnTo>
                          <a:pt x="434" y="75"/>
                        </a:lnTo>
                        <a:lnTo>
                          <a:pt x="436" y="67"/>
                        </a:lnTo>
                        <a:lnTo>
                          <a:pt x="479" y="67"/>
                        </a:lnTo>
                        <a:lnTo>
                          <a:pt x="482" y="61"/>
                        </a:lnTo>
                        <a:lnTo>
                          <a:pt x="505" y="61"/>
                        </a:lnTo>
                        <a:lnTo>
                          <a:pt x="504" y="83"/>
                        </a:lnTo>
                        <a:lnTo>
                          <a:pt x="552" y="84"/>
                        </a:lnTo>
                        <a:lnTo>
                          <a:pt x="556" y="88"/>
                        </a:lnTo>
                        <a:lnTo>
                          <a:pt x="558" y="96"/>
                        </a:lnTo>
                        <a:lnTo>
                          <a:pt x="560" y="128"/>
                        </a:lnTo>
                        <a:lnTo>
                          <a:pt x="563" y="140"/>
                        </a:lnTo>
                        <a:lnTo>
                          <a:pt x="563" y="156"/>
                        </a:lnTo>
                        <a:lnTo>
                          <a:pt x="565" y="172"/>
                        </a:lnTo>
                        <a:lnTo>
                          <a:pt x="565" y="178"/>
                        </a:lnTo>
                        <a:lnTo>
                          <a:pt x="562" y="189"/>
                        </a:lnTo>
                        <a:lnTo>
                          <a:pt x="562" y="203"/>
                        </a:lnTo>
                        <a:lnTo>
                          <a:pt x="564" y="212"/>
                        </a:lnTo>
                        <a:lnTo>
                          <a:pt x="573" y="226"/>
                        </a:lnTo>
                        <a:lnTo>
                          <a:pt x="579" y="247"/>
                        </a:lnTo>
                        <a:lnTo>
                          <a:pt x="585" y="263"/>
                        </a:lnTo>
                        <a:lnTo>
                          <a:pt x="585" y="271"/>
                        </a:lnTo>
                        <a:lnTo>
                          <a:pt x="580" y="278"/>
                        </a:lnTo>
                        <a:lnTo>
                          <a:pt x="569" y="289"/>
                        </a:lnTo>
                        <a:lnTo>
                          <a:pt x="569" y="291"/>
                        </a:lnTo>
                        <a:lnTo>
                          <a:pt x="570" y="294"/>
                        </a:lnTo>
                        <a:lnTo>
                          <a:pt x="572" y="295"/>
                        </a:lnTo>
                        <a:lnTo>
                          <a:pt x="575" y="296"/>
                        </a:lnTo>
                        <a:lnTo>
                          <a:pt x="581" y="304"/>
                        </a:lnTo>
                        <a:lnTo>
                          <a:pt x="587" y="305"/>
                        </a:lnTo>
                        <a:lnTo>
                          <a:pt x="590" y="304"/>
                        </a:lnTo>
                        <a:lnTo>
                          <a:pt x="592" y="298"/>
                        </a:lnTo>
                        <a:lnTo>
                          <a:pt x="595" y="290"/>
                        </a:lnTo>
                        <a:lnTo>
                          <a:pt x="600" y="288"/>
                        </a:lnTo>
                        <a:lnTo>
                          <a:pt x="651" y="288"/>
                        </a:lnTo>
                        <a:lnTo>
                          <a:pt x="661" y="284"/>
                        </a:lnTo>
                        <a:lnTo>
                          <a:pt x="670" y="287"/>
                        </a:lnTo>
                        <a:lnTo>
                          <a:pt x="672" y="287"/>
                        </a:lnTo>
                        <a:lnTo>
                          <a:pt x="682" y="279"/>
                        </a:lnTo>
                        <a:lnTo>
                          <a:pt x="683" y="279"/>
                        </a:lnTo>
                        <a:lnTo>
                          <a:pt x="687" y="283"/>
                        </a:lnTo>
                        <a:lnTo>
                          <a:pt x="687" y="287"/>
                        </a:lnTo>
                        <a:lnTo>
                          <a:pt x="686" y="288"/>
                        </a:lnTo>
                        <a:lnTo>
                          <a:pt x="685" y="290"/>
                        </a:lnTo>
                        <a:lnTo>
                          <a:pt x="686" y="300"/>
                        </a:lnTo>
                        <a:lnTo>
                          <a:pt x="686" y="305"/>
                        </a:lnTo>
                        <a:lnTo>
                          <a:pt x="683" y="311"/>
                        </a:lnTo>
                        <a:lnTo>
                          <a:pt x="683" y="323"/>
                        </a:lnTo>
                        <a:lnTo>
                          <a:pt x="681" y="336"/>
                        </a:lnTo>
                        <a:lnTo>
                          <a:pt x="682" y="350"/>
                        </a:lnTo>
                        <a:lnTo>
                          <a:pt x="681" y="364"/>
                        </a:lnTo>
                        <a:lnTo>
                          <a:pt x="678" y="373"/>
                        </a:lnTo>
                        <a:lnTo>
                          <a:pt x="678" y="388"/>
                        </a:lnTo>
                        <a:lnTo>
                          <a:pt x="680" y="392"/>
                        </a:lnTo>
                        <a:lnTo>
                          <a:pt x="683" y="396"/>
                        </a:lnTo>
                        <a:lnTo>
                          <a:pt x="692" y="398"/>
                        </a:lnTo>
                        <a:lnTo>
                          <a:pt x="633" y="398"/>
                        </a:lnTo>
                        <a:lnTo>
                          <a:pt x="573" y="398"/>
                        </a:lnTo>
                        <a:lnTo>
                          <a:pt x="573" y="452"/>
                        </a:lnTo>
                        <a:lnTo>
                          <a:pt x="573" y="508"/>
                        </a:lnTo>
                        <a:lnTo>
                          <a:pt x="573" y="562"/>
                        </a:lnTo>
                        <a:lnTo>
                          <a:pt x="573" y="600"/>
                        </a:lnTo>
                        <a:lnTo>
                          <a:pt x="573" y="601"/>
                        </a:lnTo>
                        <a:lnTo>
                          <a:pt x="580" y="607"/>
                        </a:lnTo>
                        <a:lnTo>
                          <a:pt x="584" y="614"/>
                        </a:lnTo>
                        <a:lnTo>
                          <a:pt x="597" y="623"/>
                        </a:lnTo>
                        <a:lnTo>
                          <a:pt x="603" y="630"/>
                        </a:lnTo>
                        <a:lnTo>
                          <a:pt x="613" y="639"/>
                        </a:lnTo>
                        <a:lnTo>
                          <a:pt x="617" y="644"/>
                        </a:lnTo>
                        <a:lnTo>
                          <a:pt x="626" y="648"/>
                        </a:lnTo>
                        <a:lnTo>
                          <a:pt x="630" y="654"/>
                        </a:lnTo>
                        <a:lnTo>
                          <a:pt x="638" y="659"/>
                        </a:lnTo>
                        <a:lnTo>
                          <a:pt x="635" y="661"/>
                        </a:lnTo>
                        <a:lnTo>
                          <a:pt x="624" y="664"/>
                        </a:lnTo>
                        <a:lnTo>
                          <a:pt x="549" y="683"/>
                        </a:lnTo>
                        <a:lnTo>
                          <a:pt x="541" y="684"/>
                        </a:lnTo>
                        <a:lnTo>
                          <a:pt x="537" y="682"/>
                        </a:lnTo>
                        <a:lnTo>
                          <a:pt x="525" y="681"/>
                        </a:lnTo>
                        <a:lnTo>
                          <a:pt x="513" y="677"/>
                        </a:lnTo>
                        <a:lnTo>
                          <a:pt x="497" y="676"/>
                        </a:lnTo>
                        <a:lnTo>
                          <a:pt x="463" y="669"/>
                        </a:lnTo>
                        <a:lnTo>
                          <a:pt x="436" y="669"/>
                        </a:lnTo>
                        <a:lnTo>
                          <a:pt x="417" y="671"/>
                        </a:lnTo>
                        <a:lnTo>
                          <a:pt x="408" y="671"/>
                        </a:lnTo>
                        <a:lnTo>
                          <a:pt x="391" y="665"/>
                        </a:lnTo>
                        <a:lnTo>
                          <a:pt x="385" y="655"/>
                        </a:lnTo>
                        <a:lnTo>
                          <a:pt x="369" y="644"/>
                        </a:lnTo>
                        <a:lnTo>
                          <a:pt x="349" y="644"/>
                        </a:lnTo>
                        <a:lnTo>
                          <a:pt x="302" y="644"/>
                        </a:lnTo>
                        <a:lnTo>
                          <a:pt x="255" y="644"/>
                        </a:lnTo>
                        <a:lnTo>
                          <a:pt x="201" y="644"/>
                        </a:lnTo>
                        <a:lnTo>
                          <a:pt x="151" y="644"/>
                        </a:lnTo>
                        <a:lnTo>
                          <a:pt x="133" y="644"/>
                        </a:lnTo>
                        <a:lnTo>
                          <a:pt x="126" y="646"/>
                        </a:lnTo>
                        <a:lnTo>
                          <a:pt x="112" y="633"/>
                        </a:lnTo>
                        <a:lnTo>
                          <a:pt x="99" y="628"/>
                        </a:lnTo>
                        <a:lnTo>
                          <a:pt x="94" y="619"/>
                        </a:lnTo>
                        <a:lnTo>
                          <a:pt x="84" y="618"/>
                        </a:lnTo>
                        <a:lnTo>
                          <a:pt x="62" y="618"/>
                        </a:lnTo>
                        <a:lnTo>
                          <a:pt x="52" y="622"/>
                        </a:lnTo>
                        <a:lnTo>
                          <a:pt x="42" y="632"/>
                        </a:lnTo>
                        <a:lnTo>
                          <a:pt x="36" y="635"/>
                        </a:lnTo>
                        <a:lnTo>
                          <a:pt x="26" y="629"/>
                        </a:lnTo>
                        <a:lnTo>
                          <a:pt x="15" y="638"/>
                        </a:lnTo>
                        <a:lnTo>
                          <a:pt x="4" y="644"/>
                        </a:lnTo>
                        <a:lnTo>
                          <a:pt x="4" y="638"/>
                        </a:lnTo>
                        <a:lnTo>
                          <a:pt x="0" y="617"/>
                        </a:lnTo>
                        <a:lnTo>
                          <a:pt x="0" y="606"/>
                        </a:lnTo>
                        <a:lnTo>
                          <a:pt x="5" y="608"/>
                        </a:lnTo>
                        <a:lnTo>
                          <a:pt x="5" y="59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0" name="Freeform 27"/>
                  <p:cNvSpPr>
                    <a:spLocks noChangeAspect="1"/>
                  </p:cNvSpPr>
                  <p:nvPr/>
                </p:nvSpPr>
                <p:spPr bwMode="gray">
                  <a:xfrm>
                    <a:off x="2647" y="2535"/>
                    <a:ext cx="11" cy="16"/>
                  </a:xfrm>
                  <a:custGeom>
                    <a:avLst/>
                    <a:gdLst/>
                    <a:ahLst/>
                    <a:cxnLst>
                      <a:cxn ang="0">
                        <a:pos x="56" y="14"/>
                      </a:cxn>
                      <a:cxn ang="0">
                        <a:pos x="51" y="3"/>
                      </a:cxn>
                      <a:cxn ang="0">
                        <a:pos x="41" y="0"/>
                      </a:cxn>
                      <a:cxn ang="0">
                        <a:pos x="31" y="5"/>
                      </a:cxn>
                      <a:cxn ang="0">
                        <a:pos x="24" y="19"/>
                      </a:cxn>
                      <a:cxn ang="0">
                        <a:pos x="14" y="25"/>
                      </a:cxn>
                      <a:cxn ang="0">
                        <a:pos x="0" y="35"/>
                      </a:cxn>
                      <a:cxn ang="0">
                        <a:pos x="5" y="40"/>
                      </a:cxn>
                      <a:cxn ang="0">
                        <a:pos x="8" y="55"/>
                      </a:cxn>
                      <a:cxn ang="0">
                        <a:pos x="8" y="64"/>
                      </a:cxn>
                      <a:cxn ang="0">
                        <a:pos x="9" y="71"/>
                      </a:cxn>
                      <a:cxn ang="0">
                        <a:pos x="18" y="78"/>
                      </a:cxn>
                      <a:cxn ang="0">
                        <a:pos x="26" y="73"/>
                      </a:cxn>
                      <a:cxn ang="0">
                        <a:pos x="27" y="61"/>
                      </a:cxn>
                      <a:cxn ang="0">
                        <a:pos x="30" y="46"/>
                      </a:cxn>
                      <a:cxn ang="0">
                        <a:pos x="34" y="30"/>
                      </a:cxn>
                      <a:cxn ang="0">
                        <a:pos x="43" y="22"/>
                      </a:cxn>
                      <a:cxn ang="0">
                        <a:pos x="52" y="16"/>
                      </a:cxn>
                      <a:cxn ang="0">
                        <a:pos x="56" y="14"/>
                      </a:cxn>
                    </a:cxnLst>
                    <a:rect l="0" t="0" r="r" b="b"/>
                    <a:pathLst>
                      <a:path w="56" h="78">
                        <a:moveTo>
                          <a:pt x="56" y="14"/>
                        </a:moveTo>
                        <a:lnTo>
                          <a:pt x="51" y="3"/>
                        </a:lnTo>
                        <a:lnTo>
                          <a:pt x="41" y="0"/>
                        </a:lnTo>
                        <a:lnTo>
                          <a:pt x="31" y="5"/>
                        </a:lnTo>
                        <a:lnTo>
                          <a:pt x="24" y="19"/>
                        </a:lnTo>
                        <a:lnTo>
                          <a:pt x="14" y="25"/>
                        </a:lnTo>
                        <a:lnTo>
                          <a:pt x="0" y="35"/>
                        </a:lnTo>
                        <a:lnTo>
                          <a:pt x="5" y="40"/>
                        </a:lnTo>
                        <a:lnTo>
                          <a:pt x="8" y="55"/>
                        </a:lnTo>
                        <a:lnTo>
                          <a:pt x="8" y="64"/>
                        </a:lnTo>
                        <a:lnTo>
                          <a:pt x="9" y="71"/>
                        </a:lnTo>
                        <a:lnTo>
                          <a:pt x="18" y="78"/>
                        </a:lnTo>
                        <a:lnTo>
                          <a:pt x="26" y="73"/>
                        </a:lnTo>
                        <a:lnTo>
                          <a:pt x="27" y="61"/>
                        </a:lnTo>
                        <a:lnTo>
                          <a:pt x="30" y="46"/>
                        </a:lnTo>
                        <a:lnTo>
                          <a:pt x="34" y="30"/>
                        </a:lnTo>
                        <a:lnTo>
                          <a:pt x="43" y="22"/>
                        </a:lnTo>
                        <a:lnTo>
                          <a:pt x="52" y="16"/>
                        </a:lnTo>
                        <a:lnTo>
                          <a:pt x="56" y="1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140" name="Freeform 28"/>
                <p:cNvSpPr>
                  <a:spLocks noChangeAspect="1"/>
                </p:cNvSpPr>
                <p:nvPr/>
              </p:nvSpPr>
              <p:spPr bwMode="gray">
                <a:xfrm>
                  <a:off x="5231605" y="4207222"/>
                  <a:ext cx="39688" cy="41275"/>
                </a:xfrm>
                <a:custGeom>
                  <a:avLst/>
                  <a:gdLst/>
                  <a:ahLst/>
                  <a:cxnLst>
                    <a:cxn ang="0">
                      <a:pos x="125" y="52"/>
                    </a:cxn>
                    <a:cxn ang="0">
                      <a:pos x="127" y="49"/>
                    </a:cxn>
                    <a:cxn ang="0">
                      <a:pos x="126" y="58"/>
                    </a:cxn>
                    <a:cxn ang="0">
                      <a:pos x="103" y="98"/>
                    </a:cxn>
                    <a:cxn ang="0">
                      <a:pos x="73" y="109"/>
                    </a:cxn>
                    <a:cxn ang="0">
                      <a:pos x="63" y="125"/>
                    </a:cxn>
                    <a:cxn ang="0">
                      <a:pos x="55" y="129"/>
                    </a:cxn>
                    <a:cxn ang="0">
                      <a:pos x="43" y="131"/>
                    </a:cxn>
                    <a:cxn ang="0">
                      <a:pos x="23" y="113"/>
                    </a:cxn>
                    <a:cxn ang="0">
                      <a:pos x="11" y="100"/>
                    </a:cxn>
                    <a:cxn ang="0">
                      <a:pos x="5" y="88"/>
                    </a:cxn>
                    <a:cxn ang="0">
                      <a:pos x="0" y="74"/>
                    </a:cxn>
                    <a:cxn ang="0">
                      <a:pos x="2" y="61"/>
                    </a:cxn>
                    <a:cxn ang="0">
                      <a:pos x="28" y="27"/>
                    </a:cxn>
                    <a:cxn ang="0">
                      <a:pos x="40" y="16"/>
                    </a:cxn>
                    <a:cxn ang="0">
                      <a:pos x="68" y="1"/>
                    </a:cxn>
                    <a:cxn ang="0">
                      <a:pos x="83" y="0"/>
                    </a:cxn>
                    <a:cxn ang="0">
                      <a:pos x="95" y="6"/>
                    </a:cxn>
                    <a:cxn ang="0">
                      <a:pos x="105" y="18"/>
                    </a:cxn>
                    <a:cxn ang="0">
                      <a:pos x="113" y="29"/>
                    </a:cxn>
                    <a:cxn ang="0">
                      <a:pos x="121" y="42"/>
                    </a:cxn>
                    <a:cxn ang="0">
                      <a:pos x="125" y="52"/>
                    </a:cxn>
                  </a:cxnLst>
                  <a:rect l="0" t="0" r="r" b="b"/>
                  <a:pathLst>
                    <a:path w="127" h="131">
                      <a:moveTo>
                        <a:pt x="125" y="52"/>
                      </a:moveTo>
                      <a:lnTo>
                        <a:pt x="127" y="49"/>
                      </a:lnTo>
                      <a:lnTo>
                        <a:pt x="126" y="58"/>
                      </a:lnTo>
                      <a:lnTo>
                        <a:pt x="103" y="98"/>
                      </a:lnTo>
                      <a:lnTo>
                        <a:pt x="73" y="109"/>
                      </a:lnTo>
                      <a:lnTo>
                        <a:pt x="63" y="125"/>
                      </a:lnTo>
                      <a:lnTo>
                        <a:pt x="55" y="129"/>
                      </a:lnTo>
                      <a:lnTo>
                        <a:pt x="43" y="131"/>
                      </a:lnTo>
                      <a:lnTo>
                        <a:pt x="23" y="113"/>
                      </a:lnTo>
                      <a:lnTo>
                        <a:pt x="11" y="100"/>
                      </a:lnTo>
                      <a:lnTo>
                        <a:pt x="5" y="88"/>
                      </a:lnTo>
                      <a:lnTo>
                        <a:pt x="0" y="74"/>
                      </a:lnTo>
                      <a:lnTo>
                        <a:pt x="2" y="61"/>
                      </a:lnTo>
                      <a:lnTo>
                        <a:pt x="28" y="27"/>
                      </a:lnTo>
                      <a:lnTo>
                        <a:pt x="40" y="16"/>
                      </a:lnTo>
                      <a:lnTo>
                        <a:pt x="68" y="1"/>
                      </a:lnTo>
                      <a:lnTo>
                        <a:pt x="83" y="0"/>
                      </a:lnTo>
                      <a:lnTo>
                        <a:pt x="95" y="6"/>
                      </a:lnTo>
                      <a:lnTo>
                        <a:pt x="105" y="18"/>
                      </a:lnTo>
                      <a:lnTo>
                        <a:pt x="113" y="29"/>
                      </a:lnTo>
                      <a:lnTo>
                        <a:pt x="121" y="42"/>
                      </a:lnTo>
                      <a:lnTo>
                        <a:pt x="125" y="5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1" name="Freeform 29"/>
                <p:cNvSpPr>
                  <a:spLocks noChangeAspect="1"/>
                </p:cNvSpPr>
                <p:nvPr/>
              </p:nvSpPr>
              <p:spPr bwMode="gray">
                <a:xfrm>
                  <a:off x="5142705" y="3834159"/>
                  <a:ext cx="203200" cy="174625"/>
                </a:xfrm>
                <a:custGeom>
                  <a:avLst/>
                  <a:gdLst/>
                  <a:ahLst/>
                  <a:cxnLst>
                    <a:cxn ang="0">
                      <a:pos x="0" y="320"/>
                    </a:cxn>
                    <a:cxn ang="0">
                      <a:pos x="110" y="264"/>
                    </a:cxn>
                    <a:cxn ang="0">
                      <a:pos x="108" y="232"/>
                    </a:cxn>
                    <a:cxn ang="0">
                      <a:pos x="110" y="179"/>
                    </a:cxn>
                    <a:cxn ang="0">
                      <a:pos x="113" y="156"/>
                    </a:cxn>
                    <a:cxn ang="0">
                      <a:pos x="120" y="145"/>
                    </a:cxn>
                    <a:cxn ang="0">
                      <a:pos x="132" y="168"/>
                    </a:cxn>
                    <a:cxn ang="0">
                      <a:pos x="156" y="166"/>
                    </a:cxn>
                    <a:cxn ang="0">
                      <a:pos x="183" y="178"/>
                    </a:cxn>
                    <a:cxn ang="0">
                      <a:pos x="231" y="205"/>
                    </a:cxn>
                    <a:cxn ang="0">
                      <a:pos x="274" y="196"/>
                    </a:cxn>
                    <a:cxn ang="0">
                      <a:pos x="323" y="226"/>
                    </a:cxn>
                    <a:cxn ang="0">
                      <a:pos x="350" y="252"/>
                    </a:cxn>
                    <a:cxn ang="0">
                      <a:pos x="397" y="277"/>
                    </a:cxn>
                    <a:cxn ang="0">
                      <a:pos x="411" y="275"/>
                    </a:cxn>
                    <a:cxn ang="0">
                      <a:pos x="426" y="281"/>
                    </a:cxn>
                    <a:cxn ang="0">
                      <a:pos x="421" y="223"/>
                    </a:cxn>
                    <a:cxn ang="0">
                      <a:pos x="383" y="225"/>
                    </a:cxn>
                    <a:cxn ang="0">
                      <a:pos x="358" y="199"/>
                    </a:cxn>
                    <a:cxn ang="0">
                      <a:pos x="377" y="131"/>
                    </a:cxn>
                    <a:cxn ang="0">
                      <a:pos x="370" y="66"/>
                    </a:cxn>
                    <a:cxn ang="0">
                      <a:pos x="379" y="37"/>
                    </a:cxn>
                    <a:cxn ang="0">
                      <a:pos x="397" y="17"/>
                    </a:cxn>
                    <a:cxn ang="0">
                      <a:pos x="470" y="13"/>
                    </a:cxn>
                    <a:cxn ang="0">
                      <a:pos x="494" y="33"/>
                    </a:cxn>
                    <a:cxn ang="0">
                      <a:pos x="526" y="32"/>
                    </a:cxn>
                    <a:cxn ang="0">
                      <a:pos x="575" y="57"/>
                    </a:cxn>
                    <a:cxn ang="0">
                      <a:pos x="603" y="67"/>
                    </a:cxn>
                    <a:cxn ang="0">
                      <a:pos x="605" y="82"/>
                    </a:cxn>
                    <a:cxn ang="0">
                      <a:pos x="626" y="107"/>
                    </a:cxn>
                    <a:cxn ang="0">
                      <a:pos x="640" y="139"/>
                    </a:cxn>
                    <a:cxn ang="0">
                      <a:pos x="625" y="151"/>
                    </a:cxn>
                    <a:cxn ang="0">
                      <a:pos x="620" y="194"/>
                    </a:cxn>
                    <a:cxn ang="0">
                      <a:pos x="624" y="231"/>
                    </a:cxn>
                    <a:cxn ang="0">
                      <a:pos x="619" y="243"/>
                    </a:cxn>
                    <a:cxn ang="0">
                      <a:pos x="603" y="265"/>
                    </a:cxn>
                    <a:cxn ang="0">
                      <a:pos x="589" y="306"/>
                    </a:cxn>
                    <a:cxn ang="0">
                      <a:pos x="608" y="322"/>
                    </a:cxn>
                    <a:cxn ang="0">
                      <a:pos x="438" y="383"/>
                    </a:cxn>
                    <a:cxn ang="0">
                      <a:pos x="452" y="416"/>
                    </a:cxn>
                    <a:cxn ang="0">
                      <a:pos x="424" y="414"/>
                    </a:cxn>
                    <a:cxn ang="0">
                      <a:pos x="385" y="425"/>
                    </a:cxn>
                    <a:cxn ang="0">
                      <a:pos x="365" y="442"/>
                    </a:cxn>
                    <a:cxn ang="0">
                      <a:pos x="363" y="464"/>
                    </a:cxn>
                    <a:cxn ang="0">
                      <a:pos x="336" y="469"/>
                    </a:cxn>
                    <a:cxn ang="0">
                      <a:pos x="315" y="481"/>
                    </a:cxn>
                    <a:cxn ang="0">
                      <a:pos x="303" y="491"/>
                    </a:cxn>
                    <a:cxn ang="0">
                      <a:pos x="285" y="524"/>
                    </a:cxn>
                    <a:cxn ang="0">
                      <a:pos x="264" y="549"/>
                    </a:cxn>
                    <a:cxn ang="0">
                      <a:pos x="245" y="546"/>
                    </a:cxn>
                    <a:cxn ang="0">
                      <a:pos x="211" y="546"/>
                    </a:cxn>
                    <a:cxn ang="0">
                      <a:pos x="172" y="539"/>
                    </a:cxn>
                    <a:cxn ang="0">
                      <a:pos x="139" y="518"/>
                    </a:cxn>
                    <a:cxn ang="0">
                      <a:pos x="65" y="527"/>
                    </a:cxn>
                    <a:cxn ang="0">
                      <a:pos x="40" y="507"/>
                    </a:cxn>
                    <a:cxn ang="0">
                      <a:pos x="7" y="475"/>
                    </a:cxn>
                  </a:cxnLst>
                  <a:rect l="0" t="0" r="r" b="b"/>
                  <a:pathLst>
                    <a:path w="640" h="552">
                      <a:moveTo>
                        <a:pt x="0" y="468"/>
                      </a:moveTo>
                      <a:lnTo>
                        <a:pt x="0" y="430"/>
                      </a:lnTo>
                      <a:lnTo>
                        <a:pt x="0" y="376"/>
                      </a:lnTo>
                      <a:lnTo>
                        <a:pt x="0" y="320"/>
                      </a:lnTo>
                      <a:lnTo>
                        <a:pt x="0" y="266"/>
                      </a:lnTo>
                      <a:lnTo>
                        <a:pt x="60" y="266"/>
                      </a:lnTo>
                      <a:lnTo>
                        <a:pt x="119" y="266"/>
                      </a:lnTo>
                      <a:lnTo>
                        <a:pt x="110" y="264"/>
                      </a:lnTo>
                      <a:lnTo>
                        <a:pt x="107" y="260"/>
                      </a:lnTo>
                      <a:lnTo>
                        <a:pt x="105" y="256"/>
                      </a:lnTo>
                      <a:lnTo>
                        <a:pt x="105" y="241"/>
                      </a:lnTo>
                      <a:lnTo>
                        <a:pt x="108" y="232"/>
                      </a:lnTo>
                      <a:lnTo>
                        <a:pt x="109" y="218"/>
                      </a:lnTo>
                      <a:lnTo>
                        <a:pt x="108" y="204"/>
                      </a:lnTo>
                      <a:lnTo>
                        <a:pt x="110" y="191"/>
                      </a:lnTo>
                      <a:lnTo>
                        <a:pt x="110" y="179"/>
                      </a:lnTo>
                      <a:lnTo>
                        <a:pt x="113" y="173"/>
                      </a:lnTo>
                      <a:lnTo>
                        <a:pt x="113" y="168"/>
                      </a:lnTo>
                      <a:lnTo>
                        <a:pt x="112" y="158"/>
                      </a:lnTo>
                      <a:lnTo>
                        <a:pt x="113" y="156"/>
                      </a:lnTo>
                      <a:lnTo>
                        <a:pt x="114" y="155"/>
                      </a:lnTo>
                      <a:lnTo>
                        <a:pt x="114" y="151"/>
                      </a:lnTo>
                      <a:lnTo>
                        <a:pt x="110" y="147"/>
                      </a:lnTo>
                      <a:lnTo>
                        <a:pt x="120" y="145"/>
                      </a:lnTo>
                      <a:lnTo>
                        <a:pt x="124" y="145"/>
                      </a:lnTo>
                      <a:lnTo>
                        <a:pt x="126" y="146"/>
                      </a:lnTo>
                      <a:lnTo>
                        <a:pt x="132" y="156"/>
                      </a:lnTo>
                      <a:lnTo>
                        <a:pt x="132" y="168"/>
                      </a:lnTo>
                      <a:lnTo>
                        <a:pt x="134" y="173"/>
                      </a:lnTo>
                      <a:lnTo>
                        <a:pt x="137" y="173"/>
                      </a:lnTo>
                      <a:lnTo>
                        <a:pt x="151" y="167"/>
                      </a:lnTo>
                      <a:lnTo>
                        <a:pt x="156" y="166"/>
                      </a:lnTo>
                      <a:lnTo>
                        <a:pt x="162" y="166"/>
                      </a:lnTo>
                      <a:lnTo>
                        <a:pt x="173" y="161"/>
                      </a:lnTo>
                      <a:lnTo>
                        <a:pt x="179" y="169"/>
                      </a:lnTo>
                      <a:lnTo>
                        <a:pt x="183" y="178"/>
                      </a:lnTo>
                      <a:lnTo>
                        <a:pt x="188" y="184"/>
                      </a:lnTo>
                      <a:lnTo>
                        <a:pt x="201" y="190"/>
                      </a:lnTo>
                      <a:lnTo>
                        <a:pt x="213" y="198"/>
                      </a:lnTo>
                      <a:lnTo>
                        <a:pt x="231" y="205"/>
                      </a:lnTo>
                      <a:lnTo>
                        <a:pt x="243" y="206"/>
                      </a:lnTo>
                      <a:lnTo>
                        <a:pt x="252" y="204"/>
                      </a:lnTo>
                      <a:lnTo>
                        <a:pt x="264" y="199"/>
                      </a:lnTo>
                      <a:lnTo>
                        <a:pt x="274" y="196"/>
                      </a:lnTo>
                      <a:lnTo>
                        <a:pt x="279" y="198"/>
                      </a:lnTo>
                      <a:lnTo>
                        <a:pt x="298" y="216"/>
                      </a:lnTo>
                      <a:lnTo>
                        <a:pt x="312" y="222"/>
                      </a:lnTo>
                      <a:lnTo>
                        <a:pt x="323" y="226"/>
                      </a:lnTo>
                      <a:lnTo>
                        <a:pt x="334" y="227"/>
                      </a:lnTo>
                      <a:lnTo>
                        <a:pt x="341" y="233"/>
                      </a:lnTo>
                      <a:lnTo>
                        <a:pt x="346" y="245"/>
                      </a:lnTo>
                      <a:lnTo>
                        <a:pt x="350" y="252"/>
                      </a:lnTo>
                      <a:lnTo>
                        <a:pt x="363" y="264"/>
                      </a:lnTo>
                      <a:lnTo>
                        <a:pt x="377" y="272"/>
                      </a:lnTo>
                      <a:lnTo>
                        <a:pt x="387" y="276"/>
                      </a:lnTo>
                      <a:lnTo>
                        <a:pt x="397" y="277"/>
                      </a:lnTo>
                      <a:lnTo>
                        <a:pt x="400" y="277"/>
                      </a:lnTo>
                      <a:lnTo>
                        <a:pt x="406" y="275"/>
                      </a:lnTo>
                      <a:lnTo>
                        <a:pt x="410" y="274"/>
                      </a:lnTo>
                      <a:lnTo>
                        <a:pt x="411" y="275"/>
                      </a:lnTo>
                      <a:lnTo>
                        <a:pt x="416" y="282"/>
                      </a:lnTo>
                      <a:lnTo>
                        <a:pt x="420" y="283"/>
                      </a:lnTo>
                      <a:lnTo>
                        <a:pt x="424" y="283"/>
                      </a:lnTo>
                      <a:lnTo>
                        <a:pt x="426" y="281"/>
                      </a:lnTo>
                      <a:lnTo>
                        <a:pt x="426" y="274"/>
                      </a:lnTo>
                      <a:lnTo>
                        <a:pt x="425" y="266"/>
                      </a:lnTo>
                      <a:lnTo>
                        <a:pt x="424" y="231"/>
                      </a:lnTo>
                      <a:lnTo>
                        <a:pt x="421" y="223"/>
                      </a:lnTo>
                      <a:lnTo>
                        <a:pt x="415" y="222"/>
                      </a:lnTo>
                      <a:lnTo>
                        <a:pt x="406" y="227"/>
                      </a:lnTo>
                      <a:lnTo>
                        <a:pt x="395" y="225"/>
                      </a:lnTo>
                      <a:lnTo>
                        <a:pt x="383" y="225"/>
                      </a:lnTo>
                      <a:lnTo>
                        <a:pt x="376" y="220"/>
                      </a:lnTo>
                      <a:lnTo>
                        <a:pt x="366" y="207"/>
                      </a:lnTo>
                      <a:lnTo>
                        <a:pt x="360" y="201"/>
                      </a:lnTo>
                      <a:lnTo>
                        <a:pt x="358" y="199"/>
                      </a:lnTo>
                      <a:lnTo>
                        <a:pt x="357" y="189"/>
                      </a:lnTo>
                      <a:lnTo>
                        <a:pt x="360" y="182"/>
                      </a:lnTo>
                      <a:lnTo>
                        <a:pt x="362" y="170"/>
                      </a:lnTo>
                      <a:lnTo>
                        <a:pt x="377" y="131"/>
                      </a:lnTo>
                      <a:lnTo>
                        <a:pt x="378" y="124"/>
                      </a:lnTo>
                      <a:lnTo>
                        <a:pt x="379" y="99"/>
                      </a:lnTo>
                      <a:lnTo>
                        <a:pt x="377" y="85"/>
                      </a:lnTo>
                      <a:lnTo>
                        <a:pt x="370" y="66"/>
                      </a:lnTo>
                      <a:lnTo>
                        <a:pt x="370" y="56"/>
                      </a:lnTo>
                      <a:lnTo>
                        <a:pt x="372" y="53"/>
                      </a:lnTo>
                      <a:lnTo>
                        <a:pt x="374" y="44"/>
                      </a:lnTo>
                      <a:lnTo>
                        <a:pt x="379" y="37"/>
                      </a:lnTo>
                      <a:lnTo>
                        <a:pt x="387" y="23"/>
                      </a:lnTo>
                      <a:lnTo>
                        <a:pt x="389" y="21"/>
                      </a:lnTo>
                      <a:lnTo>
                        <a:pt x="394" y="17"/>
                      </a:lnTo>
                      <a:lnTo>
                        <a:pt x="397" y="17"/>
                      </a:lnTo>
                      <a:lnTo>
                        <a:pt x="406" y="13"/>
                      </a:lnTo>
                      <a:lnTo>
                        <a:pt x="468" y="0"/>
                      </a:lnTo>
                      <a:lnTo>
                        <a:pt x="471" y="6"/>
                      </a:lnTo>
                      <a:lnTo>
                        <a:pt x="470" y="13"/>
                      </a:lnTo>
                      <a:lnTo>
                        <a:pt x="471" y="22"/>
                      </a:lnTo>
                      <a:lnTo>
                        <a:pt x="475" y="23"/>
                      </a:lnTo>
                      <a:lnTo>
                        <a:pt x="483" y="24"/>
                      </a:lnTo>
                      <a:lnTo>
                        <a:pt x="494" y="33"/>
                      </a:lnTo>
                      <a:lnTo>
                        <a:pt x="502" y="22"/>
                      </a:lnTo>
                      <a:lnTo>
                        <a:pt x="508" y="21"/>
                      </a:lnTo>
                      <a:lnTo>
                        <a:pt x="516" y="23"/>
                      </a:lnTo>
                      <a:lnTo>
                        <a:pt x="526" y="32"/>
                      </a:lnTo>
                      <a:lnTo>
                        <a:pt x="530" y="39"/>
                      </a:lnTo>
                      <a:lnTo>
                        <a:pt x="538" y="43"/>
                      </a:lnTo>
                      <a:lnTo>
                        <a:pt x="546" y="45"/>
                      </a:lnTo>
                      <a:lnTo>
                        <a:pt x="575" y="57"/>
                      </a:lnTo>
                      <a:lnTo>
                        <a:pt x="586" y="61"/>
                      </a:lnTo>
                      <a:lnTo>
                        <a:pt x="597" y="61"/>
                      </a:lnTo>
                      <a:lnTo>
                        <a:pt x="599" y="64"/>
                      </a:lnTo>
                      <a:lnTo>
                        <a:pt x="603" y="67"/>
                      </a:lnTo>
                      <a:lnTo>
                        <a:pt x="602" y="70"/>
                      </a:lnTo>
                      <a:lnTo>
                        <a:pt x="602" y="75"/>
                      </a:lnTo>
                      <a:lnTo>
                        <a:pt x="603" y="76"/>
                      </a:lnTo>
                      <a:lnTo>
                        <a:pt x="605" y="82"/>
                      </a:lnTo>
                      <a:lnTo>
                        <a:pt x="614" y="82"/>
                      </a:lnTo>
                      <a:lnTo>
                        <a:pt x="621" y="91"/>
                      </a:lnTo>
                      <a:lnTo>
                        <a:pt x="623" y="96"/>
                      </a:lnTo>
                      <a:lnTo>
                        <a:pt x="626" y="107"/>
                      </a:lnTo>
                      <a:lnTo>
                        <a:pt x="632" y="112"/>
                      </a:lnTo>
                      <a:lnTo>
                        <a:pt x="635" y="130"/>
                      </a:lnTo>
                      <a:lnTo>
                        <a:pt x="639" y="132"/>
                      </a:lnTo>
                      <a:lnTo>
                        <a:pt x="640" y="139"/>
                      </a:lnTo>
                      <a:lnTo>
                        <a:pt x="640" y="142"/>
                      </a:lnTo>
                      <a:lnTo>
                        <a:pt x="631" y="147"/>
                      </a:lnTo>
                      <a:lnTo>
                        <a:pt x="629" y="148"/>
                      </a:lnTo>
                      <a:lnTo>
                        <a:pt x="625" y="151"/>
                      </a:lnTo>
                      <a:lnTo>
                        <a:pt x="624" y="161"/>
                      </a:lnTo>
                      <a:lnTo>
                        <a:pt x="625" y="169"/>
                      </a:lnTo>
                      <a:lnTo>
                        <a:pt x="619" y="186"/>
                      </a:lnTo>
                      <a:lnTo>
                        <a:pt x="620" y="194"/>
                      </a:lnTo>
                      <a:lnTo>
                        <a:pt x="621" y="209"/>
                      </a:lnTo>
                      <a:lnTo>
                        <a:pt x="619" y="223"/>
                      </a:lnTo>
                      <a:lnTo>
                        <a:pt x="620" y="226"/>
                      </a:lnTo>
                      <a:lnTo>
                        <a:pt x="624" y="231"/>
                      </a:lnTo>
                      <a:lnTo>
                        <a:pt x="629" y="233"/>
                      </a:lnTo>
                      <a:lnTo>
                        <a:pt x="630" y="239"/>
                      </a:lnTo>
                      <a:lnTo>
                        <a:pt x="627" y="242"/>
                      </a:lnTo>
                      <a:lnTo>
                        <a:pt x="619" y="243"/>
                      </a:lnTo>
                      <a:lnTo>
                        <a:pt x="613" y="248"/>
                      </a:lnTo>
                      <a:lnTo>
                        <a:pt x="608" y="249"/>
                      </a:lnTo>
                      <a:lnTo>
                        <a:pt x="607" y="250"/>
                      </a:lnTo>
                      <a:lnTo>
                        <a:pt x="603" y="265"/>
                      </a:lnTo>
                      <a:lnTo>
                        <a:pt x="603" y="280"/>
                      </a:lnTo>
                      <a:lnTo>
                        <a:pt x="598" y="295"/>
                      </a:lnTo>
                      <a:lnTo>
                        <a:pt x="591" y="302"/>
                      </a:lnTo>
                      <a:lnTo>
                        <a:pt x="589" y="306"/>
                      </a:lnTo>
                      <a:lnTo>
                        <a:pt x="592" y="314"/>
                      </a:lnTo>
                      <a:lnTo>
                        <a:pt x="597" y="315"/>
                      </a:lnTo>
                      <a:lnTo>
                        <a:pt x="600" y="323"/>
                      </a:lnTo>
                      <a:lnTo>
                        <a:pt x="608" y="322"/>
                      </a:lnTo>
                      <a:lnTo>
                        <a:pt x="612" y="324"/>
                      </a:lnTo>
                      <a:lnTo>
                        <a:pt x="612" y="325"/>
                      </a:lnTo>
                      <a:lnTo>
                        <a:pt x="603" y="326"/>
                      </a:lnTo>
                      <a:lnTo>
                        <a:pt x="438" y="383"/>
                      </a:lnTo>
                      <a:lnTo>
                        <a:pt x="446" y="399"/>
                      </a:lnTo>
                      <a:lnTo>
                        <a:pt x="448" y="411"/>
                      </a:lnTo>
                      <a:lnTo>
                        <a:pt x="453" y="414"/>
                      </a:lnTo>
                      <a:lnTo>
                        <a:pt x="452" y="416"/>
                      </a:lnTo>
                      <a:lnTo>
                        <a:pt x="444" y="415"/>
                      </a:lnTo>
                      <a:lnTo>
                        <a:pt x="436" y="417"/>
                      </a:lnTo>
                      <a:lnTo>
                        <a:pt x="430" y="416"/>
                      </a:lnTo>
                      <a:lnTo>
                        <a:pt x="424" y="414"/>
                      </a:lnTo>
                      <a:lnTo>
                        <a:pt x="420" y="414"/>
                      </a:lnTo>
                      <a:lnTo>
                        <a:pt x="408" y="420"/>
                      </a:lnTo>
                      <a:lnTo>
                        <a:pt x="392" y="421"/>
                      </a:lnTo>
                      <a:lnTo>
                        <a:pt x="385" y="425"/>
                      </a:lnTo>
                      <a:lnTo>
                        <a:pt x="378" y="432"/>
                      </a:lnTo>
                      <a:lnTo>
                        <a:pt x="372" y="432"/>
                      </a:lnTo>
                      <a:lnTo>
                        <a:pt x="366" y="435"/>
                      </a:lnTo>
                      <a:lnTo>
                        <a:pt x="365" y="442"/>
                      </a:lnTo>
                      <a:lnTo>
                        <a:pt x="365" y="451"/>
                      </a:lnTo>
                      <a:lnTo>
                        <a:pt x="366" y="455"/>
                      </a:lnTo>
                      <a:lnTo>
                        <a:pt x="365" y="459"/>
                      </a:lnTo>
                      <a:lnTo>
                        <a:pt x="363" y="464"/>
                      </a:lnTo>
                      <a:lnTo>
                        <a:pt x="362" y="468"/>
                      </a:lnTo>
                      <a:lnTo>
                        <a:pt x="354" y="468"/>
                      </a:lnTo>
                      <a:lnTo>
                        <a:pt x="342" y="467"/>
                      </a:lnTo>
                      <a:lnTo>
                        <a:pt x="336" y="469"/>
                      </a:lnTo>
                      <a:lnTo>
                        <a:pt x="334" y="473"/>
                      </a:lnTo>
                      <a:lnTo>
                        <a:pt x="331" y="473"/>
                      </a:lnTo>
                      <a:lnTo>
                        <a:pt x="324" y="482"/>
                      </a:lnTo>
                      <a:lnTo>
                        <a:pt x="315" y="481"/>
                      </a:lnTo>
                      <a:lnTo>
                        <a:pt x="312" y="482"/>
                      </a:lnTo>
                      <a:lnTo>
                        <a:pt x="309" y="485"/>
                      </a:lnTo>
                      <a:lnTo>
                        <a:pt x="307" y="490"/>
                      </a:lnTo>
                      <a:lnTo>
                        <a:pt x="303" y="491"/>
                      </a:lnTo>
                      <a:lnTo>
                        <a:pt x="297" y="503"/>
                      </a:lnTo>
                      <a:lnTo>
                        <a:pt x="287" y="513"/>
                      </a:lnTo>
                      <a:lnTo>
                        <a:pt x="285" y="518"/>
                      </a:lnTo>
                      <a:lnTo>
                        <a:pt x="285" y="524"/>
                      </a:lnTo>
                      <a:lnTo>
                        <a:pt x="280" y="529"/>
                      </a:lnTo>
                      <a:lnTo>
                        <a:pt x="276" y="532"/>
                      </a:lnTo>
                      <a:lnTo>
                        <a:pt x="270" y="541"/>
                      </a:lnTo>
                      <a:lnTo>
                        <a:pt x="264" y="549"/>
                      </a:lnTo>
                      <a:lnTo>
                        <a:pt x="259" y="549"/>
                      </a:lnTo>
                      <a:lnTo>
                        <a:pt x="252" y="552"/>
                      </a:lnTo>
                      <a:lnTo>
                        <a:pt x="247" y="551"/>
                      </a:lnTo>
                      <a:lnTo>
                        <a:pt x="245" y="546"/>
                      </a:lnTo>
                      <a:lnTo>
                        <a:pt x="241" y="544"/>
                      </a:lnTo>
                      <a:lnTo>
                        <a:pt x="233" y="545"/>
                      </a:lnTo>
                      <a:lnTo>
                        <a:pt x="228" y="544"/>
                      </a:lnTo>
                      <a:lnTo>
                        <a:pt x="211" y="546"/>
                      </a:lnTo>
                      <a:lnTo>
                        <a:pt x="198" y="541"/>
                      </a:lnTo>
                      <a:lnTo>
                        <a:pt x="179" y="543"/>
                      </a:lnTo>
                      <a:lnTo>
                        <a:pt x="174" y="543"/>
                      </a:lnTo>
                      <a:lnTo>
                        <a:pt x="172" y="539"/>
                      </a:lnTo>
                      <a:lnTo>
                        <a:pt x="164" y="537"/>
                      </a:lnTo>
                      <a:lnTo>
                        <a:pt x="157" y="524"/>
                      </a:lnTo>
                      <a:lnTo>
                        <a:pt x="153" y="521"/>
                      </a:lnTo>
                      <a:lnTo>
                        <a:pt x="139" y="518"/>
                      </a:lnTo>
                      <a:lnTo>
                        <a:pt x="118" y="518"/>
                      </a:lnTo>
                      <a:lnTo>
                        <a:pt x="115" y="514"/>
                      </a:lnTo>
                      <a:lnTo>
                        <a:pt x="72" y="525"/>
                      </a:lnTo>
                      <a:lnTo>
                        <a:pt x="65" y="527"/>
                      </a:lnTo>
                      <a:lnTo>
                        <a:pt x="57" y="522"/>
                      </a:lnTo>
                      <a:lnTo>
                        <a:pt x="53" y="516"/>
                      </a:lnTo>
                      <a:lnTo>
                        <a:pt x="44" y="512"/>
                      </a:lnTo>
                      <a:lnTo>
                        <a:pt x="40" y="507"/>
                      </a:lnTo>
                      <a:lnTo>
                        <a:pt x="30" y="498"/>
                      </a:lnTo>
                      <a:lnTo>
                        <a:pt x="24" y="491"/>
                      </a:lnTo>
                      <a:lnTo>
                        <a:pt x="11" y="482"/>
                      </a:lnTo>
                      <a:lnTo>
                        <a:pt x="7" y="475"/>
                      </a:lnTo>
                      <a:lnTo>
                        <a:pt x="0" y="469"/>
                      </a:lnTo>
                      <a:lnTo>
                        <a:pt x="0" y="46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2" name="Freeform 30"/>
                <p:cNvSpPr>
                  <a:spLocks noChangeAspect="1"/>
                </p:cNvSpPr>
                <p:nvPr/>
              </p:nvSpPr>
              <p:spPr bwMode="gray">
                <a:xfrm>
                  <a:off x="5198267" y="3965922"/>
                  <a:ext cx="134938" cy="128588"/>
                </a:xfrm>
                <a:custGeom>
                  <a:avLst/>
                  <a:gdLst/>
                  <a:ahLst/>
                  <a:cxnLst>
                    <a:cxn ang="0">
                      <a:pos x="202" y="60"/>
                    </a:cxn>
                    <a:cxn ang="0">
                      <a:pos x="198" y="66"/>
                    </a:cxn>
                    <a:cxn ang="0">
                      <a:pos x="193" y="70"/>
                    </a:cxn>
                    <a:cxn ang="0">
                      <a:pos x="179" y="66"/>
                    </a:cxn>
                    <a:cxn ang="0">
                      <a:pos x="175" y="71"/>
                    </a:cxn>
                    <a:cxn ang="0">
                      <a:pos x="169" y="70"/>
                    </a:cxn>
                    <a:cxn ang="0">
                      <a:pos x="164" y="72"/>
                    </a:cxn>
                    <a:cxn ang="0">
                      <a:pos x="156" y="78"/>
                    </a:cxn>
                    <a:cxn ang="0">
                      <a:pos x="156" y="83"/>
                    </a:cxn>
                    <a:cxn ang="0">
                      <a:pos x="153" y="86"/>
                    </a:cxn>
                    <a:cxn ang="0">
                      <a:pos x="143" y="87"/>
                    </a:cxn>
                    <a:cxn ang="0">
                      <a:pos x="140" y="93"/>
                    </a:cxn>
                    <a:cxn ang="0">
                      <a:pos x="130" y="100"/>
                    </a:cxn>
                    <a:cxn ang="0">
                      <a:pos x="121" y="110"/>
                    </a:cxn>
                    <a:cxn ang="0">
                      <a:pos x="115" y="115"/>
                    </a:cxn>
                    <a:cxn ang="0">
                      <a:pos x="103" y="129"/>
                    </a:cxn>
                    <a:cxn ang="0">
                      <a:pos x="92" y="135"/>
                    </a:cxn>
                    <a:cxn ang="0">
                      <a:pos x="80" y="138"/>
                    </a:cxn>
                    <a:cxn ang="0">
                      <a:pos x="73" y="132"/>
                    </a:cxn>
                    <a:cxn ang="0">
                      <a:pos x="61" y="131"/>
                    </a:cxn>
                    <a:cxn ang="0">
                      <a:pos x="39" y="132"/>
                    </a:cxn>
                    <a:cxn ang="0">
                      <a:pos x="7" y="129"/>
                    </a:cxn>
                    <a:cxn ang="0">
                      <a:pos x="0" y="125"/>
                    </a:cxn>
                    <a:cxn ang="0">
                      <a:pos x="3" y="140"/>
                    </a:cxn>
                    <a:cxn ang="0">
                      <a:pos x="27" y="172"/>
                    </a:cxn>
                    <a:cxn ang="0">
                      <a:pos x="35" y="197"/>
                    </a:cxn>
                    <a:cxn ang="0">
                      <a:pos x="77" y="247"/>
                    </a:cxn>
                    <a:cxn ang="0">
                      <a:pos x="107" y="260"/>
                    </a:cxn>
                    <a:cxn ang="0">
                      <a:pos x="129" y="279"/>
                    </a:cxn>
                    <a:cxn ang="0">
                      <a:pos x="140" y="308"/>
                    </a:cxn>
                    <a:cxn ang="0">
                      <a:pos x="150" y="341"/>
                    </a:cxn>
                    <a:cxn ang="0">
                      <a:pos x="167" y="355"/>
                    </a:cxn>
                    <a:cxn ang="0">
                      <a:pos x="193" y="357"/>
                    </a:cxn>
                    <a:cxn ang="0">
                      <a:pos x="216" y="367"/>
                    </a:cxn>
                    <a:cxn ang="0">
                      <a:pos x="239" y="371"/>
                    </a:cxn>
                    <a:cxn ang="0">
                      <a:pos x="271" y="380"/>
                    </a:cxn>
                    <a:cxn ang="0">
                      <a:pos x="296" y="380"/>
                    </a:cxn>
                    <a:cxn ang="0">
                      <a:pos x="329" y="388"/>
                    </a:cxn>
                    <a:cxn ang="0">
                      <a:pos x="349" y="404"/>
                    </a:cxn>
                    <a:cxn ang="0">
                      <a:pos x="351" y="404"/>
                    </a:cxn>
                    <a:cxn ang="0">
                      <a:pos x="355" y="377"/>
                    </a:cxn>
                    <a:cxn ang="0">
                      <a:pos x="372" y="360"/>
                    </a:cxn>
                    <a:cxn ang="0">
                      <a:pos x="398" y="318"/>
                    </a:cxn>
                    <a:cxn ang="0">
                      <a:pos x="422" y="251"/>
                    </a:cxn>
                    <a:cxn ang="0">
                      <a:pos x="414" y="211"/>
                    </a:cxn>
                    <a:cxn ang="0">
                      <a:pos x="422" y="175"/>
                    </a:cxn>
                    <a:cxn ang="0">
                      <a:pos x="428" y="151"/>
                    </a:cxn>
                    <a:cxn ang="0">
                      <a:pos x="428" y="105"/>
                    </a:cxn>
                    <a:cxn ang="0">
                      <a:pos x="420" y="73"/>
                    </a:cxn>
                    <a:cxn ang="0">
                      <a:pos x="410" y="50"/>
                    </a:cxn>
                    <a:cxn ang="0">
                      <a:pos x="351" y="27"/>
                    </a:cxn>
                    <a:cxn ang="0">
                      <a:pos x="322" y="19"/>
                    </a:cxn>
                    <a:cxn ang="0">
                      <a:pos x="281" y="19"/>
                    </a:cxn>
                    <a:cxn ang="0">
                      <a:pos x="280" y="2"/>
                    </a:cxn>
                    <a:cxn ang="0">
                      <a:pos x="264" y="3"/>
                    </a:cxn>
                    <a:cxn ang="0">
                      <a:pos x="252" y="0"/>
                    </a:cxn>
                    <a:cxn ang="0">
                      <a:pos x="236" y="6"/>
                    </a:cxn>
                    <a:cxn ang="0">
                      <a:pos x="213" y="11"/>
                    </a:cxn>
                    <a:cxn ang="0">
                      <a:pos x="200" y="18"/>
                    </a:cxn>
                    <a:cxn ang="0">
                      <a:pos x="193" y="28"/>
                    </a:cxn>
                    <a:cxn ang="0">
                      <a:pos x="194" y="41"/>
                    </a:cxn>
                    <a:cxn ang="0">
                      <a:pos x="191" y="50"/>
                    </a:cxn>
                  </a:cxnLst>
                  <a:rect l="0" t="0" r="r" b="b"/>
                  <a:pathLst>
                    <a:path w="428" h="405">
                      <a:moveTo>
                        <a:pt x="190" y="54"/>
                      </a:moveTo>
                      <a:lnTo>
                        <a:pt x="202" y="60"/>
                      </a:lnTo>
                      <a:lnTo>
                        <a:pt x="202" y="64"/>
                      </a:lnTo>
                      <a:lnTo>
                        <a:pt x="198" y="66"/>
                      </a:lnTo>
                      <a:lnTo>
                        <a:pt x="195" y="70"/>
                      </a:lnTo>
                      <a:lnTo>
                        <a:pt x="193" y="70"/>
                      </a:lnTo>
                      <a:lnTo>
                        <a:pt x="184" y="66"/>
                      </a:lnTo>
                      <a:lnTo>
                        <a:pt x="179" y="66"/>
                      </a:lnTo>
                      <a:lnTo>
                        <a:pt x="177" y="67"/>
                      </a:lnTo>
                      <a:lnTo>
                        <a:pt x="175" y="71"/>
                      </a:lnTo>
                      <a:lnTo>
                        <a:pt x="172" y="72"/>
                      </a:lnTo>
                      <a:lnTo>
                        <a:pt x="169" y="70"/>
                      </a:lnTo>
                      <a:lnTo>
                        <a:pt x="167" y="70"/>
                      </a:lnTo>
                      <a:lnTo>
                        <a:pt x="164" y="72"/>
                      </a:lnTo>
                      <a:lnTo>
                        <a:pt x="159" y="75"/>
                      </a:lnTo>
                      <a:lnTo>
                        <a:pt x="156" y="78"/>
                      </a:lnTo>
                      <a:lnTo>
                        <a:pt x="155" y="81"/>
                      </a:lnTo>
                      <a:lnTo>
                        <a:pt x="156" y="83"/>
                      </a:lnTo>
                      <a:lnTo>
                        <a:pt x="155" y="84"/>
                      </a:lnTo>
                      <a:lnTo>
                        <a:pt x="153" y="86"/>
                      </a:lnTo>
                      <a:lnTo>
                        <a:pt x="151" y="83"/>
                      </a:lnTo>
                      <a:lnTo>
                        <a:pt x="143" y="87"/>
                      </a:lnTo>
                      <a:lnTo>
                        <a:pt x="140" y="91"/>
                      </a:lnTo>
                      <a:lnTo>
                        <a:pt x="140" y="93"/>
                      </a:lnTo>
                      <a:lnTo>
                        <a:pt x="135" y="96"/>
                      </a:lnTo>
                      <a:lnTo>
                        <a:pt x="130" y="100"/>
                      </a:lnTo>
                      <a:lnTo>
                        <a:pt x="126" y="107"/>
                      </a:lnTo>
                      <a:lnTo>
                        <a:pt x="121" y="110"/>
                      </a:lnTo>
                      <a:lnTo>
                        <a:pt x="121" y="113"/>
                      </a:lnTo>
                      <a:lnTo>
                        <a:pt x="115" y="115"/>
                      </a:lnTo>
                      <a:lnTo>
                        <a:pt x="110" y="123"/>
                      </a:lnTo>
                      <a:lnTo>
                        <a:pt x="103" y="129"/>
                      </a:lnTo>
                      <a:lnTo>
                        <a:pt x="98" y="127"/>
                      </a:lnTo>
                      <a:lnTo>
                        <a:pt x="92" y="135"/>
                      </a:lnTo>
                      <a:lnTo>
                        <a:pt x="87" y="135"/>
                      </a:lnTo>
                      <a:lnTo>
                        <a:pt x="80" y="138"/>
                      </a:lnTo>
                      <a:lnTo>
                        <a:pt x="75" y="137"/>
                      </a:lnTo>
                      <a:lnTo>
                        <a:pt x="73" y="132"/>
                      </a:lnTo>
                      <a:lnTo>
                        <a:pt x="69" y="130"/>
                      </a:lnTo>
                      <a:lnTo>
                        <a:pt x="61" y="131"/>
                      </a:lnTo>
                      <a:lnTo>
                        <a:pt x="56" y="130"/>
                      </a:lnTo>
                      <a:lnTo>
                        <a:pt x="39" y="132"/>
                      </a:lnTo>
                      <a:lnTo>
                        <a:pt x="26" y="127"/>
                      </a:lnTo>
                      <a:lnTo>
                        <a:pt x="7" y="129"/>
                      </a:lnTo>
                      <a:lnTo>
                        <a:pt x="2" y="129"/>
                      </a:lnTo>
                      <a:lnTo>
                        <a:pt x="0" y="125"/>
                      </a:lnTo>
                      <a:lnTo>
                        <a:pt x="0" y="134"/>
                      </a:lnTo>
                      <a:lnTo>
                        <a:pt x="3" y="140"/>
                      </a:lnTo>
                      <a:lnTo>
                        <a:pt x="16" y="162"/>
                      </a:lnTo>
                      <a:lnTo>
                        <a:pt x="27" y="172"/>
                      </a:lnTo>
                      <a:lnTo>
                        <a:pt x="28" y="183"/>
                      </a:lnTo>
                      <a:lnTo>
                        <a:pt x="35" y="197"/>
                      </a:lnTo>
                      <a:lnTo>
                        <a:pt x="48" y="216"/>
                      </a:lnTo>
                      <a:lnTo>
                        <a:pt x="77" y="247"/>
                      </a:lnTo>
                      <a:lnTo>
                        <a:pt x="94" y="250"/>
                      </a:lnTo>
                      <a:lnTo>
                        <a:pt x="107" y="260"/>
                      </a:lnTo>
                      <a:lnTo>
                        <a:pt x="116" y="274"/>
                      </a:lnTo>
                      <a:lnTo>
                        <a:pt x="129" y="279"/>
                      </a:lnTo>
                      <a:lnTo>
                        <a:pt x="140" y="287"/>
                      </a:lnTo>
                      <a:lnTo>
                        <a:pt x="140" y="308"/>
                      </a:lnTo>
                      <a:lnTo>
                        <a:pt x="143" y="328"/>
                      </a:lnTo>
                      <a:lnTo>
                        <a:pt x="150" y="341"/>
                      </a:lnTo>
                      <a:lnTo>
                        <a:pt x="158" y="350"/>
                      </a:lnTo>
                      <a:lnTo>
                        <a:pt x="167" y="355"/>
                      </a:lnTo>
                      <a:lnTo>
                        <a:pt x="180" y="357"/>
                      </a:lnTo>
                      <a:lnTo>
                        <a:pt x="193" y="357"/>
                      </a:lnTo>
                      <a:lnTo>
                        <a:pt x="206" y="363"/>
                      </a:lnTo>
                      <a:lnTo>
                        <a:pt x="216" y="367"/>
                      </a:lnTo>
                      <a:lnTo>
                        <a:pt x="227" y="376"/>
                      </a:lnTo>
                      <a:lnTo>
                        <a:pt x="239" y="371"/>
                      </a:lnTo>
                      <a:lnTo>
                        <a:pt x="248" y="373"/>
                      </a:lnTo>
                      <a:lnTo>
                        <a:pt x="271" y="380"/>
                      </a:lnTo>
                      <a:lnTo>
                        <a:pt x="283" y="383"/>
                      </a:lnTo>
                      <a:lnTo>
                        <a:pt x="296" y="380"/>
                      </a:lnTo>
                      <a:lnTo>
                        <a:pt x="308" y="382"/>
                      </a:lnTo>
                      <a:lnTo>
                        <a:pt x="329" y="388"/>
                      </a:lnTo>
                      <a:lnTo>
                        <a:pt x="344" y="403"/>
                      </a:lnTo>
                      <a:lnTo>
                        <a:pt x="349" y="404"/>
                      </a:lnTo>
                      <a:lnTo>
                        <a:pt x="350" y="405"/>
                      </a:lnTo>
                      <a:lnTo>
                        <a:pt x="351" y="404"/>
                      </a:lnTo>
                      <a:lnTo>
                        <a:pt x="351" y="389"/>
                      </a:lnTo>
                      <a:lnTo>
                        <a:pt x="355" y="377"/>
                      </a:lnTo>
                      <a:lnTo>
                        <a:pt x="361" y="367"/>
                      </a:lnTo>
                      <a:lnTo>
                        <a:pt x="372" y="360"/>
                      </a:lnTo>
                      <a:lnTo>
                        <a:pt x="379" y="352"/>
                      </a:lnTo>
                      <a:lnTo>
                        <a:pt x="398" y="318"/>
                      </a:lnTo>
                      <a:lnTo>
                        <a:pt x="405" y="287"/>
                      </a:lnTo>
                      <a:lnTo>
                        <a:pt x="422" y="251"/>
                      </a:lnTo>
                      <a:lnTo>
                        <a:pt x="419" y="224"/>
                      </a:lnTo>
                      <a:lnTo>
                        <a:pt x="414" y="211"/>
                      </a:lnTo>
                      <a:lnTo>
                        <a:pt x="412" y="194"/>
                      </a:lnTo>
                      <a:lnTo>
                        <a:pt x="422" y="175"/>
                      </a:lnTo>
                      <a:lnTo>
                        <a:pt x="424" y="167"/>
                      </a:lnTo>
                      <a:lnTo>
                        <a:pt x="428" y="151"/>
                      </a:lnTo>
                      <a:lnTo>
                        <a:pt x="427" y="140"/>
                      </a:lnTo>
                      <a:lnTo>
                        <a:pt x="428" y="105"/>
                      </a:lnTo>
                      <a:lnTo>
                        <a:pt x="424" y="83"/>
                      </a:lnTo>
                      <a:lnTo>
                        <a:pt x="420" y="73"/>
                      </a:lnTo>
                      <a:lnTo>
                        <a:pt x="419" y="60"/>
                      </a:lnTo>
                      <a:lnTo>
                        <a:pt x="410" y="50"/>
                      </a:lnTo>
                      <a:lnTo>
                        <a:pt x="379" y="39"/>
                      </a:lnTo>
                      <a:lnTo>
                        <a:pt x="351" y="27"/>
                      </a:lnTo>
                      <a:lnTo>
                        <a:pt x="336" y="23"/>
                      </a:lnTo>
                      <a:lnTo>
                        <a:pt x="322" y="19"/>
                      </a:lnTo>
                      <a:lnTo>
                        <a:pt x="299" y="21"/>
                      </a:lnTo>
                      <a:lnTo>
                        <a:pt x="281" y="19"/>
                      </a:lnTo>
                      <a:lnTo>
                        <a:pt x="281" y="0"/>
                      </a:lnTo>
                      <a:lnTo>
                        <a:pt x="280" y="2"/>
                      </a:lnTo>
                      <a:lnTo>
                        <a:pt x="272" y="1"/>
                      </a:lnTo>
                      <a:lnTo>
                        <a:pt x="264" y="3"/>
                      </a:lnTo>
                      <a:lnTo>
                        <a:pt x="258" y="2"/>
                      </a:lnTo>
                      <a:lnTo>
                        <a:pt x="252" y="0"/>
                      </a:lnTo>
                      <a:lnTo>
                        <a:pt x="248" y="0"/>
                      </a:lnTo>
                      <a:lnTo>
                        <a:pt x="236" y="6"/>
                      </a:lnTo>
                      <a:lnTo>
                        <a:pt x="220" y="7"/>
                      </a:lnTo>
                      <a:lnTo>
                        <a:pt x="213" y="11"/>
                      </a:lnTo>
                      <a:lnTo>
                        <a:pt x="206" y="18"/>
                      </a:lnTo>
                      <a:lnTo>
                        <a:pt x="200" y="18"/>
                      </a:lnTo>
                      <a:lnTo>
                        <a:pt x="194" y="21"/>
                      </a:lnTo>
                      <a:lnTo>
                        <a:pt x="193" y="28"/>
                      </a:lnTo>
                      <a:lnTo>
                        <a:pt x="193" y="37"/>
                      </a:lnTo>
                      <a:lnTo>
                        <a:pt x="194" y="41"/>
                      </a:lnTo>
                      <a:lnTo>
                        <a:pt x="193" y="45"/>
                      </a:lnTo>
                      <a:lnTo>
                        <a:pt x="191" y="50"/>
                      </a:lnTo>
                      <a:lnTo>
                        <a:pt x="190" y="5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3" name="Freeform 31"/>
                <p:cNvSpPr>
                  <a:spLocks noChangeAspect="1"/>
                </p:cNvSpPr>
                <p:nvPr/>
              </p:nvSpPr>
              <p:spPr bwMode="gray">
                <a:xfrm>
                  <a:off x="4961730" y="3988147"/>
                  <a:ext cx="233363" cy="230188"/>
                </a:xfrm>
                <a:custGeom>
                  <a:avLst/>
                  <a:gdLst/>
                  <a:ahLst/>
                  <a:cxnLst>
                    <a:cxn ang="0">
                      <a:pos x="252" y="26"/>
                    </a:cxn>
                    <a:cxn ang="0">
                      <a:pos x="130" y="26"/>
                    </a:cxn>
                    <a:cxn ang="0">
                      <a:pos x="96" y="10"/>
                    </a:cxn>
                    <a:cxn ang="0">
                      <a:pos x="59" y="0"/>
                    </a:cxn>
                    <a:cxn ang="0">
                      <a:pos x="33" y="17"/>
                    </a:cxn>
                    <a:cxn ang="0">
                      <a:pos x="1" y="26"/>
                    </a:cxn>
                    <a:cxn ang="0">
                      <a:pos x="3" y="64"/>
                    </a:cxn>
                    <a:cxn ang="0">
                      <a:pos x="17" y="100"/>
                    </a:cxn>
                    <a:cxn ang="0">
                      <a:pos x="34" y="117"/>
                    </a:cxn>
                    <a:cxn ang="0">
                      <a:pos x="46" y="139"/>
                    </a:cxn>
                    <a:cxn ang="0">
                      <a:pos x="62" y="168"/>
                    </a:cxn>
                    <a:cxn ang="0">
                      <a:pos x="82" y="209"/>
                    </a:cxn>
                    <a:cxn ang="0">
                      <a:pos x="96" y="238"/>
                    </a:cxn>
                    <a:cxn ang="0">
                      <a:pos x="118" y="278"/>
                    </a:cxn>
                    <a:cxn ang="0">
                      <a:pos x="150" y="331"/>
                    </a:cxn>
                    <a:cxn ang="0">
                      <a:pos x="151" y="369"/>
                    </a:cxn>
                    <a:cxn ang="0">
                      <a:pos x="153" y="435"/>
                    </a:cxn>
                    <a:cxn ang="0">
                      <a:pos x="172" y="477"/>
                    </a:cxn>
                    <a:cxn ang="0">
                      <a:pos x="172" y="521"/>
                    </a:cxn>
                    <a:cxn ang="0">
                      <a:pos x="179" y="555"/>
                    </a:cxn>
                    <a:cxn ang="0">
                      <a:pos x="188" y="589"/>
                    </a:cxn>
                    <a:cxn ang="0">
                      <a:pos x="214" y="646"/>
                    </a:cxn>
                    <a:cxn ang="0">
                      <a:pos x="243" y="683"/>
                    </a:cxn>
                    <a:cxn ang="0">
                      <a:pos x="264" y="700"/>
                    </a:cxn>
                    <a:cxn ang="0">
                      <a:pos x="279" y="689"/>
                    </a:cxn>
                    <a:cxn ang="0">
                      <a:pos x="323" y="695"/>
                    </a:cxn>
                    <a:cxn ang="0">
                      <a:pos x="350" y="722"/>
                    </a:cxn>
                    <a:cxn ang="0">
                      <a:pos x="393" y="720"/>
                    </a:cxn>
                    <a:cxn ang="0">
                      <a:pos x="435" y="695"/>
                    </a:cxn>
                    <a:cxn ang="0">
                      <a:pos x="452" y="633"/>
                    </a:cxn>
                    <a:cxn ang="0">
                      <a:pos x="452" y="460"/>
                    </a:cxn>
                    <a:cxn ang="0">
                      <a:pos x="452" y="295"/>
                    </a:cxn>
                    <a:cxn ang="0">
                      <a:pos x="507" y="200"/>
                    </a:cxn>
                    <a:cxn ang="0">
                      <a:pos x="512" y="86"/>
                    </a:cxn>
                    <a:cxn ang="0">
                      <a:pos x="615" y="68"/>
                    </a:cxn>
                    <a:cxn ang="0">
                      <a:pos x="650" y="85"/>
                    </a:cxn>
                    <a:cxn ang="0">
                      <a:pos x="668" y="81"/>
                    </a:cxn>
                    <a:cxn ang="0">
                      <a:pos x="716" y="57"/>
                    </a:cxn>
                    <a:cxn ang="0">
                      <a:pos x="727" y="38"/>
                    </a:cxn>
                    <a:cxn ang="0">
                      <a:pos x="688" y="32"/>
                    </a:cxn>
                    <a:cxn ang="0">
                      <a:pos x="635" y="41"/>
                    </a:cxn>
                    <a:cxn ang="0">
                      <a:pos x="546" y="65"/>
                    </a:cxn>
                    <a:cxn ang="0">
                      <a:pos x="522" y="63"/>
                    </a:cxn>
                    <a:cxn ang="0">
                      <a:pos x="460" y="51"/>
                    </a:cxn>
                    <a:cxn ang="0">
                      <a:pos x="405" y="53"/>
                    </a:cxn>
                    <a:cxn ang="0">
                      <a:pos x="366" y="26"/>
                    </a:cxn>
                  </a:cxnLst>
                  <a:rect l="0" t="0" r="r" b="b"/>
                  <a:pathLst>
                    <a:path w="734" h="722">
                      <a:moveTo>
                        <a:pt x="346" y="26"/>
                      </a:moveTo>
                      <a:lnTo>
                        <a:pt x="299" y="26"/>
                      </a:lnTo>
                      <a:lnTo>
                        <a:pt x="252" y="26"/>
                      </a:lnTo>
                      <a:lnTo>
                        <a:pt x="198" y="26"/>
                      </a:lnTo>
                      <a:lnTo>
                        <a:pt x="148" y="26"/>
                      </a:lnTo>
                      <a:lnTo>
                        <a:pt x="130" y="26"/>
                      </a:lnTo>
                      <a:lnTo>
                        <a:pt x="123" y="28"/>
                      </a:lnTo>
                      <a:lnTo>
                        <a:pt x="109" y="15"/>
                      </a:lnTo>
                      <a:lnTo>
                        <a:pt x="96" y="10"/>
                      </a:lnTo>
                      <a:lnTo>
                        <a:pt x="91" y="1"/>
                      </a:lnTo>
                      <a:lnTo>
                        <a:pt x="81" y="0"/>
                      </a:lnTo>
                      <a:lnTo>
                        <a:pt x="59" y="0"/>
                      </a:lnTo>
                      <a:lnTo>
                        <a:pt x="49" y="4"/>
                      </a:lnTo>
                      <a:lnTo>
                        <a:pt x="39" y="14"/>
                      </a:lnTo>
                      <a:lnTo>
                        <a:pt x="33" y="17"/>
                      </a:lnTo>
                      <a:lnTo>
                        <a:pt x="23" y="11"/>
                      </a:lnTo>
                      <a:lnTo>
                        <a:pt x="12" y="20"/>
                      </a:lnTo>
                      <a:lnTo>
                        <a:pt x="1" y="26"/>
                      </a:lnTo>
                      <a:lnTo>
                        <a:pt x="0" y="49"/>
                      </a:lnTo>
                      <a:lnTo>
                        <a:pt x="0" y="55"/>
                      </a:lnTo>
                      <a:lnTo>
                        <a:pt x="3" y="64"/>
                      </a:lnTo>
                      <a:lnTo>
                        <a:pt x="3" y="74"/>
                      </a:lnTo>
                      <a:lnTo>
                        <a:pt x="12" y="92"/>
                      </a:lnTo>
                      <a:lnTo>
                        <a:pt x="17" y="100"/>
                      </a:lnTo>
                      <a:lnTo>
                        <a:pt x="19" y="102"/>
                      </a:lnTo>
                      <a:lnTo>
                        <a:pt x="28" y="108"/>
                      </a:lnTo>
                      <a:lnTo>
                        <a:pt x="34" y="117"/>
                      </a:lnTo>
                      <a:lnTo>
                        <a:pt x="38" y="127"/>
                      </a:lnTo>
                      <a:lnTo>
                        <a:pt x="44" y="134"/>
                      </a:lnTo>
                      <a:lnTo>
                        <a:pt x="46" y="139"/>
                      </a:lnTo>
                      <a:lnTo>
                        <a:pt x="55" y="150"/>
                      </a:lnTo>
                      <a:lnTo>
                        <a:pt x="56" y="157"/>
                      </a:lnTo>
                      <a:lnTo>
                        <a:pt x="62" y="168"/>
                      </a:lnTo>
                      <a:lnTo>
                        <a:pt x="65" y="176"/>
                      </a:lnTo>
                      <a:lnTo>
                        <a:pt x="81" y="202"/>
                      </a:lnTo>
                      <a:lnTo>
                        <a:pt x="82" y="209"/>
                      </a:lnTo>
                      <a:lnTo>
                        <a:pt x="86" y="215"/>
                      </a:lnTo>
                      <a:lnTo>
                        <a:pt x="88" y="224"/>
                      </a:lnTo>
                      <a:lnTo>
                        <a:pt x="96" y="238"/>
                      </a:lnTo>
                      <a:lnTo>
                        <a:pt x="110" y="263"/>
                      </a:lnTo>
                      <a:lnTo>
                        <a:pt x="116" y="273"/>
                      </a:lnTo>
                      <a:lnTo>
                        <a:pt x="118" y="278"/>
                      </a:lnTo>
                      <a:lnTo>
                        <a:pt x="121" y="288"/>
                      </a:lnTo>
                      <a:lnTo>
                        <a:pt x="141" y="312"/>
                      </a:lnTo>
                      <a:lnTo>
                        <a:pt x="150" y="331"/>
                      </a:lnTo>
                      <a:lnTo>
                        <a:pt x="151" y="334"/>
                      </a:lnTo>
                      <a:lnTo>
                        <a:pt x="152" y="350"/>
                      </a:lnTo>
                      <a:lnTo>
                        <a:pt x="151" y="369"/>
                      </a:lnTo>
                      <a:lnTo>
                        <a:pt x="152" y="406"/>
                      </a:lnTo>
                      <a:lnTo>
                        <a:pt x="151" y="424"/>
                      </a:lnTo>
                      <a:lnTo>
                        <a:pt x="153" y="435"/>
                      </a:lnTo>
                      <a:lnTo>
                        <a:pt x="157" y="445"/>
                      </a:lnTo>
                      <a:lnTo>
                        <a:pt x="162" y="458"/>
                      </a:lnTo>
                      <a:lnTo>
                        <a:pt x="172" y="477"/>
                      </a:lnTo>
                      <a:lnTo>
                        <a:pt x="173" y="484"/>
                      </a:lnTo>
                      <a:lnTo>
                        <a:pt x="171" y="498"/>
                      </a:lnTo>
                      <a:lnTo>
                        <a:pt x="172" y="521"/>
                      </a:lnTo>
                      <a:lnTo>
                        <a:pt x="174" y="531"/>
                      </a:lnTo>
                      <a:lnTo>
                        <a:pt x="182" y="546"/>
                      </a:lnTo>
                      <a:lnTo>
                        <a:pt x="179" y="555"/>
                      </a:lnTo>
                      <a:lnTo>
                        <a:pt x="182" y="559"/>
                      </a:lnTo>
                      <a:lnTo>
                        <a:pt x="185" y="569"/>
                      </a:lnTo>
                      <a:lnTo>
                        <a:pt x="188" y="589"/>
                      </a:lnTo>
                      <a:lnTo>
                        <a:pt x="191" y="600"/>
                      </a:lnTo>
                      <a:lnTo>
                        <a:pt x="194" y="622"/>
                      </a:lnTo>
                      <a:lnTo>
                        <a:pt x="214" y="646"/>
                      </a:lnTo>
                      <a:lnTo>
                        <a:pt x="222" y="665"/>
                      </a:lnTo>
                      <a:lnTo>
                        <a:pt x="233" y="676"/>
                      </a:lnTo>
                      <a:lnTo>
                        <a:pt x="243" y="683"/>
                      </a:lnTo>
                      <a:lnTo>
                        <a:pt x="256" y="698"/>
                      </a:lnTo>
                      <a:lnTo>
                        <a:pt x="261" y="698"/>
                      </a:lnTo>
                      <a:lnTo>
                        <a:pt x="264" y="700"/>
                      </a:lnTo>
                      <a:lnTo>
                        <a:pt x="269" y="699"/>
                      </a:lnTo>
                      <a:lnTo>
                        <a:pt x="272" y="697"/>
                      </a:lnTo>
                      <a:lnTo>
                        <a:pt x="279" y="689"/>
                      </a:lnTo>
                      <a:lnTo>
                        <a:pt x="285" y="678"/>
                      </a:lnTo>
                      <a:lnTo>
                        <a:pt x="297" y="677"/>
                      </a:lnTo>
                      <a:lnTo>
                        <a:pt x="323" y="695"/>
                      </a:lnTo>
                      <a:lnTo>
                        <a:pt x="323" y="708"/>
                      </a:lnTo>
                      <a:lnTo>
                        <a:pt x="334" y="720"/>
                      </a:lnTo>
                      <a:lnTo>
                        <a:pt x="350" y="722"/>
                      </a:lnTo>
                      <a:lnTo>
                        <a:pt x="365" y="717"/>
                      </a:lnTo>
                      <a:lnTo>
                        <a:pt x="384" y="717"/>
                      </a:lnTo>
                      <a:lnTo>
                        <a:pt x="393" y="720"/>
                      </a:lnTo>
                      <a:lnTo>
                        <a:pt x="405" y="720"/>
                      </a:lnTo>
                      <a:lnTo>
                        <a:pt x="421" y="705"/>
                      </a:lnTo>
                      <a:lnTo>
                        <a:pt x="435" y="695"/>
                      </a:lnTo>
                      <a:lnTo>
                        <a:pt x="446" y="693"/>
                      </a:lnTo>
                      <a:lnTo>
                        <a:pt x="452" y="689"/>
                      </a:lnTo>
                      <a:lnTo>
                        <a:pt x="452" y="633"/>
                      </a:lnTo>
                      <a:lnTo>
                        <a:pt x="452" y="574"/>
                      </a:lnTo>
                      <a:lnTo>
                        <a:pt x="452" y="515"/>
                      </a:lnTo>
                      <a:lnTo>
                        <a:pt x="452" y="460"/>
                      </a:lnTo>
                      <a:lnTo>
                        <a:pt x="452" y="407"/>
                      </a:lnTo>
                      <a:lnTo>
                        <a:pt x="452" y="349"/>
                      </a:lnTo>
                      <a:lnTo>
                        <a:pt x="452" y="295"/>
                      </a:lnTo>
                      <a:lnTo>
                        <a:pt x="507" y="295"/>
                      </a:lnTo>
                      <a:lnTo>
                        <a:pt x="507" y="257"/>
                      </a:lnTo>
                      <a:lnTo>
                        <a:pt x="507" y="200"/>
                      </a:lnTo>
                      <a:lnTo>
                        <a:pt x="507" y="144"/>
                      </a:lnTo>
                      <a:lnTo>
                        <a:pt x="507" y="91"/>
                      </a:lnTo>
                      <a:lnTo>
                        <a:pt x="512" y="86"/>
                      </a:lnTo>
                      <a:lnTo>
                        <a:pt x="592" y="71"/>
                      </a:lnTo>
                      <a:lnTo>
                        <a:pt x="609" y="68"/>
                      </a:lnTo>
                      <a:lnTo>
                        <a:pt x="615" y="68"/>
                      </a:lnTo>
                      <a:lnTo>
                        <a:pt x="632" y="69"/>
                      </a:lnTo>
                      <a:lnTo>
                        <a:pt x="643" y="73"/>
                      </a:lnTo>
                      <a:lnTo>
                        <a:pt x="650" y="85"/>
                      </a:lnTo>
                      <a:lnTo>
                        <a:pt x="653" y="100"/>
                      </a:lnTo>
                      <a:lnTo>
                        <a:pt x="659" y="92"/>
                      </a:lnTo>
                      <a:lnTo>
                        <a:pt x="668" y="81"/>
                      </a:lnTo>
                      <a:lnTo>
                        <a:pt x="684" y="69"/>
                      </a:lnTo>
                      <a:lnTo>
                        <a:pt x="711" y="63"/>
                      </a:lnTo>
                      <a:lnTo>
                        <a:pt x="716" y="57"/>
                      </a:lnTo>
                      <a:lnTo>
                        <a:pt x="723" y="52"/>
                      </a:lnTo>
                      <a:lnTo>
                        <a:pt x="734" y="51"/>
                      </a:lnTo>
                      <a:lnTo>
                        <a:pt x="727" y="38"/>
                      </a:lnTo>
                      <a:lnTo>
                        <a:pt x="723" y="35"/>
                      </a:lnTo>
                      <a:lnTo>
                        <a:pt x="709" y="32"/>
                      </a:lnTo>
                      <a:lnTo>
                        <a:pt x="688" y="32"/>
                      </a:lnTo>
                      <a:lnTo>
                        <a:pt x="685" y="28"/>
                      </a:lnTo>
                      <a:lnTo>
                        <a:pt x="642" y="39"/>
                      </a:lnTo>
                      <a:lnTo>
                        <a:pt x="635" y="41"/>
                      </a:lnTo>
                      <a:lnTo>
                        <a:pt x="632" y="43"/>
                      </a:lnTo>
                      <a:lnTo>
                        <a:pt x="621" y="46"/>
                      </a:lnTo>
                      <a:lnTo>
                        <a:pt x="546" y="65"/>
                      </a:lnTo>
                      <a:lnTo>
                        <a:pt x="538" y="66"/>
                      </a:lnTo>
                      <a:lnTo>
                        <a:pt x="534" y="64"/>
                      </a:lnTo>
                      <a:lnTo>
                        <a:pt x="522" y="63"/>
                      </a:lnTo>
                      <a:lnTo>
                        <a:pt x="510" y="59"/>
                      </a:lnTo>
                      <a:lnTo>
                        <a:pt x="494" y="58"/>
                      </a:lnTo>
                      <a:lnTo>
                        <a:pt x="460" y="51"/>
                      </a:lnTo>
                      <a:lnTo>
                        <a:pt x="433" y="51"/>
                      </a:lnTo>
                      <a:lnTo>
                        <a:pt x="414" y="53"/>
                      </a:lnTo>
                      <a:lnTo>
                        <a:pt x="405" y="53"/>
                      </a:lnTo>
                      <a:lnTo>
                        <a:pt x="388" y="47"/>
                      </a:lnTo>
                      <a:lnTo>
                        <a:pt x="382" y="37"/>
                      </a:lnTo>
                      <a:lnTo>
                        <a:pt x="366" y="26"/>
                      </a:lnTo>
                      <a:lnTo>
                        <a:pt x="346" y="2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4" name="Freeform 32"/>
                <p:cNvSpPr>
                  <a:spLocks noChangeAspect="1"/>
                </p:cNvSpPr>
                <p:nvPr/>
              </p:nvSpPr>
              <p:spPr bwMode="gray">
                <a:xfrm>
                  <a:off x="5282405" y="3875434"/>
                  <a:ext cx="185738" cy="296863"/>
                </a:xfrm>
                <a:custGeom>
                  <a:avLst/>
                  <a:gdLst/>
                  <a:ahLst/>
                  <a:cxnLst>
                    <a:cxn ang="0">
                      <a:pos x="584" y="10"/>
                    </a:cxn>
                    <a:cxn ang="0">
                      <a:pos x="570" y="56"/>
                    </a:cxn>
                    <a:cxn ang="0">
                      <a:pos x="572" y="128"/>
                    </a:cxn>
                    <a:cxn ang="0">
                      <a:pos x="569" y="176"/>
                    </a:cxn>
                    <a:cxn ang="0">
                      <a:pos x="578" y="205"/>
                    </a:cxn>
                    <a:cxn ang="0">
                      <a:pos x="585" y="224"/>
                    </a:cxn>
                    <a:cxn ang="0">
                      <a:pos x="568" y="263"/>
                    </a:cxn>
                    <a:cxn ang="0">
                      <a:pos x="564" y="285"/>
                    </a:cxn>
                    <a:cxn ang="0">
                      <a:pos x="532" y="328"/>
                    </a:cxn>
                    <a:cxn ang="0">
                      <a:pos x="497" y="355"/>
                    </a:cxn>
                    <a:cxn ang="0">
                      <a:pos x="447" y="378"/>
                    </a:cxn>
                    <a:cxn ang="0">
                      <a:pos x="368" y="434"/>
                    </a:cxn>
                    <a:cxn ang="0">
                      <a:pos x="345" y="462"/>
                    </a:cxn>
                    <a:cxn ang="0">
                      <a:pos x="323" y="477"/>
                    </a:cxn>
                    <a:cxn ang="0">
                      <a:pos x="273" y="521"/>
                    </a:cxn>
                    <a:cxn ang="0">
                      <a:pos x="253" y="572"/>
                    </a:cxn>
                    <a:cxn ang="0">
                      <a:pos x="273" y="598"/>
                    </a:cxn>
                    <a:cxn ang="0">
                      <a:pos x="289" y="667"/>
                    </a:cxn>
                    <a:cxn ang="0">
                      <a:pos x="295" y="725"/>
                    </a:cxn>
                    <a:cxn ang="0">
                      <a:pos x="295" y="764"/>
                    </a:cxn>
                    <a:cxn ang="0">
                      <a:pos x="273" y="811"/>
                    </a:cxn>
                    <a:cxn ang="0">
                      <a:pos x="192" y="843"/>
                    </a:cxn>
                    <a:cxn ang="0">
                      <a:pos x="156" y="863"/>
                    </a:cxn>
                    <a:cxn ang="0">
                      <a:pos x="134" y="893"/>
                    </a:cxn>
                    <a:cxn ang="0">
                      <a:pos x="158" y="899"/>
                    </a:cxn>
                    <a:cxn ang="0">
                      <a:pos x="110" y="908"/>
                    </a:cxn>
                    <a:cxn ang="0">
                      <a:pos x="92" y="742"/>
                    </a:cxn>
                    <a:cxn ang="0">
                      <a:pos x="85" y="673"/>
                    </a:cxn>
                    <a:cxn ang="0">
                      <a:pos x="113" y="636"/>
                    </a:cxn>
                    <a:cxn ang="0">
                      <a:pos x="153" y="508"/>
                    </a:cxn>
                    <a:cxn ang="0">
                      <a:pos x="158" y="451"/>
                    </a:cxn>
                    <a:cxn ang="0">
                      <a:pos x="158" y="367"/>
                    </a:cxn>
                    <a:cxn ang="0">
                      <a:pos x="113" y="323"/>
                    </a:cxn>
                    <a:cxn ang="0">
                      <a:pos x="33" y="305"/>
                    </a:cxn>
                    <a:cxn ang="0">
                      <a:pos x="8" y="269"/>
                    </a:cxn>
                    <a:cxn ang="0">
                      <a:pos x="175" y="198"/>
                    </a:cxn>
                    <a:cxn ang="0">
                      <a:pos x="202" y="226"/>
                    </a:cxn>
                    <a:cxn ang="0">
                      <a:pos x="247" y="226"/>
                    </a:cxn>
                    <a:cxn ang="0">
                      <a:pos x="251" y="273"/>
                    </a:cxn>
                    <a:cxn ang="0">
                      <a:pos x="236" y="302"/>
                    </a:cxn>
                    <a:cxn ang="0">
                      <a:pos x="252" y="327"/>
                    </a:cxn>
                    <a:cxn ang="0">
                      <a:pos x="272" y="350"/>
                    </a:cxn>
                    <a:cxn ang="0">
                      <a:pos x="278" y="366"/>
                    </a:cxn>
                    <a:cxn ang="0">
                      <a:pos x="291" y="357"/>
                    </a:cxn>
                    <a:cxn ang="0">
                      <a:pos x="287" y="337"/>
                    </a:cxn>
                    <a:cxn ang="0">
                      <a:pos x="304" y="314"/>
                    </a:cxn>
                    <a:cxn ang="0">
                      <a:pos x="321" y="284"/>
                    </a:cxn>
                    <a:cxn ang="0">
                      <a:pos x="326" y="244"/>
                    </a:cxn>
                    <a:cxn ang="0">
                      <a:pos x="299" y="203"/>
                    </a:cxn>
                    <a:cxn ang="0">
                      <a:pos x="266" y="167"/>
                    </a:cxn>
                    <a:cxn ang="0">
                      <a:pos x="262" y="123"/>
                    </a:cxn>
                    <a:cxn ang="0">
                      <a:pos x="269" y="76"/>
                    </a:cxn>
                    <a:cxn ang="0">
                      <a:pos x="323" y="53"/>
                    </a:cxn>
                    <a:cxn ang="0">
                      <a:pos x="349" y="65"/>
                    </a:cxn>
                    <a:cxn ang="0">
                      <a:pos x="381" y="56"/>
                    </a:cxn>
                    <a:cxn ang="0">
                      <a:pos x="436" y="43"/>
                    </a:cxn>
                    <a:cxn ang="0">
                      <a:pos x="482" y="45"/>
                    </a:cxn>
                    <a:cxn ang="0">
                      <a:pos x="547" y="25"/>
                    </a:cxn>
                  </a:cxnLst>
                  <a:rect l="0" t="0" r="r" b="b"/>
                  <a:pathLst>
                    <a:path w="586" h="937">
                      <a:moveTo>
                        <a:pt x="580" y="0"/>
                      </a:moveTo>
                      <a:lnTo>
                        <a:pt x="584" y="2"/>
                      </a:lnTo>
                      <a:lnTo>
                        <a:pt x="586" y="7"/>
                      </a:lnTo>
                      <a:lnTo>
                        <a:pt x="584" y="10"/>
                      </a:lnTo>
                      <a:lnTo>
                        <a:pt x="585" y="27"/>
                      </a:lnTo>
                      <a:lnTo>
                        <a:pt x="583" y="33"/>
                      </a:lnTo>
                      <a:lnTo>
                        <a:pt x="578" y="42"/>
                      </a:lnTo>
                      <a:lnTo>
                        <a:pt x="570" y="56"/>
                      </a:lnTo>
                      <a:lnTo>
                        <a:pt x="567" y="70"/>
                      </a:lnTo>
                      <a:lnTo>
                        <a:pt x="568" y="95"/>
                      </a:lnTo>
                      <a:lnTo>
                        <a:pt x="570" y="113"/>
                      </a:lnTo>
                      <a:lnTo>
                        <a:pt x="572" y="128"/>
                      </a:lnTo>
                      <a:lnTo>
                        <a:pt x="565" y="133"/>
                      </a:lnTo>
                      <a:lnTo>
                        <a:pt x="568" y="142"/>
                      </a:lnTo>
                      <a:lnTo>
                        <a:pt x="570" y="142"/>
                      </a:lnTo>
                      <a:lnTo>
                        <a:pt x="569" y="176"/>
                      </a:lnTo>
                      <a:lnTo>
                        <a:pt x="572" y="196"/>
                      </a:lnTo>
                      <a:lnTo>
                        <a:pt x="570" y="205"/>
                      </a:lnTo>
                      <a:lnTo>
                        <a:pt x="574" y="208"/>
                      </a:lnTo>
                      <a:lnTo>
                        <a:pt x="578" y="205"/>
                      </a:lnTo>
                      <a:lnTo>
                        <a:pt x="581" y="212"/>
                      </a:lnTo>
                      <a:lnTo>
                        <a:pt x="575" y="220"/>
                      </a:lnTo>
                      <a:lnTo>
                        <a:pt x="580" y="220"/>
                      </a:lnTo>
                      <a:lnTo>
                        <a:pt x="585" y="224"/>
                      </a:lnTo>
                      <a:lnTo>
                        <a:pt x="585" y="232"/>
                      </a:lnTo>
                      <a:lnTo>
                        <a:pt x="580" y="242"/>
                      </a:lnTo>
                      <a:lnTo>
                        <a:pt x="576" y="253"/>
                      </a:lnTo>
                      <a:lnTo>
                        <a:pt x="568" y="263"/>
                      </a:lnTo>
                      <a:lnTo>
                        <a:pt x="575" y="265"/>
                      </a:lnTo>
                      <a:lnTo>
                        <a:pt x="574" y="274"/>
                      </a:lnTo>
                      <a:lnTo>
                        <a:pt x="573" y="280"/>
                      </a:lnTo>
                      <a:lnTo>
                        <a:pt x="564" y="285"/>
                      </a:lnTo>
                      <a:lnTo>
                        <a:pt x="547" y="305"/>
                      </a:lnTo>
                      <a:lnTo>
                        <a:pt x="543" y="313"/>
                      </a:lnTo>
                      <a:lnTo>
                        <a:pt x="526" y="323"/>
                      </a:lnTo>
                      <a:lnTo>
                        <a:pt x="532" y="328"/>
                      </a:lnTo>
                      <a:lnTo>
                        <a:pt x="527" y="337"/>
                      </a:lnTo>
                      <a:lnTo>
                        <a:pt x="517" y="344"/>
                      </a:lnTo>
                      <a:lnTo>
                        <a:pt x="505" y="351"/>
                      </a:lnTo>
                      <a:lnTo>
                        <a:pt x="497" y="355"/>
                      </a:lnTo>
                      <a:lnTo>
                        <a:pt x="490" y="366"/>
                      </a:lnTo>
                      <a:lnTo>
                        <a:pt x="477" y="373"/>
                      </a:lnTo>
                      <a:lnTo>
                        <a:pt x="460" y="373"/>
                      </a:lnTo>
                      <a:lnTo>
                        <a:pt x="447" y="378"/>
                      </a:lnTo>
                      <a:lnTo>
                        <a:pt x="403" y="398"/>
                      </a:lnTo>
                      <a:lnTo>
                        <a:pt x="375" y="420"/>
                      </a:lnTo>
                      <a:lnTo>
                        <a:pt x="373" y="430"/>
                      </a:lnTo>
                      <a:lnTo>
                        <a:pt x="368" y="434"/>
                      </a:lnTo>
                      <a:lnTo>
                        <a:pt x="360" y="435"/>
                      </a:lnTo>
                      <a:lnTo>
                        <a:pt x="355" y="436"/>
                      </a:lnTo>
                      <a:lnTo>
                        <a:pt x="361" y="442"/>
                      </a:lnTo>
                      <a:lnTo>
                        <a:pt x="345" y="462"/>
                      </a:lnTo>
                      <a:lnTo>
                        <a:pt x="338" y="473"/>
                      </a:lnTo>
                      <a:lnTo>
                        <a:pt x="333" y="470"/>
                      </a:lnTo>
                      <a:lnTo>
                        <a:pt x="330" y="461"/>
                      </a:lnTo>
                      <a:lnTo>
                        <a:pt x="323" y="477"/>
                      </a:lnTo>
                      <a:lnTo>
                        <a:pt x="315" y="480"/>
                      </a:lnTo>
                      <a:lnTo>
                        <a:pt x="305" y="493"/>
                      </a:lnTo>
                      <a:lnTo>
                        <a:pt x="287" y="512"/>
                      </a:lnTo>
                      <a:lnTo>
                        <a:pt x="273" y="521"/>
                      </a:lnTo>
                      <a:lnTo>
                        <a:pt x="266" y="529"/>
                      </a:lnTo>
                      <a:lnTo>
                        <a:pt x="255" y="533"/>
                      </a:lnTo>
                      <a:lnTo>
                        <a:pt x="252" y="563"/>
                      </a:lnTo>
                      <a:lnTo>
                        <a:pt x="253" y="572"/>
                      </a:lnTo>
                      <a:lnTo>
                        <a:pt x="267" y="582"/>
                      </a:lnTo>
                      <a:lnTo>
                        <a:pt x="271" y="588"/>
                      </a:lnTo>
                      <a:lnTo>
                        <a:pt x="272" y="597"/>
                      </a:lnTo>
                      <a:lnTo>
                        <a:pt x="273" y="598"/>
                      </a:lnTo>
                      <a:lnTo>
                        <a:pt x="274" y="608"/>
                      </a:lnTo>
                      <a:lnTo>
                        <a:pt x="287" y="642"/>
                      </a:lnTo>
                      <a:lnTo>
                        <a:pt x="288" y="662"/>
                      </a:lnTo>
                      <a:lnTo>
                        <a:pt x="289" y="667"/>
                      </a:lnTo>
                      <a:lnTo>
                        <a:pt x="295" y="662"/>
                      </a:lnTo>
                      <a:lnTo>
                        <a:pt x="299" y="666"/>
                      </a:lnTo>
                      <a:lnTo>
                        <a:pt x="299" y="688"/>
                      </a:lnTo>
                      <a:lnTo>
                        <a:pt x="295" y="725"/>
                      </a:lnTo>
                      <a:lnTo>
                        <a:pt x="283" y="771"/>
                      </a:lnTo>
                      <a:lnTo>
                        <a:pt x="285" y="782"/>
                      </a:lnTo>
                      <a:lnTo>
                        <a:pt x="289" y="774"/>
                      </a:lnTo>
                      <a:lnTo>
                        <a:pt x="295" y="764"/>
                      </a:lnTo>
                      <a:lnTo>
                        <a:pt x="295" y="768"/>
                      </a:lnTo>
                      <a:lnTo>
                        <a:pt x="293" y="781"/>
                      </a:lnTo>
                      <a:lnTo>
                        <a:pt x="288" y="792"/>
                      </a:lnTo>
                      <a:lnTo>
                        <a:pt x="273" y="811"/>
                      </a:lnTo>
                      <a:lnTo>
                        <a:pt x="258" y="822"/>
                      </a:lnTo>
                      <a:lnTo>
                        <a:pt x="240" y="829"/>
                      </a:lnTo>
                      <a:lnTo>
                        <a:pt x="228" y="830"/>
                      </a:lnTo>
                      <a:lnTo>
                        <a:pt x="192" y="843"/>
                      </a:lnTo>
                      <a:lnTo>
                        <a:pt x="183" y="849"/>
                      </a:lnTo>
                      <a:lnTo>
                        <a:pt x="176" y="855"/>
                      </a:lnTo>
                      <a:lnTo>
                        <a:pt x="166" y="861"/>
                      </a:lnTo>
                      <a:lnTo>
                        <a:pt x="156" y="863"/>
                      </a:lnTo>
                      <a:lnTo>
                        <a:pt x="151" y="868"/>
                      </a:lnTo>
                      <a:lnTo>
                        <a:pt x="144" y="881"/>
                      </a:lnTo>
                      <a:lnTo>
                        <a:pt x="135" y="893"/>
                      </a:lnTo>
                      <a:lnTo>
                        <a:pt x="134" y="893"/>
                      </a:lnTo>
                      <a:lnTo>
                        <a:pt x="142" y="900"/>
                      </a:lnTo>
                      <a:lnTo>
                        <a:pt x="148" y="910"/>
                      </a:lnTo>
                      <a:lnTo>
                        <a:pt x="154" y="905"/>
                      </a:lnTo>
                      <a:lnTo>
                        <a:pt x="158" y="899"/>
                      </a:lnTo>
                      <a:lnTo>
                        <a:pt x="154" y="937"/>
                      </a:lnTo>
                      <a:lnTo>
                        <a:pt x="148" y="936"/>
                      </a:lnTo>
                      <a:lnTo>
                        <a:pt x="112" y="936"/>
                      </a:lnTo>
                      <a:lnTo>
                        <a:pt x="110" y="908"/>
                      </a:lnTo>
                      <a:lnTo>
                        <a:pt x="110" y="887"/>
                      </a:lnTo>
                      <a:lnTo>
                        <a:pt x="108" y="879"/>
                      </a:lnTo>
                      <a:lnTo>
                        <a:pt x="105" y="786"/>
                      </a:lnTo>
                      <a:lnTo>
                        <a:pt x="92" y="742"/>
                      </a:lnTo>
                      <a:lnTo>
                        <a:pt x="86" y="710"/>
                      </a:lnTo>
                      <a:lnTo>
                        <a:pt x="84" y="689"/>
                      </a:lnTo>
                      <a:lnTo>
                        <a:pt x="85" y="688"/>
                      </a:lnTo>
                      <a:lnTo>
                        <a:pt x="85" y="673"/>
                      </a:lnTo>
                      <a:lnTo>
                        <a:pt x="89" y="661"/>
                      </a:lnTo>
                      <a:lnTo>
                        <a:pt x="95" y="651"/>
                      </a:lnTo>
                      <a:lnTo>
                        <a:pt x="106" y="644"/>
                      </a:lnTo>
                      <a:lnTo>
                        <a:pt x="113" y="636"/>
                      </a:lnTo>
                      <a:lnTo>
                        <a:pt x="132" y="602"/>
                      </a:lnTo>
                      <a:lnTo>
                        <a:pt x="139" y="571"/>
                      </a:lnTo>
                      <a:lnTo>
                        <a:pt x="156" y="535"/>
                      </a:lnTo>
                      <a:lnTo>
                        <a:pt x="153" y="508"/>
                      </a:lnTo>
                      <a:lnTo>
                        <a:pt x="148" y="495"/>
                      </a:lnTo>
                      <a:lnTo>
                        <a:pt x="146" y="478"/>
                      </a:lnTo>
                      <a:lnTo>
                        <a:pt x="156" y="459"/>
                      </a:lnTo>
                      <a:lnTo>
                        <a:pt x="158" y="451"/>
                      </a:lnTo>
                      <a:lnTo>
                        <a:pt x="162" y="435"/>
                      </a:lnTo>
                      <a:lnTo>
                        <a:pt x="161" y="424"/>
                      </a:lnTo>
                      <a:lnTo>
                        <a:pt x="162" y="389"/>
                      </a:lnTo>
                      <a:lnTo>
                        <a:pt x="158" y="367"/>
                      </a:lnTo>
                      <a:lnTo>
                        <a:pt x="154" y="357"/>
                      </a:lnTo>
                      <a:lnTo>
                        <a:pt x="153" y="344"/>
                      </a:lnTo>
                      <a:lnTo>
                        <a:pt x="144" y="334"/>
                      </a:lnTo>
                      <a:lnTo>
                        <a:pt x="113" y="323"/>
                      </a:lnTo>
                      <a:lnTo>
                        <a:pt x="85" y="311"/>
                      </a:lnTo>
                      <a:lnTo>
                        <a:pt x="70" y="307"/>
                      </a:lnTo>
                      <a:lnTo>
                        <a:pt x="56" y="303"/>
                      </a:lnTo>
                      <a:lnTo>
                        <a:pt x="33" y="305"/>
                      </a:lnTo>
                      <a:lnTo>
                        <a:pt x="15" y="303"/>
                      </a:lnTo>
                      <a:lnTo>
                        <a:pt x="15" y="284"/>
                      </a:lnTo>
                      <a:lnTo>
                        <a:pt x="10" y="281"/>
                      </a:lnTo>
                      <a:lnTo>
                        <a:pt x="8" y="269"/>
                      </a:lnTo>
                      <a:lnTo>
                        <a:pt x="0" y="253"/>
                      </a:lnTo>
                      <a:lnTo>
                        <a:pt x="165" y="196"/>
                      </a:lnTo>
                      <a:lnTo>
                        <a:pt x="174" y="195"/>
                      </a:lnTo>
                      <a:lnTo>
                        <a:pt x="175" y="198"/>
                      </a:lnTo>
                      <a:lnTo>
                        <a:pt x="181" y="200"/>
                      </a:lnTo>
                      <a:lnTo>
                        <a:pt x="188" y="216"/>
                      </a:lnTo>
                      <a:lnTo>
                        <a:pt x="198" y="226"/>
                      </a:lnTo>
                      <a:lnTo>
                        <a:pt x="202" y="226"/>
                      </a:lnTo>
                      <a:lnTo>
                        <a:pt x="210" y="224"/>
                      </a:lnTo>
                      <a:lnTo>
                        <a:pt x="240" y="220"/>
                      </a:lnTo>
                      <a:lnTo>
                        <a:pt x="244" y="221"/>
                      </a:lnTo>
                      <a:lnTo>
                        <a:pt x="247" y="226"/>
                      </a:lnTo>
                      <a:lnTo>
                        <a:pt x="251" y="239"/>
                      </a:lnTo>
                      <a:lnTo>
                        <a:pt x="252" y="247"/>
                      </a:lnTo>
                      <a:lnTo>
                        <a:pt x="253" y="265"/>
                      </a:lnTo>
                      <a:lnTo>
                        <a:pt x="251" y="273"/>
                      </a:lnTo>
                      <a:lnTo>
                        <a:pt x="245" y="280"/>
                      </a:lnTo>
                      <a:lnTo>
                        <a:pt x="246" y="286"/>
                      </a:lnTo>
                      <a:lnTo>
                        <a:pt x="240" y="291"/>
                      </a:lnTo>
                      <a:lnTo>
                        <a:pt x="236" y="302"/>
                      </a:lnTo>
                      <a:lnTo>
                        <a:pt x="240" y="306"/>
                      </a:lnTo>
                      <a:lnTo>
                        <a:pt x="245" y="322"/>
                      </a:lnTo>
                      <a:lnTo>
                        <a:pt x="248" y="325"/>
                      </a:lnTo>
                      <a:lnTo>
                        <a:pt x="252" y="327"/>
                      </a:lnTo>
                      <a:lnTo>
                        <a:pt x="255" y="332"/>
                      </a:lnTo>
                      <a:lnTo>
                        <a:pt x="263" y="341"/>
                      </a:lnTo>
                      <a:lnTo>
                        <a:pt x="268" y="348"/>
                      </a:lnTo>
                      <a:lnTo>
                        <a:pt x="272" y="350"/>
                      </a:lnTo>
                      <a:lnTo>
                        <a:pt x="279" y="351"/>
                      </a:lnTo>
                      <a:lnTo>
                        <a:pt x="283" y="356"/>
                      </a:lnTo>
                      <a:lnTo>
                        <a:pt x="283" y="360"/>
                      </a:lnTo>
                      <a:lnTo>
                        <a:pt x="278" y="366"/>
                      </a:lnTo>
                      <a:lnTo>
                        <a:pt x="279" y="368"/>
                      </a:lnTo>
                      <a:lnTo>
                        <a:pt x="291" y="368"/>
                      </a:lnTo>
                      <a:lnTo>
                        <a:pt x="293" y="367"/>
                      </a:lnTo>
                      <a:lnTo>
                        <a:pt x="291" y="357"/>
                      </a:lnTo>
                      <a:lnTo>
                        <a:pt x="293" y="351"/>
                      </a:lnTo>
                      <a:lnTo>
                        <a:pt x="290" y="346"/>
                      </a:lnTo>
                      <a:lnTo>
                        <a:pt x="287" y="343"/>
                      </a:lnTo>
                      <a:lnTo>
                        <a:pt x="287" y="337"/>
                      </a:lnTo>
                      <a:lnTo>
                        <a:pt x="290" y="329"/>
                      </a:lnTo>
                      <a:lnTo>
                        <a:pt x="290" y="325"/>
                      </a:lnTo>
                      <a:lnTo>
                        <a:pt x="291" y="322"/>
                      </a:lnTo>
                      <a:lnTo>
                        <a:pt x="304" y="314"/>
                      </a:lnTo>
                      <a:lnTo>
                        <a:pt x="310" y="313"/>
                      </a:lnTo>
                      <a:lnTo>
                        <a:pt x="316" y="311"/>
                      </a:lnTo>
                      <a:lnTo>
                        <a:pt x="320" y="305"/>
                      </a:lnTo>
                      <a:lnTo>
                        <a:pt x="321" y="284"/>
                      </a:lnTo>
                      <a:lnTo>
                        <a:pt x="323" y="276"/>
                      </a:lnTo>
                      <a:lnTo>
                        <a:pt x="320" y="262"/>
                      </a:lnTo>
                      <a:lnTo>
                        <a:pt x="323" y="252"/>
                      </a:lnTo>
                      <a:lnTo>
                        <a:pt x="326" y="244"/>
                      </a:lnTo>
                      <a:lnTo>
                        <a:pt x="323" y="232"/>
                      </a:lnTo>
                      <a:lnTo>
                        <a:pt x="318" y="225"/>
                      </a:lnTo>
                      <a:lnTo>
                        <a:pt x="305" y="212"/>
                      </a:lnTo>
                      <a:lnTo>
                        <a:pt x="299" y="203"/>
                      </a:lnTo>
                      <a:lnTo>
                        <a:pt x="284" y="184"/>
                      </a:lnTo>
                      <a:lnTo>
                        <a:pt x="274" y="177"/>
                      </a:lnTo>
                      <a:lnTo>
                        <a:pt x="267" y="167"/>
                      </a:lnTo>
                      <a:lnTo>
                        <a:pt x="266" y="167"/>
                      </a:lnTo>
                      <a:lnTo>
                        <a:pt x="263" y="156"/>
                      </a:lnTo>
                      <a:lnTo>
                        <a:pt x="263" y="146"/>
                      </a:lnTo>
                      <a:lnTo>
                        <a:pt x="262" y="138"/>
                      </a:lnTo>
                      <a:lnTo>
                        <a:pt x="262" y="123"/>
                      </a:lnTo>
                      <a:lnTo>
                        <a:pt x="258" y="115"/>
                      </a:lnTo>
                      <a:lnTo>
                        <a:pt x="258" y="107"/>
                      </a:lnTo>
                      <a:lnTo>
                        <a:pt x="262" y="92"/>
                      </a:lnTo>
                      <a:lnTo>
                        <a:pt x="269" y="76"/>
                      </a:lnTo>
                      <a:lnTo>
                        <a:pt x="273" y="58"/>
                      </a:lnTo>
                      <a:lnTo>
                        <a:pt x="314" y="59"/>
                      </a:lnTo>
                      <a:lnTo>
                        <a:pt x="317" y="58"/>
                      </a:lnTo>
                      <a:lnTo>
                        <a:pt x="323" y="53"/>
                      </a:lnTo>
                      <a:lnTo>
                        <a:pt x="331" y="53"/>
                      </a:lnTo>
                      <a:lnTo>
                        <a:pt x="338" y="55"/>
                      </a:lnTo>
                      <a:lnTo>
                        <a:pt x="344" y="61"/>
                      </a:lnTo>
                      <a:lnTo>
                        <a:pt x="349" y="65"/>
                      </a:lnTo>
                      <a:lnTo>
                        <a:pt x="354" y="66"/>
                      </a:lnTo>
                      <a:lnTo>
                        <a:pt x="361" y="64"/>
                      </a:lnTo>
                      <a:lnTo>
                        <a:pt x="370" y="64"/>
                      </a:lnTo>
                      <a:lnTo>
                        <a:pt x="381" y="56"/>
                      </a:lnTo>
                      <a:lnTo>
                        <a:pt x="412" y="58"/>
                      </a:lnTo>
                      <a:lnTo>
                        <a:pt x="419" y="58"/>
                      </a:lnTo>
                      <a:lnTo>
                        <a:pt x="423" y="56"/>
                      </a:lnTo>
                      <a:lnTo>
                        <a:pt x="436" y="43"/>
                      </a:lnTo>
                      <a:lnTo>
                        <a:pt x="450" y="42"/>
                      </a:lnTo>
                      <a:lnTo>
                        <a:pt x="459" y="39"/>
                      </a:lnTo>
                      <a:lnTo>
                        <a:pt x="472" y="45"/>
                      </a:lnTo>
                      <a:lnTo>
                        <a:pt x="482" y="45"/>
                      </a:lnTo>
                      <a:lnTo>
                        <a:pt x="490" y="44"/>
                      </a:lnTo>
                      <a:lnTo>
                        <a:pt x="524" y="32"/>
                      </a:lnTo>
                      <a:lnTo>
                        <a:pt x="543" y="27"/>
                      </a:lnTo>
                      <a:lnTo>
                        <a:pt x="547" y="25"/>
                      </a:lnTo>
                      <a:lnTo>
                        <a:pt x="562" y="11"/>
                      </a:lnTo>
                      <a:lnTo>
                        <a:pt x="576" y="1"/>
                      </a:lnTo>
                      <a:lnTo>
                        <a:pt x="58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5" name="Freeform 33"/>
                <p:cNvSpPr>
                  <a:spLocks noChangeAspect="1"/>
                </p:cNvSpPr>
                <p:nvPr/>
              </p:nvSpPr>
              <p:spPr bwMode="gray">
                <a:xfrm>
                  <a:off x="5104605" y="4004022"/>
                  <a:ext cx="165100" cy="169863"/>
                </a:xfrm>
                <a:custGeom>
                  <a:avLst/>
                  <a:gdLst/>
                  <a:ahLst/>
                  <a:cxnLst>
                    <a:cxn ang="0">
                      <a:pos x="0" y="356"/>
                    </a:cxn>
                    <a:cxn ang="0">
                      <a:pos x="0" y="244"/>
                    </a:cxn>
                    <a:cxn ang="0">
                      <a:pos x="56" y="206"/>
                    </a:cxn>
                    <a:cxn ang="0">
                      <a:pos x="56" y="93"/>
                    </a:cxn>
                    <a:cxn ang="0">
                      <a:pos x="61" y="35"/>
                    </a:cxn>
                    <a:cxn ang="0">
                      <a:pos x="158" y="17"/>
                    </a:cxn>
                    <a:cxn ang="0">
                      <a:pos x="181" y="18"/>
                    </a:cxn>
                    <a:cxn ang="0">
                      <a:pos x="199" y="34"/>
                    </a:cxn>
                    <a:cxn ang="0">
                      <a:pos x="208" y="41"/>
                    </a:cxn>
                    <a:cxn ang="0">
                      <a:pos x="233" y="18"/>
                    </a:cxn>
                    <a:cxn ang="0">
                      <a:pos x="265" y="6"/>
                    </a:cxn>
                    <a:cxn ang="0">
                      <a:pos x="283" y="0"/>
                    </a:cxn>
                    <a:cxn ang="0">
                      <a:pos x="291" y="11"/>
                    </a:cxn>
                    <a:cxn ang="0">
                      <a:pos x="307" y="39"/>
                    </a:cxn>
                    <a:cxn ang="0">
                      <a:pos x="319" y="60"/>
                    </a:cxn>
                    <a:cxn ang="0">
                      <a:pos x="339" y="93"/>
                    </a:cxn>
                    <a:cxn ang="0">
                      <a:pos x="385" y="127"/>
                    </a:cxn>
                    <a:cxn ang="0">
                      <a:pos x="407" y="151"/>
                    </a:cxn>
                    <a:cxn ang="0">
                      <a:pos x="431" y="164"/>
                    </a:cxn>
                    <a:cxn ang="0">
                      <a:pos x="434" y="205"/>
                    </a:cxn>
                    <a:cxn ang="0">
                      <a:pos x="449" y="227"/>
                    </a:cxn>
                    <a:cxn ang="0">
                      <a:pos x="470" y="234"/>
                    </a:cxn>
                    <a:cxn ang="0">
                      <a:pos x="497" y="240"/>
                    </a:cxn>
                    <a:cxn ang="0">
                      <a:pos x="518" y="253"/>
                    </a:cxn>
                    <a:cxn ang="0">
                      <a:pos x="506" y="261"/>
                    </a:cxn>
                    <a:cxn ang="0">
                      <a:pos x="454" y="288"/>
                    </a:cxn>
                    <a:cxn ang="0">
                      <a:pos x="418" y="318"/>
                    </a:cxn>
                    <a:cxn ang="0">
                      <a:pos x="388" y="352"/>
                    </a:cxn>
                    <a:cxn ang="0">
                      <a:pos x="344" y="396"/>
                    </a:cxn>
                    <a:cxn ang="0">
                      <a:pos x="314" y="449"/>
                    </a:cxn>
                    <a:cxn ang="0">
                      <a:pos x="301" y="459"/>
                    </a:cxn>
                    <a:cxn ang="0">
                      <a:pos x="265" y="466"/>
                    </a:cxn>
                    <a:cxn ang="0">
                      <a:pos x="227" y="452"/>
                    </a:cxn>
                    <a:cxn ang="0">
                      <a:pos x="201" y="445"/>
                    </a:cxn>
                    <a:cxn ang="0">
                      <a:pos x="170" y="469"/>
                    </a:cxn>
                    <a:cxn ang="0">
                      <a:pos x="161" y="485"/>
                    </a:cxn>
                    <a:cxn ang="0">
                      <a:pos x="140" y="503"/>
                    </a:cxn>
                    <a:cxn ang="0">
                      <a:pos x="125" y="525"/>
                    </a:cxn>
                    <a:cxn ang="0">
                      <a:pos x="72" y="533"/>
                    </a:cxn>
                    <a:cxn ang="0">
                      <a:pos x="46" y="528"/>
                    </a:cxn>
                    <a:cxn ang="0">
                      <a:pos x="50" y="498"/>
                    </a:cxn>
                    <a:cxn ang="0">
                      <a:pos x="52" y="479"/>
                    </a:cxn>
                    <a:cxn ang="0">
                      <a:pos x="44" y="449"/>
                    </a:cxn>
                    <a:cxn ang="0">
                      <a:pos x="25" y="429"/>
                    </a:cxn>
                    <a:cxn ang="0">
                      <a:pos x="11" y="415"/>
                    </a:cxn>
                    <a:cxn ang="0">
                      <a:pos x="0" y="409"/>
                    </a:cxn>
                  </a:cxnLst>
                  <a:rect l="0" t="0" r="r" b="b"/>
                  <a:pathLst>
                    <a:path w="518" h="534">
                      <a:moveTo>
                        <a:pt x="0" y="409"/>
                      </a:moveTo>
                      <a:lnTo>
                        <a:pt x="0" y="356"/>
                      </a:lnTo>
                      <a:lnTo>
                        <a:pt x="0" y="298"/>
                      </a:lnTo>
                      <a:lnTo>
                        <a:pt x="0" y="244"/>
                      </a:lnTo>
                      <a:lnTo>
                        <a:pt x="56" y="244"/>
                      </a:lnTo>
                      <a:lnTo>
                        <a:pt x="56" y="206"/>
                      </a:lnTo>
                      <a:lnTo>
                        <a:pt x="56" y="149"/>
                      </a:lnTo>
                      <a:lnTo>
                        <a:pt x="56" y="93"/>
                      </a:lnTo>
                      <a:lnTo>
                        <a:pt x="56" y="40"/>
                      </a:lnTo>
                      <a:lnTo>
                        <a:pt x="61" y="35"/>
                      </a:lnTo>
                      <a:lnTo>
                        <a:pt x="141" y="20"/>
                      </a:lnTo>
                      <a:lnTo>
                        <a:pt x="158" y="17"/>
                      </a:lnTo>
                      <a:lnTo>
                        <a:pt x="164" y="17"/>
                      </a:lnTo>
                      <a:lnTo>
                        <a:pt x="181" y="18"/>
                      </a:lnTo>
                      <a:lnTo>
                        <a:pt x="192" y="22"/>
                      </a:lnTo>
                      <a:lnTo>
                        <a:pt x="199" y="34"/>
                      </a:lnTo>
                      <a:lnTo>
                        <a:pt x="202" y="49"/>
                      </a:lnTo>
                      <a:lnTo>
                        <a:pt x="208" y="41"/>
                      </a:lnTo>
                      <a:lnTo>
                        <a:pt x="217" y="30"/>
                      </a:lnTo>
                      <a:lnTo>
                        <a:pt x="233" y="18"/>
                      </a:lnTo>
                      <a:lnTo>
                        <a:pt x="260" y="12"/>
                      </a:lnTo>
                      <a:lnTo>
                        <a:pt x="265" y="6"/>
                      </a:lnTo>
                      <a:lnTo>
                        <a:pt x="272" y="1"/>
                      </a:lnTo>
                      <a:lnTo>
                        <a:pt x="283" y="0"/>
                      </a:lnTo>
                      <a:lnTo>
                        <a:pt x="291" y="2"/>
                      </a:lnTo>
                      <a:lnTo>
                        <a:pt x="291" y="11"/>
                      </a:lnTo>
                      <a:lnTo>
                        <a:pt x="294" y="17"/>
                      </a:lnTo>
                      <a:lnTo>
                        <a:pt x="307" y="39"/>
                      </a:lnTo>
                      <a:lnTo>
                        <a:pt x="317" y="49"/>
                      </a:lnTo>
                      <a:lnTo>
                        <a:pt x="319" y="60"/>
                      </a:lnTo>
                      <a:lnTo>
                        <a:pt x="325" y="74"/>
                      </a:lnTo>
                      <a:lnTo>
                        <a:pt x="339" y="93"/>
                      </a:lnTo>
                      <a:lnTo>
                        <a:pt x="368" y="124"/>
                      </a:lnTo>
                      <a:lnTo>
                        <a:pt x="385" y="127"/>
                      </a:lnTo>
                      <a:lnTo>
                        <a:pt x="398" y="137"/>
                      </a:lnTo>
                      <a:lnTo>
                        <a:pt x="407" y="151"/>
                      </a:lnTo>
                      <a:lnTo>
                        <a:pt x="420" y="154"/>
                      </a:lnTo>
                      <a:lnTo>
                        <a:pt x="431" y="164"/>
                      </a:lnTo>
                      <a:lnTo>
                        <a:pt x="431" y="185"/>
                      </a:lnTo>
                      <a:lnTo>
                        <a:pt x="434" y="205"/>
                      </a:lnTo>
                      <a:lnTo>
                        <a:pt x="441" y="218"/>
                      </a:lnTo>
                      <a:lnTo>
                        <a:pt x="449" y="227"/>
                      </a:lnTo>
                      <a:lnTo>
                        <a:pt x="458" y="232"/>
                      </a:lnTo>
                      <a:lnTo>
                        <a:pt x="470" y="234"/>
                      </a:lnTo>
                      <a:lnTo>
                        <a:pt x="484" y="234"/>
                      </a:lnTo>
                      <a:lnTo>
                        <a:pt x="497" y="240"/>
                      </a:lnTo>
                      <a:lnTo>
                        <a:pt x="507" y="244"/>
                      </a:lnTo>
                      <a:lnTo>
                        <a:pt x="518" y="253"/>
                      </a:lnTo>
                      <a:lnTo>
                        <a:pt x="517" y="256"/>
                      </a:lnTo>
                      <a:lnTo>
                        <a:pt x="506" y="261"/>
                      </a:lnTo>
                      <a:lnTo>
                        <a:pt x="492" y="270"/>
                      </a:lnTo>
                      <a:lnTo>
                        <a:pt x="454" y="288"/>
                      </a:lnTo>
                      <a:lnTo>
                        <a:pt x="438" y="305"/>
                      </a:lnTo>
                      <a:lnTo>
                        <a:pt x="418" y="318"/>
                      </a:lnTo>
                      <a:lnTo>
                        <a:pt x="399" y="336"/>
                      </a:lnTo>
                      <a:lnTo>
                        <a:pt x="388" y="352"/>
                      </a:lnTo>
                      <a:lnTo>
                        <a:pt x="371" y="377"/>
                      </a:lnTo>
                      <a:lnTo>
                        <a:pt x="344" y="396"/>
                      </a:lnTo>
                      <a:lnTo>
                        <a:pt x="329" y="415"/>
                      </a:lnTo>
                      <a:lnTo>
                        <a:pt x="314" y="449"/>
                      </a:lnTo>
                      <a:lnTo>
                        <a:pt x="309" y="455"/>
                      </a:lnTo>
                      <a:lnTo>
                        <a:pt x="301" y="459"/>
                      </a:lnTo>
                      <a:lnTo>
                        <a:pt x="290" y="460"/>
                      </a:lnTo>
                      <a:lnTo>
                        <a:pt x="265" y="466"/>
                      </a:lnTo>
                      <a:lnTo>
                        <a:pt x="250" y="465"/>
                      </a:lnTo>
                      <a:lnTo>
                        <a:pt x="227" y="452"/>
                      </a:lnTo>
                      <a:lnTo>
                        <a:pt x="215" y="447"/>
                      </a:lnTo>
                      <a:lnTo>
                        <a:pt x="201" y="445"/>
                      </a:lnTo>
                      <a:lnTo>
                        <a:pt x="189" y="449"/>
                      </a:lnTo>
                      <a:lnTo>
                        <a:pt x="170" y="469"/>
                      </a:lnTo>
                      <a:lnTo>
                        <a:pt x="163" y="477"/>
                      </a:lnTo>
                      <a:lnTo>
                        <a:pt x="161" y="485"/>
                      </a:lnTo>
                      <a:lnTo>
                        <a:pt x="152" y="496"/>
                      </a:lnTo>
                      <a:lnTo>
                        <a:pt x="140" y="503"/>
                      </a:lnTo>
                      <a:lnTo>
                        <a:pt x="135" y="508"/>
                      </a:lnTo>
                      <a:lnTo>
                        <a:pt x="125" y="525"/>
                      </a:lnTo>
                      <a:lnTo>
                        <a:pt x="90" y="534"/>
                      </a:lnTo>
                      <a:lnTo>
                        <a:pt x="72" y="533"/>
                      </a:lnTo>
                      <a:lnTo>
                        <a:pt x="56" y="530"/>
                      </a:lnTo>
                      <a:lnTo>
                        <a:pt x="46" y="528"/>
                      </a:lnTo>
                      <a:lnTo>
                        <a:pt x="43" y="519"/>
                      </a:lnTo>
                      <a:lnTo>
                        <a:pt x="50" y="498"/>
                      </a:lnTo>
                      <a:lnTo>
                        <a:pt x="52" y="485"/>
                      </a:lnTo>
                      <a:lnTo>
                        <a:pt x="52" y="479"/>
                      </a:lnTo>
                      <a:lnTo>
                        <a:pt x="51" y="461"/>
                      </a:lnTo>
                      <a:lnTo>
                        <a:pt x="44" y="449"/>
                      </a:lnTo>
                      <a:lnTo>
                        <a:pt x="30" y="438"/>
                      </a:lnTo>
                      <a:lnTo>
                        <a:pt x="25" y="429"/>
                      </a:lnTo>
                      <a:lnTo>
                        <a:pt x="13" y="418"/>
                      </a:lnTo>
                      <a:lnTo>
                        <a:pt x="11" y="415"/>
                      </a:lnTo>
                      <a:lnTo>
                        <a:pt x="5" y="409"/>
                      </a:lnTo>
                      <a:lnTo>
                        <a:pt x="0" y="40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6" name="Freeform 34"/>
                <p:cNvSpPr>
                  <a:spLocks noChangeAspect="1"/>
                </p:cNvSpPr>
                <p:nvPr/>
              </p:nvSpPr>
              <p:spPr bwMode="gray">
                <a:xfrm>
                  <a:off x="4498181" y="3470622"/>
                  <a:ext cx="128588" cy="96838"/>
                </a:xfrm>
                <a:custGeom>
                  <a:avLst/>
                  <a:gdLst/>
                  <a:ahLst/>
                  <a:cxnLst>
                    <a:cxn ang="0">
                      <a:pos x="174" y="17"/>
                    </a:cxn>
                    <a:cxn ang="0">
                      <a:pos x="146" y="18"/>
                    </a:cxn>
                    <a:cxn ang="0">
                      <a:pos x="119" y="11"/>
                    </a:cxn>
                    <a:cxn ang="0">
                      <a:pos x="101" y="3"/>
                    </a:cxn>
                    <a:cxn ang="0">
                      <a:pos x="80" y="14"/>
                    </a:cxn>
                    <a:cxn ang="0">
                      <a:pos x="67" y="27"/>
                    </a:cxn>
                    <a:cxn ang="0">
                      <a:pos x="69" y="57"/>
                    </a:cxn>
                    <a:cxn ang="0">
                      <a:pos x="17" y="81"/>
                    </a:cxn>
                    <a:cxn ang="0">
                      <a:pos x="1" y="109"/>
                    </a:cxn>
                    <a:cxn ang="0">
                      <a:pos x="17" y="100"/>
                    </a:cxn>
                    <a:cxn ang="0">
                      <a:pos x="31" y="128"/>
                    </a:cxn>
                    <a:cxn ang="0">
                      <a:pos x="66" y="159"/>
                    </a:cxn>
                    <a:cxn ang="0">
                      <a:pos x="88" y="190"/>
                    </a:cxn>
                    <a:cxn ang="0">
                      <a:pos x="104" y="203"/>
                    </a:cxn>
                    <a:cxn ang="0">
                      <a:pos x="124" y="191"/>
                    </a:cxn>
                    <a:cxn ang="0">
                      <a:pos x="142" y="168"/>
                    </a:cxn>
                    <a:cxn ang="0">
                      <a:pos x="161" y="159"/>
                    </a:cxn>
                    <a:cxn ang="0">
                      <a:pos x="211" y="153"/>
                    </a:cxn>
                    <a:cxn ang="0">
                      <a:pos x="230" y="175"/>
                    </a:cxn>
                    <a:cxn ang="0">
                      <a:pos x="241" y="187"/>
                    </a:cxn>
                    <a:cxn ang="0">
                      <a:pos x="241" y="202"/>
                    </a:cxn>
                    <a:cxn ang="0">
                      <a:pos x="249" y="223"/>
                    </a:cxn>
                    <a:cxn ang="0">
                      <a:pos x="252" y="239"/>
                    </a:cxn>
                    <a:cxn ang="0">
                      <a:pos x="264" y="240"/>
                    </a:cxn>
                    <a:cxn ang="0">
                      <a:pos x="281" y="238"/>
                    </a:cxn>
                    <a:cxn ang="0">
                      <a:pos x="297" y="239"/>
                    </a:cxn>
                    <a:cxn ang="0">
                      <a:pos x="313" y="273"/>
                    </a:cxn>
                    <a:cxn ang="0">
                      <a:pos x="306" y="298"/>
                    </a:cxn>
                    <a:cxn ang="0">
                      <a:pos x="327" y="307"/>
                    </a:cxn>
                    <a:cxn ang="0">
                      <a:pos x="348" y="292"/>
                    </a:cxn>
                    <a:cxn ang="0">
                      <a:pos x="365" y="286"/>
                    </a:cxn>
                    <a:cxn ang="0">
                      <a:pos x="384" y="262"/>
                    </a:cxn>
                    <a:cxn ang="0">
                      <a:pos x="386" y="251"/>
                    </a:cxn>
                    <a:cxn ang="0">
                      <a:pos x="375" y="239"/>
                    </a:cxn>
                    <a:cxn ang="0">
                      <a:pos x="394" y="239"/>
                    </a:cxn>
                    <a:cxn ang="0">
                      <a:pos x="403" y="235"/>
                    </a:cxn>
                    <a:cxn ang="0">
                      <a:pos x="393" y="219"/>
                    </a:cxn>
                    <a:cxn ang="0">
                      <a:pos x="400" y="203"/>
                    </a:cxn>
                    <a:cxn ang="0">
                      <a:pos x="380" y="183"/>
                    </a:cxn>
                    <a:cxn ang="0">
                      <a:pos x="382" y="149"/>
                    </a:cxn>
                    <a:cxn ang="0">
                      <a:pos x="382" y="131"/>
                    </a:cxn>
                    <a:cxn ang="0">
                      <a:pos x="370" y="93"/>
                    </a:cxn>
                    <a:cxn ang="0">
                      <a:pos x="351" y="92"/>
                    </a:cxn>
                    <a:cxn ang="0">
                      <a:pos x="364" y="79"/>
                    </a:cxn>
                    <a:cxn ang="0">
                      <a:pos x="357" y="70"/>
                    </a:cxn>
                    <a:cxn ang="0">
                      <a:pos x="343" y="41"/>
                    </a:cxn>
                    <a:cxn ang="0">
                      <a:pos x="334" y="28"/>
                    </a:cxn>
                    <a:cxn ang="0">
                      <a:pos x="328" y="12"/>
                    </a:cxn>
                    <a:cxn ang="0">
                      <a:pos x="312" y="12"/>
                    </a:cxn>
                    <a:cxn ang="0">
                      <a:pos x="294" y="38"/>
                    </a:cxn>
                    <a:cxn ang="0">
                      <a:pos x="255" y="33"/>
                    </a:cxn>
                    <a:cxn ang="0">
                      <a:pos x="230" y="30"/>
                    </a:cxn>
                    <a:cxn ang="0">
                      <a:pos x="208" y="39"/>
                    </a:cxn>
                    <a:cxn ang="0">
                      <a:pos x="203" y="19"/>
                    </a:cxn>
                  </a:cxnLst>
                  <a:rect l="0" t="0" r="r" b="b"/>
                  <a:pathLst>
                    <a:path w="404" h="307">
                      <a:moveTo>
                        <a:pt x="205" y="15"/>
                      </a:moveTo>
                      <a:lnTo>
                        <a:pt x="195" y="15"/>
                      </a:lnTo>
                      <a:lnTo>
                        <a:pt x="189" y="18"/>
                      </a:lnTo>
                      <a:lnTo>
                        <a:pt x="185" y="18"/>
                      </a:lnTo>
                      <a:lnTo>
                        <a:pt x="174" y="17"/>
                      </a:lnTo>
                      <a:lnTo>
                        <a:pt x="172" y="18"/>
                      </a:lnTo>
                      <a:lnTo>
                        <a:pt x="165" y="18"/>
                      </a:lnTo>
                      <a:lnTo>
                        <a:pt x="157" y="20"/>
                      </a:lnTo>
                      <a:lnTo>
                        <a:pt x="151" y="20"/>
                      </a:lnTo>
                      <a:lnTo>
                        <a:pt x="146" y="18"/>
                      </a:lnTo>
                      <a:lnTo>
                        <a:pt x="142" y="18"/>
                      </a:lnTo>
                      <a:lnTo>
                        <a:pt x="135" y="15"/>
                      </a:lnTo>
                      <a:lnTo>
                        <a:pt x="128" y="15"/>
                      </a:lnTo>
                      <a:lnTo>
                        <a:pt x="122" y="9"/>
                      </a:lnTo>
                      <a:lnTo>
                        <a:pt x="119" y="11"/>
                      </a:lnTo>
                      <a:lnTo>
                        <a:pt x="119" y="14"/>
                      </a:lnTo>
                      <a:lnTo>
                        <a:pt x="112" y="13"/>
                      </a:lnTo>
                      <a:lnTo>
                        <a:pt x="112" y="7"/>
                      </a:lnTo>
                      <a:lnTo>
                        <a:pt x="109" y="4"/>
                      </a:lnTo>
                      <a:lnTo>
                        <a:pt x="101" y="3"/>
                      </a:lnTo>
                      <a:lnTo>
                        <a:pt x="95" y="4"/>
                      </a:lnTo>
                      <a:lnTo>
                        <a:pt x="90" y="1"/>
                      </a:lnTo>
                      <a:lnTo>
                        <a:pt x="76" y="0"/>
                      </a:lnTo>
                      <a:lnTo>
                        <a:pt x="76" y="7"/>
                      </a:lnTo>
                      <a:lnTo>
                        <a:pt x="80" y="14"/>
                      </a:lnTo>
                      <a:lnTo>
                        <a:pt x="80" y="18"/>
                      </a:lnTo>
                      <a:lnTo>
                        <a:pt x="77" y="24"/>
                      </a:lnTo>
                      <a:lnTo>
                        <a:pt x="75" y="25"/>
                      </a:lnTo>
                      <a:lnTo>
                        <a:pt x="69" y="25"/>
                      </a:lnTo>
                      <a:lnTo>
                        <a:pt x="67" y="27"/>
                      </a:lnTo>
                      <a:lnTo>
                        <a:pt x="65" y="30"/>
                      </a:lnTo>
                      <a:lnTo>
                        <a:pt x="71" y="34"/>
                      </a:lnTo>
                      <a:lnTo>
                        <a:pt x="74" y="39"/>
                      </a:lnTo>
                      <a:lnTo>
                        <a:pt x="75" y="57"/>
                      </a:lnTo>
                      <a:lnTo>
                        <a:pt x="69" y="57"/>
                      </a:lnTo>
                      <a:lnTo>
                        <a:pt x="65" y="60"/>
                      </a:lnTo>
                      <a:lnTo>
                        <a:pt x="45" y="60"/>
                      </a:lnTo>
                      <a:lnTo>
                        <a:pt x="28" y="67"/>
                      </a:lnTo>
                      <a:lnTo>
                        <a:pt x="21" y="73"/>
                      </a:lnTo>
                      <a:lnTo>
                        <a:pt x="17" y="81"/>
                      </a:lnTo>
                      <a:lnTo>
                        <a:pt x="13" y="89"/>
                      </a:lnTo>
                      <a:lnTo>
                        <a:pt x="11" y="93"/>
                      </a:lnTo>
                      <a:lnTo>
                        <a:pt x="6" y="97"/>
                      </a:lnTo>
                      <a:lnTo>
                        <a:pt x="0" y="99"/>
                      </a:lnTo>
                      <a:lnTo>
                        <a:pt x="1" y="109"/>
                      </a:lnTo>
                      <a:lnTo>
                        <a:pt x="5" y="110"/>
                      </a:lnTo>
                      <a:lnTo>
                        <a:pt x="7" y="110"/>
                      </a:lnTo>
                      <a:lnTo>
                        <a:pt x="10" y="109"/>
                      </a:lnTo>
                      <a:lnTo>
                        <a:pt x="13" y="101"/>
                      </a:lnTo>
                      <a:lnTo>
                        <a:pt x="17" y="100"/>
                      </a:lnTo>
                      <a:lnTo>
                        <a:pt x="17" y="100"/>
                      </a:lnTo>
                      <a:lnTo>
                        <a:pt x="21" y="114"/>
                      </a:lnTo>
                      <a:lnTo>
                        <a:pt x="29" y="115"/>
                      </a:lnTo>
                      <a:lnTo>
                        <a:pt x="31" y="116"/>
                      </a:lnTo>
                      <a:lnTo>
                        <a:pt x="31" y="128"/>
                      </a:lnTo>
                      <a:lnTo>
                        <a:pt x="36" y="141"/>
                      </a:lnTo>
                      <a:lnTo>
                        <a:pt x="39" y="146"/>
                      </a:lnTo>
                      <a:lnTo>
                        <a:pt x="47" y="148"/>
                      </a:lnTo>
                      <a:lnTo>
                        <a:pt x="55" y="154"/>
                      </a:lnTo>
                      <a:lnTo>
                        <a:pt x="66" y="159"/>
                      </a:lnTo>
                      <a:lnTo>
                        <a:pt x="74" y="168"/>
                      </a:lnTo>
                      <a:lnTo>
                        <a:pt x="75" y="179"/>
                      </a:lnTo>
                      <a:lnTo>
                        <a:pt x="83" y="183"/>
                      </a:lnTo>
                      <a:lnTo>
                        <a:pt x="86" y="187"/>
                      </a:lnTo>
                      <a:lnTo>
                        <a:pt x="88" y="190"/>
                      </a:lnTo>
                      <a:lnTo>
                        <a:pt x="88" y="192"/>
                      </a:lnTo>
                      <a:lnTo>
                        <a:pt x="93" y="195"/>
                      </a:lnTo>
                      <a:lnTo>
                        <a:pt x="97" y="200"/>
                      </a:lnTo>
                      <a:lnTo>
                        <a:pt x="98" y="201"/>
                      </a:lnTo>
                      <a:lnTo>
                        <a:pt x="104" y="203"/>
                      </a:lnTo>
                      <a:lnTo>
                        <a:pt x="110" y="203"/>
                      </a:lnTo>
                      <a:lnTo>
                        <a:pt x="113" y="202"/>
                      </a:lnTo>
                      <a:lnTo>
                        <a:pt x="115" y="201"/>
                      </a:lnTo>
                      <a:lnTo>
                        <a:pt x="119" y="191"/>
                      </a:lnTo>
                      <a:lnTo>
                        <a:pt x="124" y="191"/>
                      </a:lnTo>
                      <a:lnTo>
                        <a:pt x="128" y="189"/>
                      </a:lnTo>
                      <a:lnTo>
                        <a:pt x="128" y="184"/>
                      </a:lnTo>
                      <a:lnTo>
                        <a:pt x="133" y="183"/>
                      </a:lnTo>
                      <a:lnTo>
                        <a:pt x="139" y="175"/>
                      </a:lnTo>
                      <a:lnTo>
                        <a:pt x="142" y="168"/>
                      </a:lnTo>
                      <a:lnTo>
                        <a:pt x="141" y="159"/>
                      </a:lnTo>
                      <a:lnTo>
                        <a:pt x="145" y="158"/>
                      </a:lnTo>
                      <a:lnTo>
                        <a:pt x="153" y="157"/>
                      </a:lnTo>
                      <a:lnTo>
                        <a:pt x="157" y="159"/>
                      </a:lnTo>
                      <a:lnTo>
                        <a:pt x="161" y="159"/>
                      </a:lnTo>
                      <a:lnTo>
                        <a:pt x="166" y="157"/>
                      </a:lnTo>
                      <a:lnTo>
                        <a:pt x="172" y="157"/>
                      </a:lnTo>
                      <a:lnTo>
                        <a:pt x="172" y="152"/>
                      </a:lnTo>
                      <a:lnTo>
                        <a:pt x="198" y="152"/>
                      </a:lnTo>
                      <a:lnTo>
                        <a:pt x="211" y="153"/>
                      </a:lnTo>
                      <a:lnTo>
                        <a:pt x="215" y="160"/>
                      </a:lnTo>
                      <a:lnTo>
                        <a:pt x="221" y="164"/>
                      </a:lnTo>
                      <a:lnTo>
                        <a:pt x="225" y="169"/>
                      </a:lnTo>
                      <a:lnTo>
                        <a:pt x="230" y="173"/>
                      </a:lnTo>
                      <a:lnTo>
                        <a:pt x="230" y="175"/>
                      </a:lnTo>
                      <a:lnTo>
                        <a:pt x="232" y="179"/>
                      </a:lnTo>
                      <a:lnTo>
                        <a:pt x="231" y="181"/>
                      </a:lnTo>
                      <a:lnTo>
                        <a:pt x="231" y="184"/>
                      </a:lnTo>
                      <a:lnTo>
                        <a:pt x="238" y="186"/>
                      </a:lnTo>
                      <a:lnTo>
                        <a:pt x="241" y="187"/>
                      </a:lnTo>
                      <a:lnTo>
                        <a:pt x="241" y="190"/>
                      </a:lnTo>
                      <a:lnTo>
                        <a:pt x="239" y="192"/>
                      </a:lnTo>
                      <a:lnTo>
                        <a:pt x="241" y="197"/>
                      </a:lnTo>
                      <a:lnTo>
                        <a:pt x="239" y="197"/>
                      </a:lnTo>
                      <a:lnTo>
                        <a:pt x="241" y="202"/>
                      </a:lnTo>
                      <a:lnTo>
                        <a:pt x="242" y="205"/>
                      </a:lnTo>
                      <a:lnTo>
                        <a:pt x="247" y="208"/>
                      </a:lnTo>
                      <a:lnTo>
                        <a:pt x="248" y="212"/>
                      </a:lnTo>
                      <a:lnTo>
                        <a:pt x="251" y="222"/>
                      </a:lnTo>
                      <a:lnTo>
                        <a:pt x="249" y="223"/>
                      </a:lnTo>
                      <a:lnTo>
                        <a:pt x="244" y="226"/>
                      </a:lnTo>
                      <a:lnTo>
                        <a:pt x="242" y="237"/>
                      </a:lnTo>
                      <a:lnTo>
                        <a:pt x="239" y="242"/>
                      </a:lnTo>
                      <a:lnTo>
                        <a:pt x="239" y="244"/>
                      </a:lnTo>
                      <a:lnTo>
                        <a:pt x="252" y="239"/>
                      </a:lnTo>
                      <a:lnTo>
                        <a:pt x="258" y="234"/>
                      </a:lnTo>
                      <a:lnTo>
                        <a:pt x="259" y="234"/>
                      </a:lnTo>
                      <a:lnTo>
                        <a:pt x="260" y="237"/>
                      </a:lnTo>
                      <a:lnTo>
                        <a:pt x="260" y="240"/>
                      </a:lnTo>
                      <a:lnTo>
                        <a:pt x="264" y="240"/>
                      </a:lnTo>
                      <a:lnTo>
                        <a:pt x="266" y="234"/>
                      </a:lnTo>
                      <a:lnTo>
                        <a:pt x="270" y="232"/>
                      </a:lnTo>
                      <a:lnTo>
                        <a:pt x="274" y="233"/>
                      </a:lnTo>
                      <a:lnTo>
                        <a:pt x="280" y="238"/>
                      </a:lnTo>
                      <a:lnTo>
                        <a:pt x="281" y="238"/>
                      </a:lnTo>
                      <a:lnTo>
                        <a:pt x="284" y="235"/>
                      </a:lnTo>
                      <a:lnTo>
                        <a:pt x="292" y="233"/>
                      </a:lnTo>
                      <a:lnTo>
                        <a:pt x="295" y="234"/>
                      </a:lnTo>
                      <a:lnTo>
                        <a:pt x="295" y="235"/>
                      </a:lnTo>
                      <a:lnTo>
                        <a:pt x="297" y="239"/>
                      </a:lnTo>
                      <a:lnTo>
                        <a:pt x="305" y="244"/>
                      </a:lnTo>
                      <a:lnTo>
                        <a:pt x="305" y="251"/>
                      </a:lnTo>
                      <a:lnTo>
                        <a:pt x="309" y="257"/>
                      </a:lnTo>
                      <a:lnTo>
                        <a:pt x="311" y="271"/>
                      </a:lnTo>
                      <a:lnTo>
                        <a:pt x="313" y="273"/>
                      </a:lnTo>
                      <a:lnTo>
                        <a:pt x="312" y="288"/>
                      </a:lnTo>
                      <a:lnTo>
                        <a:pt x="309" y="292"/>
                      </a:lnTo>
                      <a:lnTo>
                        <a:pt x="306" y="294"/>
                      </a:lnTo>
                      <a:lnTo>
                        <a:pt x="305" y="297"/>
                      </a:lnTo>
                      <a:lnTo>
                        <a:pt x="306" y="298"/>
                      </a:lnTo>
                      <a:lnTo>
                        <a:pt x="311" y="298"/>
                      </a:lnTo>
                      <a:lnTo>
                        <a:pt x="314" y="294"/>
                      </a:lnTo>
                      <a:lnTo>
                        <a:pt x="317" y="296"/>
                      </a:lnTo>
                      <a:lnTo>
                        <a:pt x="322" y="299"/>
                      </a:lnTo>
                      <a:lnTo>
                        <a:pt x="327" y="307"/>
                      </a:lnTo>
                      <a:lnTo>
                        <a:pt x="332" y="305"/>
                      </a:lnTo>
                      <a:lnTo>
                        <a:pt x="334" y="303"/>
                      </a:lnTo>
                      <a:lnTo>
                        <a:pt x="341" y="302"/>
                      </a:lnTo>
                      <a:lnTo>
                        <a:pt x="343" y="298"/>
                      </a:lnTo>
                      <a:lnTo>
                        <a:pt x="348" y="292"/>
                      </a:lnTo>
                      <a:lnTo>
                        <a:pt x="348" y="283"/>
                      </a:lnTo>
                      <a:lnTo>
                        <a:pt x="351" y="281"/>
                      </a:lnTo>
                      <a:lnTo>
                        <a:pt x="357" y="282"/>
                      </a:lnTo>
                      <a:lnTo>
                        <a:pt x="361" y="288"/>
                      </a:lnTo>
                      <a:lnTo>
                        <a:pt x="365" y="286"/>
                      </a:lnTo>
                      <a:lnTo>
                        <a:pt x="378" y="287"/>
                      </a:lnTo>
                      <a:lnTo>
                        <a:pt x="378" y="282"/>
                      </a:lnTo>
                      <a:lnTo>
                        <a:pt x="383" y="276"/>
                      </a:lnTo>
                      <a:lnTo>
                        <a:pt x="383" y="267"/>
                      </a:lnTo>
                      <a:lnTo>
                        <a:pt x="384" y="262"/>
                      </a:lnTo>
                      <a:lnTo>
                        <a:pt x="389" y="260"/>
                      </a:lnTo>
                      <a:lnTo>
                        <a:pt x="388" y="257"/>
                      </a:lnTo>
                      <a:lnTo>
                        <a:pt x="386" y="257"/>
                      </a:lnTo>
                      <a:lnTo>
                        <a:pt x="387" y="255"/>
                      </a:lnTo>
                      <a:lnTo>
                        <a:pt x="386" y="251"/>
                      </a:lnTo>
                      <a:lnTo>
                        <a:pt x="382" y="251"/>
                      </a:lnTo>
                      <a:lnTo>
                        <a:pt x="376" y="251"/>
                      </a:lnTo>
                      <a:lnTo>
                        <a:pt x="373" y="249"/>
                      </a:lnTo>
                      <a:lnTo>
                        <a:pt x="376" y="244"/>
                      </a:lnTo>
                      <a:lnTo>
                        <a:pt x="375" y="239"/>
                      </a:lnTo>
                      <a:lnTo>
                        <a:pt x="373" y="239"/>
                      </a:lnTo>
                      <a:lnTo>
                        <a:pt x="373" y="238"/>
                      </a:lnTo>
                      <a:lnTo>
                        <a:pt x="382" y="234"/>
                      </a:lnTo>
                      <a:lnTo>
                        <a:pt x="391" y="235"/>
                      </a:lnTo>
                      <a:lnTo>
                        <a:pt x="394" y="239"/>
                      </a:lnTo>
                      <a:lnTo>
                        <a:pt x="397" y="239"/>
                      </a:lnTo>
                      <a:lnTo>
                        <a:pt x="400" y="238"/>
                      </a:lnTo>
                      <a:lnTo>
                        <a:pt x="403" y="244"/>
                      </a:lnTo>
                      <a:lnTo>
                        <a:pt x="404" y="244"/>
                      </a:lnTo>
                      <a:lnTo>
                        <a:pt x="403" y="235"/>
                      </a:lnTo>
                      <a:lnTo>
                        <a:pt x="403" y="230"/>
                      </a:lnTo>
                      <a:lnTo>
                        <a:pt x="400" y="227"/>
                      </a:lnTo>
                      <a:lnTo>
                        <a:pt x="400" y="221"/>
                      </a:lnTo>
                      <a:lnTo>
                        <a:pt x="397" y="221"/>
                      </a:lnTo>
                      <a:lnTo>
                        <a:pt x="393" y="219"/>
                      </a:lnTo>
                      <a:lnTo>
                        <a:pt x="391" y="219"/>
                      </a:lnTo>
                      <a:lnTo>
                        <a:pt x="394" y="211"/>
                      </a:lnTo>
                      <a:lnTo>
                        <a:pt x="398" y="207"/>
                      </a:lnTo>
                      <a:lnTo>
                        <a:pt x="400" y="206"/>
                      </a:lnTo>
                      <a:lnTo>
                        <a:pt x="400" y="203"/>
                      </a:lnTo>
                      <a:lnTo>
                        <a:pt x="397" y="199"/>
                      </a:lnTo>
                      <a:lnTo>
                        <a:pt x="393" y="200"/>
                      </a:lnTo>
                      <a:lnTo>
                        <a:pt x="394" y="186"/>
                      </a:lnTo>
                      <a:lnTo>
                        <a:pt x="387" y="186"/>
                      </a:lnTo>
                      <a:lnTo>
                        <a:pt x="380" y="183"/>
                      </a:lnTo>
                      <a:lnTo>
                        <a:pt x="380" y="180"/>
                      </a:lnTo>
                      <a:lnTo>
                        <a:pt x="380" y="163"/>
                      </a:lnTo>
                      <a:lnTo>
                        <a:pt x="378" y="154"/>
                      </a:lnTo>
                      <a:lnTo>
                        <a:pt x="381" y="152"/>
                      </a:lnTo>
                      <a:lnTo>
                        <a:pt x="382" y="149"/>
                      </a:lnTo>
                      <a:lnTo>
                        <a:pt x="388" y="142"/>
                      </a:lnTo>
                      <a:lnTo>
                        <a:pt x="389" y="140"/>
                      </a:lnTo>
                      <a:lnTo>
                        <a:pt x="389" y="137"/>
                      </a:lnTo>
                      <a:lnTo>
                        <a:pt x="387" y="133"/>
                      </a:lnTo>
                      <a:lnTo>
                        <a:pt x="382" y="131"/>
                      </a:lnTo>
                      <a:lnTo>
                        <a:pt x="380" y="126"/>
                      </a:lnTo>
                      <a:lnTo>
                        <a:pt x="375" y="126"/>
                      </a:lnTo>
                      <a:lnTo>
                        <a:pt x="371" y="120"/>
                      </a:lnTo>
                      <a:lnTo>
                        <a:pt x="370" y="97"/>
                      </a:lnTo>
                      <a:lnTo>
                        <a:pt x="370" y="93"/>
                      </a:lnTo>
                      <a:lnTo>
                        <a:pt x="365" y="92"/>
                      </a:lnTo>
                      <a:lnTo>
                        <a:pt x="360" y="92"/>
                      </a:lnTo>
                      <a:lnTo>
                        <a:pt x="354" y="99"/>
                      </a:lnTo>
                      <a:lnTo>
                        <a:pt x="351" y="99"/>
                      </a:lnTo>
                      <a:lnTo>
                        <a:pt x="351" y="92"/>
                      </a:lnTo>
                      <a:lnTo>
                        <a:pt x="352" y="89"/>
                      </a:lnTo>
                      <a:lnTo>
                        <a:pt x="357" y="88"/>
                      </a:lnTo>
                      <a:lnTo>
                        <a:pt x="357" y="83"/>
                      </a:lnTo>
                      <a:lnTo>
                        <a:pt x="361" y="83"/>
                      </a:lnTo>
                      <a:lnTo>
                        <a:pt x="364" y="79"/>
                      </a:lnTo>
                      <a:lnTo>
                        <a:pt x="367" y="79"/>
                      </a:lnTo>
                      <a:lnTo>
                        <a:pt x="367" y="73"/>
                      </a:lnTo>
                      <a:lnTo>
                        <a:pt x="366" y="72"/>
                      </a:lnTo>
                      <a:lnTo>
                        <a:pt x="361" y="72"/>
                      </a:lnTo>
                      <a:lnTo>
                        <a:pt x="357" y="70"/>
                      </a:lnTo>
                      <a:lnTo>
                        <a:pt x="354" y="67"/>
                      </a:lnTo>
                      <a:lnTo>
                        <a:pt x="349" y="57"/>
                      </a:lnTo>
                      <a:lnTo>
                        <a:pt x="344" y="60"/>
                      </a:lnTo>
                      <a:lnTo>
                        <a:pt x="343" y="58"/>
                      </a:lnTo>
                      <a:lnTo>
                        <a:pt x="343" y="41"/>
                      </a:lnTo>
                      <a:lnTo>
                        <a:pt x="341" y="36"/>
                      </a:lnTo>
                      <a:lnTo>
                        <a:pt x="339" y="36"/>
                      </a:lnTo>
                      <a:lnTo>
                        <a:pt x="339" y="30"/>
                      </a:lnTo>
                      <a:lnTo>
                        <a:pt x="338" y="28"/>
                      </a:lnTo>
                      <a:lnTo>
                        <a:pt x="334" y="28"/>
                      </a:lnTo>
                      <a:lnTo>
                        <a:pt x="333" y="28"/>
                      </a:lnTo>
                      <a:lnTo>
                        <a:pt x="334" y="15"/>
                      </a:lnTo>
                      <a:lnTo>
                        <a:pt x="334" y="14"/>
                      </a:lnTo>
                      <a:lnTo>
                        <a:pt x="330" y="12"/>
                      </a:lnTo>
                      <a:lnTo>
                        <a:pt x="328" y="12"/>
                      </a:lnTo>
                      <a:lnTo>
                        <a:pt x="324" y="15"/>
                      </a:lnTo>
                      <a:lnTo>
                        <a:pt x="323" y="15"/>
                      </a:lnTo>
                      <a:lnTo>
                        <a:pt x="316" y="11"/>
                      </a:lnTo>
                      <a:lnTo>
                        <a:pt x="313" y="11"/>
                      </a:lnTo>
                      <a:lnTo>
                        <a:pt x="312" y="12"/>
                      </a:lnTo>
                      <a:lnTo>
                        <a:pt x="312" y="20"/>
                      </a:lnTo>
                      <a:lnTo>
                        <a:pt x="309" y="24"/>
                      </a:lnTo>
                      <a:lnTo>
                        <a:pt x="296" y="28"/>
                      </a:lnTo>
                      <a:lnTo>
                        <a:pt x="296" y="34"/>
                      </a:lnTo>
                      <a:lnTo>
                        <a:pt x="294" y="38"/>
                      </a:lnTo>
                      <a:lnTo>
                        <a:pt x="280" y="34"/>
                      </a:lnTo>
                      <a:lnTo>
                        <a:pt x="270" y="28"/>
                      </a:lnTo>
                      <a:lnTo>
                        <a:pt x="262" y="27"/>
                      </a:lnTo>
                      <a:lnTo>
                        <a:pt x="259" y="27"/>
                      </a:lnTo>
                      <a:lnTo>
                        <a:pt x="255" y="33"/>
                      </a:lnTo>
                      <a:lnTo>
                        <a:pt x="249" y="34"/>
                      </a:lnTo>
                      <a:lnTo>
                        <a:pt x="247" y="40"/>
                      </a:lnTo>
                      <a:lnTo>
                        <a:pt x="243" y="44"/>
                      </a:lnTo>
                      <a:lnTo>
                        <a:pt x="238" y="41"/>
                      </a:lnTo>
                      <a:lnTo>
                        <a:pt x="230" y="30"/>
                      </a:lnTo>
                      <a:lnTo>
                        <a:pt x="227" y="28"/>
                      </a:lnTo>
                      <a:lnTo>
                        <a:pt x="222" y="28"/>
                      </a:lnTo>
                      <a:lnTo>
                        <a:pt x="216" y="34"/>
                      </a:lnTo>
                      <a:lnTo>
                        <a:pt x="212" y="38"/>
                      </a:lnTo>
                      <a:lnTo>
                        <a:pt x="208" y="39"/>
                      </a:lnTo>
                      <a:lnTo>
                        <a:pt x="203" y="35"/>
                      </a:lnTo>
                      <a:lnTo>
                        <a:pt x="198" y="31"/>
                      </a:lnTo>
                      <a:lnTo>
                        <a:pt x="199" y="28"/>
                      </a:lnTo>
                      <a:lnTo>
                        <a:pt x="203" y="23"/>
                      </a:lnTo>
                      <a:lnTo>
                        <a:pt x="203" y="19"/>
                      </a:lnTo>
                      <a:lnTo>
                        <a:pt x="205" y="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7" name="Freeform 35"/>
                <p:cNvSpPr>
                  <a:spLocks noChangeAspect="1"/>
                </p:cNvSpPr>
                <p:nvPr/>
              </p:nvSpPr>
              <p:spPr bwMode="gray">
                <a:xfrm>
                  <a:off x="5010942" y="3499197"/>
                  <a:ext cx="228600" cy="144463"/>
                </a:xfrm>
                <a:custGeom>
                  <a:avLst/>
                  <a:gdLst/>
                  <a:ahLst/>
                  <a:cxnLst>
                    <a:cxn ang="0">
                      <a:pos x="433" y="6"/>
                    </a:cxn>
                    <a:cxn ang="0">
                      <a:pos x="405" y="15"/>
                    </a:cxn>
                    <a:cxn ang="0">
                      <a:pos x="393" y="44"/>
                    </a:cxn>
                    <a:cxn ang="0">
                      <a:pos x="378" y="58"/>
                    </a:cxn>
                    <a:cxn ang="0">
                      <a:pos x="355" y="87"/>
                    </a:cxn>
                    <a:cxn ang="0">
                      <a:pos x="331" y="102"/>
                    </a:cxn>
                    <a:cxn ang="0">
                      <a:pos x="317" y="106"/>
                    </a:cxn>
                    <a:cxn ang="0">
                      <a:pos x="292" y="109"/>
                    </a:cxn>
                    <a:cxn ang="0">
                      <a:pos x="259" y="113"/>
                    </a:cxn>
                    <a:cxn ang="0">
                      <a:pos x="245" y="122"/>
                    </a:cxn>
                    <a:cxn ang="0">
                      <a:pos x="254" y="136"/>
                    </a:cxn>
                    <a:cxn ang="0">
                      <a:pos x="244" y="152"/>
                    </a:cxn>
                    <a:cxn ang="0">
                      <a:pos x="232" y="159"/>
                    </a:cxn>
                    <a:cxn ang="0">
                      <a:pos x="205" y="166"/>
                    </a:cxn>
                    <a:cxn ang="0">
                      <a:pos x="183" y="170"/>
                    </a:cxn>
                    <a:cxn ang="0">
                      <a:pos x="153" y="183"/>
                    </a:cxn>
                    <a:cxn ang="0">
                      <a:pos x="136" y="192"/>
                    </a:cxn>
                    <a:cxn ang="0">
                      <a:pos x="123" y="184"/>
                    </a:cxn>
                    <a:cxn ang="0">
                      <a:pos x="113" y="177"/>
                    </a:cxn>
                    <a:cxn ang="0">
                      <a:pos x="105" y="187"/>
                    </a:cxn>
                    <a:cxn ang="0">
                      <a:pos x="77" y="198"/>
                    </a:cxn>
                    <a:cxn ang="0">
                      <a:pos x="60" y="197"/>
                    </a:cxn>
                    <a:cxn ang="0">
                      <a:pos x="38" y="226"/>
                    </a:cxn>
                    <a:cxn ang="0">
                      <a:pos x="11" y="272"/>
                    </a:cxn>
                    <a:cxn ang="0">
                      <a:pos x="3" y="310"/>
                    </a:cxn>
                    <a:cxn ang="0">
                      <a:pos x="13" y="361"/>
                    </a:cxn>
                    <a:cxn ang="0">
                      <a:pos x="58" y="431"/>
                    </a:cxn>
                    <a:cxn ang="0">
                      <a:pos x="97" y="437"/>
                    </a:cxn>
                    <a:cxn ang="0">
                      <a:pos x="157" y="404"/>
                    </a:cxn>
                    <a:cxn ang="0">
                      <a:pos x="207" y="416"/>
                    </a:cxn>
                    <a:cxn ang="0">
                      <a:pos x="241" y="402"/>
                    </a:cxn>
                    <a:cxn ang="0">
                      <a:pos x="242" y="360"/>
                    </a:cxn>
                    <a:cxn ang="0">
                      <a:pos x="263" y="334"/>
                    </a:cxn>
                    <a:cxn ang="0">
                      <a:pos x="306" y="324"/>
                    </a:cxn>
                    <a:cxn ang="0">
                      <a:pos x="336" y="361"/>
                    </a:cxn>
                    <a:cxn ang="0">
                      <a:pos x="365" y="365"/>
                    </a:cxn>
                    <a:cxn ang="0">
                      <a:pos x="446" y="367"/>
                    </a:cxn>
                    <a:cxn ang="0">
                      <a:pos x="480" y="345"/>
                    </a:cxn>
                    <a:cxn ang="0">
                      <a:pos x="518" y="339"/>
                    </a:cxn>
                    <a:cxn ang="0">
                      <a:pos x="561" y="328"/>
                    </a:cxn>
                    <a:cxn ang="0">
                      <a:pos x="569" y="337"/>
                    </a:cxn>
                    <a:cxn ang="0">
                      <a:pos x="592" y="322"/>
                    </a:cxn>
                    <a:cxn ang="0">
                      <a:pos x="650" y="318"/>
                    </a:cxn>
                    <a:cxn ang="0">
                      <a:pos x="682" y="334"/>
                    </a:cxn>
                    <a:cxn ang="0">
                      <a:pos x="712" y="316"/>
                    </a:cxn>
                    <a:cxn ang="0">
                      <a:pos x="675" y="276"/>
                    </a:cxn>
                    <a:cxn ang="0">
                      <a:pos x="657" y="253"/>
                    </a:cxn>
                    <a:cxn ang="0">
                      <a:pos x="637" y="226"/>
                    </a:cxn>
                    <a:cxn ang="0">
                      <a:pos x="593" y="192"/>
                    </a:cxn>
                    <a:cxn ang="0">
                      <a:pos x="587" y="166"/>
                    </a:cxn>
                    <a:cxn ang="0">
                      <a:pos x="546" y="152"/>
                    </a:cxn>
                    <a:cxn ang="0">
                      <a:pos x="517" y="129"/>
                    </a:cxn>
                    <a:cxn ang="0">
                      <a:pos x="494" y="105"/>
                    </a:cxn>
                    <a:cxn ang="0">
                      <a:pos x="496" y="55"/>
                    </a:cxn>
                    <a:cxn ang="0">
                      <a:pos x="453" y="0"/>
                    </a:cxn>
                  </a:cxnLst>
                  <a:rect l="0" t="0" r="r" b="b"/>
                  <a:pathLst>
                    <a:path w="718" h="451">
                      <a:moveTo>
                        <a:pt x="453" y="0"/>
                      </a:moveTo>
                      <a:lnTo>
                        <a:pt x="442" y="3"/>
                      </a:lnTo>
                      <a:lnTo>
                        <a:pt x="433" y="6"/>
                      </a:lnTo>
                      <a:lnTo>
                        <a:pt x="417" y="7"/>
                      </a:lnTo>
                      <a:lnTo>
                        <a:pt x="411" y="10"/>
                      </a:lnTo>
                      <a:lnTo>
                        <a:pt x="405" y="15"/>
                      </a:lnTo>
                      <a:lnTo>
                        <a:pt x="400" y="26"/>
                      </a:lnTo>
                      <a:lnTo>
                        <a:pt x="400" y="42"/>
                      </a:lnTo>
                      <a:lnTo>
                        <a:pt x="393" y="44"/>
                      </a:lnTo>
                      <a:lnTo>
                        <a:pt x="387" y="54"/>
                      </a:lnTo>
                      <a:lnTo>
                        <a:pt x="383" y="57"/>
                      </a:lnTo>
                      <a:lnTo>
                        <a:pt x="378" y="58"/>
                      </a:lnTo>
                      <a:lnTo>
                        <a:pt x="362" y="74"/>
                      </a:lnTo>
                      <a:lnTo>
                        <a:pt x="358" y="84"/>
                      </a:lnTo>
                      <a:lnTo>
                        <a:pt x="355" y="87"/>
                      </a:lnTo>
                      <a:lnTo>
                        <a:pt x="342" y="93"/>
                      </a:lnTo>
                      <a:lnTo>
                        <a:pt x="336" y="95"/>
                      </a:lnTo>
                      <a:lnTo>
                        <a:pt x="331" y="102"/>
                      </a:lnTo>
                      <a:lnTo>
                        <a:pt x="329" y="105"/>
                      </a:lnTo>
                      <a:lnTo>
                        <a:pt x="322" y="108"/>
                      </a:lnTo>
                      <a:lnTo>
                        <a:pt x="317" y="106"/>
                      </a:lnTo>
                      <a:lnTo>
                        <a:pt x="309" y="106"/>
                      </a:lnTo>
                      <a:lnTo>
                        <a:pt x="302" y="108"/>
                      </a:lnTo>
                      <a:lnTo>
                        <a:pt x="292" y="109"/>
                      </a:lnTo>
                      <a:lnTo>
                        <a:pt x="290" y="112"/>
                      </a:lnTo>
                      <a:lnTo>
                        <a:pt x="270" y="112"/>
                      </a:lnTo>
                      <a:lnTo>
                        <a:pt x="259" y="113"/>
                      </a:lnTo>
                      <a:lnTo>
                        <a:pt x="249" y="117"/>
                      </a:lnTo>
                      <a:lnTo>
                        <a:pt x="247" y="118"/>
                      </a:lnTo>
                      <a:lnTo>
                        <a:pt x="245" y="122"/>
                      </a:lnTo>
                      <a:lnTo>
                        <a:pt x="245" y="124"/>
                      </a:lnTo>
                      <a:lnTo>
                        <a:pt x="252" y="129"/>
                      </a:lnTo>
                      <a:lnTo>
                        <a:pt x="254" y="136"/>
                      </a:lnTo>
                      <a:lnTo>
                        <a:pt x="252" y="140"/>
                      </a:lnTo>
                      <a:lnTo>
                        <a:pt x="247" y="144"/>
                      </a:lnTo>
                      <a:lnTo>
                        <a:pt x="244" y="152"/>
                      </a:lnTo>
                      <a:lnTo>
                        <a:pt x="239" y="155"/>
                      </a:lnTo>
                      <a:lnTo>
                        <a:pt x="234" y="156"/>
                      </a:lnTo>
                      <a:lnTo>
                        <a:pt x="232" y="159"/>
                      </a:lnTo>
                      <a:lnTo>
                        <a:pt x="231" y="165"/>
                      </a:lnTo>
                      <a:lnTo>
                        <a:pt x="229" y="166"/>
                      </a:lnTo>
                      <a:lnTo>
                        <a:pt x="205" y="166"/>
                      </a:lnTo>
                      <a:lnTo>
                        <a:pt x="198" y="170"/>
                      </a:lnTo>
                      <a:lnTo>
                        <a:pt x="189" y="170"/>
                      </a:lnTo>
                      <a:lnTo>
                        <a:pt x="183" y="170"/>
                      </a:lnTo>
                      <a:lnTo>
                        <a:pt x="161" y="177"/>
                      </a:lnTo>
                      <a:lnTo>
                        <a:pt x="157" y="181"/>
                      </a:lnTo>
                      <a:lnTo>
                        <a:pt x="153" y="183"/>
                      </a:lnTo>
                      <a:lnTo>
                        <a:pt x="147" y="187"/>
                      </a:lnTo>
                      <a:lnTo>
                        <a:pt x="139" y="188"/>
                      </a:lnTo>
                      <a:lnTo>
                        <a:pt x="136" y="192"/>
                      </a:lnTo>
                      <a:lnTo>
                        <a:pt x="132" y="193"/>
                      </a:lnTo>
                      <a:lnTo>
                        <a:pt x="125" y="187"/>
                      </a:lnTo>
                      <a:lnTo>
                        <a:pt x="123" y="184"/>
                      </a:lnTo>
                      <a:lnTo>
                        <a:pt x="119" y="178"/>
                      </a:lnTo>
                      <a:lnTo>
                        <a:pt x="116" y="177"/>
                      </a:lnTo>
                      <a:lnTo>
                        <a:pt x="113" y="177"/>
                      </a:lnTo>
                      <a:lnTo>
                        <a:pt x="112" y="179"/>
                      </a:lnTo>
                      <a:lnTo>
                        <a:pt x="108" y="179"/>
                      </a:lnTo>
                      <a:lnTo>
                        <a:pt x="105" y="187"/>
                      </a:lnTo>
                      <a:lnTo>
                        <a:pt x="92" y="189"/>
                      </a:lnTo>
                      <a:lnTo>
                        <a:pt x="82" y="197"/>
                      </a:lnTo>
                      <a:lnTo>
                        <a:pt x="77" y="198"/>
                      </a:lnTo>
                      <a:lnTo>
                        <a:pt x="71" y="195"/>
                      </a:lnTo>
                      <a:lnTo>
                        <a:pt x="66" y="195"/>
                      </a:lnTo>
                      <a:lnTo>
                        <a:pt x="60" y="197"/>
                      </a:lnTo>
                      <a:lnTo>
                        <a:pt x="51" y="198"/>
                      </a:lnTo>
                      <a:lnTo>
                        <a:pt x="48" y="200"/>
                      </a:lnTo>
                      <a:lnTo>
                        <a:pt x="38" y="226"/>
                      </a:lnTo>
                      <a:lnTo>
                        <a:pt x="28" y="241"/>
                      </a:lnTo>
                      <a:lnTo>
                        <a:pt x="21" y="257"/>
                      </a:lnTo>
                      <a:lnTo>
                        <a:pt x="11" y="272"/>
                      </a:lnTo>
                      <a:lnTo>
                        <a:pt x="0" y="283"/>
                      </a:lnTo>
                      <a:lnTo>
                        <a:pt x="0" y="296"/>
                      </a:lnTo>
                      <a:lnTo>
                        <a:pt x="3" y="310"/>
                      </a:lnTo>
                      <a:lnTo>
                        <a:pt x="2" y="327"/>
                      </a:lnTo>
                      <a:lnTo>
                        <a:pt x="3" y="343"/>
                      </a:lnTo>
                      <a:lnTo>
                        <a:pt x="13" y="361"/>
                      </a:lnTo>
                      <a:lnTo>
                        <a:pt x="22" y="372"/>
                      </a:lnTo>
                      <a:lnTo>
                        <a:pt x="46" y="419"/>
                      </a:lnTo>
                      <a:lnTo>
                        <a:pt x="58" y="431"/>
                      </a:lnTo>
                      <a:lnTo>
                        <a:pt x="81" y="451"/>
                      </a:lnTo>
                      <a:lnTo>
                        <a:pt x="88" y="451"/>
                      </a:lnTo>
                      <a:lnTo>
                        <a:pt x="97" y="437"/>
                      </a:lnTo>
                      <a:lnTo>
                        <a:pt x="114" y="421"/>
                      </a:lnTo>
                      <a:lnTo>
                        <a:pt x="137" y="407"/>
                      </a:lnTo>
                      <a:lnTo>
                        <a:pt x="157" y="404"/>
                      </a:lnTo>
                      <a:lnTo>
                        <a:pt x="174" y="414"/>
                      </a:lnTo>
                      <a:lnTo>
                        <a:pt x="191" y="420"/>
                      </a:lnTo>
                      <a:lnTo>
                        <a:pt x="207" y="416"/>
                      </a:lnTo>
                      <a:lnTo>
                        <a:pt x="222" y="409"/>
                      </a:lnTo>
                      <a:lnTo>
                        <a:pt x="228" y="404"/>
                      </a:lnTo>
                      <a:lnTo>
                        <a:pt x="241" y="402"/>
                      </a:lnTo>
                      <a:lnTo>
                        <a:pt x="238" y="393"/>
                      </a:lnTo>
                      <a:lnTo>
                        <a:pt x="239" y="374"/>
                      </a:lnTo>
                      <a:lnTo>
                        <a:pt x="242" y="360"/>
                      </a:lnTo>
                      <a:lnTo>
                        <a:pt x="250" y="355"/>
                      </a:lnTo>
                      <a:lnTo>
                        <a:pt x="257" y="340"/>
                      </a:lnTo>
                      <a:lnTo>
                        <a:pt x="263" y="334"/>
                      </a:lnTo>
                      <a:lnTo>
                        <a:pt x="276" y="323"/>
                      </a:lnTo>
                      <a:lnTo>
                        <a:pt x="290" y="323"/>
                      </a:lnTo>
                      <a:lnTo>
                        <a:pt x="306" y="324"/>
                      </a:lnTo>
                      <a:lnTo>
                        <a:pt x="313" y="334"/>
                      </a:lnTo>
                      <a:lnTo>
                        <a:pt x="315" y="343"/>
                      </a:lnTo>
                      <a:lnTo>
                        <a:pt x="336" y="361"/>
                      </a:lnTo>
                      <a:lnTo>
                        <a:pt x="344" y="364"/>
                      </a:lnTo>
                      <a:lnTo>
                        <a:pt x="351" y="355"/>
                      </a:lnTo>
                      <a:lnTo>
                        <a:pt x="365" y="365"/>
                      </a:lnTo>
                      <a:lnTo>
                        <a:pt x="388" y="371"/>
                      </a:lnTo>
                      <a:lnTo>
                        <a:pt x="438" y="371"/>
                      </a:lnTo>
                      <a:lnTo>
                        <a:pt x="446" y="367"/>
                      </a:lnTo>
                      <a:lnTo>
                        <a:pt x="448" y="350"/>
                      </a:lnTo>
                      <a:lnTo>
                        <a:pt x="462" y="342"/>
                      </a:lnTo>
                      <a:lnTo>
                        <a:pt x="480" y="345"/>
                      </a:lnTo>
                      <a:lnTo>
                        <a:pt x="489" y="350"/>
                      </a:lnTo>
                      <a:lnTo>
                        <a:pt x="507" y="345"/>
                      </a:lnTo>
                      <a:lnTo>
                        <a:pt x="518" y="339"/>
                      </a:lnTo>
                      <a:lnTo>
                        <a:pt x="544" y="334"/>
                      </a:lnTo>
                      <a:lnTo>
                        <a:pt x="555" y="328"/>
                      </a:lnTo>
                      <a:lnTo>
                        <a:pt x="561" y="328"/>
                      </a:lnTo>
                      <a:lnTo>
                        <a:pt x="562" y="334"/>
                      </a:lnTo>
                      <a:lnTo>
                        <a:pt x="561" y="334"/>
                      </a:lnTo>
                      <a:lnTo>
                        <a:pt x="569" y="337"/>
                      </a:lnTo>
                      <a:lnTo>
                        <a:pt x="576" y="334"/>
                      </a:lnTo>
                      <a:lnTo>
                        <a:pt x="588" y="334"/>
                      </a:lnTo>
                      <a:lnTo>
                        <a:pt x="592" y="322"/>
                      </a:lnTo>
                      <a:lnTo>
                        <a:pt x="612" y="327"/>
                      </a:lnTo>
                      <a:lnTo>
                        <a:pt x="635" y="323"/>
                      </a:lnTo>
                      <a:lnTo>
                        <a:pt x="650" y="318"/>
                      </a:lnTo>
                      <a:lnTo>
                        <a:pt x="663" y="334"/>
                      </a:lnTo>
                      <a:lnTo>
                        <a:pt x="670" y="327"/>
                      </a:lnTo>
                      <a:lnTo>
                        <a:pt x="682" y="334"/>
                      </a:lnTo>
                      <a:lnTo>
                        <a:pt x="690" y="323"/>
                      </a:lnTo>
                      <a:lnTo>
                        <a:pt x="718" y="323"/>
                      </a:lnTo>
                      <a:lnTo>
                        <a:pt x="712" y="316"/>
                      </a:lnTo>
                      <a:lnTo>
                        <a:pt x="711" y="305"/>
                      </a:lnTo>
                      <a:lnTo>
                        <a:pt x="705" y="296"/>
                      </a:lnTo>
                      <a:lnTo>
                        <a:pt x="675" y="276"/>
                      </a:lnTo>
                      <a:lnTo>
                        <a:pt x="666" y="273"/>
                      </a:lnTo>
                      <a:lnTo>
                        <a:pt x="664" y="262"/>
                      </a:lnTo>
                      <a:lnTo>
                        <a:pt x="657" y="253"/>
                      </a:lnTo>
                      <a:lnTo>
                        <a:pt x="653" y="242"/>
                      </a:lnTo>
                      <a:lnTo>
                        <a:pt x="648" y="232"/>
                      </a:lnTo>
                      <a:lnTo>
                        <a:pt x="637" y="226"/>
                      </a:lnTo>
                      <a:lnTo>
                        <a:pt x="630" y="216"/>
                      </a:lnTo>
                      <a:lnTo>
                        <a:pt x="612" y="204"/>
                      </a:lnTo>
                      <a:lnTo>
                        <a:pt x="593" y="192"/>
                      </a:lnTo>
                      <a:lnTo>
                        <a:pt x="587" y="181"/>
                      </a:lnTo>
                      <a:lnTo>
                        <a:pt x="588" y="171"/>
                      </a:lnTo>
                      <a:lnTo>
                        <a:pt x="587" y="166"/>
                      </a:lnTo>
                      <a:lnTo>
                        <a:pt x="577" y="159"/>
                      </a:lnTo>
                      <a:lnTo>
                        <a:pt x="569" y="152"/>
                      </a:lnTo>
                      <a:lnTo>
                        <a:pt x="546" y="152"/>
                      </a:lnTo>
                      <a:lnTo>
                        <a:pt x="535" y="148"/>
                      </a:lnTo>
                      <a:lnTo>
                        <a:pt x="530" y="133"/>
                      </a:lnTo>
                      <a:lnTo>
                        <a:pt x="517" y="129"/>
                      </a:lnTo>
                      <a:lnTo>
                        <a:pt x="506" y="128"/>
                      </a:lnTo>
                      <a:lnTo>
                        <a:pt x="496" y="118"/>
                      </a:lnTo>
                      <a:lnTo>
                        <a:pt x="494" y="105"/>
                      </a:lnTo>
                      <a:lnTo>
                        <a:pt x="496" y="89"/>
                      </a:lnTo>
                      <a:lnTo>
                        <a:pt x="501" y="71"/>
                      </a:lnTo>
                      <a:lnTo>
                        <a:pt x="496" y="55"/>
                      </a:lnTo>
                      <a:lnTo>
                        <a:pt x="480" y="34"/>
                      </a:lnTo>
                      <a:lnTo>
                        <a:pt x="463" y="15"/>
                      </a:lnTo>
                      <a:lnTo>
                        <a:pt x="45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8" name="Freeform 36"/>
                <p:cNvSpPr>
                  <a:spLocks noChangeAspect="1"/>
                </p:cNvSpPr>
                <p:nvPr/>
              </p:nvSpPr>
              <p:spPr bwMode="gray">
                <a:xfrm>
                  <a:off x="4912518" y="3651597"/>
                  <a:ext cx="96838" cy="109538"/>
                </a:xfrm>
                <a:custGeom>
                  <a:avLst/>
                  <a:gdLst/>
                  <a:ahLst/>
                  <a:cxnLst>
                    <a:cxn ang="0">
                      <a:pos x="120" y="330"/>
                    </a:cxn>
                    <a:cxn ang="0">
                      <a:pos x="97" y="305"/>
                    </a:cxn>
                    <a:cxn ang="0">
                      <a:pos x="54" y="262"/>
                    </a:cxn>
                    <a:cxn ang="0">
                      <a:pos x="34" y="237"/>
                    </a:cxn>
                    <a:cxn ang="0">
                      <a:pos x="17" y="208"/>
                    </a:cxn>
                    <a:cxn ang="0">
                      <a:pos x="4" y="177"/>
                    </a:cxn>
                    <a:cxn ang="0">
                      <a:pos x="4" y="167"/>
                    </a:cxn>
                    <a:cxn ang="0">
                      <a:pos x="17" y="156"/>
                    </a:cxn>
                    <a:cxn ang="0">
                      <a:pos x="27" y="138"/>
                    </a:cxn>
                    <a:cxn ang="0">
                      <a:pos x="31" y="113"/>
                    </a:cxn>
                    <a:cxn ang="0">
                      <a:pos x="45" y="122"/>
                    </a:cxn>
                    <a:cxn ang="0">
                      <a:pos x="60" y="120"/>
                    </a:cxn>
                    <a:cxn ang="0">
                      <a:pos x="47" y="115"/>
                    </a:cxn>
                    <a:cxn ang="0">
                      <a:pos x="34" y="105"/>
                    </a:cxn>
                    <a:cxn ang="0">
                      <a:pos x="33" y="94"/>
                    </a:cxn>
                    <a:cxn ang="0">
                      <a:pos x="43" y="89"/>
                    </a:cxn>
                    <a:cxn ang="0">
                      <a:pos x="66" y="68"/>
                    </a:cxn>
                    <a:cxn ang="0">
                      <a:pos x="135" y="63"/>
                    </a:cxn>
                    <a:cxn ang="0">
                      <a:pos x="131" y="20"/>
                    </a:cxn>
                    <a:cxn ang="0">
                      <a:pos x="151" y="2"/>
                    </a:cxn>
                    <a:cxn ang="0">
                      <a:pos x="185" y="0"/>
                    </a:cxn>
                    <a:cxn ang="0">
                      <a:pos x="237" y="5"/>
                    </a:cxn>
                    <a:cxn ang="0">
                      <a:pos x="239" y="22"/>
                    </a:cxn>
                    <a:cxn ang="0">
                      <a:pos x="239" y="59"/>
                    </a:cxn>
                    <a:cxn ang="0">
                      <a:pos x="264" y="41"/>
                    </a:cxn>
                    <a:cxn ang="0">
                      <a:pos x="303" y="61"/>
                    </a:cxn>
                    <a:cxn ang="0">
                      <a:pos x="286" y="111"/>
                    </a:cxn>
                    <a:cxn ang="0">
                      <a:pos x="289" y="142"/>
                    </a:cxn>
                    <a:cxn ang="0">
                      <a:pos x="299" y="186"/>
                    </a:cxn>
                    <a:cxn ang="0">
                      <a:pos x="293" y="236"/>
                    </a:cxn>
                    <a:cxn ang="0">
                      <a:pos x="272" y="258"/>
                    </a:cxn>
                    <a:cxn ang="0">
                      <a:pos x="229" y="245"/>
                    </a:cxn>
                    <a:cxn ang="0">
                      <a:pos x="212" y="229"/>
                    </a:cxn>
                    <a:cxn ang="0">
                      <a:pos x="192" y="248"/>
                    </a:cxn>
                    <a:cxn ang="0">
                      <a:pos x="159" y="266"/>
                    </a:cxn>
                    <a:cxn ang="0">
                      <a:pos x="153" y="287"/>
                    </a:cxn>
                    <a:cxn ang="0">
                      <a:pos x="160" y="314"/>
                    </a:cxn>
                    <a:cxn ang="0">
                      <a:pos x="146" y="318"/>
                    </a:cxn>
                    <a:cxn ang="0">
                      <a:pos x="129" y="328"/>
                    </a:cxn>
                  </a:cxnLst>
                  <a:rect l="0" t="0" r="r" b="b"/>
                  <a:pathLst>
                    <a:path w="304" h="343">
                      <a:moveTo>
                        <a:pt x="127" y="343"/>
                      </a:moveTo>
                      <a:lnTo>
                        <a:pt x="120" y="330"/>
                      </a:lnTo>
                      <a:lnTo>
                        <a:pt x="110" y="320"/>
                      </a:lnTo>
                      <a:lnTo>
                        <a:pt x="97" y="305"/>
                      </a:lnTo>
                      <a:lnTo>
                        <a:pt x="61" y="274"/>
                      </a:lnTo>
                      <a:lnTo>
                        <a:pt x="54" y="262"/>
                      </a:lnTo>
                      <a:lnTo>
                        <a:pt x="45" y="251"/>
                      </a:lnTo>
                      <a:lnTo>
                        <a:pt x="34" y="237"/>
                      </a:lnTo>
                      <a:lnTo>
                        <a:pt x="27" y="231"/>
                      </a:lnTo>
                      <a:lnTo>
                        <a:pt x="17" y="208"/>
                      </a:lnTo>
                      <a:lnTo>
                        <a:pt x="13" y="194"/>
                      </a:lnTo>
                      <a:lnTo>
                        <a:pt x="4" y="177"/>
                      </a:lnTo>
                      <a:lnTo>
                        <a:pt x="0" y="169"/>
                      </a:lnTo>
                      <a:lnTo>
                        <a:pt x="4" y="167"/>
                      </a:lnTo>
                      <a:lnTo>
                        <a:pt x="12" y="165"/>
                      </a:lnTo>
                      <a:lnTo>
                        <a:pt x="17" y="156"/>
                      </a:lnTo>
                      <a:lnTo>
                        <a:pt x="24" y="150"/>
                      </a:lnTo>
                      <a:lnTo>
                        <a:pt x="27" y="138"/>
                      </a:lnTo>
                      <a:lnTo>
                        <a:pt x="28" y="113"/>
                      </a:lnTo>
                      <a:lnTo>
                        <a:pt x="31" y="113"/>
                      </a:lnTo>
                      <a:lnTo>
                        <a:pt x="36" y="118"/>
                      </a:lnTo>
                      <a:lnTo>
                        <a:pt x="45" y="122"/>
                      </a:lnTo>
                      <a:lnTo>
                        <a:pt x="57" y="122"/>
                      </a:lnTo>
                      <a:lnTo>
                        <a:pt x="60" y="120"/>
                      </a:lnTo>
                      <a:lnTo>
                        <a:pt x="56" y="117"/>
                      </a:lnTo>
                      <a:lnTo>
                        <a:pt x="47" y="115"/>
                      </a:lnTo>
                      <a:lnTo>
                        <a:pt x="40" y="110"/>
                      </a:lnTo>
                      <a:lnTo>
                        <a:pt x="34" y="105"/>
                      </a:lnTo>
                      <a:lnTo>
                        <a:pt x="30" y="99"/>
                      </a:lnTo>
                      <a:lnTo>
                        <a:pt x="33" y="94"/>
                      </a:lnTo>
                      <a:lnTo>
                        <a:pt x="40" y="94"/>
                      </a:lnTo>
                      <a:lnTo>
                        <a:pt x="43" y="89"/>
                      </a:lnTo>
                      <a:lnTo>
                        <a:pt x="43" y="73"/>
                      </a:lnTo>
                      <a:lnTo>
                        <a:pt x="66" y="68"/>
                      </a:lnTo>
                      <a:lnTo>
                        <a:pt x="137" y="65"/>
                      </a:lnTo>
                      <a:lnTo>
                        <a:pt x="135" y="63"/>
                      </a:lnTo>
                      <a:lnTo>
                        <a:pt x="132" y="43"/>
                      </a:lnTo>
                      <a:lnTo>
                        <a:pt x="131" y="20"/>
                      </a:lnTo>
                      <a:lnTo>
                        <a:pt x="137" y="5"/>
                      </a:lnTo>
                      <a:lnTo>
                        <a:pt x="151" y="2"/>
                      </a:lnTo>
                      <a:lnTo>
                        <a:pt x="165" y="4"/>
                      </a:lnTo>
                      <a:lnTo>
                        <a:pt x="185" y="0"/>
                      </a:lnTo>
                      <a:lnTo>
                        <a:pt x="201" y="4"/>
                      </a:lnTo>
                      <a:lnTo>
                        <a:pt x="237" y="5"/>
                      </a:lnTo>
                      <a:lnTo>
                        <a:pt x="245" y="8"/>
                      </a:lnTo>
                      <a:lnTo>
                        <a:pt x="239" y="22"/>
                      </a:lnTo>
                      <a:lnTo>
                        <a:pt x="238" y="41"/>
                      </a:lnTo>
                      <a:lnTo>
                        <a:pt x="239" y="59"/>
                      </a:lnTo>
                      <a:lnTo>
                        <a:pt x="248" y="64"/>
                      </a:lnTo>
                      <a:lnTo>
                        <a:pt x="264" y="41"/>
                      </a:lnTo>
                      <a:lnTo>
                        <a:pt x="293" y="48"/>
                      </a:lnTo>
                      <a:lnTo>
                        <a:pt x="303" y="61"/>
                      </a:lnTo>
                      <a:lnTo>
                        <a:pt x="304" y="81"/>
                      </a:lnTo>
                      <a:lnTo>
                        <a:pt x="286" y="111"/>
                      </a:lnTo>
                      <a:lnTo>
                        <a:pt x="285" y="128"/>
                      </a:lnTo>
                      <a:lnTo>
                        <a:pt x="289" y="142"/>
                      </a:lnTo>
                      <a:lnTo>
                        <a:pt x="300" y="170"/>
                      </a:lnTo>
                      <a:lnTo>
                        <a:pt x="299" y="186"/>
                      </a:lnTo>
                      <a:lnTo>
                        <a:pt x="296" y="199"/>
                      </a:lnTo>
                      <a:lnTo>
                        <a:pt x="293" y="236"/>
                      </a:lnTo>
                      <a:lnTo>
                        <a:pt x="288" y="253"/>
                      </a:lnTo>
                      <a:lnTo>
                        <a:pt x="272" y="258"/>
                      </a:lnTo>
                      <a:lnTo>
                        <a:pt x="254" y="242"/>
                      </a:lnTo>
                      <a:lnTo>
                        <a:pt x="229" y="245"/>
                      </a:lnTo>
                      <a:lnTo>
                        <a:pt x="219" y="234"/>
                      </a:lnTo>
                      <a:lnTo>
                        <a:pt x="212" y="229"/>
                      </a:lnTo>
                      <a:lnTo>
                        <a:pt x="201" y="237"/>
                      </a:lnTo>
                      <a:lnTo>
                        <a:pt x="192" y="248"/>
                      </a:lnTo>
                      <a:lnTo>
                        <a:pt x="169" y="257"/>
                      </a:lnTo>
                      <a:lnTo>
                        <a:pt x="159" y="266"/>
                      </a:lnTo>
                      <a:lnTo>
                        <a:pt x="154" y="274"/>
                      </a:lnTo>
                      <a:lnTo>
                        <a:pt x="153" y="287"/>
                      </a:lnTo>
                      <a:lnTo>
                        <a:pt x="158" y="299"/>
                      </a:lnTo>
                      <a:lnTo>
                        <a:pt x="160" y="314"/>
                      </a:lnTo>
                      <a:lnTo>
                        <a:pt x="158" y="318"/>
                      </a:lnTo>
                      <a:lnTo>
                        <a:pt x="146" y="318"/>
                      </a:lnTo>
                      <a:lnTo>
                        <a:pt x="135" y="321"/>
                      </a:lnTo>
                      <a:lnTo>
                        <a:pt x="129" y="328"/>
                      </a:lnTo>
                      <a:lnTo>
                        <a:pt x="127" y="34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9" name="Freeform 37"/>
                <p:cNvSpPr>
                  <a:spLocks noChangeAspect="1"/>
                </p:cNvSpPr>
                <p:nvPr/>
              </p:nvSpPr>
              <p:spPr bwMode="gray">
                <a:xfrm>
                  <a:off x="4466431" y="3449984"/>
                  <a:ext cx="53975" cy="14288"/>
                </a:xfrm>
                <a:custGeom>
                  <a:avLst/>
                  <a:gdLst/>
                  <a:ahLst/>
                  <a:cxnLst>
                    <a:cxn ang="0">
                      <a:pos x="4" y="44"/>
                    </a:cxn>
                    <a:cxn ang="0">
                      <a:pos x="8" y="38"/>
                    </a:cxn>
                    <a:cxn ang="0">
                      <a:pos x="47" y="34"/>
                    </a:cxn>
                    <a:cxn ang="0">
                      <a:pos x="55" y="34"/>
                    </a:cxn>
                    <a:cxn ang="0">
                      <a:pos x="56" y="34"/>
                    </a:cxn>
                    <a:cxn ang="0">
                      <a:pos x="59" y="27"/>
                    </a:cxn>
                    <a:cxn ang="0">
                      <a:pos x="64" y="26"/>
                    </a:cxn>
                    <a:cxn ang="0">
                      <a:pos x="67" y="27"/>
                    </a:cxn>
                    <a:cxn ang="0">
                      <a:pos x="80" y="26"/>
                    </a:cxn>
                    <a:cxn ang="0">
                      <a:pos x="88" y="22"/>
                    </a:cxn>
                    <a:cxn ang="0">
                      <a:pos x="92" y="17"/>
                    </a:cxn>
                    <a:cxn ang="0">
                      <a:pos x="94" y="16"/>
                    </a:cxn>
                    <a:cxn ang="0">
                      <a:pos x="101" y="17"/>
                    </a:cxn>
                    <a:cxn ang="0">
                      <a:pos x="104" y="21"/>
                    </a:cxn>
                    <a:cxn ang="0">
                      <a:pos x="112" y="23"/>
                    </a:cxn>
                    <a:cxn ang="0">
                      <a:pos x="120" y="28"/>
                    </a:cxn>
                    <a:cxn ang="0">
                      <a:pos x="128" y="29"/>
                    </a:cxn>
                    <a:cxn ang="0">
                      <a:pos x="136" y="33"/>
                    </a:cxn>
                    <a:cxn ang="0">
                      <a:pos x="144" y="33"/>
                    </a:cxn>
                    <a:cxn ang="0">
                      <a:pos x="146" y="34"/>
                    </a:cxn>
                    <a:cxn ang="0">
                      <a:pos x="152" y="31"/>
                    </a:cxn>
                    <a:cxn ang="0">
                      <a:pos x="164" y="28"/>
                    </a:cxn>
                    <a:cxn ang="0">
                      <a:pos x="168" y="24"/>
                    </a:cxn>
                    <a:cxn ang="0">
                      <a:pos x="168" y="21"/>
                    </a:cxn>
                    <a:cxn ang="0">
                      <a:pos x="168" y="16"/>
                    </a:cxn>
                    <a:cxn ang="0">
                      <a:pos x="167" y="16"/>
                    </a:cxn>
                    <a:cxn ang="0">
                      <a:pos x="164" y="16"/>
                    </a:cxn>
                    <a:cxn ang="0">
                      <a:pos x="161" y="15"/>
                    </a:cxn>
                    <a:cxn ang="0">
                      <a:pos x="156" y="15"/>
                    </a:cxn>
                    <a:cxn ang="0">
                      <a:pos x="152" y="16"/>
                    </a:cxn>
                    <a:cxn ang="0">
                      <a:pos x="141" y="21"/>
                    </a:cxn>
                    <a:cxn ang="0">
                      <a:pos x="136" y="20"/>
                    </a:cxn>
                    <a:cxn ang="0">
                      <a:pos x="130" y="17"/>
                    </a:cxn>
                    <a:cxn ang="0">
                      <a:pos x="126" y="11"/>
                    </a:cxn>
                    <a:cxn ang="0">
                      <a:pos x="125" y="10"/>
                    </a:cxn>
                    <a:cxn ang="0">
                      <a:pos x="113" y="10"/>
                    </a:cxn>
                    <a:cxn ang="0">
                      <a:pos x="107" y="2"/>
                    </a:cxn>
                    <a:cxn ang="0">
                      <a:pos x="101" y="1"/>
                    </a:cxn>
                    <a:cxn ang="0">
                      <a:pos x="98" y="0"/>
                    </a:cxn>
                    <a:cxn ang="0">
                      <a:pos x="92" y="1"/>
                    </a:cxn>
                    <a:cxn ang="0">
                      <a:pos x="87" y="4"/>
                    </a:cxn>
                    <a:cxn ang="0">
                      <a:pos x="81" y="2"/>
                    </a:cxn>
                    <a:cxn ang="0">
                      <a:pos x="76" y="7"/>
                    </a:cxn>
                    <a:cxn ang="0">
                      <a:pos x="72" y="13"/>
                    </a:cxn>
                    <a:cxn ang="0">
                      <a:pos x="16" y="13"/>
                    </a:cxn>
                    <a:cxn ang="0">
                      <a:pos x="15" y="13"/>
                    </a:cxn>
                    <a:cxn ang="0">
                      <a:pos x="13" y="17"/>
                    </a:cxn>
                    <a:cxn ang="0">
                      <a:pos x="15" y="21"/>
                    </a:cxn>
                    <a:cxn ang="0">
                      <a:pos x="8" y="20"/>
                    </a:cxn>
                    <a:cxn ang="0">
                      <a:pos x="6" y="21"/>
                    </a:cxn>
                    <a:cxn ang="0">
                      <a:pos x="4" y="26"/>
                    </a:cxn>
                    <a:cxn ang="0">
                      <a:pos x="1" y="28"/>
                    </a:cxn>
                    <a:cxn ang="0">
                      <a:pos x="0" y="34"/>
                    </a:cxn>
                    <a:cxn ang="0">
                      <a:pos x="1" y="44"/>
                    </a:cxn>
                    <a:cxn ang="0">
                      <a:pos x="2" y="45"/>
                    </a:cxn>
                    <a:cxn ang="0">
                      <a:pos x="4" y="44"/>
                    </a:cxn>
                  </a:cxnLst>
                  <a:rect l="0" t="0" r="r" b="b"/>
                  <a:pathLst>
                    <a:path w="168" h="45">
                      <a:moveTo>
                        <a:pt x="4" y="44"/>
                      </a:moveTo>
                      <a:lnTo>
                        <a:pt x="8" y="38"/>
                      </a:lnTo>
                      <a:lnTo>
                        <a:pt x="47" y="34"/>
                      </a:lnTo>
                      <a:lnTo>
                        <a:pt x="55" y="34"/>
                      </a:lnTo>
                      <a:lnTo>
                        <a:pt x="56" y="34"/>
                      </a:lnTo>
                      <a:lnTo>
                        <a:pt x="59" y="27"/>
                      </a:lnTo>
                      <a:lnTo>
                        <a:pt x="64" y="26"/>
                      </a:lnTo>
                      <a:lnTo>
                        <a:pt x="67" y="27"/>
                      </a:lnTo>
                      <a:lnTo>
                        <a:pt x="80" y="26"/>
                      </a:lnTo>
                      <a:lnTo>
                        <a:pt x="88" y="22"/>
                      </a:lnTo>
                      <a:lnTo>
                        <a:pt x="92" y="17"/>
                      </a:lnTo>
                      <a:lnTo>
                        <a:pt x="94" y="16"/>
                      </a:lnTo>
                      <a:lnTo>
                        <a:pt x="101" y="17"/>
                      </a:lnTo>
                      <a:lnTo>
                        <a:pt x="104" y="21"/>
                      </a:lnTo>
                      <a:lnTo>
                        <a:pt x="112" y="23"/>
                      </a:lnTo>
                      <a:lnTo>
                        <a:pt x="120" y="28"/>
                      </a:lnTo>
                      <a:lnTo>
                        <a:pt x="128" y="29"/>
                      </a:lnTo>
                      <a:lnTo>
                        <a:pt x="136" y="33"/>
                      </a:lnTo>
                      <a:lnTo>
                        <a:pt x="144" y="33"/>
                      </a:lnTo>
                      <a:lnTo>
                        <a:pt x="146" y="34"/>
                      </a:lnTo>
                      <a:lnTo>
                        <a:pt x="152" y="31"/>
                      </a:lnTo>
                      <a:lnTo>
                        <a:pt x="164" y="28"/>
                      </a:lnTo>
                      <a:lnTo>
                        <a:pt x="168" y="24"/>
                      </a:lnTo>
                      <a:lnTo>
                        <a:pt x="168" y="21"/>
                      </a:lnTo>
                      <a:lnTo>
                        <a:pt x="168" y="16"/>
                      </a:lnTo>
                      <a:lnTo>
                        <a:pt x="167" y="16"/>
                      </a:lnTo>
                      <a:lnTo>
                        <a:pt x="164" y="16"/>
                      </a:lnTo>
                      <a:lnTo>
                        <a:pt x="161" y="15"/>
                      </a:lnTo>
                      <a:lnTo>
                        <a:pt x="156" y="15"/>
                      </a:lnTo>
                      <a:lnTo>
                        <a:pt x="152" y="16"/>
                      </a:lnTo>
                      <a:lnTo>
                        <a:pt x="141" y="21"/>
                      </a:lnTo>
                      <a:lnTo>
                        <a:pt x="136" y="20"/>
                      </a:lnTo>
                      <a:lnTo>
                        <a:pt x="130" y="17"/>
                      </a:lnTo>
                      <a:lnTo>
                        <a:pt x="126" y="11"/>
                      </a:lnTo>
                      <a:lnTo>
                        <a:pt x="125" y="10"/>
                      </a:lnTo>
                      <a:lnTo>
                        <a:pt x="113" y="10"/>
                      </a:lnTo>
                      <a:lnTo>
                        <a:pt x="107" y="2"/>
                      </a:lnTo>
                      <a:lnTo>
                        <a:pt x="101" y="1"/>
                      </a:lnTo>
                      <a:lnTo>
                        <a:pt x="98" y="0"/>
                      </a:lnTo>
                      <a:lnTo>
                        <a:pt x="92" y="1"/>
                      </a:lnTo>
                      <a:lnTo>
                        <a:pt x="87" y="4"/>
                      </a:lnTo>
                      <a:lnTo>
                        <a:pt x="81" y="2"/>
                      </a:lnTo>
                      <a:lnTo>
                        <a:pt x="76" y="7"/>
                      </a:lnTo>
                      <a:lnTo>
                        <a:pt x="72" y="13"/>
                      </a:lnTo>
                      <a:lnTo>
                        <a:pt x="16" y="13"/>
                      </a:lnTo>
                      <a:lnTo>
                        <a:pt x="15" y="13"/>
                      </a:lnTo>
                      <a:lnTo>
                        <a:pt x="13" y="17"/>
                      </a:lnTo>
                      <a:lnTo>
                        <a:pt x="15" y="21"/>
                      </a:lnTo>
                      <a:lnTo>
                        <a:pt x="8" y="20"/>
                      </a:lnTo>
                      <a:lnTo>
                        <a:pt x="6" y="21"/>
                      </a:lnTo>
                      <a:lnTo>
                        <a:pt x="4" y="26"/>
                      </a:lnTo>
                      <a:lnTo>
                        <a:pt x="1" y="28"/>
                      </a:lnTo>
                      <a:lnTo>
                        <a:pt x="0" y="34"/>
                      </a:lnTo>
                      <a:lnTo>
                        <a:pt x="1" y="44"/>
                      </a:lnTo>
                      <a:lnTo>
                        <a:pt x="2" y="45"/>
                      </a:lnTo>
                      <a:lnTo>
                        <a:pt x="4" y="4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0" name="Freeform 38"/>
                <p:cNvSpPr>
                  <a:spLocks noChangeAspect="1"/>
                </p:cNvSpPr>
                <p:nvPr/>
              </p:nvSpPr>
              <p:spPr bwMode="gray">
                <a:xfrm>
                  <a:off x="4468018" y="3470622"/>
                  <a:ext cx="55563" cy="30163"/>
                </a:xfrm>
                <a:custGeom>
                  <a:avLst/>
                  <a:gdLst/>
                  <a:ahLst/>
                  <a:cxnLst>
                    <a:cxn ang="0">
                      <a:pos x="169" y="0"/>
                    </a:cxn>
                    <a:cxn ang="0">
                      <a:pos x="169" y="7"/>
                    </a:cxn>
                    <a:cxn ang="0">
                      <a:pos x="173" y="14"/>
                    </a:cxn>
                    <a:cxn ang="0">
                      <a:pos x="173" y="18"/>
                    </a:cxn>
                    <a:cxn ang="0">
                      <a:pos x="170" y="24"/>
                    </a:cxn>
                    <a:cxn ang="0">
                      <a:pos x="168" y="25"/>
                    </a:cxn>
                    <a:cxn ang="0">
                      <a:pos x="162" y="25"/>
                    </a:cxn>
                    <a:cxn ang="0">
                      <a:pos x="160" y="27"/>
                    </a:cxn>
                    <a:cxn ang="0">
                      <a:pos x="158" y="30"/>
                    </a:cxn>
                    <a:cxn ang="0">
                      <a:pos x="164" y="34"/>
                    </a:cxn>
                    <a:cxn ang="0">
                      <a:pos x="167" y="39"/>
                    </a:cxn>
                    <a:cxn ang="0">
                      <a:pos x="168" y="57"/>
                    </a:cxn>
                    <a:cxn ang="0">
                      <a:pos x="162" y="57"/>
                    </a:cxn>
                    <a:cxn ang="0">
                      <a:pos x="158" y="60"/>
                    </a:cxn>
                    <a:cxn ang="0">
                      <a:pos x="138" y="60"/>
                    </a:cxn>
                    <a:cxn ang="0">
                      <a:pos x="121" y="67"/>
                    </a:cxn>
                    <a:cxn ang="0">
                      <a:pos x="114" y="73"/>
                    </a:cxn>
                    <a:cxn ang="0">
                      <a:pos x="110" y="81"/>
                    </a:cxn>
                    <a:cxn ang="0">
                      <a:pos x="106" y="89"/>
                    </a:cxn>
                    <a:cxn ang="0">
                      <a:pos x="104" y="93"/>
                    </a:cxn>
                    <a:cxn ang="0">
                      <a:pos x="99" y="97"/>
                    </a:cxn>
                    <a:cxn ang="0">
                      <a:pos x="93" y="99"/>
                    </a:cxn>
                    <a:cxn ang="0">
                      <a:pos x="93" y="95"/>
                    </a:cxn>
                    <a:cxn ang="0">
                      <a:pos x="94" y="93"/>
                    </a:cxn>
                    <a:cxn ang="0">
                      <a:pos x="86" y="94"/>
                    </a:cxn>
                    <a:cxn ang="0">
                      <a:pos x="81" y="93"/>
                    </a:cxn>
                    <a:cxn ang="0">
                      <a:pos x="76" y="87"/>
                    </a:cxn>
                    <a:cxn ang="0">
                      <a:pos x="74" y="79"/>
                    </a:cxn>
                    <a:cxn ang="0">
                      <a:pos x="77" y="70"/>
                    </a:cxn>
                    <a:cxn ang="0">
                      <a:pos x="72" y="58"/>
                    </a:cxn>
                    <a:cxn ang="0">
                      <a:pos x="79" y="54"/>
                    </a:cxn>
                    <a:cxn ang="0">
                      <a:pos x="84" y="51"/>
                    </a:cxn>
                    <a:cxn ang="0">
                      <a:pos x="103" y="50"/>
                    </a:cxn>
                    <a:cxn ang="0">
                      <a:pos x="104" y="45"/>
                    </a:cxn>
                    <a:cxn ang="0">
                      <a:pos x="81" y="47"/>
                    </a:cxn>
                    <a:cxn ang="0">
                      <a:pos x="72" y="50"/>
                    </a:cxn>
                    <a:cxn ang="0">
                      <a:pos x="59" y="57"/>
                    </a:cxn>
                    <a:cxn ang="0">
                      <a:pos x="51" y="58"/>
                    </a:cxn>
                    <a:cxn ang="0">
                      <a:pos x="47" y="57"/>
                    </a:cxn>
                    <a:cxn ang="0">
                      <a:pos x="46" y="49"/>
                    </a:cxn>
                    <a:cxn ang="0">
                      <a:pos x="40" y="50"/>
                    </a:cxn>
                    <a:cxn ang="0">
                      <a:pos x="30" y="47"/>
                    </a:cxn>
                    <a:cxn ang="0">
                      <a:pos x="27" y="43"/>
                    </a:cxn>
                    <a:cxn ang="0">
                      <a:pos x="25" y="34"/>
                    </a:cxn>
                    <a:cxn ang="0">
                      <a:pos x="4" y="28"/>
                    </a:cxn>
                    <a:cxn ang="0">
                      <a:pos x="0" y="20"/>
                    </a:cxn>
                    <a:cxn ang="0">
                      <a:pos x="2" y="17"/>
                    </a:cxn>
                    <a:cxn ang="0">
                      <a:pos x="3" y="19"/>
                    </a:cxn>
                    <a:cxn ang="0">
                      <a:pos x="7" y="20"/>
                    </a:cxn>
                    <a:cxn ang="0">
                      <a:pos x="14" y="20"/>
                    </a:cxn>
                    <a:cxn ang="0">
                      <a:pos x="25" y="15"/>
                    </a:cxn>
                    <a:cxn ang="0">
                      <a:pos x="29" y="13"/>
                    </a:cxn>
                    <a:cxn ang="0">
                      <a:pos x="59" y="14"/>
                    </a:cxn>
                    <a:cxn ang="0">
                      <a:pos x="68" y="12"/>
                    </a:cxn>
                    <a:cxn ang="0">
                      <a:pos x="79" y="7"/>
                    </a:cxn>
                    <a:cxn ang="0">
                      <a:pos x="92" y="1"/>
                    </a:cxn>
                    <a:cxn ang="0">
                      <a:pos x="116" y="1"/>
                    </a:cxn>
                    <a:cxn ang="0">
                      <a:pos x="119" y="0"/>
                    </a:cxn>
                    <a:cxn ang="0">
                      <a:pos x="169" y="0"/>
                    </a:cxn>
                  </a:cxnLst>
                  <a:rect l="0" t="0" r="r" b="b"/>
                  <a:pathLst>
                    <a:path w="173" h="99">
                      <a:moveTo>
                        <a:pt x="169" y="0"/>
                      </a:moveTo>
                      <a:lnTo>
                        <a:pt x="169" y="7"/>
                      </a:lnTo>
                      <a:lnTo>
                        <a:pt x="173" y="14"/>
                      </a:lnTo>
                      <a:lnTo>
                        <a:pt x="173" y="18"/>
                      </a:lnTo>
                      <a:lnTo>
                        <a:pt x="170" y="24"/>
                      </a:lnTo>
                      <a:lnTo>
                        <a:pt x="168" y="25"/>
                      </a:lnTo>
                      <a:lnTo>
                        <a:pt x="162" y="25"/>
                      </a:lnTo>
                      <a:lnTo>
                        <a:pt x="160" y="27"/>
                      </a:lnTo>
                      <a:lnTo>
                        <a:pt x="158" y="30"/>
                      </a:lnTo>
                      <a:lnTo>
                        <a:pt x="164" y="34"/>
                      </a:lnTo>
                      <a:lnTo>
                        <a:pt x="167" y="39"/>
                      </a:lnTo>
                      <a:lnTo>
                        <a:pt x="168" y="57"/>
                      </a:lnTo>
                      <a:lnTo>
                        <a:pt x="162" y="57"/>
                      </a:lnTo>
                      <a:lnTo>
                        <a:pt x="158" y="60"/>
                      </a:lnTo>
                      <a:lnTo>
                        <a:pt x="138" y="60"/>
                      </a:lnTo>
                      <a:lnTo>
                        <a:pt x="121" y="67"/>
                      </a:lnTo>
                      <a:lnTo>
                        <a:pt x="114" y="73"/>
                      </a:lnTo>
                      <a:lnTo>
                        <a:pt x="110" y="81"/>
                      </a:lnTo>
                      <a:lnTo>
                        <a:pt x="106" y="89"/>
                      </a:lnTo>
                      <a:lnTo>
                        <a:pt x="104" y="93"/>
                      </a:lnTo>
                      <a:lnTo>
                        <a:pt x="99" y="97"/>
                      </a:lnTo>
                      <a:lnTo>
                        <a:pt x="93" y="99"/>
                      </a:lnTo>
                      <a:lnTo>
                        <a:pt x="93" y="95"/>
                      </a:lnTo>
                      <a:lnTo>
                        <a:pt x="94" y="93"/>
                      </a:lnTo>
                      <a:lnTo>
                        <a:pt x="86" y="94"/>
                      </a:lnTo>
                      <a:lnTo>
                        <a:pt x="81" y="93"/>
                      </a:lnTo>
                      <a:lnTo>
                        <a:pt x="76" y="87"/>
                      </a:lnTo>
                      <a:lnTo>
                        <a:pt x="74" y="79"/>
                      </a:lnTo>
                      <a:lnTo>
                        <a:pt x="77" y="70"/>
                      </a:lnTo>
                      <a:lnTo>
                        <a:pt x="72" y="58"/>
                      </a:lnTo>
                      <a:lnTo>
                        <a:pt x="79" y="54"/>
                      </a:lnTo>
                      <a:lnTo>
                        <a:pt x="84" y="51"/>
                      </a:lnTo>
                      <a:lnTo>
                        <a:pt x="103" y="50"/>
                      </a:lnTo>
                      <a:lnTo>
                        <a:pt x="104" y="45"/>
                      </a:lnTo>
                      <a:lnTo>
                        <a:pt x="81" y="47"/>
                      </a:lnTo>
                      <a:lnTo>
                        <a:pt x="72" y="50"/>
                      </a:lnTo>
                      <a:lnTo>
                        <a:pt x="59" y="57"/>
                      </a:lnTo>
                      <a:lnTo>
                        <a:pt x="51" y="58"/>
                      </a:lnTo>
                      <a:lnTo>
                        <a:pt x="47" y="57"/>
                      </a:lnTo>
                      <a:lnTo>
                        <a:pt x="46" y="49"/>
                      </a:lnTo>
                      <a:lnTo>
                        <a:pt x="40" y="50"/>
                      </a:lnTo>
                      <a:lnTo>
                        <a:pt x="30" y="47"/>
                      </a:lnTo>
                      <a:lnTo>
                        <a:pt x="27" y="43"/>
                      </a:lnTo>
                      <a:lnTo>
                        <a:pt x="25" y="34"/>
                      </a:lnTo>
                      <a:lnTo>
                        <a:pt x="4" y="28"/>
                      </a:lnTo>
                      <a:lnTo>
                        <a:pt x="0" y="20"/>
                      </a:lnTo>
                      <a:lnTo>
                        <a:pt x="2" y="17"/>
                      </a:lnTo>
                      <a:lnTo>
                        <a:pt x="3" y="19"/>
                      </a:lnTo>
                      <a:lnTo>
                        <a:pt x="7" y="20"/>
                      </a:lnTo>
                      <a:lnTo>
                        <a:pt x="14" y="20"/>
                      </a:lnTo>
                      <a:lnTo>
                        <a:pt x="25" y="15"/>
                      </a:lnTo>
                      <a:lnTo>
                        <a:pt x="29" y="13"/>
                      </a:lnTo>
                      <a:lnTo>
                        <a:pt x="59" y="14"/>
                      </a:lnTo>
                      <a:lnTo>
                        <a:pt x="68" y="12"/>
                      </a:lnTo>
                      <a:lnTo>
                        <a:pt x="79" y="7"/>
                      </a:lnTo>
                      <a:lnTo>
                        <a:pt x="92" y="1"/>
                      </a:lnTo>
                      <a:lnTo>
                        <a:pt x="116" y="1"/>
                      </a:lnTo>
                      <a:lnTo>
                        <a:pt x="119" y="0"/>
                      </a:lnTo>
                      <a:lnTo>
                        <a:pt x="16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1" name="Freeform 39"/>
                <p:cNvSpPr>
                  <a:spLocks noChangeAspect="1"/>
                </p:cNvSpPr>
                <p:nvPr/>
              </p:nvSpPr>
              <p:spPr bwMode="gray">
                <a:xfrm>
                  <a:off x="4560093" y="3543647"/>
                  <a:ext cx="71438" cy="73025"/>
                </a:xfrm>
                <a:custGeom>
                  <a:avLst/>
                  <a:gdLst/>
                  <a:ahLst/>
                  <a:cxnLst>
                    <a:cxn ang="0">
                      <a:pos x="4" y="86"/>
                    </a:cxn>
                    <a:cxn ang="0">
                      <a:pos x="10" y="77"/>
                    </a:cxn>
                    <a:cxn ang="0">
                      <a:pos x="13" y="71"/>
                    </a:cxn>
                    <a:cxn ang="0">
                      <a:pos x="19" y="68"/>
                    </a:cxn>
                    <a:cxn ang="0">
                      <a:pos x="31" y="57"/>
                    </a:cxn>
                    <a:cxn ang="0">
                      <a:pos x="41" y="49"/>
                    </a:cxn>
                    <a:cxn ang="0">
                      <a:pos x="47" y="44"/>
                    </a:cxn>
                    <a:cxn ang="0">
                      <a:pos x="51" y="27"/>
                    </a:cxn>
                    <a:cxn ang="0">
                      <a:pos x="58" y="19"/>
                    </a:cxn>
                    <a:cxn ang="0">
                      <a:pos x="68" y="17"/>
                    </a:cxn>
                    <a:cxn ang="0">
                      <a:pos x="65" y="8"/>
                    </a:cxn>
                    <a:cxn ang="0">
                      <a:pos x="71" y="2"/>
                    </a:cxn>
                    <a:cxn ang="0">
                      <a:pos x="79" y="1"/>
                    </a:cxn>
                    <a:cxn ang="0">
                      <a:pos x="86" y="6"/>
                    </a:cxn>
                    <a:cxn ang="0">
                      <a:pos x="97" y="1"/>
                    </a:cxn>
                    <a:cxn ang="0">
                      <a:pos x="100" y="3"/>
                    </a:cxn>
                    <a:cxn ang="0">
                      <a:pos x="110" y="12"/>
                    </a:cxn>
                    <a:cxn ang="0">
                      <a:pos x="114" y="25"/>
                    </a:cxn>
                    <a:cxn ang="0">
                      <a:pos x="118" y="41"/>
                    </a:cxn>
                    <a:cxn ang="0">
                      <a:pos x="114" y="60"/>
                    </a:cxn>
                    <a:cxn ang="0">
                      <a:pos x="110" y="65"/>
                    </a:cxn>
                    <a:cxn ang="0">
                      <a:pos x="116" y="66"/>
                    </a:cxn>
                    <a:cxn ang="0">
                      <a:pos x="122" y="64"/>
                    </a:cxn>
                    <a:cxn ang="0">
                      <a:pos x="132" y="75"/>
                    </a:cxn>
                    <a:cxn ang="0">
                      <a:pos x="139" y="71"/>
                    </a:cxn>
                    <a:cxn ang="0">
                      <a:pos x="148" y="66"/>
                    </a:cxn>
                    <a:cxn ang="0">
                      <a:pos x="153" y="51"/>
                    </a:cxn>
                    <a:cxn ang="0">
                      <a:pos x="162" y="50"/>
                    </a:cxn>
                    <a:cxn ang="0">
                      <a:pos x="167" y="61"/>
                    </a:cxn>
                    <a:cxn ang="0">
                      <a:pos x="171" y="71"/>
                    </a:cxn>
                    <a:cxn ang="0">
                      <a:pos x="173" y="76"/>
                    </a:cxn>
                    <a:cxn ang="0">
                      <a:pos x="175" y="95"/>
                    </a:cxn>
                    <a:cxn ang="0">
                      <a:pos x="165" y="105"/>
                    </a:cxn>
                    <a:cxn ang="0">
                      <a:pos x="161" y="113"/>
                    </a:cxn>
                    <a:cxn ang="0">
                      <a:pos x="165" y="115"/>
                    </a:cxn>
                    <a:cxn ang="0">
                      <a:pos x="170" y="116"/>
                    </a:cxn>
                    <a:cxn ang="0">
                      <a:pos x="176" y="118"/>
                    </a:cxn>
                    <a:cxn ang="0">
                      <a:pos x="193" y="123"/>
                    </a:cxn>
                    <a:cxn ang="0">
                      <a:pos x="199" y="130"/>
                    </a:cxn>
                    <a:cxn ang="0">
                      <a:pos x="202" y="135"/>
                    </a:cxn>
                    <a:cxn ang="0">
                      <a:pos x="207" y="143"/>
                    </a:cxn>
                    <a:cxn ang="0">
                      <a:pos x="218" y="150"/>
                    </a:cxn>
                    <a:cxn ang="0">
                      <a:pos x="224" y="153"/>
                    </a:cxn>
                    <a:cxn ang="0">
                      <a:pos x="227" y="164"/>
                    </a:cxn>
                    <a:cxn ang="0">
                      <a:pos x="227" y="177"/>
                    </a:cxn>
                    <a:cxn ang="0">
                      <a:pos x="223" y="178"/>
                    </a:cxn>
                    <a:cxn ang="0">
                      <a:pos x="221" y="189"/>
                    </a:cxn>
                    <a:cxn ang="0">
                      <a:pos x="218" y="191"/>
                    </a:cxn>
                    <a:cxn ang="0">
                      <a:pos x="216" y="201"/>
                    </a:cxn>
                    <a:cxn ang="0">
                      <a:pos x="196" y="224"/>
                    </a:cxn>
                    <a:cxn ang="0">
                      <a:pos x="186" y="217"/>
                    </a:cxn>
                    <a:cxn ang="0">
                      <a:pos x="169" y="215"/>
                    </a:cxn>
                    <a:cxn ang="0">
                      <a:pos x="154" y="206"/>
                    </a:cxn>
                    <a:cxn ang="0">
                      <a:pos x="133" y="193"/>
                    </a:cxn>
                    <a:cxn ang="0">
                      <a:pos x="105" y="169"/>
                    </a:cxn>
                    <a:cxn ang="0">
                      <a:pos x="64" y="135"/>
                    </a:cxn>
                    <a:cxn ang="0">
                      <a:pos x="49" y="129"/>
                    </a:cxn>
                    <a:cxn ang="0">
                      <a:pos x="28" y="109"/>
                    </a:cxn>
                    <a:cxn ang="0">
                      <a:pos x="16" y="103"/>
                    </a:cxn>
                    <a:cxn ang="0">
                      <a:pos x="15" y="95"/>
                    </a:cxn>
                    <a:cxn ang="0">
                      <a:pos x="3" y="88"/>
                    </a:cxn>
                    <a:cxn ang="0">
                      <a:pos x="3" y="87"/>
                    </a:cxn>
                  </a:cxnLst>
                  <a:rect l="0" t="0" r="r" b="b"/>
                  <a:pathLst>
                    <a:path w="227" h="228">
                      <a:moveTo>
                        <a:pt x="3" y="86"/>
                      </a:moveTo>
                      <a:lnTo>
                        <a:pt x="4" y="86"/>
                      </a:lnTo>
                      <a:lnTo>
                        <a:pt x="9" y="83"/>
                      </a:lnTo>
                      <a:lnTo>
                        <a:pt x="10" y="77"/>
                      </a:lnTo>
                      <a:lnTo>
                        <a:pt x="13" y="76"/>
                      </a:lnTo>
                      <a:lnTo>
                        <a:pt x="13" y="71"/>
                      </a:lnTo>
                      <a:lnTo>
                        <a:pt x="14" y="68"/>
                      </a:lnTo>
                      <a:lnTo>
                        <a:pt x="19" y="68"/>
                      </a:lnTo>
                      <a:lnTo>
                        <a:pt x="22" y="66"/>
                      </a:lnTo>
                      <a:lnTo>
                        <a:pt x="31" y="57"/>
                      </a:lnTo>
                      <a:lnTo>
                        <a:pt x="37" y="56"/>
                      </a:lnTo>
                      <a:lnTo>
                        <a:pt x="41" y="49"/>
                      </a:lnTo>
                      <a:lnTo>
                        <a:pt x="44" y="49"/>
                      </a:lnTo>
                      <a:lnTo>
                        <a:pt x="47" y="44"/>
                      </a:lnTo>
                      <a:lnTo>
                        <a:pt x="51" y="43"/>
                      </a:lnTo>
                      <a:lnTo>
                        <a:pt x="51" y="27"/>
                      </a:lnTo>
                      <a:lnTo>
                        <a:pt x="53" y="25"/>
                      </a:lnTo>
                      <a:lnTo>
                        <a:pt x="58" y="19"/>
                      </a:lnTo>
                      <a:lnTo>
                        <a:pt x="68" y="18"/>
                      </a:lnTo>
                      <a:lnTo>
                        <a:pt x="68" y="17"/>
                      </a:lnTo>
                      <a:lnTo>
                        <a:pt x="64" y="13"/>
                      </a:lnTo>
                      <a:lnTo>
                        <a:pt x="65" y="8"/>
                      </a:lnTo>
                      <a:lnTo>
                        <a:pt x="69" y="8"/>
                      </a:lnTo>
                      <a:lnTo>
                        <a:pt x="71" y="2"/>
                      </a:lnTo>
                      <a:lnTo>
                        <a:pt x="75" y="0"/>
                      </a:lnTo>
                      <a:lnTo>
                        <a:pt x="79" y="1"/>
                      </a:lnTo>
                      <a:lnTo>
                        <a:pt x="85" y="6"/>
                      </a:lnTo>
                      <a:lnTo>
                        <a:pt x="86" y="6"/>
                      </a:lnTo>
                      <a:lnTo>
                        <a:pt x="89" y="3"/>
                      </a:lnTo>
                      <a:lnTo>
                        <a:pt x="97" y="1"/>
                      </a:lnTo>
                      <a:lnTo>
                        <a:pt x="100" y="2"/>
                      </a:lnTo>
                      <a:lnTo>
                        <a:pt x="100" y="3"/>
                      </a:lnTo>
                      <a:lnTo>
                        <a:pt x="102" y="7"/>
                      </a:lnTo>
                      <a:lnTo>
                        <a:pt x="110" y="12"/>
                      </a:lnTo>
                      <a:lnTo>
                        <a:pt x="110" y="19"/>
                      </a:lnTo>
                      <a:lnTo>
                        <a:pt x="114" y="25"/>
                      </a:lnTo>
                      <a:lnTo>
                        <a:pt x="116" y="39"/>
                      </a:lnTo>
                      <a:lnTo>
                        <a:pt x="118" y="41"/>
                      </a:lnTo>
                      <a:lnTo>
                        <a:pt x="117" y="56"/>
                      </a:lnTo>
                      <a:lnTo>
                        <a:pt x="114" y="60"/>
                      </a:lnTo>
                      <a:lnTo>
                        <a:pt x="111" y="62"/>
                      </a:lnTo>
                      <a:lnTo>
                        <a:pt x="110" y="65"/>
                      </a:lnTo>
                      <a:lnTo>
                        <a:pt x="111" y="66"/>
                      </a:lnTo>
                      <a:lnTo>
                        <a:pt x="116" y="66"/>
                      </a:lnTo>
                      <a:lnTo>
                        <a:pt x="119" y="62"/>
                      </a:lnTo>
                      <a:lnTo>
                        <a:pt x="122" y="64"/>
                      </a:lnTo>
                      <a:lnTo>
                        <a:pt x="127" y="67"/>
                      </a:lnTo>
                      <a:lnTo>
                        <a:pt x="132" y="75"/>
                      </a:lnTo>
                      <a:lnTo>
                        <a:pt x="137" y="73"/>
                      </a:lnTo>
                      <a:lnTo>
                        <a:pt x="139" y="71"/>
                      </a:lnTo>
                      <a:lnTo>
                        <a:pt x="146" y="70"/>
                      </a:lnTo>
                      <a:lnTo>
                        <a:pt x="148" y="66"/>
                      </a:lnTo>
                      <a:lnTo>
                        <a:pt x="153" y="60"/>
                      </a:lnTo>
                      <a:lnTo>
                        <a:pt x="153" y="51"/>
                      </a:lnTo>
                      <a:lnTo>
                        <a:pt x="156" y="49"/>
                      </a:lnTo>
                      <a:lnTo>
                        <a:pt x="162" y="50"/>
                      </a:lnTo>
                      <a:lnTo>
                        <a:pt x="166" y="56"/>
                      </a:lnTo>
                      <a:lnTo>
                        <a:pt x="167" y="61"/>
                      </a:lnTo>
                      <a:lnTo>
                        <a:pt x="169" y="70"/>
                      </a:lnTo>
                      <a:lnTo>
                        <a:pt x="171" y="71"/>
                      </a:lnTo>
                      <a:lnTo>
                        <a:pt x="173" y="75"/>
                      </a:lnTo>
                      <a:lnTo>
                        <a:pt x="173" y="76"/>
                      </a:lnTo>
                      <a:lnTo>
                        <a:pt x="178" y="80"/>
                      </a:lnTo>
                      <a:lnTo>
                        <a:pt x="175" y="95"/>
                      </a:lnTo>
                      <a:lnTo>
                        <a:pt x="173" y="98"/>
                      </a:lnTo>
                      <a:lnTo>
                        <a:pt x="165" y="105"/>
                      </a:lnTo>
                      <a:lnTo>
                        <a:pt x="161" y="111"/>
                      </a:lnTo>
                      <a:lnTo>
                        <a:pt x="161" y="113"/>
                      </a:lnTo>
                      <a:lnTo>
                        <a:pt x="164" y="113"/>
                      </a:lnTo>
                      <a:lnTo>
                        <a:pt x="165" y="115"/>
                      </a:lnTo>
                      <a:lnTo>
                        <a:pt x="169" y="114"/>
                      </a:lnTo>
                      <a:lnTo>
                        <a:pt x="170" y="116"/>
                      </a:lnTo>
                      <a:lnTo>
                        <a:pt x="172" y="118"/>
                      </a:lnTo>
                      <a:lnTo>
                        <a:pt x="176" y="118"/>
                      </a:lnTo>
                      <a:lnTo>
                        <a:pt x="183" y="123"/>
                      </a:lnTo>
                      <a:lnTo>
                        <a:pt x="193" y="123"/>
                      </a:lnTo>
                      <a:lnTo>
                        <a:pt x="196" y="123"/>
                      </a:lnTo>
                      <a:lnTo>
                        <a:pt x="199" y="130"/>
                      </a:lnTo>
                      <a:lnTo>
                        <a:pt x="199" y="134"/>
                      </a:lnTo>
                      <a:lnTo>
                        <a:pt x="202" y="135"/>
                      </a:lnTo>
                      <a:lnTo>
                        <a:pt x="205" y="140"/>
                      </a:lnTo>
                      <a:lnTo>
                        <a:pt x="207" y="143"/>
                      </a:lnTo>
                      <a:lnTo>
                        <a:pt x="213" y="145"/>
                      </a:lnTo>
                      <a:lnTo>
                        <a:pt x="218" y="150"/>
                      </a:lnTo>
                      <a:lnTo>
                        <a:pt x="224" y="148"/>
                      </a:lnTo>
                      <a:lnTo>
                        <a:pt x="224" y="153"/>
                      </a:lnTo>
                      <a:lnTo>
                        <a:pt x="226" y="158"/>
                      </a:lnTo>
                      <a:lnTo>
                        <a:pt x="227" y="164"/>
                      </a:lnTo>
                      <a:lnTo>
                        <a:pt x="225" y="172"/>
                      </a:lnTo>
                      <a:lnTo>
                        <a:pt x="227" y="177"/>
                      </a:lnTo>
                      <a:lnTo>
                        <a:pt x="227" y="178"/>
                      </a:lnTo>
                      <a:lnTo>
                        <a:pt x="223" y="178"/>
                      </a:lnTo>
                      <a:lnTo>
                        <a:pt x="221" y="181"/>
                      </a:lnTo>
                      <a:lnTo>
                        <a:pt x="221" y="189"/>
                      </a:lnTo>
                      <a:lnTo>
                        <a:pt x="218" y="189"/>
                      </a:lnTo>
                      <a:lnTo>
                        <a:pt x="218" y="191"/>
                      </a:lnTo>
                      <a:lnTo>
                        <a:pt x="218" y="196"/>
                      </a:lnTo>
                      <a:lnTo>
                        <a:pt x="216" y="201"/>
                      </a:lnTo>
                      <a:lnTo>
                        <a:pt x="218" y="228"/>
                      </a:lnTo>
                      <a:lnTo>
                        <a:pt x="196" y="224"/>
                      </a:lnTo>
                      <a:lnTo>
                        <a:pt x="189" y="220"/>
                      </a:lnTo>
                      <a:lnTo>
                        <a:pt x="186" y="217"/>
                      </a:lnTo>
                      <a:lnTo>
                        <a:pt x="180" y="217"/>
                      </a:lnTo>
                      <a:lnTo>
                        <a:pt x="169" y="215"/>
                      </a:lnTo>
                      <a:lnTo>
                        <a:pt x="160" y="210"/>
                      </a:lnTo>
                      <a:lnTo>
                        <a:pt x="154" y="206"/>
                      </a:lnTo>
                      <a:lnTo>
                        <a:pt x="144" y="201"/>
                      </a:lnTo>
                      <a:lnTo>
                        <a:pt x="133" y="193"/>
                      </a:lnTo>
                      <a:lnTo>
                        <a:pt x="119" y="188"/>
                      </a:lnTo>
                      <a:lnTo>
                        <a:pt x="105" y="169"/>
                      </a:lnTo>
                      <a:lnTo>
                        <a:pt x="69" y="141"/>
                      </a:lnTo>
                      <a:lnTo>
                        <a:pt x="64" y="135"/>
                      </a:lnTo>
                      <a:lnTo>
                        <a:pt x="59" y="131"/>
                      </a:lnTo>
                      <a:lnTo>
                        <a:pt x="49" y="129"/>
                      </a:lnTo>
                      <a:lnTo>
                        <a:pt x="36" y="123"/>
                      </a:lnTo>
                      <a:lnTo>
                        <a:pt x="28" y="109"/>
                      </a:lnTo>
                      <a:lnTo>
                        <a:pt x="19" y="105"/>
                      </a:lnTo>
                      <a:lnTo>
                        <a:pt x="16" y="103"/>
                      </a:lnTo>
                      <a:lnTo>
                        <a:pt x="16" y="98"/>
                      </a:lnTo>
                      <a:lnTo>
                        <a:pt x="15" y="95"/>
                      </a:lnTo>
                      <a:lnTo>
                        <a:pt x="4" y="92"/>
                      </a:lnTo>
                      <a:lnTo>
                        <a:pt x="3" y="88"/>
                      </a:lnTo>
                      <a:lnTo>
                        <a:pt x="0" y="88"/>
                      </a:lnTo>
                      <a:lnTo>
                        <a:pt x="3" y="87"/>
                      </a:lnTo>
                      <a:lnTo>
                        <a:pt x="3" y="8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2" name="Freeform 40"/>
                <p:cNvSpPr>
                  <a:spLocks noChangeAspect="1"/>
                </p:cNvSpPr>
                <p:nvPr/>
              </p:nvSpPr>
              <p:spPr bwMode="gray">
                <a:xfrm>
                  <a:off x="4806156" y="3449984"/>
                  <a:ext cx="204788" cy="169863"/>
                </a:xfrm>
                <a:custGeom>
                  <a:avLst/>
                  <a:gdLst/>
                  <a:ahLst/>
                  <a:cxnLst>
                    <a:cxn ang="0">
                      <a:pos x="48" y="85"/>
                    </a:cxn>
                    <a:cxn ang="0">
                      <a:pos x="55" y="67"/>
                    </a:cxn>
                    <a:cxn ang="0">
                      <a:pos x="75" y="43"/>
                    </a:cxn>
                    <a:cxn ang="0">
                      <a:pos x="96" y="9"/>
                    </a:cxn>
                    <a:cxn ang="0">
                      <a:pos x="139" y="3"/>
                    </a:cxn>
                    <a:cxn ang="0">
                      <a:pos x="199" y="20"/>
                    </a:cxn>
                    <a:cxn ang="0">
                      <a:pos x="233" y="48"/>
                    </a:cxn>
                    <a:cxn ang="0">
                      <a:pos x="264" y="30"/>
                    </a:cxn>
                    <a:cxn ang="0">
                      <a:pos x="303" y="37"/>
                    </a:cxn>
                    <a:cxn ang="0">
                      <a:pos x="362" y="58"/>
                    </a:cxn>
                    <a:cxn ang="0">
                      <a:pos x="406" y="32"/>
                    </a:cxn>
                    <a:cxn ang="0">
                      <a:pos x="459" y="30"/>
                    </a:cxn>
                    <a:cxn ang="0">
                      <a:pos x="496" y="26"/>
                    </a:cxn>
                    <a:cxn ang="0">
                      <a:pos x="517" y="36"/>
                    </a:cxn>
                    <a:cxn ang="0">
                      <a:pos x="544" y="22"/>
                    </a:cxn>
                    <a:cxn ang="0">
                      <a:pos x="558" y="15"/>
                    </a:cxn>
                    <a:cxn ang="0">
                      <a:pos x="571" y="3"/>
                    </a:cxn>
                    <a:cxn ang="0">
                      <a:pos x="581" y="20"/>
                    </a:cxn>
                    <a:cxn ang="0">
                      <a:pos x="604" y="43"/>
                    </a:cxn>
                    <a:cxn ang="0">
                      <a:pos x="624" y="76"/>
                    </a:cxn>
                    <a:cxn ang="0">
                      <a:pos x="639" y="84"/>
                    </a:cxn>
                    <a:cxn ang="0">
                      <a:pos x="642" y="119"/>
                    </a:cxn>
                    <a:cxn ang="0">
                      <a:pos x="604" y="142"/>
                    </a:cxn>
                    <a:cxn ang="0">
                      <a:pos x="587" y="159"/>
                    </a:cxn>
                    <a:cxn ang="0">
                      <a:pos x="567" y="207"/>
                    </a:cxn>
                    <a:cxn ang="0">
                      <a:pos x="554" y="257"/>
                    </a:cxn>
                    <a:cxn ang="0">
                      <a:pos x="549" y="280"/>
                    </a:cxn>
                    <a:cxn ang="0">
                      <a:pos x="517" y="315"/>
                    </a:cxn>
                    <a:cxn ang="0">
                      <a:pos x="501" y="360"/>
                    </a:cxn>
                    <a:cxn ang="0">
                      <a:pos x="478" y="406"/>
                    </a:cxn>
                    <a:cxn ang="0">
                      <a:pos x="447" y="401"/>
                    </a:cxn>
                    <a:cxn ang="0">
                      <a:pos x="440" y="392"/>
                    </a:cxn>
                    <a:cxn ang="0">
                      <a:pos x="392" y="386"/>
                    </a:cxn>
                    <a:cxn ang="0">
                      <a:pos x="371" y="403"/>
                    </a:cxn>
                    <a:cxn ang="0">
                      <a:pos x="344" y="427"/>
                    </a:cxn>
                    <a:cxn ang="0">
                      <a:pos x="330" y="472"/>
                    </a:cxn>
                    <a:cxn ang="0">
                      <a:pos x="313" y="497"/>
                    </a:cxn>
                    <a:cxn ang="0">
                      <a:pos x="304" y="497"/>
                    </a:cxn>
                    <a:cxn ang="0">
                      <a:pos x="276" y="516"/>
                    </a:cxn>
                    <a:cxn ang="0">
                      <a:pos x="237" y="515"/>
                    </a:cxn>
                    <a:cxn ang="0">
                      <a:pos x="227" y="524"/>
                    </a:cxn>
                    <a:cxn ang="0">
                      <a:pos x="216" y="522"/>
                    </a:cxn>
                    <a:cxn ang="0">
                      <a:pos x="193" y="532"/>
                    </a:cxn>
                    <a:cxn ang="0">
                      <a:pos x="180" y="524"/>
                    </a:cxn>
                    <a:cxn ang="0">
                      <a:pos x="151" y="500"/>
                    </a:cxn>
                    <a:cxn ang="0">
                      <a:pos x="151" y="467"/>
                    </a:cxn>
                    <a:cxn ang="0">
                      <a:pos x="136" y="454"/>
                    </a:cxn>
                    <a:cxn ang="0">
                      <a:pos x="126" y="444"/>
                    </a:cxn>
                    <a:cxn ang="0">
                      <a:pos x="96" y="417"/>
                    </a:cxn>
                    <a:cxn ang="0">
                      <a:pos x="5" y="417"/>
                    </a:cxn>
                    <a:cxn ang="0">
                      <a:pos x="1" y="366"/>
                    </a:cxn>
                    <a:cxn ang="0">
                      <a:pos x="6" y="295"/>
                    </a:cxn>
                    <a:cxn ang="0">
                      <a:pos x="23" y="248"/>
                    </a:cxn>
                    <a:cxn ang="0">
                      <a:pos x="49" y="218"/>
                    </a:cxn>
                    <a:cxn ang="0">
                      <a:pos x="53" y="208"/>
                    </a:cxn>
                    <a:cxn ang="0">
                      <a:pos x="48" y="197"/>
                    </a:cxn>
                    <a:cxn ang="0">
                      <a:pos x="58" y="189"/>
                    </a:cxn>
                    <a:cxn ang="0">
                      <a:pos x="55" y="154"/>
                    </a:cxn>
                    <a:cxn ang="0">
                      <a:pos x="43" y="134"/>
                    </a:cxn>
                  </a:cxnLst>
                  <a:rect l="0" t="0" r="r" b="b"/>
                  <a:pathLst>
                    <a:path w="642" h="532">
                      <a:moveTo>
                        <a:pt x="49" y="117"/>
                      </a:moveTo>
                      <a:lnTo>
                        <a:pt x="50" y="110"/>
                      </a:lnTo>
                      <a:lnTo>
                        <a:pt x="48" y="85"/>
                      </a:lnTo>
                      <a:lnTo>
                        <a:pt x="49" y="76"/>
                      </a:lnTo>
                      <a:lnTo>
                        <a:pt x="51" y="72"/>
                      </a:lnTo>
                      <a:lnTo>
                        <a:pt x="55" y="67"/>
                      </a:lnTo>
                      <a:lnTo>
                        <a:pt x="62" y="63"/>
                      </a:lnTo>
                      <a:lnTo>
                        <a:pt x="67" y="57"/>
                      </a:lnTo>
                      <a:lnTo>
                        <a:pt x="75" y="43"/>
                      </a:lnTo>
                      <a:lnTo>
                        <a:pt x="77" y="25"/>
                      </a:lnTo>
                      <a:lnTo>
                        <a:pt x="78" y="21"/>
                      </a:lnTo>
                      <a:lnTo>
                        <a:pt x="96" y="9"/>
                      </a:lnTo>
                      <a:lnTo>
                        <a:pt x="115" y="4"/>
                      </a:lnTo>
                      <a:lnTo>
                        <a:pt x="133" y="4"/>
                      </a:lnTo>
                      <a:lnTo>
                        <a:pt x="139" y="3"/>
                      </a:lnTo>
                      <a:lnTo>
                        <a:pt x="147" y="0"/>
                      </a:lnTo>
                      <a:lnTo>
                        <a:pt x="162" y="2"/>
                      </a:lnTo>
                      <a:lnTo>
                        <a:pt x="199" y="20"/>
                      </a:lnTo>
                      <a:lnTo>
                        <a:pt x="221" y="41"/>
                      </a:lnTo>
                      <a:lnTo>
                        <a:pt x="228" y="46"/>
                      </a:lnTo>
                      <a:lnTo>
                        <a:pt x="233" y="48"/>
                      </a:lnTo>
                      <a:lnTo>
                        <a:pt x="242" y="48"/>
                      </a:lnTo>
                      <a:lnTo>
                        <a:pt x="248" y="38"/>
                      </a:lnTo>
                      <a:lnTo>
                        <a:pt x="264" y="30"/>
                      </a:lnTo>
                      <a:lnTo>
                        <a:pt x="274" y="27"/>
                      </a:lnTo>
                      <a:lnTo>
                        <a:pt x="286" y="27"/>
                      </a:lnTo>
                      <a:lnTo>
                        <a:pt x="303" y="37"/>
                      </a:lnTo>
                      <a:lnTo>
                        <a:pt x="327" y="52"/>
                      </a:lnTo>
                      <a:lnTo>
                        <a:pt x="339" y="56"/>
                      </a:lnTo>
                      <a:lnTo>
                        <a:pt x="362" y="58"/>
                      </a:lnTo>
                      <a:lnTo>
                        <a:pt x="375" y="57"/>
                      </a:lnTo>
                      <a:lnTo>
                        <a:pt x="389" y="47"/>
                      </a:lnTo>
                      <a:lnTo>
                        <a:pt x="406" y="32"/>
                      </a:lnTo>
                      <a:lnTo>
                        <a:pt x="415" y="27"/>
                      </a:lnTo>
                      <a:lnTo>
                        <a:pt x="441" y="27"/>
                      </a:lnTo>
                      <a:lnTo>
                        <a:pt x="459" y="30"/>
                      </a:lnTo>
                      <a:lnTo>
                        <a:pt x="469" y="26"/>
                      </a:lnTo>
                      <a:lnTo>
                        <a:pt x="489" y="24"/>
                      </a:lnTo>
                      <a:lnTo>
                        <a:pt x="496" y="26"/>
                      </a:lnTo>
                      <a:lnTo>
                        <a:pt x="503" y="30"/>
                      </a:lnTo>
                      <a:lnTo>
                        <a:pt x="511" y="32"/>
                      </a:lnTo>
                      <a:lnTo>
                        <a:pt x="517" y="36"/>
                      </a:lnTo>
                      <a:lnTo>
                        <a:pt x="528" y="36"/>
                      </a:lnTo>
                      <a:lnTo>
                        <a:pt x="534" y="32"/>
                      </a:lnTo>
                      <a:lnTo>
                        <a:pt x="544" y="22"/>
                      </a:lnTo>
                      <a:lnTo>
                        <a:pt x="544" y="21"/>
                      </a:lnTo>
                      <a:lnTo>
                        <a:pt x="550" y="16"/>
                      </a:lnTo>
                      <a:lnTo>
                        <a:pt x="558" y="15"/>
                      </a:lnTo>
                      <a:lnTo>
                        <a:pt x="564" y="15"/>
                      </a:lnTo>
                      <a:lnTo>
                        <a:pt x="570" y="3"/>
                      </a:lnTo>
                      <a:lnTo>
                        <a:pt x="571" y="3"/>
                      </a:lnTo>
                      <a:lnTo>
                        <a:pt x="574" y="0"/>
                      </a:lnTo>
                      <a:lnTo>
                        <a:pt x="577" y="11"/>
                      </a:lnTo>
                      <a:lnTo>
                        <a:pt x="581" y="20"/>
                      </a:lnTo>
                      <a:lnTo>
                        <a:pt x="588" y="30"/>
                      </a:lnTo>
                      <a:lnTo>
                        <a:pt x="599" y="36"/>
                      </a:lnTo>
                      <a:lnTo>
                        <a:pt x="604" y="43"/>
                      </a:lnTo>
                      <a:lnTo>
                        <a:pt x="613" y="65"/>
                      </a:lnTo>
                      <a:lnTo>
                        <a:pt x="623" y="73"/>
                      </a:lnTo>
                      <a:lnTo>
                        <a:pt x="624" y="76"/>
                      </a:lnTo>
                      <a:lnTo>
                        <a:pt x="635" y="80"/>
                      </a:lnTo>
                      <a:lnTo>
                        <a:pt x="636" y="81"/>
                      </a:lnTo>
                      <a:lnTo>
                        <a:pt x="639" y="84"/>
                      </a:lnTo>
                      <a:lnTo>
                        <a:pt x="641" y="89"/>
                      </a:lnTo>
                      <a:lnTo>
                        <a:pt x="640" y="106"/>
                      </a:lnTo>
                      <a:lnTo>
                        <a:pt x="642" y="119"/>
                      </a:lnTo>
                      <a:lnTo>
                        <a:pt x="623" y="132"/>
                      </a:lnTo>
                      <a:lnTo>
                        <a:pt x="620" y="135"/>
                      </a:lnTo>
                      <a:lnTo>
                        <a:pt x="604" y="142"/>
                      </a:lnTo>
                      <a:lnTo>
                        <a:pt x="601" y="143"/>
                      </a:lnTo>
                      <a:lnTo>
                        <a:pt x="592" y="153"/>
                      </a:lnTo>
                      <a:lnTo>
                        <a:pt x="587" y="159"/>
                      </a:lnTo>
                      <a:lnTo>
                        <a:pt x="583" y="166"/>
                      </a:lnTo>
                      <a:lnTo>
                        <a:pt x="576" y="189"/>
                      </a:lnTo>
                      <a:lnTo>
                        <a:pt x="567" y="207"/>
                      </a:lnTo>
                      <a:lnTo>
                        <a:pt x="564" y="218"/>
                      </a:lnTo>
                      <a:lnTo>
                        <a:pt x="562" y="229"/>
                      </a:lnTo>
                      <a:lnTo>
                        <a:pt x="554" y="257"/>
                      </a:lnTo>
                      <a:lnTo>
                        <a:pt x="553" y="269"/>
                      </a:lnTo>
                      <a:lnTo>
                        <a:pt x="551" y="275"/>
                      </a:lnTo>
                      <a:lnTo>
                        <a:pt x="549" y="280"/>
                      </a:lnTo>
                      <a:lnTo>
                        <a:pt x="534" y="287"/>
                      </a:lnTo>
                      <a:lnTo>
                        <a:pt x="523" y="299"/>
                      </a:lnTo>
                      <a:lnTo>
                        <a:pt x="517" y="315"/>
                      </a:lnTo>
                      <a:lnTo>
                        <a:pt x="513" y="331"/>
                      </a:lnTo>
                      <a:lnTo>
                        <a:pt x="511" y="338"/>
                      </a:lnTo>
                      <a:lnTo>
                        <a:pt x="501" y="360"/>
                      </a:lnTo>
                      <a:lnTo>
                        <a:pt x="483" y="391"/>
                      </a:lnTo>
                      <a:lnTo>
                        <a:pt x="481" y="400"/>
                      </a:lnTo>
                      <a:lnTo>
                        <a:pt x="478" y="406"/>
                      </a:lnTo>
                      <a:lnTo>
                        <a:pt x="469" y="409"/>
                      </a:lnTo>
                      <a:lnTo>
                        <a:pt x="456" y="408"/>
                      </a:lnTo>
                      <a:lnTo>
                        <a:pt x="447" y="401"/>
                      </a:lnTo>
                      <a:lnTo>
                        <a:pt x="443" y="398"/>
                      </a:lnTo>
                      <a:lnTo>
                        <a:pt x="443" y="397"/>
                      </a:lnTo>
                      <a:lnTo>
                        <a:pt x="440" y="392"/>
                      </a:lnTo>
                      <a:lnTo>
                        <a:pt x="429" y="382"/>
                      </a:lnTo>
                      <a:lnTo>
                        <a:pt x="414" y="381"/>
                      </a:lnTo>
                      <a:lnTo>
                        <a:pt x="392" y="386"/>
                      </a:lnTo>
                      <a:lnTo>
                        <a:pt x="377" y="386"/>
                      </a:lnTo>
                      <a:lnTo>
                        <a:pt x="375" y="386"/>
                      </a:lnTo>
                      <a:lnTo>
                        <a:pt x="371" y="403"/>
                      </a:lnTo>
                      <a:lnTo>
                        <a:pt x="360" y="408"/>
                      </a:lnTo>
                      <a:lnTo>
                        <a:pt x="352" y="416"/>
                      </a:lnTo>
                      <a:lnTo>
                        <a:pt x="344" y="427"/>
                      </a:lnTo>
                      <a:lnTo>
                        <a:pt x="335" y="443"/>
                      </a:lnTo>
                      <a:lnTo>
                        <a:pt x="332" y="458"/>
                      </a:lnTo>
                      <a:lnTo>
                        <a:pt x="330" y="472"/>
                      </a:lnTo>
                      <a:lnTo>
                        <a:pt x="327" y="481"/>
                      </a:lnTo>
                      <a:lnTo>
                        <a:pt x="320" y="490"/>
                      </a:lnTo>
                      <a:lnTo>
                        <a:pt x="313" y="497"/>
                      </a:lnTo>
                      <a:lnTo>
                        <a:pt x="313" y="504"/>
                      </a:lnTo>
                      <a:lnTo>
                        <a:pt x="309" y="498"/>
                      </a:lnTo>
                      <a:lnTo>
                        <a:pt x="304" y="497"/>
                      </a:lnTo>
                      <a:lnTo>
                        <a:pt x="301" y="505"/>
                      </a:lnTo>
                      <a:lnTo>
                        <a:pt x="300" y="517"/>
                      </a:lnTo>
                      <a:lnTo>
                        <a:pt x="276" y="516"/>
                      </a:lnTo>
                      <a:lnTo>
                        <a:pt x="265" y="517"/>
                      </a:lnTo>
                      <a:lnTo>
                        <a:pt x="242" y="508"/>
                      </a:lnTo>
                      <a:lnTo>
                        <a:pt x="237" y="515"/>
                      </a:lnTo>
                      <a:lnTo>
                        <a:pt x="234" y="516"/>
                      </a:lnTo>
                      <a:lnTo>
                        <a:pt x="231" y="521"/>
                      </a:lnTo>
                      <a:lnTo>
                        <a:pt x="227" y="524"/>
                      </a:lnTo>
                      <a:lnTo>
                        <a:pt x="225" y="524"/>
                      </a:lnTo>
                      <a:lnTo>
                        <a:pt x="221" y="525"/>
                      </a:lnTo>
                      <a:lnTo>
                        <a:pt x="216" y="522"/>
                      </a:lnTo>
                      <a:lnTo>
                        <a:pt x="212" y="525"/>
                      </a:lnTo>
                      <a:lnTo>
                        <a:pt x="210" y="524"/>
                      </a:lnTo>
                      <a:lnTo>
                        <a:pt x="193" y="532"/>
                      </a:lnTo>
                      <a:lnTo>
                        <a:pt x="190" y="524"/>
                      </a:lnTo>
                      <a:lnTo>
                        <a:pt x="182" y="524"/>
                      </a:lnTo>
                      <a:lnTo>
                        <a:pt x="180" y="524"/>
                      </a:lnTo>
                      <a:lnTo>
                        <a:pt x="168" y="521"/>
                      </a:lnTo>
                      <a:lnTo>
                        <a:pt x="163" y="513"/>
                      </a:lnTo>
                      <a:lnTo>
                        <a:pt x="151" y="500"/>
                      </a:lnTo>
                      <a:lnTo>
                        <a:pt x="146" y="482"/>
                      </a:lnTo>
                      <a:lnTo>
                        <a:pt x="146" y="471"/>
                      </a:lnTo>
                      <a:lnTo>
                        <a:pt x="151" y="467"/>
                      </a:lnTo>
                      <a:lnTo>
                        <a:pt x="147" y="467"/>
                      </a:lnTo>
                      <a:lnTo>
                        <a:pt x="140" y="465"/>
                      </a:lnTo>
                      <a:lnTo>
                        <a:pt x="136" y="454"/>
                      </a:lnTo>
                      <a:lnTo>
                        <a:pt x="133" y="451"/>
                      </a:lnTo>
                      <a:lnTo>
                        <a:pt x="130" y="445"/>
                      </a:lnTo>
                      <a:lnTo>
                        <a:pt x="126" y="444"/>
                      </a:lnTo>
                      <a:lnTo>
                        <a:pt x="124" y="439"/>
                      </a:lnTo>
                      <a:lnTo>
                        <a:pt x="117" y="429"/>
                      </a:lnTo>
                      <a:lnTo>
                        <a:pt x="96" y="417"/>
                      </a:lnTo>
                      <a:lnTo>
                        <a:pt x="86" y="416"/>
                      </a:lnTo>
                      <a:lnTo>
                        <a:pt x="64" y="413"/>
                      </a:lnTo>
                      <a:lnTo>
                        <a:pt x="5" y="417"/>
                      </a:lnTo>
                      <a:lnTo>
                        <a:pt x="2" y="414"/>
                      </a:lnTo>
                      <a:lnTo>
                        <a:pt x="0" y="375"/>
                      </a:lnTo>
                      <a:lnTo>
                        <a:pt x="1" y="366"/>
                      </a:lnTo>
                      <a:lnTo>
                        <a:pt x="6" y="345"/>
                      </a:lnTo>
                      <a:lnTo>
                        <a:pt x="5" y="315"/>
                      </a:lnTo>
                      <a:lnTo>
                        <a:pt x="6" y="295"/>
                      </a:lnTo>
                      <a:lnTo>
                        <a:pt x="10" y="283"/>
                      </a:lnTo>
                      <a:lnTo>
                        <a:pt x="22" y="263"/>
                      </a:lnTo>
                      <a:lnTo>
                        <a:pt x="23" y="248"/>
                      </a:lnTo>
                      <a:lnTo>
                        <a:pt x="26" y="239"/>
                      </a:lnTo>
                      <a:lnTo>
                        <a:pt x="34" y="229"/>
                      </a:lnTo>
                      <a:lnTo>
                        <a:pt x="49" y="218"/>
                      </a:lnTo>
                      <a:lnTo>
                        <a:pt x="49" y="212"/>
                      </a:lnTo>
                      <a:lnTo>
                        <a:pt x="53" y="209"/>
                      </a:lnTo>
                      <a:lnTo>
                        <a:pt x="53" y="208"/>
                      </a:lnTo>
                      <a:lnTo>
                        <a:pt x="53" y="204"/>
                      </a:lnTo>
                      <a:lnTo>
                        <a:pt x="48" y="199"/>
                      </a:lnTo>
                      <a:lnTo>
                        <a:pt x="48" y="197"/>
                      </a:lnTo>
                      <a:lnTo>
                        <a:pt x="50" y="191"/>
                      </a:lnTo>
                      <a:lnTo>
                        <a:pt x="53" y="189"/>
                      </a:lnTo>
                      <a:lnTo>
                        <a:pt x="58" y="189"/>
                      </a:lnTo>
                      <a:lnTo>
                        <a:pt x="59" y="187"/>
                      </a:lnTo>
                      <a:lnTo>
                        <a:pt x="59" y="169"/>
                      </a:lnTo>
                      <a:lnTo>
                        <a:pt x="55" y="154"/>
                      </a:lnTo>
                      <a:lnTo>
                        <a:pt x="54" y="149"/>
                      </a:lnTo>
                      <a:lnTo>
                        <a:pt x="44" y="139"/>
                      </a:lnTo>
                      <a:lnTo>
                        <a:pt x="43" y="134"/>
                      </a:lnTo>
                      <a:lnTo>
                        <a:pt x="44" y="123"/>
                      </a:lnTo>
                      <a:lnTo>
                        <a:pt x="49" y="1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3" name="Freeform 41"/>
                <p:cNvSpPr>
                  <a:spLocks noChangeAspect="1"/>
                </p:cNvSpPr>
                <p:nvPr/>
              </p:nvSpPr>
              <p:spPr bwMode="gray">
                <a:xfrm>
                  <a:off x="4952206" y="3627784"/>
                  <a:ext cx="133350" cy="152400"/>
                </a:xfrm>
                <a:custGeom>
                  <a:avLst/>
                  <a:gdLst/>
                  <a:ahLst/>
                  <a:cxnLst>
                    <a:cxn ang="0">
                      <a:pos x="408" y="5"/>
                    </a:cxn>
                    <a:cxn ang="0">
                      <a:pos x="377" y="16"/>
                    </a:cxn>
                    <a:cxn ang="0">
                      <a:pos x="343" y="0"/>
                    </a:cxn>
                    <a:cxn ang="0">
                      <a:pos x="300" y="17"/>
                    </a:cxn>
                    <a:cxn ang="0">
                      <a:pos x="274" y="47"/>
                    </a:cxn>
                    <a:cxn ang="0">
                      <a:pos x="274" y="101"/>
                    </a:cxn>
                    <a:cxn ang="0">
                      <a:pos x="267" y="114"/>
                    </a:cxn>
                    <a:cxn ang="0">
                      <a:pos x="234" y="96"/>
                    </a:cxn>
                    <a:cxn ang="0">
                      <a:pos x="205" y="90"/>
                    </a:cxn>
                    <a:cxn ang="0">
                      <a:pos x="118" y="84"/>
                    </a:cxn>
                    <a:cxn ang="0">
                      <a:pos x="111" y="117"/>
                    </a:cxn>
                    <a:cxn ang="0">
                      <a:pos x="121" y="140"/>
                    </a:cxn>
                    <a:cxn ang="0">
                      <a:pos x="166" y="124"/>
                    </a:cxn>
                    <a:cxn ang="0">
                      <a:pos x="177" y="157"/>
                    </a:cxn>
                    <a:cxn ang="0">
                      <a:pos x="158" y="204"/>
                    </a:cxn>
                    <a:cxn ang="0">
                      <a:pos x="173" y="246"/>
                    </a:cxn>
                    <a:cxn ang="0">
                      <a:pos x="169" y="275"/>
                    </a:cxn>
                    <a:cxn ang="0">
                      <a:pos x="161" y="329"/>
                    </a:cxn>
                    <a:cxn ang="0">
                      <a:pos x="127" y="318"/>
                    </a:cxn>
                    <a:cxn ang="0">
                      <a:pos x="92" y="310"/>
                    </a:cxn>
                    <a:cxn ang="0">
                      <a:pos x="74" y="313"/>
                    </a:cxn>
                    <a:cxn ang="0">
                      <a:pos x="42" y="333"/>
                    </a:cxn>
                    <a:cxn ang="0">
                      <a:pos x="27" y="350"/>
                    </a:cxn>
                    <a:cxn ang="0">
                      <a:pos x="31" y="375"/>
                    </a:cxn>
                    <a:cxn ang="0">
                      <a:pos x="31" y="394"/>
                    </a:cxn>
                    <a:cxn ang="0">
                      <a:pos x="8" y="397"/>
                    </a:cxn>
                    <a:cxn ang="0">
                      <a:pos x="0" y="419"/>
                    </a:cxn>
                    <a:cxn ang="0">
                      <a:pos x="19" y="434"/>
                    </a:cxn>
                    <a:cxn ang="0">
                      <a:pos x="40" y="456"/>
                    </a:cxn>
                    <a:cxn ang="0">
                      <a:pos x="63" y="469"/>
                    </a:cxn>
                    <a:cxn ang="0">
                      <a:pos x="80" y="449"/>
                    </a:cxn>
                    <a:cxn ang="0">
                      <a:pos x="100" y="447"/>
                    </a:cxn>
                    <a:cxn ang="0">
                      <a:pos x="121" y="468"/>
                    </a:cxn>
                    <a:cxn ang="0">
                      <a:pos x="140" y="452"/>
                    </a:cxn>
                    <a:cxn ang="0">
                      <a:pos x="161" y="444"/>
                    </a:cxn>
                    <a:cxn ang="0">
                      <a:pos x="177" y="445"/>
                    </a:cxn>
                    <a:cxn ang="0">
                      <a:pos x="188" y="466"/>
                    </a:cxn>
                    <a:cxn ang="0">
                      <a:pos x="232" y="437"/>
                    </a:cxn>
                    <a:cxn ang="0">
                      <a:pos x="261" y="415"/>
                    </a:cxn>
                    <a:cxn ang="0">
                      <a:pos x="278" y="376"/>
                    </a:cxn>
                    <a:cxn ang="0">
                      <a:pos x="282" y="337"/>
                    </a:cxn>
                    <a:cxn ang="0">
                      <a:pos x="312" y="280"/>
                    </a:cxn>
                    <a:cxn ang="0">
                      <a:pos x="348" y="254"/>
                    </a:cxn>
                    <a:cxn ang="0">
                      <a:pos x="364" y="237"/>
                    </a:cxn>
                    <a:cxn ang="0">
                      <a:pos x="372" y="141"/>
                    </a:cxn>
                    <a:cxn ang="0">
                      <a:pos x="391" y="73"/>
                    </a:cxn>
                    <a:cxn ang="0">
                      <a:pos x="417" y="17"/>
                    </a:cxn>
                  </a:cxnLst>
                  <a:rect l="0" t="0" r="r" b="b"/>
                  <a:pathLst>
                    <a:path w="417" h="479">
                      <a:moveTo>
                        <a:pt x="414" y="0"/>
                      </a:moveTo>
                      <a:lnTo>
                        <a:pt x="408" y="5"/>
                      </a:lnTo>
                      <a:lnTo>
                        <a:pt x="393" y="12"/>
                      </a:lnTo>
                      <a:lnTo>
                        <a:pt x="377" y="16"/>
                      </a:lnTo>
                      <a:lnTo>
                        <a:pt x="360" y="10"/>
                      </a:lnTo>
                      <a:lnTo>
                        <a:pt x="343" y="0"/>
                      </a:lnTo>
                      <a:lnTo>
                        <a:pt x="323" y="3"/>
                      </a:lnTo>
                      <a:lnTo>
                        <a:pt x="300" y="17"/>
                      </a:lnTo>
                      <a:lnTo>
                        <a:pt x="283" y="33"/>
                      </a:lnTo>
                      <a:lnTo>
                        <a:pt x="274" y="47"/>
                      </a:lnTo>
                      <a:lnTo>
                        <a:pt x="272" y="58"/>
                      </a:lnTo>
                      <a:lnTo>
                        <a:pt x="274" y="101"/>
                      </a:lnTo>
                      <a:lnTo>
                        <a:pt x="272" y="111"/>
                      </a:lnTo>
                      <a:lnTo>
                        <a:pt x="267" y="114"/>
                      </a:lnTo>
                      <a:lnTo>
                        <a:pt x="244" y="96"/>
                      </a:lnTo>
                      <a:lnTo>
                        <a:pt x="234" y="96"/>
                      </a:lnTo>
                      <a:lnTo>
                        <a:pt x="220" y="91"/>
                      </a:lnTo>
                      <a:lnTo>
                        <a:pt x="205" y="90"/>
                      </a:lnTo>
                      <a:lnTo>
                        <a:pt x="194" y="84"/>
                      </a:lnTo>
                      <a:lnTo>
                        <a:pt x="118" y="84"/>
                      </a:lnTo>
                      <a:lnTo>
                        <a:pt x="112" y="98"/>
                      </a:lnTo>
                      <a:lnTo>
                        <a:pt x="111" y="117"/>
                      </a:lnTo>
                      <a:lnTo>
                        <a:pt x="112" y="135"/>
                      </a:lnTo>
                      <a:lnTo>
                        <a:pt x="121" y="140"/>
                      </a:lnTo>
                      <a:lnTo>
                        <a:pt x="137" y="117"/>
                      </a:lnTo>
                      <a:lnTo>
                        <a:pt x="166" y="124"/>
                      </a:lnTo>
                      <a:lnTo>
                        <a:pt x="176" y="137"/>
                      </a:lnTo>
                      <a:lnTo>
                        <a:pt x="177" y="157"/>
                      </a:lnTo>
                      <a:lnTo>
                        <a:pt x="159" y="187"/>
                      </a:lnTo>
                      <a:lnTo>
                        <a:pt x="158" y="204"/>
                      </a:lnTo>
                      <a:lnTo>
                        <a:pt x="162" y="218"/>
                      </a:lnTo>
                      <a:lnTo>
                        <a:pt x="173" y="246"/>
                      </a:lnTo>
                      <a:lnTo>
                        <a:pt x="172" y="262"/>
                      </a:lnTo>
                      <a:lnTo>
                        <a:pt x="169" y="275"/>
                      </a:lnTo>
                      <a:lnTo>
                        <a:pt x="166" y="312"/>
                      </a:lnTo>
                      <a:lnTo>
                        <a:pt x="161" y="329"/>
                      </a:lnTo>
                      <a:lnTo>
                        <a:pt x="145" y="334"/>
                      </a:lnTo>
                      <a:lnTo>
                        <a:pt x="127" y="318"/>
                      </a:lnTo>
                      <a:lnTo>
                        <a:pt x="102" y="321"/>
                      </a:lnTo>
                      <a:lnTo>
                        <a:pt x="92" y="310"/>
                      </a:lnTo>
                      <a:lnTo>
                        <a:pt x="85" y="305"/>
                      </a:lnTo>
                      <a:lnTo>
                        <a:pt x="74" y="313"/>
                      </a:lnTo>
                      <a:lnTo>
                        <a:pt x="65" y="324"/>
                      </a:lnTo>
                      <a:lnTo>
                        <a:pt x="42" y="333"/>
                      </a:lnTo>
                      <a:lnTo>
                        <a:pt x="32" y="342"/>
                      </a:lnTo>
                      <a:lnTo>
                        <a:pt x="27" y="350"/>
                      </a:lnTo>
                      <a:lnTo>
                        <a:pt x="26" y="363"/>
                      </a:lnTo>
                      <a:lnTo>
                        <a:pt x="31" y="375"/>
                      </a:lnTo>
                      <a:lnTo>
                        <a:pt x="33" y="390"/>
                      </a:lnTo>
                      <a:lnTo>
                        <a:pt x="31" y="394"/>
                      </a:lnTo>
                      <a:lnTo>
                        <a:pt x="19" y="394"/>
                      </a:lnTo>
                      <a:lnTo>
                        <a:pt x="8" y="397"/>
                      </a:lnTo>
                      <a:lnTo>
                        <a:pt x="2" y="404"/>
                      </a:lnTo>
                      <a:lnTo>
                        <a:pt x="0" y="419"/>
                      </a:lnTo>
                      <a:lnTo>
                        <a:pt x="13" y="425"/>
                      </a:lnTo>
                      <a:lnTo>
                        <a:pt x="19" y="434"/>
                      </a:lnTo>
                      <a:lnTo>
                        <a:pt x="33" y="449"/>
                      </a:lnTo>
                      <a:lnTo>
                        <a:pt x="40" y="456"/>
                      </a:lnTo>
                      <a:lnTo>
                        <a:pt x="49" y="479"/>
                      </a:lnTo>
                      <a:lnTo>
                        <a:pt x="63" y="469"/>
                      </a:lnTo>
                      <a:lnTo>
                        <a:pt x="73" y="463"/>
                      </a:lnTo>
                      <a:lnTo>
                        <a:pt x="80" y="449"/>
                      </a:lnTo>
                      <a:lnTo>
                        <a:pt x="90" y="444"/>
                      </a:lnTo>
                      <a:lnTo>
                        <a:pt x="100" y="447"/>
                      </a:lnTo>
                      <a:lnTo>
                        <a:pt x="105" y="458"/>
                      </a:lnTo>
                      <a:lnTo>
                        <a:pt x="121" y="468"/>
                      </a:lnTo>
                      <a:lnTo>
                        <a:pt x="133" y="465"/>
                      </a:lnTo>
                      <a:lnTo>
                        <a:pt x="140" y="452"/>
                      </a:lnTo>
                      <a:lnTo>
                        <a:pt x="148" y="446"/>
                      </a:lnTo>
                      <a:lnTo>
                        <a:pt x="161" y="444"/>
                      </a:lnTo>
                      <a:lnTo>
                        <a:pt x="175" y="440"/>
                      </a:lnTo>
                      <a:lnTo>
                        <a:pt x="177" y="445"/>
                      </a:lnTo>
                      <a:lnTo>
                        <a:pt x="178" y="463"/>
                      </a:lnTo>
                      <a:lnTo>
                        <a:pt x="188" y="466"/>
                      </a:lnTo>
                      <a:lnTo>
                        <a:pt x="209" y="458"/>
                      </a:lnTo>
                      <a:lnTo>
                        <a:pt x="232" y="437"/>
                      </a:lnTo>
                      <a:lnTo>
                        <a:pt x="246" y="430"/>
                      </a:lnTo>
                      <a:lnTo>
                        <a:pt x="261" y="415"/>
                      </a:lnTo>
                      <a:lnTo>
                        <a:pt x="274" y="394"/>
                      </a:lnTo>
                      <a:lnTo>
                        <a:pt x="278" y="376"/>
                      </a:lnTo>
                      <a:lnTo>
                        <a:pt x="278" y="358"/>
                      </a:lnTo>
                      <a:lnTo>
                        <a:pt x="282" y="337"/>
                      </a:lnTo>
                      <a:lnTo>
                        <a:pt x="289" y="316"/>
                      </a:lnTo>
                      <a:lnTo>
                        <a:pt x="312" y="280"/>
                      </a:lnTo>
                      <a:lnTo>
                        <a:pt x="329" y="264"/>
                      </a:lnTo>
                      <a:lnTo>
                        <a:pt x="348" y="254"/>
                      </a:lnTo>
                      <a:lnTo>
                        <a:pt x="363" y="241"/>
                      </a:lnTo>
                      <a:lnTo>
                        <a:pt x="364" y="237"/>
                      </a:lnTo>
                      <a:lnTo>
                        <a:pt x="371" y="207"/>
                      </a:lnTo>
                      <a:lnTo>
                        <a:pt x="372" y="141"/>
                      </a:lnTo>
                      <a:lnTo>
                        <a:pt x="381" y="97"/>
                      </a:lnTo>
                      <a:lnTo>
                        <a:pt x="391" y="73"/>
                      </a:lnTo>
                      <a:lnTo>
                        <a:pt x="412" y="36"/>
                      </a:lnTo>
                      <a:lnTo>
                        <a:pt x="417" y="17"/>
                      </a:lnTo>
                      <a:lnTo>
                        <a:pt x="41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4" name="Freeform 42"/>
                <p:cNvSpPr>
                  <a:spLocks noChangeAspect="1"/>
                </p:cNvSpPr>
                <p:nvPr/>
              </p:nvSpPr>
              <p:spPr bwMode="gray">
                <a:xfrm>
                  <a:off x="4922043" y="3653184"/>
                  <a:ext cx="33338" cy="22225"/>
                </a:xfrm>
                <a:custGeom>
                  <a:avLst/>
                  <a:gdLst/>
                  <a:ahLst/>
                  <a:cxnLst>
                    <a:cxn ang="0">
                      <a:pos x="107" y="0"/>
                    </a:cxn>
                    <a:cxn ang="0">
                      <a:pos x="67" y="0"/>
                    </a:cxn>
                    <a:cxn ang="0">
                      <a:pos x="25" y="3"/>
                    </a:cxn>
                    <a:cxn ang="0">
                      <a:pos x="21" y="4"/>
                    </a:cxn>
                    <a:cxn ang="0">
                      <a:pos x="21" y="14"/>
                    </a:cxn>
                    <a:cxn ang="0">
                      <a:pos x="14" y="26"/>
                    </a:cxn>
                    <a:cxn ang="0">
                      <a:pos x="11" y="37"/>
                    </a:cxn>
                    <a:cxn ang="0">
                      <a:pos x="0" y="56"/>
                    </a:cxn>
                    <a:cxn ang="0">
                      <a:pos x="15" y="63"/>
                    </a:cxn>
                    <a:cxn ang="0">
                      <a:pos x="15" y="65"/>
                    </a:cxn>
                    <a:cxn ang="0">
                      <a:pos x="13" y="69"/>
                    </a:cxn>
                    <a:cxn ang="0">
                      <a:pos x="13" y="68"/>
                    </a:cxn>
                    <a:cxn ang="0">
                      <a:pos x="36" y="63"/>
                    </a:cxn>
                    <a:cxn ang="0">
                      <a:pos x="107" y="60"/>
                    </a:cxn>
                    <a:cxn ang="0">
                      <a:pos x="105" y="58"/>
                    </a:cxn>
                    <a:cxn ang="0">
                      <a:pos x="102" y="38"/>
                    </a:cxn>
                    <a:cxn ang="0">
                      <a:pos x="101" y="15"/>
                    </a:cxn>
                    <a:cxn ang="0">
                      <a:pos x="107" y="0"/>
                    </a:cxn>
                  </a:cxnLst>
                  <a:rect l="0" t="0" r="r" b="b"/>
                  <a:pathLst>
                    <a:path w="107" h="69">
                      <a:moveTo>
                        <a:pt x="107" y="0"/>
                      </a:moveTo>
                      <a:lnTo>
                        <a:pt x="67" y="0"/>
                      </a:lnTo>
                      <a:lnTo>
                        <a:pt x="25" y="3"/>
                      </a:lnTo>
                      <a:lnTo>
                        <a:pt x="21" y="4"/>
                      </a:lnTo>
                      <a:lnTo>
                        <a:pt x="21" y="14"/>
                      </a:lnTo>
                      <a:lnTo>
                        <a:pt x="14" y="26"/>
                      </a:lnTo>
                      <a:lnTo>
                        <a:pt x="11" y="37"/>
                      </a:lnTo>
                      <a:lnTo>
                        <a:pt x="0" y="56"/>
                      </a:lnTo>
                      <a:lnTo>
                        <a:pt x="15" y="63"/>
                      </a:lnTo>
                      <a:lnTo>
                        <a:pt x="15" y="65"/>
                      </a:lnTo>
                      <a:lnTo>
                        <a:pt x="13" y="69"/>
                      </a:lnTo>
                      <a:lnTo>
                        <a:pt x="13" y="68"/>
                      </a:lnTo>
                      <a:lnTo>
                        <a:pt x="36" y="63"/>
                      </a:lnTo>
                      <a:lnTo>
                        <a:pt x="107" y="60"/>
                      </a:lnTo>
                      <a:lnTo>
                        <a:pt x="105" y="58"/>
                      </a:lnTo>
                      <a:lnTo>
                        <a:pt x="102" y="38"/>
                      </a:lnTo>
                      <a:lnTo>
                        <a:pt x="101" y="15"/>
                      </a:lnTo>
                      <a:lnTo>
                        <a:pt x="107"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5" name="Freeform 43"/>
                <p:cNvSpPr>
                  <a:spLocks noChangeAspect="1"/>
                </p:cNvSpPr>
                <p:nvPr/>
              </p:nvSpPr>
              <p:spPr bwMode="gray">
                <a:xfrm>
                  <a:off x="5268117" y="3732559"/>
                  <a:ext cx="28575" cy="34925"/>
                </a:xfrm>
                <a:custGeom>
                  <a:avLst/>
                  <a:gdLst/>
                  <a:ahLst/>
                  <a:cxnLst>
                    <a:cxn ang="0">
                      <a:pos x="83" y="5"/>
                    </a:cxn>
                    <a:cxn ang="0">
                      <a:pos x="81" y="1"/>
                    </a:cxn>
                    <a:cxn ang="0">
                      <a:pos x="76" y="1"/>
                    </a:cxn>
                    <a:cxn ang="0">
                      <a:pos x="76" y="0"/>
                    </a:cxn>
                    <a:cxn ang="0">
                      <a:pos x="71" y="0"/>
                    </a:cxn>
                    <a:cxn ang="0">
                      <a:pos x="59" y="4"/>
                    </a:cxn>
                    <a:cxn ang="0">
                      <a:pos x="49" y="4"/>
                    </a:cxn>
                    <a:cxn ang="0">
                      <a:pos x="46" y="6"/>
                    </a:cxn>
                    <a:cxn ang="0">
                      <a:pos x="45" y="9"/>
                    </a:cxn>
                    <a:cxn ang="0">
                      <a:pos x="45" y="17"/>
                    </a:cxn>
                    <a:cxn ang="0">
                      <a:pos x="41" y="22"/>
                    </a:cxn>
                    <a:cxn ang="0">
                      <a:pos x="33" y="22"/>
                    </a:cxn>
                    <a:cxn ang="0">
                      <a:pos x="28" y="25"/>
                    </a:cxn>
                    <a:cxn ang="0">
                      <a:pos x="22" y="26"/>
                    </a:cxn>
                    <a:cxn ang="0">
                      <a:pos x="19" y="25"/>
                    </a:cxn>
                    <a:cxn ang="0">
                      <a:pos x="16" y="16"/>
                    </a:cxn>
                    <a:cxn ang="0">
                      <a:pos x="13" y="11"/>
                    </a:cxn>
                    <a:cxn ang="0">
                      <a:pos x="11" y="10"/>
                    </a:cxn>
                    <a:cxn ang="0">
                      <a:pos x="6" y="10"/>
                    </a:cxn>
                    <a:cxn ang="0">
                      <a:pos x="1" y="13"/>
                    </a:cxn>
                    <a:cxn ang="0">
                      <a:pos x="1" y="22"/>
                    </a:cxn>
                    <a:cxn ang="0">
                      <a:pos x="0" y="22"/>
                    </a:cxn>
                    <a:cxn ang="0">
                      <a:pos x="6" y="28"/>
                    </a:cxn>
                    <a:cxn ang="0">
                      <a:pos x="8" y="34"/>
                    </a:cxn>
                    <a:cxn ang="0">
                      <a:pos x="11" y="58"/>
                    </a:cxn>
                    <a:cxn ang="0">
                      <a:pos x="13" y="61"/>
                    </a:cxn>
                    <a:cxn ang="0">
                      <a:pos x="16" y="69"/>
                    </a:cxn>
                    <a:cxn ang="0">
                      <a:pos x="17" y="79"/>
                    </a:cxn>
                    <a:cxn ang="0">
                      <a:pos x="17" y="91"/>
                    </a:cxn>
                    <a:cxn ang="0">
                      <a:pos x="18" y="101"/>
                    </a:cxn>
                    <a:cxn ang="0">
                      <a:pos x="23" y="108"/>
                    </a:cxn>
                    <a:cxn ang="0">
                      <a:pos x="29" y="114"/>
                    </a:cxn>
                    <a:cxn ang="0">
                      <a:pos x="32" y="113"/>
                    </a:cxn>
                    <a:cxn ang="0">
                      <a:pos x="43" y="110"/>
                    </a:cxn>
                    <a:cxn ang="0">
                      <a:pos x="57" y="106"/>
                    </a:cxn>
                    <a:cxn ang="0">
                      <a:pos x="68" y="86"/>
                    </a:cxn>
                    <a:cxn ang="0">
                      <a:pos x="73" y="80"/>
                    </a:cxn>
                    <a:cxn ang="0">
                      <a:pos x="79" y="66"/>
                    </a:cxn>
                    <a:cxn ang="0">
                      <a:pos x="89" y="54"/>
                    </a:cxn>
                    <a:cxn ang="0">
                      <a:pos x="93" y="48"/>
                    </a:cxn>
                    <a:cxn ang="0">
                      <a:pos x="93" y="40"/>
                    </a:cxn>
                    <a:cxn ang="0">
                      <a:pos x="91" y="34"/>
                    </a:cxn>
                    <a:cxn ang="0">
                      <a:pos x="87" y="31"/>
                    </a:cxn>
                    <a:cxn ang="0">
                      <a:pos x="81" y="29"/>
                    </a:cxn>
                    <a:cxn ang="0">
                      <a:pos x="77" y="26"/>
                    </a:cxn>
                    <a:cxn ang="0">
                      <a:pos x="77" y="22"/>
                    </a:cxn>
                    <a:cxn ang="0">
                      <a:pos x="77" y="16"/>
                    </a:cxn>
                    <a:cxn ang="0">
                      <a:pos x="78" y="10"/>
                    </a:cxn>
                    <a:cxn ang="0">
                      <a:pos x="83" y="5"/>
                    </a:cxn>
                  </a:cxnLst>
                  <a:rect l="0" t="0" r="r" b="b"/>
                  <a:pathLst>
                    <a:path w="93" h="114">
                      <a:moveTo>
                        <a:pt x="83" y="5"/>
                      </a:moveTo>
                      <a:lnTo>
                        <a:pt x="81" y="1"/>
                      </a:lnTo>
                      <a:lnTo>
                        <a:pt x="76" y="1"/>
                      </a:lnTo>
                      <a:lnTo>
                        <a:pt x="76" y="0"/>
                      </a:lnTo>
                      <a:lnTo>
                        <a:pt x="71" y="0"/>
                      </a:lnTo>
                      <a:lnTo>
                        <a:pt x="59" y="4"/>
                      </a:lnTo>
                      <a:lnTo>
                        <a:pt x="49" y="4"/>
                      </a:lnTo>
                      <a:lnTo>
                        <a:pt x="46" y="6"/>
                      </a:lnTo>
                      <a:lnTo>
                        <a:pt x="45" y="9"/>
                      </a:lnTo>
                      <a:lnTo>
                        <a:pt x="45" y="17"/>
                      </a:lnTo>
                      <a:lnTo>
                        <a:pt x="41" y="22"/>
                      </a:lnTo>
                      <a:lnTo>
                        <a:pt x="33" y="22"/>
                      </a:lnTo>
                      <a:lnTo>
                        <a:pt x="28" y="25"/>
                      </a:lnTo>
                      <a:lnTo>
                        <a:pt x="22" y="26"/>
                      </a:lnTo>
                      <a:lnTo>
                        <a:pt x="19" y="25"/>
                      </a:lnTo>
                      <a:lnTo>
                        <a:pt x="16" y="16"/>
                      </a:lnTo>
                      <a:lnTo>
                        <a:pt x="13" y="11"/>
                      </a:lnTo>
                      <a:lnTo>
                        <a:pt x="11" y="10"/>
                      </a:lnTo>
                      <a:lnTo>
                        <a:pt x="6" y="10"/>
                      </a:lnTo>
                      <a:lnTo>
                        <a:pt x="1" y="13"/>
                      </a:lnTo>
                      <a:lnTo>
                        <a:pt x="1" y="22"/>
                      </a:lnTo>
                      <a:lnTo>
                        <a:pt x="0" y="22"/>
                      </a:lnTo>
                      <a:lnTo>
                        <a:pt x="6" y="28"/>
                      </a:lnTo>
                      <a:lnTo>
                        <a:pt x="8" y="34"/>
                      </a:lnTo>
                      <a:lnTo>
                        <a:pt x="11" y="58"/>
                      </a:lnTo>
                      <a:lnTo>
                        <a:pt x="13" y="61"/>
                      </a:lnTo>
                      <a:lnTo>
                        <a:pt x="16" y="69"/>
                      </a:lnTo>
                      <a:lnTo>
                        <a:pt x="17" y="79"/>
                      </a:lnTo>
                      <a:lnTo>
                        <a:pt x="17" y="91"/>
                      </a:lnTo>
                      <a:lnTo>
                        <a:pt x="18" y="101"/>
                      </a:lnTo>
                      <a:lnTo>
                        <a:pt x="23" y="108"/>
                      </a:lnTo>
                      <a:lnTo>
                        <a:pt x="29" y="114"/>
                      </a:lnTo>
                      <a:lnTo>
                        <a:pt x="32" y="113"/>
                      </a:lnTo>
                      <a:lnTo>
                        <a:pt x="43" y="110"/>
                      </a:lnTo>
                      <a:lnTo>
                        <a:pt x="57" y="106"/>
                      </a:lnTo>
                      <a:lnTo>
                        <a:pt x="68" y="86"/>
                      </a:lnTo>
                      <a:lnTo>
                        <a:pt x="73" y="80"/>
                      </a:lnTo>
                      <a:lnTo>
                        <a:pt x="79" y="66"/>
                      </a:lnTo>
                      <a:lnTo>
                        <a:pt x="89" y="54"/>
                      </a:lnTo>
                      <a:lnTo>
                        <a:pt x="93" y="48"/>
                      </a:lnTo>
                      <a:lnTo>
                        <a:pt x="93" y="40"/>
                      </a:lnTo>
                      <a:lnTo>
                        <a:pt x="91" y="34"/>
                      </a:lnTo>
                      <a:lnTo>
                        <a:pt x="87" y="31"/>
                      </a:lnTo>
                      <a:lnTo>
                        <a:pt x="81" y="29"/>
                      </a:lnTo>
                      <a:lnTo>
                        <a:pt x="77" y="26"/>
                      </a:lnTo>
                      <a:lnTo>
                        <a:pt x="77" y="22"/>
                      </a:lnTo>
                      <a:lnTo>
                        <a:pt x="77" y="16"/>
                      </a:lnTo>
                      <a:lnTo>
                        <a:pt x="78" y="10"/>
                      </a:lnTo>
                      <a:lnTo>
                        <a:pt x="83" y="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6" name="Freeform 44"/>
                <p:cNvSpPr>
                  <a:spLocks noChangeAspect="1"/>
                </p:cNvSpPr>
                <p:nvPr/>
              </p:nvSpPr>
              <p:spPr bwMode="gray">
                <a:xfrm>
                  <a:off x="5277642" y="3619847"/>
                  <a:ext cx="92075" cy="96838"/>
                </a:xfrm>
                <a:custGeom>
                  <a:avLst/>
                  <a:gdLst/>
                  <a:ahLst/>
                  <a:cxnLst>
                    <a:cxn ang="0">
                      <a:pos x="232" y="0"/>
                    </a:cxn>
                    <a:cxn ang="0">
                      <a:pos x="205" y="21"/>
                    </a:cxn>
                    <a:cxn ang="0">
                      <a:pos x="170" y="19"/>
                    </a:cxn>
                    <a:cxn ang="0">
                      <a:pos x="143" y="25"/>
                    </a:cxn>
                    <a:cxn ang="0">
                      <a:pos x="120" y="22"/>
                    </a:cxn>
                    <a:cxn ang="0">
                      <a:pos x="98" y="25"/>
                    </a:cxn>
                    <a:cxn ang="0">
                      <a:pos x="73" y="23"/>
                    </a:cxn>
                    <a:cxn ang="0">
                      <a:pos x="66" y="32"/>
                    </a:cxn>
                    <a:cxn ang="0">
                      <a:pos x="60" y="59"/>
                    </a:cxn>
                    <a:cxn ang="0">
                      <a:pos x="63" y="89"/>
                    </a:cxn>
                    <a:cxn ang="0">
                      <a:pos x="73" y="98"/>
                    </a:cxn>
                    <a:cxn ang="0">
                      <a:pos x="84" y="105"/>
                    </a:cxn>
                    <a:cxn ang="0">
                      <a:pos x="82" y="121"/>
                    </a:cxn>
                    <a:cxn ang="0">
                      <a:pos x="67" y="135"/>
                    </a:cxn>
                    <a:cxn ang="0">
                      <a:pos x="52" y="147"/>
                    </a:cxn>
                    <a:cxn ang="0">
                      <a:pos x="44" y="159"/>
                    </a:cxn>
                    <a:cxn ang="0">
                      <a:pos x="20" y="186"/>
                    </a:cxn>
                    <a:cxn ang="0">
                      <a:pos x="11" y="202"/>
                    </a:cxn>
                    <a:cxn ang="0">
                      <a:pos x="3" y="247"/>
                    </a:cxn>
                    <a:cxn ang="0">
                      <a:pos x="0" y="296"/>
                    </a:cxn>
                    <a:cxn ang="0">
                      <a:pos x="11" y="302"/>
                    </a:cxn>
                    <a:cxn ang="0">
                      <a:pos x="25" y="290"/>
                    </a:cxn>
                    <a:cxn ang="0">
                      <a:pos x="36" y="285"/>
                    </a:cxn>
                    <a:cxn ang="0">
                      <a:pos x="63" y="283"/>
                    </a:cxn>
                    <a:cxn ang="0">
                      <a:pos x="70" y="278"/>
                    </a:cxn>
                    <a:cxn ang="0">
                      <a:pos x="110" y="274"/>
                    </a:cxn>
                    <a:cxn ang="0">
                      <a:pos x="120" y="240"/>
                    </a:cxn>
                    <a:cxn ang="0">
                      <a:pos x="132" y="232"/>
                    </a:cxn>
                    <a:cxn ang="0">
                      <a:pos x="147" y="221"/>
                    </a:cxn>
                    <a:cxn ang="0">
                      <a:pos x="157" y="222"/>
                    </a:cxn>
                    <a:cxn ang="0">
                      <a:pos x="164" y="218"/>
                    </a:cxn>
                    <a:cxn ang="0">
                      <a:pos x="183" y="223"/>
                    </a:cxn>
                    <a:cxn ang="0">
                      <a:pos x="201" y="211"/>
                    </a:cxn>
                    <a:cxn ang="0">
                      <a:pos x="223" y="213"/>
                    </a:cxn>
                    <a:cxn ang="0">
                      <a:pos x="234" y="213"/>
                    </a:cxn>
                    <a:cxn ang="0">
                      <a:pos x="258" y="181"/>
                    </a:cxn>
                    <a:cxn ang="0">
                      <a:pos x="270" y="167"/>
                    </a:cxn>
                    <a:cxn ang="0">
                      <a:pos x="286" y="143"/>
                    </a:cxn>
                    <a:cxn ang="0">
                      <a:pos x="289" y="110"/>
                    </a:cxn>
                    <a:cxn ang="0">
                      <a:pos x="287" y="82"/>
                    </a:cxn>
                    <a:cxn ang="0">
                      <a:pos x="278" y="67"/>
                    </a:cxn>
                    <a:cxn ang="0">
                      <a:pos x="267" y="61"/>
                    </a:cxn>
                    <a:cxn ang="0">
                      <a:pos x="260" y="50"/>
                    </a:cxn>
                    <a:cxn ang="0">
                      <a:pos x="253" y="21"/>
                    </a:cxn>
                    <a:cxn ang="0">
                      <a:pos x="251" y="11"/>
                    </a:cxn>
                    <a:cxn ang="0">
                      <a:pos x="237" y="7"/>
                    </a:cxn>
                    <a:cxn ang="0">
                      <a:pos x="232" y="3"/>
                    </a:cxn>
                  </a:cxnLst>
                  <a:rect l="0" t="0" r="r" b="b"/>
                  <a:pathLst>
                    <a:path w="289" h="302">
                      <a:moveTo>
                        <a:pt x="232" y="3"/>
                      </a:moveTo>
                      <a:lnTo>
                        <a:pt x="232" y="0"/>
                      </a:lnTo>
                      <a:lnTo>
                        <a:pt x="232" y="3"/>
                      </a:lnTo>
                      <a:lnTo>
                        <a:pt x="205" y="21"/>
                      </a:lnTo>
                      <a:lnTo>
                        <a:pt x="186" y="21"/>
                      </a:lnTo>
                      <a:lnTo>
                        <a:pt x="170" y="19"/>
                      </a:lnTo>
                      <a:lnTo>
                        <a:pt x="157" y="24"/>
                      </a:lnTo>
                      <a:lnTo>
                        <a:pt x="143" y="25"/>
                      </a:lnTo>
                      <a:lnTo>
                        <a:pt x="126" y="29"/>
                      </a:lnTo>
                      <a:lnTo>
                        <a:pt x="120" y="22"/>
                      </a:lnTo>
                      <a:lnTo>
                        <a:pt x="108" y="23"/>
                      </a:lnTo>
                      <a:lnTo>
                        <a:pt x="98" y="25"/>
                      </a:lnTo>
                      <a:lnTo>
                        <a:pt x="87" y="22"/>
                      </a:lnTo>
                      <a:lnTo>
                        <a:pt x="73" y="23"/>
                      </a:lnTo>
                      <a:lnTo>
                        <a:pt x="66" y="28"/>
                      </a:lnTo>
                      <a:lnTo>
                        <a:pt x="66" y="32"/>
                      </a:lnTo>
                      <a:lnTo>
                        <a:pt x="63" y="41"/>
                      </a:lnTo>
                      <a:lnTo>
                        <a:pt x="60" y="59"/>
                      </a:lnTo>
                      <a:lnTo>
                        <a:pt x="61" y="81"/>
                      </a:lnTo>
                      <a:lnTo>
                        <a:pt x="63" y="89"/>
                      </a:lnTo>
                      <a:lnTo>
                        <a:pt x="68" y="94"/>
                      </a:lnTo>
                      <a:lnTo>
                        <a:pt x="73" y="98"/>
                      </a:lnTo>
                      <a:lnTo>
                        <a:pt x="82" y="100"/>
                      </a:lnTo>
                      <a:lnTo>
                        <a:pt x="84" y="105"/>
                      </a:lnTo>
                      <a:lnTo>
                        <a:pt x="86" y="113"/>
                      </a:lnTo>
                      <a:lnTo>
                        <a:pt x="82" y="121"/>
                      </a:lnTo>
                      <a:lnTo>
                        <a:pt x="73" y="130"/>
                      </a:lnTo>
                      <a:lnTo>
                        <a:pt x="67" y="135"/>
                      </a:lnTo>
                      <a:lnTo>
                        <a:pt x="56" y="140"/>
                      </a:lnTo>
                      <a:lnTo>
                        <a:pt x="52" y="147"/>
                      </a:lnTo>
                      <a:lnTo>
                        <a:pt x="50" y="153"/>
                      </a:lnTo>
                      <a:lnTo>
                        <a:pt x="44" y="159"/>
                      </a:lnTo>
                      <a:lnTo>
                        <a:pt x="33" y="172"/>
                      </a:lnTo>
                      <a:lnTo>
                        <a:pt x="20" y="186"/>
                      </a:lnTo>
                      <a:lnTo>
                        <a:pt x="17" y="191"/>
                      </a:lnTo>
                      <a:lnTo>
                        <a:pt x="11" y="202"/>
                      </a:lnTo>
                      <a:lnTo>
                        <a:pt x="3" y="233"/>
                      </a:lnTo>
                      <a:lnTo>
                        <a:pt x="3" y="247"/>
                      </a:lnTo>
                      <a:lnTo>
                        <a:pt x="1" y="275"/>
                      </a:lnTo>
                      <a:lnTo>
                        <a:pt x="0" y="296"/>
                      </a:lnTo>
                      <a:lnTo>
                        <a:pt x="4" y="299"/>
                      </a:lnTo>
                      <a:lnTo>
                        <a:pt x="11" y="302"/>
                      </a:lnTo>
                      <a:lnTo>
                        <a:pt x="19" y="301"/>
                      </a:lnTo>
                      <a:lnTo>
                        <a:pt x="25" y="290"/>
                      </a:lnTo>
                      <a:lnTo>
                        <a:pt x="29" y="286"/>
                      </a:lnTo>
                      <a:lnTo>
                        <a:pt x="36" y="285"/>
                      </a:lnTo>
                      <a:lnTo>
                        <a:pt x="41" y="281"/>
                      </a:lnTo>
                      <a:lnTo>
                        <a:pt x="63" y="283"/>
                      </a:lnTo>
                      <a:lnTo>
                        <a:pt x="70" y="280"/>
                      </a:lnTo>
                      <a:lnTo>
                        <a:pt x="70" y="278"/>
                      </a:lnTo>
                      <a:lnTo>
                        <a:pt x="115" y="278"/>
                      </a:lnTo>
                      <a:lnTo>
                        <a:pt x="110" y="274"/>
                      </a:lnTo>
                      <a:lnTo>
                        <a:pt x="122" y="247"/>
                      </a:lnTo>
                      <a:lnTo>
                        <a:pt x="120" y="240"/>
                      </a:lnTo>
                      <a:lnTo>
                        <a:pt x="121" y="234"/>
                      </a:lnTo>
                      <a:lnTo>
                        <a:pt x="132" y="232"/>
                      </a:lnTo>
                      <a:lnTo>
                        <a:pt x="142" y="228"/>
                      </a:lnTo>
                      <a:lnTo>
                        <a:pt x="147" y="221"/>
                      </a:lnTo>
                      <a:lnTo>
                        <a:pt x="153" y="223"/>
                      </a:lnTo>
                      <a:lnTo>
                        <a:pt x="157" y="222"/>
                      </a:lnTo>
                      <a:lnTo>
                        <a:pt x="159" y="216"/>
                      </a:lnTo>
                      <a:lnTo>
                        <a:pt x="164" y="218"/>
                      </a:lnTo>
                      <a:lnTo>
                        <a:pt x="175" y="220"/>
                      </a:lnTo>
                      <a:lnTo>
                        <a:pt x="183" y="223"/>
                      </a:lnTo>
                      <a:lnTo>
                        <a:pt x="195" y="207"/>
                      </a:lnTo>
                      <a:lnTo>
                        <a:pt x="201" y="211"/>
                      </a:lnTo>
                      <a:lnTo>
                        <a:pt x="215" y="216"/>
                      </a:lnTo>
                      <a:lnTo>
                        <a:pt x="223" y="213"/>
                      </a:lnTo>
                      <a:lnTo>
                        <a:pt x="232" y="216"/>
                      </a:lnTo>
                      <a:lnTo>
                        <a:pt x="234" y="213"/>
                      </a:lnTo>
                      <a:lnTo>
                        <a:pt x="240" y="208"/>
                      </a:lnTo>
                      <a:lnTo>
                        <a:pt x="258" y="181"/>
                      </a:lnTo>
                      <a:lnTo>
                        <a:pt x="267" y="170"/>
                      </a:lnTo>
                      <a:lnTo>
                        <a:pt x="270" y="167"/>
                      </a:lnTo>
                      <a:lnTo>
                        <a:pt x="278" y="156"/>
                      </a:lnTo>
                      <a:lnTo>
                        <a:pt x="286" y="143"/>
                      </a:lnTo>
                      <a:lnTo>
                        <a:pt x="288" y="130"/>
                      </a:lnTo>
                      <a:lnTo>
                        <a:pt x="289" y="110"/>
                      </a:lnTo>
                      <a:lnTo>
                        <a:pt x="287" y="100"/>
                      </a:lnTo>
                      <a:lnTo>
                        <a:pt x="287" y="82"/>
                      </a:lnTo>
                      <a:lnTo>
                        <a:pt x="286" y="76"/>
                      </a:lnTo>
                      <a:lnTo>
                        <a:pt x="278" y="67"/>
                      </a:lnTo>
                      <a:lnTo>
                        <a:pt x="274" y="65"/>
                      </a:lnTo>
                      <a:lnTo>
                        <a:pt x="267" y="61"/>
                      </a:lnTo>
                      <a:lnTo>
                        <a:pt x="262" y="56"/>
                      </a:lnTo>
                      <a:lnTo>
                        <a:pt x="260" y="50"/>
                      </a:lnTo>
                      <a:lnTo>
                        <a:pt x="255" y="23"/>
                      </a:lnTo>
                      <a:lnTo>
                        <a:pt x="253" y="21"/>
                      </a:lnTo>
                      <a:lnTo>
                        <a:pt x="251" y="18"/>
                      </a:lnTo>
                      <a:lnTo>
                        <a:pt x="251" y="11"/>
                      </a:lnTo>
                      <a:lnTo>
                        <a:pt x="249" y="9"/>
                      </a:lnTo>
                      <a:lnTo>
                        <a:pt x="237" y="7"/>
                      </a:lnTo>
                      <a:lnTo>
                        <a:pt x="234" y="5"/>
                      </a:lnTo>
                      <a:lnTo>
                        <a:pt x="232"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7" name="Freeform 45"/>
                <p:cNvSpPr>
                  <a:spLocks noChangeAspect="1"/>
                </p:cNvSpPr>
                <p:nvPr/>
              </p:nvSpPr>
              <p:spPr bwMode="gray">
                <a:xfrm>
                  <a:off x="5264942" y="3710334"/>
                  <a:ext cx="33338" cy="30163"/>
                </a:xfrm>
                <a:custGeom>
                  <a:avLst/>
                  <a:gdLst/>
                  <a:ahLst/>
                  <a:cxnLst>
                    <a:cxn ang="0">
                      <a:pos x="7" y="92"/>
                    </a:cxn>
                    <a:cxn ang="0">
                      <a:pos x="8" y="92"/>
                    </a:cxn>
                    <a:cxn ang="0">
                      <a:pos x="8" y="83"/>
                    </a:cxn>
                    <a:cxn ang="0">
                      <a:pos x="13" y="80"/>
                    </a:cxn>
                    <a:cxn ang="0">
                      <a:pos x="18" y="80"/>
                    </a:cxn>
                    <a:cxn ang="0">
                      <a:pos x="20" y="81"/>
                    </a:cxn>
                    <a:cxn ang="0">
                      <a:pos x="23" y="86"/>
                    </a:cxn>
                    <a:cxn ang="0">
                      <a:pos x="26" y="95"/>
                    </a:cxn>
                    <a:cxn ang="0">
                      <a:pos x="29" y="96"/>
                    </a:cxn>
                    <a:cxn ang="0">
                      <a:pos x="35" y="95"/>
                    </a:cxn>
                    <a:cxn ang="0">
                      <a:pos x="40" y="92"/>
                    </a:cxn>
                    <a:cxn ang="0">
                      <a:pos x="48" y="92"/>
                    </a:cxn>
                    <a:cxn ang="0">
                      <a:pos x="52" y="87"/>
                    </a:cxn>
                    <a:cxn ang="0">
                      <a:pos x="52" y="79"/>
                    </a:cxn>
                    <a:cxn ang="0">
                      <a:pos x="53" y="76"/>
                    </a:cxn>
                    <a:cxn ang="0">
                      <a:pos x="56" y="74"/>
                    </a:cxn>
                    <a:cxn ang="0">
                      <a:pos x="66" y="74"/>
                    </a:cxn>
                    <a:cxn ang="0">
                      <a:pos x="78" y="70"/>
                    </a:cxn>
                    <a:cxn ang="0">
                      <a:pos x="83" y="70"/>
                    </a:cxn>
                    <a:cxn ang="0">
                      <a:pos x="83" y="71"/>
                    </a:cxn>
                    <a:cxn ang="0">
                      <a:pos x="88" y="71"/>
                    </a:cxn>
                    <a:cxn ang="0">
                      <a:pos x="90" y="75"/>
                    </a:cxn>
                    <a:cxn ang="0">
                      <a:pos x="101" y="60"/>
                    </a:cxn>
                    <a:cxn ang="0">
                      <a:pos x="104" y="50"/>
                    </a:cxn>
                    <a:cxn ang="0">
                      <a:pos x="102" y="43"/>
                    </a:cxn>
                    <a:cxn ang="0">
                      <a:pos x="98" y="28"/>
                    </a:cxn>
                    <a:cxn ang="0">
                      <a:pos x="85" y="7"/>
                    </a:cxn>
                    <a:cxn ang="0">
                      <a:pos x="80" y="0"/>
                    </a:cxn>
                    <a:cxn ang="0">
                      <a:pos x="75" y="4"/>
                    </a:cxn>
                    <a:cxn ang="0">
                      <a:pos x="68" y="5"/>
                    </a:cxn>
                    <a:cxn ang="0">
                      <a:pos x="64" y="9"/>
                    </a:cxn>
                    <a:cxn ang="0">
                      <a:pos x="58" y="20"/>
                    </a:cxn>
                    <a:cxn ang="0">
                      <a:pos x="50" y="21"/>
                    </a:cxn>
                    <a:cxn ang="0">
                      <a:pos x="43" y="18"/>
                    </a:cxn>
                    <a:cxn ang="0">
                      <a:pos x="39" y="15"/>
                    </a:cxn>
                    <a:cxn ang="0">
                      <a:pos x="36" y="17"/>
                    </a:cxn>
                    <a:cxn ang="0">
                      <a:pos x="29" y="24"/>
                    </a:cxn>
                    <a:cxn ang="0">
                      <a:pos x="21" y="36"/>
                    </a:cxn>
                    <a:cxn ang="0">
                      <a:pos x="14" y="49"/>
                    </a:cxn>
                    <a:cxn ang="0">
                      <a:pos x="10" y="60"/>
                    </a:cxn>
                    <a:cxn ang="0">
                      <a:pos x="0" y="74"/>
                    </a:cxn>
                    <a:cxn ang="0">
                      <a:pos x="0" y="81"/>
                    </a:cxn>
                    <a:cxn ang="0">
                      <a:pos x="2" y="85"/>
                    </a:cxn>
                    <a:cxn ang="0">
                      <a:pos x="7" y="92"/>
                    </a:cxn>
                  </a:cxnLst>
                  <a:rect l="0" t="0" r="r" b="b"/>
                  <a:pathLst>
                    <a:path w="104" h="96">
                      <a:moveTo>
                        <a:pt x="7" y="92"/>
                      </a:moveTo>
                      <a:lnTo>
                        <a:pt x="8" y="92"/>
                      </a:lnTo>
                      <a:lnTo>
                        <a:pt x="8" y="83"/>
                      </a:lnTo>
                      <a:lnTo>
                        <a:pt x="13" y="80"/>
                      </a:lnTo>
                      <a:lnTo>
                        <a:pt x="18" y="80"/>
                      </a:lnTo>
                      <a:lnTo>
                        <a:pt x="20" y="81"/>
                      </a:lnTo>
                      <a:lnTo>
                        <a:pt x="23" y="86"/>
                      </a:lnTo>
                      <a:lnTo>
                        <a:pt x="26" y="95"/>
                      </a:lnTo>
                      <a:lnTo>
                        <a:pt x="29" y="96"/>
                      </a:lnTo>
                      <a:lnTo>
                        <a:pt x="35" y="95"/>
                      </a:lnTo>
                      <a:lnTo>
                        <a:pt x="40" y="92"/>
                      </a:lnTo>
                      <a:lnTo>
                        <a:pt x="48" y="92"/>
                      </a:lnTo>
                      <a:lnTo>
                        <a:pt x="52" y="87"/>
                      </a:lnTo>
                      <a:lnTo>
                        <a:pt x="52" y="79"/>
                      </a:lnTo>
                      <a:lnTo>
                        <a:pt x="53" y="76"/>
                      </a:lnTo>
                      <a:lnTo>
                        <a:pt x="56" y="74"/>
                      </a:lnTo>
                      <a:lnTo>
                        <a:pt x="66" y="74"/>
                      </a:lnTo>
                      <a:lnTo>
                        <a:pt x="78" y="70"/>
                      </a:lnTo>
                      <a:lnTo>
                        <a:pt x="83" y="70"/>
                      </a:lnTo>
                      <a:lnTo>
                        <a:pt x="83" y="71"/>
                      </a:lnTo>
                      <a:lnTo>
                        <a:pt x="88" y="71"/>
                      </a:lnTo>
                      <a:lnTo>
                        <a:pt x="90" y="75"/>
                      </a:lnTo>
                      <a:lnTo>
                        <a:pt x="101" y="60"/>
                      </a:lnTo>
                      <a:lnTo>
                        <a:pt x="104" y="50"/>
                      </a:lnTo>
                      <a:lnTo>
                        <a:pt x="102" y="43"/>
                      </a:lnTo>
                      <a:lnTo>
                        <a:pt x="98" y="28"/>
                      </a:lnTo>
                      <a:lnTo>
                        <a:pt x="85" y="7"/>
                      </a:lnTo>
                      <a:lnTo>
                        <a:pt x="80" y="0"/>
                      </a:lnTo>
                      <a:lnTo>
                        <a:pt x="75" y="4"/>
                      </a:lnTo>
                      <a:lnTo>
                        <a:pt x="68" y="5"/>
                      </a:lnTo>
                      <a:lnTo>
                        <a:pt x="64" y="9"/>
                      </a:lnTo>
                      <a:lnTo>
                        <a:pt x="58" y="20"/>
                      </a:lnTo>
                      <a:lnTo>
                        <a:pt x="50" y="21"/>
                      </a:lnTo>
                      <a:lnTo>
                        <a:pt x="43" y="18"/>
                      </a:lnTo>
                      <a:lnTo>
                        <a:pt x="39" y="15"/>
                      </a:lnTo>
                      <a:lnTo>
                        <a:pt x="36" y="17"/>
                      </a:lnTo>
                      <a:lnTo>
                        <a:pt x="29" y="24"/>
                      </a:lnTo>
                      <a:lnTo>
                        <a:pt x="21" y="36"/>
                      </a:lnTo>
                      <a:lnTo>
                        <a:pt x="14" y="49"/>
                      </a:lnTo>
                      <a:lnTo>
                        <a:pt x="10" y="60"/>
                      </a:lnTo>
                      <a:lnTo>
                        <a:pt x="0" y="74"/>
                      </a:lnTo>
                      <a:lnTo>
                        <a:pt x="0" y="81"/>
                      </a:lnTo>
                      <a:lnTo>
                        <a:pt x="2" y="85"/>
                      </a:lnTo>
                      <a:lnTo>
                        <a:pt x="7" y="9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8" name="Freeform 46"/>
                <p:cNvSpPr>
                  <a:spLocks noChangeAspect="1"/>
                </p:cNvSpPr>
                <p:nvPr/>
              </p:nvSpPr>
              <p:spPr bwMode="gray">
                <a:xfrm>
                  <a:off x="5350667" y="3611909"/>
                  <a:ext cx="138113" cy="160338"/>
                </a:xfrm>
                <a:custGeom>
                  <a:avLst/>
                  <a:gdLst/>
                  <a:ahLst/>
                  <a:cxnLst>
                    <a:cxn ang="0">
                      <a:pos x="387" y="204"/>
                    </a:cxn>
                    <a:cxn ang="0">
                      <a:pos x="387" y="98"/>
                    </a:cxn>
                    <a:cxn ang="0">
                      <a:pos x="412" y="74"/>
                    </a:cxn>
                    <a:cxn ang="0">
                      <a:pos x="435" y="37"/>
                    </a:cxn>
                    <a:cxn ang="0">
                      <a:pos x="421" y="37"/>
                    </a:cxn>
                    <a:cxn ang="0">
                      <a:pos x="374" y="22"/>
                    </a:cxn>
                    <a:cxn ang="0">
                      <a:pos x="336" y="32"/>
                    </a:cxn>
                    <a:cxn ang="0">
                      <a:pos x="297" y="60"/>
                    </a:cxn>
                    <a:cxn ang="0">
                      <a:pos x="250" y="53"/>
                    </a:cxn>
                    <a:cxn ang="0">
                      <a:pos x="213" y="47"/>
                    </a:cxn>
                    <a:cxn ang="0">
                      <a:pos x="164" y="12"/>
                    </a:cxn>
                    <a:cxn ang="0">
                      <a:pos x="132" y="3"/>
                    </a:cxn>
                    <a:cxn ang="0">
                      <a:pos x="103" y="0"/>
                    </a:cxn>
                    <a:cxn ang="0">
                      <a:pos x="69" y="3"/>
                    </a:cxn>
                    <a:cxn ang="0">
                      <a:pos x="28" y="1"/>
                    </a:cxn>
                    <a:cxn ang="0">
                      <a:pos x="0" y="28"/>
                    </a:cxn>
                    <a:cxn ang="0">
                      <a:pos x="5" y="32"/>
                    </a:cxn>
                    <a:cxn ang="0">
                      <a:pos x="19" y="36"/>
                    </a:cxn>
                    <a:cxn ang="0">
                      <a:pos x="21" y="46"/>
                    </a:cxn>
                    <a:cxn ang="0">
                      <a:pos x="28" y="75"/>
                    </a:cxn>
                    <a:cxn ang="0">
                      <a:pos x="35" y="86"/>
                    </a:cxn>
                    <a:cxn ang="0">
                      <a:pos x="46" y="92"/>
                    </a:cxn>
                    <a:cxn ang="0">
                      <a:pos x="55" y="107"/>
                    </a:cxn>
                    <a:cxn ang="0">
                      <a:pos x="57" y="135"/>
                    </a:cxn>
                    <a:cxn ang="0">
                      <a:pos x="54" y="168"/>
                    </a:cxn>
                    <a:cxn ang="0">
                      <a:pos x="38" y="192"/>
                    </a:cxn>
                    <a:cxn ang="0">
                      <a:pos x="26" y="206"/>
                    </a:cxn>
                    <a:cxn ang="0">
                      <a:pos x="2" y="238"/>
                    </a:cxn>
                    <a:cxn ang="0">
                      <a:pos x="8" y="263"/>
                    </a:cxn>
                    <a:cxn ang="0">
                      <a:pos x="18" y="270"/>
                    </a:cxn>
                    <a:cxn ang="0">
                      <a:pos x="35" y="265"/>
                    </a:cxn>
                    <a:cxn ang="0">
                      <a:pos x="45" y="270"/>
                    </a:cxn>
                    <a:cxn ang="0">
                      <a:pos x="26" y="281"/>
                    </a:cxn>
                    <a:cxn ang="0">
                      <a:pos x="7" y="295"/>
                    </a:cxn>
                    <a:cxn ang="0">
                      <a:pos x="207" y="415"/>
                    </a:cxn>
                    <a:cxn ang="0">
                      <a:pos x="210" y="428"/>
                    </a:cxn>
                    <a:cxn ang="0">
                      <a:pos x="218" y="458"/>
                    </a:cxn>
                    <a:cxn ang="0">
                      <a:pos x="306" y="499"/>
                    </a:cxn>
                    <a:cxn ang="0">
                      <a:pos x="314" y="488"/>
                    </a:cxn>
                    <a:cxn ang="0">
                      <a:pos x="324" y="463"/>
                    </a:cxn>
                    <a:cxn ang="0">
                      <a:pos x="342" y="429"/>
                    </a:cxn>
                    <a:cxn ang="0">
                      <a:pos x="352" y="399"/>
                    </a:cxn>
                    <a:cxn ang="0">
                      <a:pos x="360" y="391"/>
                    </a:cxn>
                    <a:cxn ang="0">
                      <a:pos x="379" y="376"/>
                    </a:cxn>
                    <a:cxn ang="0">
                      <a:pos x="388" y="361"/>
                    </a:cxn>
                    <a:cxn ang="0">
                      <a:pos x="403" y="358"/>
                    </a:cxn>
                    <a:cxn ang="0">
                      <a:pos x="417" y="340"/>
                    </a:cxn>
                    <a:cxn ang="0">
                      <a:pos x="393" y="308"/>
                    </a:cxn>
                    <a:cxn ang="0">
                      <a:pos x="387" y="257"/>
                    </a:cxn>
                  </a:cxnLst>
                  <a:rect l="0" t="0" r="r" b="b"/>
                  <a:pathLst>
                    <a:path w="435" h="504">
                      <a:moveTo>
                        <a:pt x="387" y="257"/>
                      </a:moveTo>
                      <a:lnTo>
                        <a:pt x="387" y="204"/>
                      </a:lnTo>
                      <a:lnTo>
                        <a:pt x="387" y="151"/>
                      </a:lnTo>
                      <a:lnTo>
                        <a:pt x="387" y="98"/>
                      </a:lnTo>
                      <a:lnTo>
                        <a:pt x="390" y="96"/>
                      </a:lnTo>
                      <a:lnTo>
                        <a:pt x="412" y="74"/>
                      </a:lnTo>
                      <a:lnTo>
                        <a:pt x="433" y="42"/>
                      </a:lnTo>
                      <a:lnTo>
                        <a:pt x="435" y="37"/>
                      </a:lnTo>
                      <a:lnTo>
                        <a:pt x="430" y="38"/>
                      </a:lnTo>
                      <a:lnTo>
                        <a:pt x="421" y="37"/>
                      </a:lnTo>
                      <a:lnTo>
                        <a:pt x="408" y="38"/>
                      </a:lnTo>
                      <a:lnTo>
                        <a:pt x="374" y="22"/>
                      </a:lnTo>
                      <a:lnTo>
                        <a:pt x="355" y="26"/>
                      </a:lnTo>
                      <a:lnTo>
                        <a:pt x="336" y="32"/>
                      </a:lnTo>
                      <a:lnTo>
                        <a:pt x="320" y="48"/>
                      </a:lnTo>
                      <a:lnTo>
                        <a:pt x="297" y="60"/>
                      </a:lnTo>
                      <a:lnTo>
                        <a:pt x="272" y="59"/>
                      </a:lnTo>
                      <a:lnTo>
                        <a:pt x="250" y="53"/>
                      </a:lnTo>
                      <a:lnTo>
                        <a:pt x="233" y="53"/>
                      </a:lnTo>
                      <a:lnTo>
                        <a:pt x="213" y="47"/>
                      </a:lnTo>
                      <a:lnTo>
                        <a:pt x="202" y="34"/>
                      </a:lnTo>
                      <a:lnTo>
                        <a:pt x="164" y="12"/>
                      </a:lnTo>
                      <a:lnTo>
                        <a:pt x="147" y="4"/>
                      </a:lnTo>
                      <a:lnTo>
                        <a:pt x="132" y="3"/>
                      </a:lnTo>
                      <a:lnTo>
                        <a:pt x="116" y="5"/>
                      </a:lnTo>
                      <a:lnTo>
                        <a:pt x="103" y="0"/>
                      </a:lnTo>
                      <a:lnTo>
                        <a:pt x="82" y="3"/>
                      </a:lnTo>
                      <a:lnTo>
                        <a:pt x="69" y="3"/>
                      </a:lnTo>
                      <a:lnTo>
                        <a:pt x="39" y="0"/>
                      </a:lnTo>
                      <a:lnTo>
                        <a:pt x="28" y="1"/>
                      </a:lnTo>
                      <a:lnTo>
                        <a:pt x="16" y="9"/>
                      </a:lnTo>
                      <a:lnTo>
                        <a:pt x="0" y="28"/>
                      </a:lnTo>
                      <a:lnTo>
                        <a:pt x="2" y="30"/>
                      </a:lnTo>
                      <a:lnTo>
                        <a:pt x="5" y="32"/>
                      </a:lnTo>
                      <a:lnTo>
                        <a:pt x="17" y="34"/>
                      </a:lnTo>
                      <a:lnTo>
                        <a:pt x="19" y="36"/>
                      </a:lnTo>
                      <a:lnTo>
                        <a:pt x="19" y="43"/>
                      </a:lnTo>
                      <a:lnTo>
                        <a:pt x="21" y="46"/>
                      </a:lnTo>
                      <a:lnTo>
                        <a:pt x="23" y="48"/>
                      </a:lnTo>
                      <a:lnTo>
                        <a:pt x="28" y="75"/>
                      </a:lnTo>
                      <a:lnTo>
                        <a:pt x="30" y="81"/>
                      </a:lnTo>
                      <a:lnTo>
                        <a:pt x="35" y="86"/>
                      </a:lnTo>
                      <a:lnTo>
                        <a:pt x="42" y="90"/>
                      </a:lnTo>
                      <a:lnTo>
                        <a:pt x="46" y="92"/>
                      </a:lnTo>
                      <a:lnTo>
                        <a:pt x="54" y="101"/>
                      </a:lnTo>
                      <a:lnTo>
                        <a:pt x="55" y="107"/>
                      </a:lnTo>
                      <a:lnTo>
                        <a:pt x="55" y="125"/>
                      </a:lnTo>
                      <a:lnTo>
                        <a:pt x="57" y="135"/>
                      </a:lnTo>
                      <a:lnTo>
                        <a:pt x="56" y="155"/>
                      </a:lnTo>
                      <a:lnTo>
                        <a:pt x="54" y="168"/>
                      </a:lnTo>
                      <a:lnTo>
                        <a:pt x="46" y="181"/>
                      </a:lnTo>
                      <a:lnTo>
                        <a:pt x="38" y="192"/>
                      </a:lnTo>
                      <a:lnTo>
                        <a:pt x="35" y="195"/>
                      </a:lnTo>
                      <a:lnTo>
                        <a:pt x="26" y="206"/>
                      </a:lnTo>
                      <a:lnTo>
                        <a:pt x="8" y="233"/>
                      </a:lnTo>
                      <a:lnTo>
                        <a:pt x="2" y="238"/>
                      </a:lnTo>
                      <a:lnTo>
                        <a:pt x="1" y="253"/>
                      </a:lnTo>
                      <a:lnTo>
                        <a:pt x="8" y="263"/>
                      </a:lnTo>
                      <a:lnTo>
                        <a:pt x="12" y="272"/>
                      </a:lnTo>
                      <a:lnTo>
                        <a:pt x="18" y="270"/>
                      </a:lnTo>
                      <a:lnTo>
                        <a:pt x="26" y="267"/>
                      </a:lnTo>
                      <a:lnTo>
                        <a:pt x="35" y="265"/>
                      </a:lnTo>
                      <a:lnTo>
                        <a:pt x="45" y="265"/>
                      </a:lnTo>
                      <a:lnTo>
                        <a:pt x="45" y="270"/>
                      </a:lnTo>
                      <a:lnTo>
                        <a:pt x="34" y="274"/>
                      </a:lnTo>
                      <a:lnTo>
                        <a:pt x="26" y="281"/>
                      </a:lnTo>
                      <a:lnTo>
                        <a:pt x="14" y="281"/>
                      </a:lnTo>
                      <a:lnTo>
                        <a:pt x="7" y="295"/>
                      </a:lnTo>
                      <a:lnTo>
                        <a:pt x="16" y="303"/>
                      </a:lnTo>
                      <a:lnTo>
                        <a:pt x="207" y="415"/>
                      </a:lnTo>
                      <a:lnTo>
                        <a:pt x="210" y="420"/>
                      </a:lnTo>
                      <a:lnTo>
                        <a:pt x="210" y="428"/>
                      </a:lnTo>
                      <a:lnTo>
                        <a:pt x="215" y="447"/>
                      </a:lnTo>
                      <a:lnTo>
                        <a:pt x="218" y="458"/>
                      </a:lnTo>
                      <a:lnTo>
                        <a:pt x="296" y="504"/>
                      </a:lnTo>
                      <a:lnTo>
                        <a:pt x="306" y="499"/>
                      </a:lnTo>
                      <a:lnTo>
                        <a:pt x="309" y="495"/>
                      </a:lnTo>
                      <a:lnTo>
                        <a:pt x="314" y="488"/>
                      </a:lnTo>
                      <a:lnTo>
                        <a:pt x="318" y="479"/>
                      </a:lnTo>
                      <a:lnTo>
                        <a:pt x="324" y="463"/>
                      </a:lnTo>
                      <a:lnTo>
                        <a:pt x="333" y="450"/>
                      </a:lnTo>
                      <a:lnTo>
                        <a:pt x="342" y="429"/>
                      </a:lnTo>
                      <a:lnTo>
                        <a:pt x="346" y="413"/>
                      </a:lnTo>
                      <a:lnTo>
                        <a:pt x="352" y="399"/>
                      </a:lnTo>
                      <a:lnTo>
                        <a:pt x="357" y="392"/>
                      </a:lnTo>
                      <a:lnTo>
                        <a:pt x="360" y="391"/>
                      </a:lnTo>
                      <a:lnTo>
                        <a:pt x="378" y="382"/>
                      </a:lnTo>
                      <a:lnTo>
                        <a:pt x="379" y="376"/>
                      </a:lnTo>
                      <a:lnTo>
                        <a:pt x="382" y="370"/>
                      </a:lnTo>
                      <a:lnTo>
                        <a:pt x="388" y="361"/>
                      </a:lnTo>
                      <a:lnTo>
                        <a:pt x="394" y="358"/>
                      </a:lnTo>
                      <a:lnTo>
                        <a:pt x="403" y="358"/>
                      </a:lnTo>
                      <a:lnTo>
                        <a:pt x="414" y="346"/>
                      </a:lnTo>
                      <a:lnTo>
                        <a:pt x="417" y="340"/>
                      </a:lnTo>
                      <a:lnTo>
                        <a:pt x="416" y="337"/>
                      </a:lnTo>
                      <a:lnTo>
                        <a:pt x="393" y="308"/>
                      </a:lnTo>
                      <a:lnTo>
                        <a:pt x="387" y="300"/>
                      </a:lnTo>
                      <a:lnTo>
                        <a:pt x="387" y="25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9" name="Freeform 47"/>
                <p:cNvSpPr>
                  <a:spLocks noChangeAspect="1"/>
                </p:cNvSpPr>
                <p:nvPr/>
              </p:nvSpPr>
              <p:spPr bwMode="gray">
                <a:xfrm>
                  <a:off x="4455318" y="3399184"/>
                  <a:ext cx="107950" cy="77788"/>
                </a:xfrm>
                <a:custGeom>
                  <a:avLst/>
                  <a:gdLst/>
                  <a:ahLst/>
                  <a:cxnLst>
                    <a:cxn ang="0">
                      <a:pos x="43" y="160"/>
                    </a:cxn>
                    <a:cxn ang="0">
                      <a:pos x="28" y="129"/>
                    </a:cxn>
                    <a:cxn ang="0">
                      <a:pos x="7" y="113"/>
                    </a:cxn>
                    <a:cxn ang="0">
                      <a:pos x="1" y="107"/>
                    </a:cxn>
                    <a:cxn ang="0">
                      <a:pos x="35" y="86"/>
                    </a:cxn>
                    <a:cxn ang="0">
                      <a:pos x="56" y="33"/>
                    </a:cxn>
                    <a:cxn ang="0">
                      <a:pos x="70" y="9"/>
                    </a:cxn>
                    <a:cxn ang="0">
                      <a:pos x="92" y="9"/>
                    </a:cxn>
                    <a:cxn ang="0">
                      <a:pos x="122" y="5"/>
                    </a:cxn>
                    <a:cxn ang="0">
                      <a:pos x="135" y="1"/>
                    </a:cxn>
                    <a:cxn ang="0">
                      <a:pos x="168" y="2"/>
                    </a:cxn>
                    <a:cxn ang="0">
                      <a:pos x="183" y="9"/>
                    </a:cxn>
                    <a:cxn ang="0">
                      <a:pos x="206" y="29"/>
                    </a:cxn>
                    <a:cxn ang="0">
                      <a:pos x="221" y="29"/>
                    </a:cxn>
                    <a:cxn ang="0">
                      <a:pos x="238" y="58"/>
                    </a:cxn>
                    <a:cxn ang="0">
                      <a:pos x="248" y="68"/>
                    </a:cxn>
                    <a:cxn ang="0">
                      <a:pos x="258" y="75"/>
                    </a:cxn>
                    <a:cxn ang="0">
                      <a:pos x="261" y="82"/>
                    </a:cxn>
                    <a:cxn ang="0">
                      <a:pos x="277" y="91"/>
                    </a:cxn>
                    <a:cxn ang="0">
                      <a:pos x="289" y="103"/>
                    </a:cxn>
                    <a:cxn ang="0">
                      <a:pos x="297" y="123"/>
                    </a:cxn>
                    <a:cxn ang="0">
                      <a:pos x="302" y="133"/>
                    </a:cxn>
                    <a:cxn ang="0">
                      <a:pos x="309" y="156"/>
                    </a:cxn>
                    <a:cxn ang="0">
                      <a:pos x="313" y="181"/>
                    </a:cxn>
                    <a:cxn ang="0">
                      <a:pos x="323" y="185"/>
                    </a:cxn>
                    <a:cxn ang="0">
                      <a:pos x="332" y="197"/>
                    </a:cxn>
                    <a:cxn ang="0">
                      <a:pos x="342" y="212"/>
                    </a:cxn>
                    <a:cxn ang="0">
                      <a:pos x="342" y="221"/>
                    </a:cxn>
                    <a:cxn ang="0">
                      <a:pos x="344" y="238"/>
                    </a:cxn>
                    <a:cxn ang="0">
                      <a:pos x="321" y="242"/>
                    </a:cxn>
                    <a:cxn ang="0">
                      <a:pos x="293" y="244"/>
                    </a:cxn>
                    <a:cxn ang="0">
                      <a:pos x="271" y="239"/>
                    </a:cxn>
                    <a:cxn ang="0">
                      <a:pos x="255" y="238"/>
                    </a:cxn>
                    <a:cxn ang="0">
                      <a:pos x="237" y="227"/>
                    </a:cxn>
                    <a:cxn ang="0">
                      <a:pos x="162" y="224"/>
                    </a:cxn>
                    <a:cxn ang="0">
                      <a:pos x="111" y="236"/>
                    </a:cxn>
                    <a:cxn ang="0">
                      <a:pos x="57" y="244"/>
                    </a:cxn>
                    <a:cxn ang="0">
                      <a:pos x="43" y="242"/>
                    </a:cxn>
                    <a:cxn ang="0">
                      <a:pos x="47" y="199"/>
                    </a:cxn>
                    <a:cxn ang="0">
                      <a:pos x="98" y="188"/>
                    </a:cxn>
                    <a:cxn ang="0">
                      <a:pos x="127" y="183"/>
                    </a:cxn>
                    <a:cxn ang="0">
                      <a:pos x="143" y="182"/>
                    </a:cxn>
                    <a:cxn ang="0">
                      <a:pos x="175" y="194"/>
                    </a:cxn>
                    <a:cxn ang="0">
                      <a:pos x="203" y="189"/>
                    </a:cxn>
                    <a:cxn ang="0">
                      <a:pos x="206" y="177"/>
                    </a:cxn>
                    <a:cxn ang="0">
                      <a:pos x="191" y="177"/>
                    </a:cxn>
                    <a:cxn ang="0">
                      <a:pos x="165" y="172"/>
                    </a:cxn>
                    <a:cxn ang="0">
                      <a:pos x="140" y="162"/>
                    </a:cxn>
                    <a:cxn ang="0">
                      <a:pos x="120" y="163"/>
                    </a:cxn>
                  </a:cxnLst>
                  <a:rect l="0" t="0" r="r" b="b"/>
                  <a:pathLst>
                    <a:path w="344" h="244">
                      <a:moveTo>
                        <a:pt x="55" y="174"/>
                      </a:moveTo>
                      <a:lnTo>
                        <a:pt x="54" y="174"/>
                      </a:lnTo>
                      <a:lnTo>
                        <a:pt x="50" y="168"/>
                      </a:lnTo>
                      <a:lnTo>
                        <a:pt x="43" y="160"/>
                      </a:lnTo>
                      <a:lnTo>
                        <a:pt x="41" y="147"/>
                      </a:lnTo>
                      <a:lnTo>
                        <a:pt x="39" y="144"/>
                      </a:lnTo>
                      <a:lnTo>
                        <a:pt x="33" y="138"/>
                      </a:lnTo>
                      <a:lnTo>
                        <a:pt x="28" y="129"/>
                      </a:lnTo>
                      <a:lnTo>
                        <a:pt x="18" y="119"/>
                      </a:lnTo>
                      <a:lnTo>
                        <a:pt x="14" y="112"/>
                      </a:lnTo>
                      <a:lnTo>
                        <a:pt x="9" y="112"/>
                      </a:lnTo>
                      <a:lnTo>
                        <a:pt x="7" y="113"/>
                      </a:lnTo>
                      <a:lnTo>
                        <a:pt x="4" y="117"/>
                      </a:lnTo>
                      <a:lnTo>
                        <a:pt x="1" y="112"/>
                      </a:lnTo>
                      <a:lnTo>
                        <a:pt x="0" y="109"/>
                      </a:lnTo>
                      <a:lnTo>
                        <a:pt x="1" y="107"/>
                      </a:lnTo>
                      <a:lnTo>
                        <a:pt x="6" y="107"/>
                      </a:lnTo>
                      <a:lnTo>
                        <a:pt x="17" y="103"/>
                      </a:lnTo>
                      <a:lnTo>
                        <a:pt x="31" y="91"/>
                      </a:lnTo>
                      <a:lnTo>
                        <a:pt x="35" y="86"/>
                      </a:lnTo>
                      <a:lnTo>
                        <a:pt x="40" y="77"/>
                      </a:lnTo>
                      <a:lnTo>
                        <a:pt x="55" y="56"/>
                      </a:lnTo>
                      <a:lnTo>
                        <a:pt x="56" y="50"/>
                      </a:lnTo>
                      <a:lnTo>
                        <a:pt x="56" y="33"/>
                      </a:lnTo>
                      <a:lnTo>
                        <a:pt x="57" y="32"/>
                      </a:lnTo>
                      <a:lnTo>
                        <a:pt x="61" y="29"/>
                      </a:lnTo>
                      <a:lnTo>
                        <a:pt x="65" y="22"/>
                      </a:lnTo>
                      <a:lnTo>
                        <a:pt x="70" y="9"/>
                      </a:lnTo>
                      <a:lnTo>
                        <a:pt x="73" y="9"/>
                      </a:lnTo>
                      <a:lnTo>
                        <a:pt x="76" y="7"/>
                      </a:lnTo>
                      <a:lnTo>
                        <a:pt x="83" y="9"/>
                      </a:lnTo>
                      <a:lnTo>
                        <a:pt x="92" y="9"/>
                      </a:lnTo>
                      <a:lnTo>
                        <a:pt x="102" y="11"/>
                      </a:lnTo>
                      <a:lnTo>
                        <a:pt x="109" y="10"/>
                      </a:lnTo>
                      <a:lnTo>
                        <a:pt x="111" y="7"/>
                      </a:lnTo>
                      <a:lnTo>
                        <a:pt x="122" y="5"/>
                      </a:lnTo>
                      <a:lnTo>
                        <a:pt x="131" y="6"/>
                      </a:lnTo>
                      <a:lnTo>
                        <a:pt x="133" y="5"/>
                      </a:lnTo>
                      <a:lnTo>
                        <a:pt x="133" y="1"/>
                      </a:lnTo>
                      <a:lnTo>
                        <a:pt x="135" y="1"/>
                      </a:lnTo>
                      <a:lnTo>
                        <a:pt x="141" y="1"/>
                      </a:lnTo>
                      <a:lnTo>
                        <a:pt x="146" y="0"/>
                      </a:lnTo>
                      <a:lnTo>
                        <a:pt x="152" y="2"/>
                      </a:lnTo>
                      <a:lnTo>
                        <a:pt x="168" y="2"/>
                      </a:lnTo>
                      <a:lnTo>
                        <a:pt x="169" y="4"/>
                      </a:lnTo>
                      <a:lnTo>
                        <a:pt x="174" y="2"/>
                      </a:lnTo>
                      <a:lnTo>
                        <a:pt x="176" y="7"/>
                      </a:lnTo>
                      <a:lnTo>
                        <a:pt x="183" y="9"/>
                      </a:lnTo>
                      <a:lnTo>
                        <a:pt x="194" y="17"/>
                      </a:lnTo>
                      <a:lnTo>
                        <a:pt x="195" y="23"/>
                      </a:lnTo>
                      <a:lnTo>
                        <a:pt x="202" y="31"/>
                      </a:lnTo>
                      <a:lnTo>
                        <a:pt x="206" y="29"/>
                      </a:lnTo>
                      <a:lnTo>
                        <a:pt x="212" y="28"/>
                      </a:lnTo>
                      <a:lnTo>
                        <a:pt x="212" y="32"/>
                      </a:lnTo>
                      <a:lnTo>
                        <a:pt x="216" y="33"/>
                      </a:lnTo>
                      <a:lnTo>
                        <a:pt x="221" y="29"/>
                      </a:lnTo>
                      <a:lnTo>
                        <a:pt x="223" y="29"/>
                      </a:lnTo>
                      <a:lnTo>
                        <a:pt x="233" y="44"/>
                      </a:lnTo>
                      <a:lnTo>
                        <a:pt x="238" y="54"/>
                      </a:lnTo>
                      <a:lnTo>
                        <a:pt x="238" y="58"/>
                      </a:lnTo>
                      <a:lnTo>
                        <a:pt x="242" y="59"/>
                      </a:lnTo>
                      <a:lnTo>
                        <a:pt x="245" y="64"/>
                      </a:lnTo>
                      <a:lnTo>
                        <a:pt x="245" y="66"/>
                      </a:lnTo>
                      <a:lnTo>
                        <a:pt x="248" y="68"/>
                      </a:lnTo>
                      <a:lnTo>
                        <a:pt x="251" y="66"/>
                      </a:lnTo>
                      <a:lnTo>
                        <a:pt x="253" y="66"/>
                      </a:lnTo>
                      <a:lnTo>
                        <a:pt x="255" y="74"/>
                      </a:lnTo>
                      <a:lnTo>
                        <a:pt x="258" y="75"/>
                      </a:lnTo>
                      <a:lnTo>
                        <a:pt x="260" y="79"/>
                      </a:lnTo>
                      <a:lnTo>
                        <a:pt x="256" y="80"/>
                      </a:lnTo>
                      <a:lnTo>
                        <a:pt x="256" y="81"/>
                      </a:lnTo>
                      <a:lnTo>
                        <a:pt x="261" y="82"/>
                      </a:lnTo>
                      <a:lnTo>
                        <a:pt x="264" y="86"/>
                      </a:lnTo>
                      <a:lnTo>
                        <a:pt x="267" y="88"/>
                      </a:lnTo>
                      <a:lnTo>
                        <a:pt x="271" y="88"/>
                      </a:lnTo>
                      <a:lnTo>
                        <a:pt x="277" y="91"/>
                      </a:lnTo>
                      <a:lnTo>
                        <a:pt x="280" y="95"/>
                      </a:lnTo>
                      <a:lnTo>
                        <a:pt x="281" y="99"/>
                      </a:lnTo>
                      <a:lnTo>
                        <a:pt x="283" y="101"/>
                      </a:lnTo>
                      <a:lnTo>
                        <a:pt x="289" y="103"/>
                      </a:lnTo>
                      <a:lnTo>
                        <a:pt x="296" y="109"/>
                      </a:lnTo>
                      <a:lnTo>
                        <a:pt x="298" y="112"/>
                      </a:lnTo>
                      <a:lnTo>
                        <a:pt x="299" y="115"/>
                      </a:lnTo>
                      <a:lnTo>
                        <a:pt x="297" y="123"/>
                      </a:lnTo>
                      <a:lnTo>
                        <a:pt x="297" y="129"/>
                      </a:lnTo>
                      <a:lnTo>
                        <a:pt x="299" y="129"/>
                      </a:lnTo>
                      <a:lnTo>
                        <a:pt x="301" y="133"/>
                      </a:lnTo>
                      <a:lnTo>
                        <a:pt x="302" y="133"/>
                      </a:lnTo>
                      <a:lnTo>
                        <a:pt x="305" y="136"/>
                      </a:lnTo>
                      <a:lnTo>
                        <a:pt x="307" y="144"/>
                      </a:lnTo>
                      <a:lnTo>
                        <a:pt x="307" y="150"/>
                      </a:lnTo>
                      <a:lnTo>
                        <a:pt x="309" y="156"/>
                      </a:lnTo>
                      <a:lnTo>
                        <a:pt x="310" y="160"/>
                      </a:lnTo>
                      <a:lnTo>
                        <a:pt x="305" y="167"/>
                      </a:lnTo>
                      <a:lnTo>
                        <a:pt x="305" y="169"/>
                      </a:lnTo>
                      <a:lnTo>
                        <a:pt x="313" y="181"/>
                      </a:lnTo>
                      <a:lnTo>
                        <a:pt x="315" y="187"/>
                      </a:lnTo>
                      <a:lnTo>
                        <a:pt x="316" y="188"/>
                      </a:lnTo>
                      <a:lnTo>
                        <a:pt x="320" y="188"/>
                      </a:lnTo>
                      <a:lnTo>
                        <a:pt x="323" y="185"/>
                      </a:lnTo>
                      <a:lnTo>
                        <a:pt x="328" y="185"/>
                      </a:lnTo>
                      <a:lnTo>
                        <a:pt x="328" y="189"/>
                      </a:lnTo>
                      <a:lnTo>
                        <a:pt x="331" y="193"/>
                      </a:lnTo>
                      <a:lnTo>
                        <a:pt x="332" y="197"/>
                      </a:lnTo>
                      <a:lnTo>
                        <a:pt x="335" y="199"/>
                      </a:lnTo>
                      <a:lnTo>
                        <a:pt x="337" y="204"/>
                      </a:lnTo>
                      <a:lnTo>
                        <a:pt x="341" y="209"/>
                      </a:lnTo>
                      <a:lnTo>
                        <a:pt x="342" y="212"/>
                      </a:lnTo>
                      <a:lnTo>
                        <a:pt x="341" y="212"/>
                      </a:lnTo>
                      <a:lnTo>
                        <a:pt x="340" y="214"/>
                      </a:lnTo>
                      <a:lnTo>
                        <a:pt x="342" y="217"/>
                      </a:lnTo>
                      <a:lnTo>
                        <a:pt x="342" y="221"/>
                      </a:lnTo>
                      <a:lnTo>
                        <a:pt x="339" y="225"/>
                      </a:lnTo>
                      <a:lnTo>
                        <a:pt x="340" y="232"/>
                      </a:lnTo>
                      <a:lnTo>
                        <a:pt x="344" y="236"/>
                      </a:lnTo>
                      <a:lnTo>
                        <a:pt x="344" y="238"/>
                      </a:lnTo>
                      <a:lnTo>
                        <a:pt x="341" y="239"/>
                      </a:lnTo>
                      <a:lnTo>
                        <a:pt x="331" y="239"/>
                      </a:lnTo>
                      <a:lnTo>
                        <a:pt x="325" y="242"/>
                      </a:lnTo>
                      <a:lnTo>
                        <a:pt x="321" y="242"/>
                      </a:lnTo>
                      <a:lnTo>
                        <a:pt x="310" y="241"/>
                      </a:lnTo>
                      <a:lnTo>
                        <a:pt x="308" y="242"/>
                      </a:lnTo>
                      <a:lnTo>
                        <a:pt x="301" y="242"/>
                      </a:lnTo>
                      <a:lnTo>
                        <a:pt x="293" y="244"/>
                      </a:lnTo>
                      <a:lnTo>
                        <a:pt x="287" y="244"/>
                      </a:lnTo>
                      <a:lnTo>
                        <a:pt x="282" y="242"/>
                      </a:lnTo>
                      <a:lnTo>
                        <a:pt x="278" y="242"/>
                      </a:lnTo>
                      <a:lnTo>
                        <a:pt x="271" y="239"/>
                      </a:lnTo>
                      <a:lnTo>
                        <a:pt x="264" y="239"/>
                      </a:lnTo>
                      <a:lnTo>
                        <a:pt x="258" y="233"/>
                      </a:lnTo>
                      <a:lnTo>
                        <a:pt x="255" y="235"/>
                      </a:lnTo>
                      <a:lnTo>
                        <a:pt x="255" y="238"/>
                      </a:lnTo>
                      <a:lnTo>
                        <a:pt x="248" y="237"/>
                      </a:lnTo>
                      <a:lnTo>
                        <a:pt x="248" y="231"/>
                      </a:lnTo>
                      <a:lnTo>
                        <a:pt x="245" y="228"/>
                      </a:lnTo>
                      <a:lnTo>
                        <a:pt x="237" y="227"/>
                      </a:lnTo>
                      <a:lnTo>
                        <a:pt x="231" y="228"/>
                      </a:lnTo>
                      <a:lnTo>
                        <a:pt x="226" y="225"/>
                      </a:lnTo>
                      <a:lnTo>
                        <a:pt x="212" y="224"/>
                      </a:lnTo>
                      <a:lnTo>
                        <a:pt x="162" y="224"/>
                      </a:lnTo>
                      <a:lnTo>
                        <a:pt x="159" y="225"/>
                      </a:lnTo>
                      <a:lnTo>
                        <a:pt x="135" y="225"/>
                      </a:lnTo>
                      <a:lnTo>
                        <a:pt x="122" y="231"/>
                      </a:lnTo>
                      <a:lnTo>
                        <a:pt x="111" y="236"/>
                      </a:lnTo>
                      <a:lnTo>
                        <a:pt x="102" y="238"/>
                      </a:lnTo>
                      <a:lnTo>
                        <a:pt x="72" y="237"/>
                      </a:lnTo>
                      <a:lnTo>
                        <a:pt x="68" y="239"/>
                      </a:lnTo>
                      <a:lnTo>
                        <a:pt x="57" y="244"/>
                      </a:lnTo>
                      <a:lnTo>
                        <a:pt x="50" y="244"/>
                      </a:lnTo>
                      <a:lnTo>
                        <a:pt x="46" y="243"/>
                      </a:lnTo>
                      <a:lnTo>
                        <a:pt x="45" y="241"/>
                      </a:lnTo>
                      <a:lnTo>
                        <a:pt x="43" y="242"/>
                      </a:lnTo>
                      <a:lnTo>
                        <a:pt x="44" y="241"/>
                      </a:lnTo>
                      <a:lnTo>
                        <a:pt x="41" y="239"/>
                      </a:lnTo>
                      <a:lnTo>
                        <a:pt x="43" y="205"/>
                      </a:lnTo>
                      <a:lnTo>
                        <a:pt x="47" y="199"/>
                      </a:lnTo>
                      <a:lnTo>
                        <a:pt x="86" y="195"/>
                      </a:lnTo>
                      <a:lnTo>
                        <a:pt x="94" y="195"/>
                      </a:lnTo>
                      <a:lnTo>
                        <a:pt x="95" y="195"/>
                      </a:lnTo>
                      <a:lnTo>
                        <a:pt x="98" y="188"/>
                      </a:lnTo>
                      <a:lnTo>
                        <a:pt x="103" y="187"/>
                      </a:lnTo>
                      <a:lnTo>
                        <a:pt x="106" y="188"/>
                      </a:lnTo>
                      <a:lnTo>
                        <a:pt x="119" y="187"/>
                      </a:lnTo>
                      <a:lnTo>
                        <a:pt x="127" y="183"/>
                      </a:lnTo>
                      <a:lnTo>
                        <a:pt x="131" y="178"/>
                      </a:lnTo>
                      <a:lnTo>
                        <a:pt x="133" y="177"/>
                      </a:lnTo>
                      <a:lnTo>
                        <a:pt x="140" y="178"/>
                      </a:lnTo>
                      <a:lnTo>
                        <a:pt x="143" y="182"/>
                      </a:lnTo>
                      <a:lnTo>
                        <a:pt x="151" y="184"/>
                      </a:lnTo>
                      <a:lnTo>
                        <a:pt x="159" y="189"/>
                      </a:lnTo>
                      <a:lnTo>
                        <a:pt x="167" y="190"/>
                      </a:lnTo>
                      <a:lnTo>
                        <a:pt x="175" y="194"/>
                      </a:lnTo>
                      <a:lnTo>
                        <a:pt x="183" y="194"/>
                      </a:lnTo>
                      <a:lnTo>
                        <a:pt x="185" y="195"/>
                      </a:lnTo>
                      <a:lnTo>
                        <a:pt x="191" y="192"/>
                      </a:lnTo>
                      <a:lnTo>
                        <a:pt x="203" y="189"/>
                      </a:lnTo>
                      <a:lnTo>
                        <a:pt x="207" y="185"/>
                      </a:lnTo>
                      <a:lnTo>
                        <a:pt x="207" y="182"/>
                      </a:lnTo>
                      <a:lnTo>
                        <a:pt x="207" y="177"/>
                      </a:lnTo>
                      <a:lnTo>
                        <a:pt x="206" y="177"/>
                      </a:lnTo>
                      <a:lnTo>
                        <a:pt x="203" y="177"/>
                      </a:lnTo>
                      <a:lnTo>
                        <a:pt x="200" y="176"/>
                      </a:lnTo>
                      <a:lnTo>
                        <a:pt x="195" y="176"/>
                      </a:lnTo>
                      <a:lnTo>
                        <a:pt x="191" y="177"/>
                      </a:lnTo>
                      <a:lnTo>
                        <a:pt x="180" y="182"/>
                      </a:lnTo>
                      <a:lnTo>
                        <a:pt x="175" y="181"/>
                      </a:lnTo>
                      <a:lnTo>
                        <a:pt x="169" y="178"/>
                      </a:lnTo>
                      <a:lnTo>
                        <a:pt x="165" y="172"/>
                      </a:lnTo>
                      <a:lnTo>
                        <a:pt x="164" y="171"/>
                      </a:lnTo>
                      <a:lnTo>
                        <a:pt x="152" y="171"/>
                      </a:lnTo>
                      <a:lnTo>
                        <a:pt x="146" y="163"/>
                      </a:lnTo>
                      <a:lnTo>
                        <a:pt x="140" y="162"/>
                      </a:lnTo>
                      <a:lnTo>
                        <a:pt x="137" y="161"/>
                      </a:lnTo>
                      <a:lnTo>
                        <a:pt x="131" y="162"/>
                      </a:lnTo>
                      <a:lnTo>
                        <a:pt x="126" y="165"/>
                      </a:lnTo>
                      <a:lnTo>
                        <a:pt x="120" y="163"/>
                      </a:lnTo>
                      <a:lnTo>
                        <a:pt x="115" y="168"/>
                      </a:lnTo>
                      <a:lnTo>
                        <a:pt x="111" y="174"/>
                      </a:lnTo>
                      <a:lnTo>
                        <a:pt x="55" y="17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0" name="Freeform 48"/>
                <p:cNvSpPr>
                  <a:spLocks noChangeAspect="1"/>
                </p:cNvSpPr>
                <p:nvPr/>
              </p:nvSpPr>
              <p:spPr bwMode="gray">
                <a:xfrm>
                  <a:off x="5276055" y="3708747"/>
                  <a:ext cx="190500" cy="187325"/>
                </a:xfrm>
                <a:custGeom>
                  <a:avLst/>
                  <a:gdLst/>
                  <a:ahLst/>
                  <a:cxnLst>
                    <a:cxn ang="0">
                      <a:pos x="450" y="144"/>
                    </a:cxn>
                    <a:cxn ang="0">
                      <a:pos x="521" y="238"/>
                    </a:cxn>
                    <a:cxn ang="0">
                      <a:pos x="505" y="292"/>
                    </a:cxn>
                    <a:cxn ang="0">
                      <a:pos x="538" y="325"/>
                    </a:cxn>
                    <a:cxn ang="0">
                      <a:pos x="537" y="349"/>
                    </a:cxn>
                    <a:cxn ang="0">
                      <a:pos x="536" y="380"/>
                    </a:cxn>
                    <a:cxn ang="0">
                      <a:pos x="528" y="402"/>
                    </a:cxn>
                    <a:cxn ang="0">
                      <a:pos x="542" y="432"/>
                    </a:cxn>
                    <a:cxn ang="0">
                      <a:pos x="550" y="467"/>
                    </a:cxn>
                    <a:cxn ang="0">
                      <a:pos x="561" y="488"/>
                    </a:cxn>
                    <a:cxn ang="0">
                      <a:pos x="587" y="514"/>
                    </a:cxn>
                    <a:cxn ang="0">
                      <a:pos x="593" y="526"/>
                    </a:cxn>
                    <a:cxn ang="0">
                      <a:pos x="541" y="557"/>
                    </a:cxn>
                    <a:cxn ang="0">
                      <a:pos x="476" y="564"/>
                    </a:cxn>
                    <a:cxn ang="0">
                      <a:pos x="436" y="583"/>
                    </a:cxn>
                    <a:cxn ang="0">
                      <a:pos x="378" y="589"/>
                    </a:cxn>
                    <a:cxn ang="0">
                      <a:pos x="355" y="580"/>
                    </a:cxn>
                    <a:cxn ang="0">
                      <a:pos x="331" y="584"/>
                    </a:cxn>
                    <a:cxn ang="0">
                      <a:pos x="280" y="567"/>
                    </a:cxn>
                    <a:cxn ang="0">
                      <a:pos x="270" y="531"/>
                    </a:cxn>
                    <a:cxn ang="0">
                      <a:pos x="249" y="476"/>
                    </a:cxn>
                    <a:cxn ang="0">
                      <a:pos x="229" y="473"/>
                    </a:cxn>
                    <a:cxn ang="0">
                      <a:pos x="208" y="475"/>
                    </a:cxn>
                    <a:cxn ang="0">
                      <a:pos x="178" y="459"/>
                    </a:cxn>
                    <a:cxn ang="0">
                      <a:pos x="125" y="440"/>
                    </a:cxn>
                    <a:cxn ang="0">
                      <a:pos x="95" y="418"/>
                    </a:cxn>
                    <a:cxn ang="0">
                      <a:pos x="65" y="386"/>
                    </a:cxn>
                    <a:cxn ang="0">
                      <a:pos x="49" y="328"/>
                    </a:cxn>
                    <a:cxn ang="0">
                      <a:pos x="11" y="278"/>
                    </a:cxn>
                    <a:cxn ang="0">
                      <a:pos x="9" y="231"/>
                    </a:cxn>
                    <a:cxn ang="0">
                      <a:pos x="0" y="187"/>
                    </a:cxn>
                    <a:cxn ang="0">
                      <a:pos x="39" y="159"/>
                    </a:cxn>
                    <a:cxn ang="0">
                      <a:pos x="64" y="121"/>
                    </a:cxn>
                    <a:cxn ang="0">
                      <a:pos x="52" y="102"/>
                    </a:cxn>
                    <a:cxn ang="0">
                      <a:pos x="49" y="83"/>
                    </a:cxn>
                    <a:cxn ang="0">
                      <a:pos x="66" y="46"/>
                    </a:cxn>
                    <a:cxn ang="0">
                      <a:pos x="66" y="5"/>
                    </a:cxn>
                    <a:cxn ang="0">
                      <a:pos x="119" y="7"/>
                    </a:cxn>
                    <a:cxn ang="0">
                      <a:pos x="118" y="83"/>
                    </a:cxn>
                    <a:cxn ang="0">
                      <a:pos x="133" y="88"/>
                    </a:cxn>
                    <a:cxn ang="0">
                      <a:pos x="148" y="75"/>
                    </a:cxn>
                    <a:cxn ang="0">
                      <a:pos x="173" y="86"/>
                    </a:cxn>
                    <a:cxn ang="0">
                      <a:pos x="186" y="84"/>
                    </a:cxn>
                    <a:cxn ang="0">
                      <a:pos x="214" y="79"/>
                    </a:cxn>
                    <a:cxn ang="0">
                      <a:pos x="209" y="66"/>
                    </a:cxn>
                    <a:cxn ang="0">
                      <a:pos x="209" y="48"/>
                    </a:cxn>
                    <a:cxn ang="0">
                      <a:pos x="225" y="35"/>
                    </a:cxn>
                    <a:cxn ang="0">
                      <a:pos x="238" y="21"/>
                    </a:cxn>
                    <a:cxn ang="0">
                      <a:pos x="251" y="0"/>
                    </a:cxn>
                  </a:cxnLst>
                  <a:rect l="0" t="0" r="r" b="b"/>
                  <a:pathLst>
                    <a:path w="596" h="591">
                      <a:moveTo>
                        <a:pt x="442" y="112"/>
                      </a:moveTo>
                      <a:lnTo>
                        <a:pt x="445" y="117"/>
                      </a:lnTo>
                      <a:lnTo>
                        <a:pt x="445" y="125"/>
                      </a:lnTo>
                      <a:lnTo>
                        <a:pt x="450" y="144"/>
                      </a:lnTo>
                      <a:lnTo>
                        <a:pt x="453" y="155"/>
                      </a:lnTo>
                      <a:lnTo>
                        <a:pt x="531" y="201"/>
                      </a:lnTo>
                      <a:lnTo>
                        <a:pt x="528" y="207"/>
                      </a:lnTo>
                      <a:lnTo>
                        <a:pt x="521" y="238"/>
                      </a:lnTo>
                      <a:lnTo>
                        <a:pt x="517" y="244"/>
                      </a:lnTo>
                      <a:lnTo>
                        <a:pt x="514" y="256"/>
                      </a:lnTo>
                      <a:lnTo>
                        <a:pt x="504" y="281"/>
                      </a:lnTo>
                      <a:lnTo>
                        <a:pt x="505" y="292"/>
                      </a:lnTo>
                      <a:lnTo>
                        <a:pt x="507" y="298"/>
                      </a:lnTo>
                      <a:lnTo>
                        <a:pt x="523" y="309"/>
                      </a:lnTo>
                      <a:lnTo>
                        <a:pt x="530" y="317"/>
                      </a:lnTo>
                      <a:lnTo>
                        <a:pt x="538" y="325"/>
                      </a:lnTo>
                      <a:lnTo>
                        <a:pt x="544" y="336"/>
                      </a:lnTo>
                      <a:lnTo>
                        <a:pt x="544" y="341"/>
                      </a:lnTo>
                      <a:lnTo>
                        <a:pt x="542" y="342"/>
                      </a:lnTo>
                      <a:lnTo>
                        <a:pt x="537" y="349"/>
                      </a:lnTo>
                      <a:lnTo>
                        <a:pt x="536" y="362"/>
                      </a:lnTo>
                      <a:lnTo>
                        <a:pt x="533" y="368"/>
                      </a:lnTo>
                      <a:lnTo>
                        <a:pt x="537" y="374"/>
                      </a:lnTo>
                      <a:lnTo>
                        <a:pt x="536" y="380"/>
                      </a:lnTo>
                      <a:lnTo>
                        <a:pt x="538" y="385"/>
                      </a:lnTo>
                      <a:lnTo>
                        <a:pt x="537" y="395"/>
                      </a:lnTo>
                      <a:lnTo>
                        <a:pt x="531" y="395"/>
                      </a:lnTo>
                      <a:lnTo>
                        <a:pt x="528" y="402"/>
                      </a:lnTo>
                      <a:lnTo>
                        <a:pt x="531" y="412"/>
                      </a:lnTo>
                      <a:lnTo>
                        <a:pt x="537" y="425"/>
                      </a:lnTo>
                      <a:lnTo>
                        <a:pt x="542" y="429"/>
                      </a:lnTo>
                      <a:lnTo>
                        <a:pt x="542" y="432"/>
                      </a:lnTo>
                      <a:lnTo>
                        <a:pt x="538" y="435"/>
                      </a:lnTo>
                      <a:lnTo>
                        <a:pt x="550" y="455"/>
                      </a:lnTo>
                      <a:lnTo>
                        <a:pt x="552" y="460"/>
                      </a:lnTo>
                      <a:lnTo>
                        <a:pt x="550" y="467"/>
                      </a:lnTo>
                      <a:lnTo>
                        <a:pt x="555" y="472"/>
                      </a:lnTo>
                      <a:lnTo>
                        <a:pt x="558" y="478"/>
                      </a:lnTo>
                      <a:lnTo>
                        <a:pt x="558" y="484"/>
                      </a:lnTo>
                      <a:lnTo>
                        <a:pt x="561" y="488"/>
                      </a:lnTo>
                      <a:lnTo>
                        <a:pt x="561" y="497"/>
                      </a:lnTo>
                      <a:lnTo>
                        <a:pt x="573" y="503"/>
                      </a:lnTo>
                      <a:lnTo>
                        <a:pt x="577" y="513"/>
                      </a:lnTo>
                      <a:lnTo>
                        <a:pt x="587" y="514"/>
                      </a:lnTo>
                      <a:lnTo>
                        <a:pt x="592" y="518"/>
                      </a:lnTo>
                      <a:lnTo>
                        <a:pt x="595" y="519"/>
                      </a:lnTo>
                      <a:lnTo>
                        <a:pt x="596" y="525"/>
                      </a:lnTo>
                      <a:lnTo>
                        <a:pt x="593" y="526"/>
                      </a:lnTo>
                      <a:lnTo>
                        <a:pt x="579" y="536"/>
                      </a:lnTo>
                      <a:lnTo>
                        <a:pt x="564" y="550"/>
                      </a:lnTo>
                      <a:lnTo>
                        <a:pt x="560" y="552"/>
                      </a:lnTo>
                      <a:lnTo>
                        <a:pt x="541" y="557"/>
                      </a:lnTo>
                      <a:lnTo>
                        <a:pt x="507" y="569"/>
                      </a:lnTo>
                      <a:lnTo>
                        <a:pt x="499" y="570"/>
                      </a:lnTo>
                      <a:lnTo>
                        <a:pt x="489" y="570"/>
                      </a:lnTo>
                      <a:lnTo>
                        <a:pt x="476" y="564"/>
                      </a:lnTo>
                      <a:lnTo>
                        <a:pt x="467" y="567"/>
                      </a:lnTo>
                      <a:lnTo>
                        <a:pt x="453" y="568"/>
                      </a:lnTo>
                      <a:lnTo>
                        <a:pt x="440" y="581"/>
                      </a:lnTo>
                      <a:lnTo>
                        <a:pt x="436" y="583"/>
                      </a:lnTo>
                      <a:lnTo>
                        <a:pt x="429" y="583"/>
                      </a:lnTo>
                      <a:lnTo>
                        <a:pt x="398" y="581"/>
                      </a:lnTo>
                      <a:lnTo>
                        <a:pt x="387" y="589"/>
                      </a:lnTo>
                      <a:lnTo>
                        <a:pt x="378" y="589"/>
                      </a:lnTo>
                      <a:lnTo>
                        <a:pt x="371" y="591"/>
                      </a:lnTo>
                      <a:lnTo>
                        <a:pt x="366" y="590"/>
                      </a:lnTo>
                      <a:lnTo>
                        <a:pt x="361" y="588"/>
                      </a:lnTo>
                      <a:lnTo>
                        <a:pt x="355" y="580"/>
                      </a:lnTo>
                      <a:lnTo>
                        <a:pt x="348" y="578"/>
                      </a:lnTo>
                      <a:lnTo>
                        <a:pt x="340" y="578"/>
                      </a:lnTo>
                      <a:lnTo>
                        <a:pt x="334" y="583"/>
                      </a:lnTo>
                      <a:lnTo>
                        <a:pt x="331" y="584"/>
                      </a:lnTo>
                      <a:lnTo>
                        <a:pt x="290" y="583"/>
                      </a:lnTo>
                      <a:lnTo>
                        <a:pt x="290" y="579"/>
                      </a:lnTo>
                      <a:lnTo>
                        <a:pt x="285" y="570"/>
                      </a:lnTo>
                      <a:lnTo>
                        <a:pt x="280" y="567"/>
                      </a:lnTo>
                      <a:lnTo>
                        <a:pt x="275" y="559"/>
                      </a:lnTo>
                      <a:lnTo>
                        <a:pt x="274" y="557"/>
                      </a:lnTo>
                      <a:lnTo>
                        <a:pt x="275" y="538"/>
                      </a:lnTo>
                      <a:lnTo>
                        <a:pt x="270" y="531"/>
                      </a:lnTo>
                      <a:lnTo>
                        <a:pt x="269" y="513"/>
                      </a:lnTo>
                      <a:lnTo>
                        <a:pt x="264" y="494"/>
                      </a:lnTo>
                      <a:lnTo>
                        <a:pt x="261" y="487"/>
                      </a:lnTo>
                      <a:lnTo>
                        <a:pt x="249" y="476"/>
                      </a:lnTo>
                      <a:lnTo>
                        <a:pt x="237" y="472"/>
                      </a:lnTo>
                      <a:lnTo>
                        <a:pt x="232" y="480"/>
                      </a:lnTo>
                      <a:lnTo>
                        <a:pt x="230" y="476"/>
                      </a:lnTo>
                      <a:lnTo>
                        <a:pt x="229" y="473"/>
                      </a:lnTo>
                      <a:lnTo>
                        <a:pt x="226" y="472"/>
                      </a:lnTo>
                      <a:lnTo>
                        <a:pt x="221" y="472"/>
                      </a:lnTo>
                      <a:lnTo>
                        <a:pt x="210" y="476"/>
                      </a:lnTo>
                      <a:lnTo>
                        <a:pt x="208" y="475"/>
                      </a:lnTo>
                      <a:lnTo>
                        <a:pt x="203" y="468"/>
                      </a:lnTo>
                      <a:lnTo>
                        <a:pt x="193" y="470"/>
                      </a:lnTo>
                      <a:lnTo>
                        <a:pt x="182" y="462"/>
                      </a:lnTo>
                      <a:lnTo>
                        <a:pt x="178" y="459"/>
                      </a:lnTo>
                      <a:lnTo>
                        <a:pt x="176" y="456"/>
                      </a:lnTo>
                      <a:lnTo>
                        <a:pt x="165" y="456"/>
                      </a:lnTo>
                      <a:lnTo>
                        <a:pt x="154" y="452"/>
                      </a:lnTo>
                      <a:lnTo>
                        <a:pt x="125" y="440"/>
                      </a:lnTo>
                      <a:lnTo>
                        <a:pt x="117" y="438"/>
                      </a:lnTo>
                      <a:lnTo>
                        <a:pt x="109" y="434"/>
                      </a:lnTo>
                      <a:lnTo>
                        <a:pt x="105" y="427"/>
                      </a:lnTo>
                      <a:lnTo>
                        <a:pt x="95" y="418"/>
                      </a:lnTo>
                      <a:lnTo>
                        <a:pt x="87" y="416"/>
                      </a:lnTo>
                      <a:lnTo>
                        <a:pt x="81" y="417"/>
                      </a:lnTo>
                      <a:lnTo>
                        <a:pt x="70" y="398"/>
                      </a:lnTo>
                      <a:lnTo>
                        <a:pt x="65" y="386"/>
                      </a:lnTo>
                      <a:lnTo>
                        <a:pt x="58" y="374"/>
                      </a:lnTo>
                      <a:lnTo>
                        <a:pt x="49" y="352"/>
                      </a:lnTo>
                      <a:lnTo>
                        <a:pt x="50" y="338"/>
                      </a:lnTo>
                      <a:lnTo>
                        <a:pt x="49" y="328"/>
                      </a:lnTo>
                      <a:lnTo>
                        <a:pt x="31" y="310"/>
                      </a:lnTo>
                      <a:lnTo>
                        <a:pt x="9" y="298"/>
                      </a:lnTo>
                      <a:lnTo>
                        <a:pt x="6" y="284"/>
                      </a:lnTo>
                      <a:lnTo>
                        <a:pt x="11" y="278"/>
                      </a:lnTo>
                      <a:lnTo>
                        <a:pt x="15" y="272"/>
                      </a:lnTo>
                      <a:lnTo>
                        <a:pt x="11" y="258"/>
                      </a:lnTo>
                      <a:lnTo>
                        <a:pt x="9" y="246"/>
                      </a:lnTo>
                      <a:lnTo>
                        <a:pt x="9" y="231"/>
                      </a:lnTo>
                      <a:lnTo>
                        <a:pt x="5" y="225"/>
                      </a:lnTo>
                      <a:lnTo>
                        <a:pt x="1" y="222"/>
                      </a:lnTo>
                      <a:lnTo>
                        <a:pt x="0" y="206"/>
                      </a:lnTo>
                      <a:lnTo>
                        <a:pt x="0" y="187"/>
                      </a:lnTo>
                      <a:lnTo>
                        <a:pt x="3" y="186"/>
                      </a:lnTo>
                      <a:lnTo>
                        <a:pt x="14" y="183"/>
                      </a:lnTo>
                      <a:lnTo>
                        <a:pt x="28" y="179"/>
                      </a:lnTo>
                      <a:lnTo>
                        <a:pt x="39" y="159"/>
                      </a:lnTo>
                      <a:lnTo>
                        <a:pt x="44" y="153"/>
                      </a:lnTo>
                      <a:lnTo>
                        <a:pt x="50" y="139"/>
                      </a:lnTo>
                      <a:lnTo>
                        <a:pt x="60" y="127"/>
                      </a:lnTo>
                      <a:lnTo>
                        <a:pt x="64" y="121"/>
                      </a:lnTo>
                      <a:lnTo>
                        <a:pt x="64" y="113"/>
                      </a:lnTo>
                      <a:lnTo>
                        <a:pt x="62" y="107"/>
                      </a:lnTo>
                      <a:lnTo>
                        <a:pt x="58" y="104"/>
                      </a:lnTo>
                      <a:lnTo>
                        <a:pt x="52" y="102"/>
                      </a:lnTo>
                      <a:lnTo>
                        <a:pt x="48" y="99"/>
                      </a:lnTo>
                      <a:lnTo>
                        <a:pt x="48" y="95"/>
                      </a:lnTo>
                      <a:lnTo>
                        <a:pt x="48" y="89"/>
                      </a:lnTo>
                      <a:lnTo>
                        <a:pt x="49" y="83"/>
                      </a:lnTo>
                      <a:lnTo>
                        <a:pt x="54" y="78"/>
                      </a:lnTo>
                      <a:lnTo>
                        <a:pt x="65" y="63"/>
                      </a:lnTo>
                      <a:lnTo>
                        <a:pt x="68" y="53"/>
                      </a:lnTo>
                      <a:lnTo>
                        <a:pt x="66" y="46"/>
                      </a:lnTo>
                      <a:lnTo>
                        <a:pt x="62" y="31"/>
                      </a:lnTo>
                      <a:lnTo>
                        <a:pt x="49" y="10"/>
                      </a:lnTo>
                      <a:lnTo>
                        <a:pt x="44" y="3"/>
                      </a:lnTo>
                      <a:lnTo>
                        <a:pt x="66" y="5"/>
                      </a:lnTo>
                      <a:lnTo>
                        <a:pt x="73" y="2"/>
                      </a:lnTo>
                      <a:lnTo>
                        <a:pt x="73" y="0"/>
                      </a:lnTo>
                      <a:lnTo>
                        <a:pt x="118" y="0"/>
                      </a:lnTo>
                      <a:lnTo>
                        <a:pt x="119" y="7"/>
                      </a:lnTo>
                      <a:lnTo>
                        <a:pt x="118" y="26"/>
                      </a:lnTo>
                      <a:lnTo>
                        <a:pt x="114" y="40"/>
                      </a:lnTo>
                      <a:lnTo>
                        <a:pt x="113" y="61"/>
                      </a:lnTo>
                      <a:lnTo>
                        <a:pt x="118" y="83"/>
                      </a:lnTo>
                      <a:lnTo>
                        <a:pt x="117" y="90"/>
                      </a:lnTo>
                      <a:lnTo>
                        <a:pt x="122" y="99"/>
                      </a:lnTo>
                      <a:lnTo>
                        <a:pt x="129" y="95"/>
                      </a:lnTo>
                      <a:lnTo>
                        <a:pt x="133" y="88"/>
                      </a:lnTo>
                      <a:lnTo>
                        <a:pt x="139" y="86"/>
                      </a:lnTo>
                      <a:lnTo>
                        <a:pt x="138" y="78"/>
                      </a:lnTo>
                      <a:lnTo>
                        <a:pt x="143" y="72"/>
                      </a:lnTo>
                      <a:lnTo>
                        <a:pt x="148" y="75"/>
                      </a:lnTo>
                      <a:lnTo>
                        <a:pt x="157" y="85"/>
                      </a:lnTo>
                      <a:lnTo>
                        <a:pt x="163" y="90"/>
                      </a:lnTo>
                      <a:lnTo>
                        <a:pt x="170" y="86"/>
                      </a:lnTo>
                      <a:lnTo>
                        <a:pt x="173" y="86"/>
                      </a:lnTo>
                      <a:lnTo>
                        <a:pt x="176" y="107"/>
                      </a:lnTo>
                      <a:lnTo>
                        <a:pt x="183" y="101"/>
                      </a:lnTo>
                      <a:lnTo>
                        <a:pt x="182" y="94"/>
                      </a:lnTo>
                      <a:lnTo>
                        <a:pt x="186" y="84"/>
                      </a:lnTo>
                      <a:lnTo>
                        <a:pt x="189" y="83"/>
                      </a:lnTo>
                      <a:lnTo>
                        <a:pt x="200" y="83"/>
                      </a:lnTo>
                      <a:lnTo>
                        <a:pt x="205" y="83"/>
                      </a:lnTo>
                      <a:lnTo>
                        <a:pt x="214" y="79"/>
                      </a:lnTo>
                      <a:lnTo>
                        <a:pt x="225" y="72"/>
                      </a:lnTo>
                      <a:lnTo>
                        <a:pt x="226" y="69"/>
                      </a:lnTo>
                      <a:lnTo>
                        <a:pt x="224" y="64"/>
                      </a:lnTo>
                      <a:lnTo>
                        <a:pt x="209" y="66"/>
                      </a:lnTo>
                      <a:lnTo>
                        <a:pt x="200" y="62"/>
                      </a:lnTo>
                      <a:lnTo>
                        <a:pt x="202" y="58"/>
                      </a:lnTo>
                      <a:lnTo>
                        <a:pt x="211" y="52"/>
                      </a:lnTo>
                      <a:lnTo>
                        <a:pt x="209" y="48"/>
                      </a:lnTo>
                      <a:lnTo>
                        <a:pt x="211" y="46"/>
                      </a:lnTo>
                      <a:lnTo>
                        <a:pt x="219" y="46"/>
                      </a:lnTo>
                      <a:lnTo>
                        <a:pt x="220" y="42"/>
                      </a:lnTo>
                      <a:lnTo>
                        <a:pt x="225" y="35"/>
                      </a:lnTo>
                      <a:lnTo>
                        <a:pt x="226" y="30"/>
                      </a:lnTo>
                      <a:lnTo>
                        <a:pt x="231" y="29"/>
                      </a:lnTo>
                      <a:lnTo>
                        <a:pt x="234" y="20"/>
                      </a:lnTo>
                      <a:lnTo>
                        <a:pt x="238" y="21"/>
                      </a:lnTo>
                      <a:lnTo>
                        <a:pt x="240" y="18"/>
                      </a:lnTo>
                      <a:lnTo>
                        <a:pt x="236" y="12"/>
                      </a:lnTo>
                      <a:lnTo>
                        <a:pt x="240" y="5"/>
                      </a:lnTo>
                      <a:lnTo>
                        <a:pt x="251" y="0"/>
                      </a:lnTo>
                      <a:lnTo>
                        <a:pt x="442" y="11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1" name="Freeform 49"/>
                <p:cNvSpPr>
                  <a:spLocks noChangeAspect="1"/>
                </p:cNvSpPr>
                <p:nvPr/>
              </p:nvSpPr>
              <p:spPr bwMode="gray">
                <a:xfrm>
                  <a:off x="4528343" y="3518247"/>
                  <a:ext cx="52388" cy="52388"/>
                </a:xfrm>
                <a:custGeom>
                  <a:avLst/>
                  <a:gdLst/>
                  <a:ahLst/>
                  <a:cxnLst>
                    <a:cxn ang="0">
                      <a:pos x="8" y="51"/>
                    </a:cxn>
                    <a:cxn ang="0">
                      <a:pos x="17" y="50"/>
                    </a:cxn>
                    <a:cxn ang="0">
                      <a:pos x="23" y="39"/>
                    </a:cxn>
                    <a:cxn ang="0">
                      <a:pos x="32" y="37"/>
                    </a:cxn>
                    <a:cxn ang="0">
                      <a:pos x="37" y="31"/>
                    </a:cxn>
                    <a:cxn ang="0">
                      <a:pos x="46" y="16"/>
                    </a:cxn>
                    <a:cxn ang="0">
                      <a:pos x="49" y="6"/>
                    </a:cxn>
                    <a:cxn ang="0">
                      <a:pos x="61" y="7"/>
                    </a:cxn>
                    <a:cxn ang="0">
                      <a:pos x="70" y="5"/>
                    </a:cxn>
                    <a:cxn ang="0">
                      <a:pos x="76" y="0"/>
                    </a:cxn>
                    <a:cxn ang="0">
                      <a:pos x="115" y="1"/>
                    </a:cxn>
                    <a:cxn ang="0">
                      <a:pos x="125" y="12"/>
                    </a:cxn>
                    <a:cxn ang="0">
                      <a:pos x="134" y="21"/>
                    </a:cxn>
                    <a:cxn ang="0">
                      <a:pos x="136" y="27"/>
                    </a:cxn>
                    <a:cxn ang="0">
                      <a:pos x="135" y="32"/>
                    </a:cxn>
                    <a:cxn ang="0">
                      <a:pos x="145" y="35"/>
                    </a:cxn>
                    <a:cxn ang="0">
                      <a:pos x="143" y="40"/>
                    </a:cxn>
                    <a:cxn ang="0">
                      <a:pos x="143" y="45"/>
                    </a:cxn>
                    <a:cxn ang="0">
                      <a:pos x="146" y="53"/>
                    </a:cxn>
                    <a:cxn ang="0">
                      <a:pos x="152" y="60"/>
                    </a:cxn>
                    <a:cxn ang="0">
                      <a:pos x="153" y="71"/>
                    </a:cxn>
                    <a:cxn ang="0">
                      <a:pos x="146" y="85"/>
                    </a:cxn>
                    <a:cxn ang="0">
                      <a:pos x="143" y="92"/>
                    </a:cxn>
                    <a:cxn ang="0">
                      <a:pos x="162" y="82"/>
                    </a:cxn>
                    <a:cxn ang="0">
                      <a:pos x="164" y="85"/>
                    </a:cxn>
                    <a:cxn ang="0">
                      <a:pos x="163" y="93"/>
                    </a:cxn>
                    <a:cxn ang="0">
                      <a:pos x="167" y="98"/>
                    </a:cxn>
                    <a:cxn ang="0">
                      <a:pos x="152" y="105"/>
                    </a:cxn>
                    <a:cxn ang="0">
                      <a:pos x="150" y="123"/>
                    </a:cxn>
                    <a:cxn ang="0">
                      <a:pos x="143" y="129"/>
                    </a:cxn>
                    <a:cxn ang="0">
                      <a:pos x="136" y="136"/>
                    </a:cxn>
                    <a:cxn ang="0">
                      <a:pos x="121" y="146"/>
                    </a:cxn>
                    <a:cxn ang="0">
                      <a:pos x="113" y="148"/>
                    </a:cxn>
                    <a:cxn ang="0">
                      <a:pos x="112" y="156"/>
                    </a:cxn>
                    <a:cxn ang="0">
                      <a:pos x="108" y="163"/>
                    </a:cxn>
                    <a:cxn ang="0">
                      <a:pos x="102" y="166"/>
                    </a:cxn>
                    <a:cxn ang="0">
                      <a:pos x="61" y="147"/>
                    </a:cxn>
                    <a:cxn ang="0">
                      <a:pos x="51" y="140"/>
                    </a:cxn>
                    <a:cxn ang="0">
                      <a:pos x="32" y="124"/>
                    </a:cxn>
                    <a:cxn ang="0">
                      <a:pos x="23" y="118"/>
                    </a:cxn>
                    <a:cxn ang="0">
                      <a:pos x="22" y="110"/>
                    </a:cxn>
                    <a:cxn ang="0">
                      <a:pos x="16" y="102"/>
                    </a:cxn>
                    <a:cxn ang="0">
                      <a:pos x="5" y="93"/>
                    </a:cxn>
                    <a:cxn ang="0">
                      <a:pos x="8" y="86"/>
                    </a:cxn>
                    <a:cxn ang="0">
                      <a:pos x="13" y="87"/>
                    </a:cxn>
                    <a:cxn ang="0">
                      <a:pos x="11" y="82"/>
                    </a:cxn>
                    <a:cxn ang="0">
                      <a:pos x="5" y="78"/>
                    </a:cxn>
                    <a:cxn ang="0">
                      <a:pos x="5" y="65"/>
                    </a:cxn>
                    <a:cxn ang="0">
                      <a:pos x="0" y="60"/>
                    </a:cxn>
                    <a:cxn ang="0">
                      <a:pos x="2" y="49"/>
                    </a:cxn>
                  </a:cxnLst>
                  <a:rect l="0" t="0" r="r" b="b"/>
                  <a:pathLst>
                    <a:path w="167" h="166">
                      <a:moveTo>
                        <a:pt x="2" y="49"/>
                      </a:moveTo>
                      <a:lnTo>
                        <a:pt x="8" y="51"/>
                      </a:lnTo>
                      <a:lnTo>
                        <a:pt x="14" y="51"/>
                      </a:lnTo>
                      <a:lnTo>
                        <a:pt x="17" y="50"/>
                      </a:lnTo>
                      <a:lnTo>
                        <a:pt x="19" y="49"/>
                      </a:lnTo>
                      <a:lnTo>
                        <a:pt x="23" y="39"/>
                      </a:lnTo>
                      <a:lnTo>
                        <a:pt x="28" y="39"/>
                      </a:lnTo>
                      <a:lnTo>
                        <a:pt x="32" y="37"/>
                      </a:lnTo>
                      <a:lnTo>
                        <a:pt x="32" y="32"/>
                      </a:lnTo>
                      <a:lnTo>
                        <a:pt x="37" y="31"/>
                      </a:lnTo>
                      <a:lnTo>
                        <a:pt x="43" y="23"/>
                      </a:lnTo>
                      <a:lnTo>
                        <a:pt x="46" y="16"/>
                      </a:lnTo>
                      <a:lnTo>
                        <a:pt x="45" y="7"/>
                      </a:lnTo>
                      <a:lnTo>
                        <a:pt x="49" y="6"/>
                      </a:lnTo>
                      <a:lnTo>
                        <a:pt x="57" y="5"/>
                      </a:lnTo>
                      <a:lnTo>
                        <a:pt x="61" y="7"/>
                      </a:lnTo>
                      <a:lnTo>
                        <a:pt x="65" y="7"/>
                      </a:lnTo>
                      <a:lnTo>
                        <a:pt x="70" y="5"/>
                      </a:lnTo>
                      <a:lnTo>
                        <a:pt x="76" y="5"/>
                      </a:lnTo>
                      <a:lnTo>
                        <a:pt x="76" y="0"/>
                      </a:lnTo>
                      <a:lnTo>
                        <a:pt x="102" y="0"/>
                      </a:lnTo>
                      <a:lnTo>
                        <a:pt x="115" y="1"/>
                      </a:lnTo>
                      <a:lnTo>
                        <a:pt x="119" y="8"/>
                      </a:lnTo>
                      <a:lnTo>
                        <a:pt x="125" y="12"/>
                      </a:lnTo>
                      <a:lnTo>
                        <a:pt x="129" y="17"/>
                      </a:lnTo>
                      <a:lnTo>
                        <a:pt x="134" y="21"/>
                      </a:lnTo>
                      <a:lnTo>
                        <a:pt x="134" y="23"/>
                      </a:lnTo>
                      <a:lnTo>
                        <a:pt x="136" y="27"/>
                      </a:lnTo>
                      <a:lnTo>
                        <a:pt x="135" y="29"/>
                      </a:lnTo>
                      <a:lnTo>
                        <a:pt x="135" y="32"/>
                      </a:lnTo>
                      <a:lnTo>
                        <a:pt x="142" y="34"/>
                      </a:lnTo>
                      <a:lnTo>
                        <a:pt x="145" y="35"/>
                      </a:lnTo>
                      <a:lnTo>
                        <a:pt x="145" y="38"/>
                      </a:lnTo>
                      <a:lnTo>
                        <a:pt x="143" y="40"/>
                      </a:lnTo>
                      <a:lnTo>
                        <a:pt x="145" y="45"/>
                      </a:lnTo>
                      <a:lnTo>
                        <a:pt x="143" y="45"/>
                      </a:lnTo>
                      <a:lnTo>
                        <a:pt x="145" y="50"/>
                      </a:lnTo>
                      <a:lnTo>
                        <a:pt x="146" y="53"/>
                      </a:lnTo>
                      <a:lnTo>
                        <a:pt x="151" y="56"/>
                      </a:lnTo>
                      <a:lnTo>
                        <a:pt x="152" y="60"/>
                      </a:lnTo>
                      <a:lnTo>
                        <a:pt x="155" y="70"/>
                      </a:lnTo>
                      <a:lnTo>
                        <a:pt x="153" y="71"/>
                      </a:lnTo>
                      <a:lnTo>
                        <a:pt x="148" y="74"/>
                      </a:lnTo>
                      <a:lnTo>
                        <a:pt x="146" y="85"/>
                      </a:lnTo>
                      <a:lnTo>
                        <a:pt x="143" y="90"/>
                      </a:lnTo>
                      <a:lnTo>
                        <a:pt x="143" y="92"/>
                      </a:lnTo>
                      <a:lnTo>
                        <a:pt x="156" y="87"/>
                      </a:lnTo>
                      <a:lnTo>
                        <a:pt x="162" y="82"/>
                      </a:lnTo>
                      <a:lnTo>
                        <a:pt x="163" y="82"/>
                      </a:lnTo>
                      <a:lnTo>
                        <a:pt x="164" y="85"/>
                      </a:lnTo>
                      <a:lnTo>
                        <a:pt x="164" y="88"/>
                      </a:lnTo>
                      <a:lnTo>
                        <a:pt x="163" y="93"/>
                      </a:lnTo>
                      <a:lnTo>
                        <a:pt x="167" y="97"/>
                      </a:lnTo>
                      <a:lnTo>
                        <a:pt x="167" y="98"/>
                      </a:lnTo>
                      <a:lnTo>
                        <a:pt x="157" y="99"/>
                      </a:lnTo>
                      <a:lnTo>
                        <a:pt x="152" y="105"/>
                      </a:lnTo>
                      <a:lnTo>
                        <a:pt x="150" y="107"/>
                      </a:lnTo>
                      <a:lnTo>
                        <a:pt x="150" y="123"/>
                      </a:lnTo>
                      <a:lnTo>
                        <a:pt x="146" y="124"/>
                      </a:lnTo>
                      <a:lnTo>
                        <a:pt x="143" y="129"/>
                      </a:lnTo>
                      <a:lnTo>
                        <a:pt x="140" y="129"/>
                      </a:lnTo>
                      <a:lnTo>
                        <a:pt x="136" y="136"/>
                      </a:lnTo>
                      <a:lnTo>
                        <a:pt x="130" y="137"/>
                      </a:lnTo>
                      <a:lnTo>
                        <a:pt x="121" y="146"/>
                      </a:lnTo>
                      <a:lnTo>
                        <a:pt x="118" y="148"/>
                      </a:lnTo>
                      <a:lnTo>
                        <a:pt x="113" y="148"/>
                      </a:lnTo>
                      <a:lnTo>
                        <a:pt x="112" y="151"/>
                      </a:lnTo>
                      <a:lnTo>
                        <a:pt x="112" y="156"/>
                      </a:lnTo>
                      <a:lnTo>
                        <a:pt x="109" y="157"/>
                      </a:lnTo>
                      <a:lnTo>
                        <a:pt x="108" y="163"/>
                      </a:lnTo>
                      <a:lnTo>
                        <a:pt x="103" y="166"/>
                      </a:lnTo>
                      <a:lnTo>
                        <a:pt x="102" y="166"/>
                      </a:lnTo>
                      <a:lnTo>
                        <a:pt x="91" y="163"/>
                      </a:lnTo>
                      <a:lnTo>
                        <a:pt x="61" y="147"/>
                      </a:lnTo>
                      <a:lnTo>
                        <a:pt x="53" y="146"/>
                      </a:lnTo>
                      <a:lnTo>
                        <a:pt x="51" y="140"/>
                      </a:lnTo>
                      <a:lnTo>
                        <a:pt x="48" y="135"/>
                      </a:lnTo>
                      <a:lnTo>
                        <a:pt x="32" y="124"/>
                      </a:lnTo>
                      <a:lnTo>
                        <a:pt x="24" y="120"/>
                      </a:lnTo>
                      <a:lnTo>
                        <a:pt x="23" y="118"/>
                      </a:lnTo>
                      <a:lnTo>
                        <a:pt x="23" y="113"/>
                      </a:lnTo>
                      <a:lnTo>
                        <a:pt x="22" y="110"/>
                      </a:lnTo>
                      <a:lnTo>
                        <a:pt x="22" y="107"/>
                      </a:lnTo>
                      <a:lnTo>
                        <a:pt x="16" y="102"/>
                      </a:lnTo>
                      <a:lnTo>
                        <a:pt x="10" y="102"/>
                      </a:lnTo>
                      <a:lnTo>
                        <a:pt x="5" y="93"/>
                      </a:lnTo>
                      <a:lnTo>
                        <a:pt x="5" y="86"/>
                      </a:lnTo>
                      <a:lnTo>
                        <a:pt x="8" y="86"/>
                      </a:lnTo>
                      <a:lnTo>
                        <a:pt x="10" y="87"/>
                      </a:lnTo>
                      <a:lnTo>
                        <a:pt x="13" y="87"/>
                      </a:lnTo>
                      <a:lnTo>
                        <a:pt x="13" y="86"/>
                      </a:lnTo>
                      <a:lnTo>
                        <a:pt x="11" y="82"/>
                      </a:lnTo>
                      <a:lnTo>
                        <a:pt x="7" y="81"/>
                      </a:lnTo>
                      <a:lnTo>
                        <a:pt x="5" y="78"/>
                      </a:lnTo>
                      <a:lnTo>
                        <a:pt x="6" y="71"/>
                      </a:lnTo>
                      <a:lnTo>
                        <a:pt x="5" y="65"/>
                      </a:lnTo>
                      <a:lnTo>
                        <a:pt x="3" y="62"/>
                      </a:lnTo>
                      <a:lnTo>
                        <a:pt x="0" y="60"/>
                      </a:lnTo>
                      <a:lnTo>
                        <a:pt x="0" y="55"/>
                      </a:lnTo>
                      <a:lnTo>
                        <a:pt x="2" y="4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2" name="Freeform 50"/>
                <p:cNvSpPr>
                  <a:spLocks noChangeAspect="1"/>
                </p:cNvSpPr>
                <p:nvPr/>
              </p:nvSpPr>
              <p:spPr bwMode="gray">
                <a:xfrm>
                  <a:off x="4610893" y="3505547"/>
                  <a:ext cx="106363" cy="111125"/>
                </a:xfrm>
                <a:custGeom>
                  <a:avLst/>
                  <a:gdLst/>
                  <a:ahLst/>
                  <a:cxnLst>
                    <a:cxn ang="0">
                      <a:pos x="97" y="342"/>
                    </a:cxn>
                    <a:cxn ang="0">
                      <a:pos x="173" y="317"/>
                    </a:cxn>
                    <a:cxn ang="0">
                      <a:pos x="258" y="307"/>
                    </a:cxn>
                    <a:cxn ang="0">
                      <a:pos x="301" y="315"/>
                    </a:cxn>
                    <a:cxn ang="0">
                      <a:pos x="317" y="310"/>
                    </a:cxn>
                    <a:cxn ang="0">
                      <a:pos x="318" y="280"/>
                    </a:cxn>
                    <a:cxn ang="0">
                      <a:pos x="296" y="238"/>
                    </a:cxn>
                    <a:cxn ang="0">
                      <a:pos x="307" y="199"/>
                    </a:cxn>
                    <a:cxn ang="0">
                      <a:pos x="318" y="161"/>
                    </a:cxn>
                    <a:cxn ang="0">
                      <a:pos x="332" y="144"/>
                    </a:cxn>
                    <a:cxn ang="0">
                      <a:pos x="327" y="95"/>
                    </a:cxn>
                    <a:cxn ang="0">
                      <a:pos x="326" y="82"/>
                    </a:cxn>
                    <a:cxn ang="0">
                      <a:pos x="322" y="70"/>
                    </a:cxn>
                    <a:cxn ang="0">
                      <a:pos x="307" y="54"/>
                    </a:cxn>
                    <a:cxn ang="0">
                      <a:pos x="290" y="48"/>
                    </a:cxn>
                    <a:cxn ang="0">
                      <a:pos x="250" y="49"/>
                    </a:cxn>
                    <a:cxn ang="0">
                      <a:pos x="230" y="61"/>
                    </a:cxn>
                    <a:cxn ang="0">
                      <a:pos x="218" y="57"/>
                    </a:cxn>
                    <a:cxn ang="0">
                      <a:pos x="205" y="50"/>
                    </a:cxn>
                    <a:cxn ang="0">
                      <a:pos x="197" y="39"/>
                    </a:cxn>
                    <a:cxn ang="0">
                      <a:pos x="188" y="30"/>
                    </a:cxn>
                    <a:cxn ang="0">
                      <a:pos x="173" y="25"/>
                    </a:cxn>
                    <a:cxn ang="0">
                      <a:pos x="154" y="16"/>
                    </a:cxn>
                    <a:cxn ang="0">
                      <a:pos x="140" y="27"/>
                    </a:cxn>
                    <a:cxn ang="0">
                      <a:pos x="129" y="10"/>
                    </a:cxn>
                    <a:cxn ang="0">
                      <a:pos x="124" y="1"/>
                    </a:cxn>
                    <a:cxn ang="0">
                      <a:pos x="108" y="5"/>
                    </a:cxn>
                    <a:cxn ang="0">
                      <a:pos x="105" y="18"/>
                    </a:cxn>
                    <a:cxn ang="0">
                      <a:pos x="86" y="27"/>
                    </a:cxn>
                    <a:cxn ang="0">
                      <a:pos x="73" y="25"/>
                    </a:cxn>
                    <a:cxn ang="0">
                      <a:pos x="65" y="27"/>
                    </a:cxn>
                    <a:cxn ang="0">
                      <a:pos x="53" y="18"/>
                    </a:cxn>
                    <a:cxn ang="0">
                      <a:pos x="42" y="25"/>
                    </a:cxn>
                    <a:cxn ang="0">
                      <a:pos x="26" y="39"/>
                    </a:cxn>
                    <a:cxn ang="0">
                      <a:pos x="24" y="70"/>
                    </a:cxn>
                    <a:cxn ang="0">
                      <a:pos x="37" y="90"/>
                    </a:cxn>
                    <a:cxn ang="0">
                      <a:pos x="42" y="97"/>
                    </a:cxn>
                    <a:cxn ang="0">
                      <a:pos x="41" y="111"/>
                    </a:cxn>
                    <a:cxn ang="0">
                      <a:pos x="47" y="125"/>
                    </a:cxn>
                    <a:cxn ang="0">
                      <a:pos x="41" y="129"/>
                    </a:cxn>
                    <a:cxn ang="0">
                      <a:pos x="17" y="128"/>
                    </a:cxn>
                    <a:cxn ang="0">
                      <a:pos x="17" y="139"/>
                    </a:cxn>
                    <a:cxn ang="0">
                      <a:pos x="31" y="145"/>
                    </a:cxn>
                    <a:cxn ang="0">
                      <a:pos x="28" y="152"/>
                    </a:cxn>
                    <a:cxn ang="0">
                      <a:pos x="22" y="177"/>
                    </a:cxn>
                    <a:cxn ang="0">
                      <a:pos x="8" y="192"/>
                    </a:cxn>
                    <a:cxn ang="0">
                      <a:pos x="17" y="202"/>
                    </a:cxn>
                    <a:cxn ang="0">
                      <a:pos x="0" y="233"/>
                    </a:cxn>
                    <a:cxn ang="0">
                      <a:pos x="8" y="236"/>
                    </a:cxn>
                    <a:cxn ang="0">
                      <a:pos x="22" y="245"/>
                    </a:cxn>
                    <a:cxn ang="0">
                      <a:pos x="38" y="256"/>
                    </a:cxn>
                    <a:cxn ang="0">
                      <a:pos x="52" y="267"/>
                    </a:cxn>
                    <a:cxn ang="0">
                      <a:pos x="65" y="280"/>
                    </a:cxn>
                    <a:cxn ang="0">
                      <a:pos x="66" y="300"/>
                    </a:cxn>
                    <a:cxn ang="0">
                      <a:pos x="57" y="311"/>
                    </a:cxn>
                    <a:cxn ang="0">
                      <a:pos x="57" y="350"/>
                    </a:cxn>
                  </a:cxnLst>
                  <a:rect l="0" t="0" r="r" b="b"/>
                  <a:pathLst>
                    <a:path w="337" h="354">
                      <a:moveTo>
                        <a:pt x="57" y="350"/>
                      </a:moveTo>
                      <a:lnTo>
                        <a:pt x="58" y="353"/>
                      </a:lnTo>
                      <a:lnTo>
                        <a:pt x="74" y="354"/>
                      </a:lnTo>
                      <a:lnTo>
                        <a:pt x="97" y="342"/>
                      </a:lnTo>
                      <a:lnTo>
                        <a:pt x="121" y="332"/>
                      </a:lnTo>
                      <a:lnTo>
                        <a:pt x="135" y="326"/>
                      </a:lnTo>
                      <a:lnTo>
                        <a:pt x="160" y="318"/>
                      </a:lnTo>
                      <a:lnTo>
                        <a:pt x="173" y="317"/>
                      </a:lnTo>
                      <a:lnTo>
                        <a:pt x="208" y="311"/>
                      </a:lnTo>
                      <a:lnTo>
                        <a:pt x="219" y="310"/>
                      </a:lnTo>
                      <a:lnTo>
                        <a:pt x="240" y="307"/>
                      </a:lnTo>
                      <a:lnTo>
                        <a:pt x="258" y="307"/>
                      </a:lnTo>
                      <a:lnTo>
                        <a:pt x="274" y="312"/>
                      </a:lnTo>
                      <a:lnTo>
                        <a:pt x="295" y="316"/>
                      </a:lnTo>
                      <a:lnTo>
                        <a:pt x="299" y="316"/>
                      </a:lnTo>
                      <a:lnTo>
                        <a:pt x="301" y="315"/>
                      </a:lnTo>
                      <a:lnTo>
                        <a:pt x="305" y="308"/>
                      </a:lnTo>
                      <a:lnTo>
                        <a:pt x="307" y="307"/>
                      </a:lnTo>
                      <a:lnTo>
                        <a:pt x="313" y="307"/>
                      </a:lnTo>
                      <a:lnTo>
                        <a:pt x="317" y="310"/>
                      </a:lnTo>
                      <a:lnTo>
                        <a:pt x="323" y="308"/>
                      </a:lnTo>
                      <a:lnTo>
                        <a:pt x="323" y="294"/>
                      </a:lnTo>
                      <a:lnTo>
                        <a:pt x="321" y="281"/>
                      </a:lnTo>
                      <a:lnTo>
                        <a:pt x="318" y="280"/>
                      </a:lnTo>
                      <a:lnTo>
                        <a:pt x="311" y="279"/>
                      </a:lnTo>
                      <a:lnTo>
                        <a:pt x="307" y="274"/>
                      </a:lnTo>
                      <a:lnTo>
                        <a:pt x="304" y="258"/>
                      </a:lnTo>
                      <a:lnTo>
                        <a:pt x="296" y="238"/>
                      </a:lnTo>
                      <a:lnTo>
                        <a:pt x="296" y="230"/>
                      </a:lnTo>
                      <a:lnTo>
                        <a:pt x="297" y="213"/>
                      </a:lnTo>
                      <a:lnTo>
                        <a:pt x="301" y="206"/>
                      </a:lnTo>
                      <a:lnTo>
                        <a:pt x="307" y="199"/>
                      </a:lnTo>
                      <a:lnTo>
                        <a:pt x="310" y="194"/>
                      </a:lnTo>
                      <a:lnTo>
                        <a:pt x="310" y="183"/>
                      </a:lnTo>
                      <a:lnTo>
                        <a:pt x="312" y="174"/>
                      </a:lnTo>
                      <a:lnTo>
                        <a:pt x="318" y="161"/>
                      </a:lnTo>
                      <a:lnTo>
                        <a:pt x="322" y="152"/>
                      </a:lnTo>
                      <a:lnTo>
                        <a:pt x="324" y="150"/>
                      </a:lnTo>
                      <a:lnTo>
                        <a:pt x="328" y="145"/>
                      </a:lnTo>
                      <a:lnTo>
                        <a:pt x="332" y="144"/>
                      </a:lnTo>
                      <a:lnTo>
                        <a:pt x="332" y="139"/>
                      </a:lnTo>
                      <a:lnTo>
                        <a:pt x="337" y="138"/>
                      </a:lnTo>
                      <a:lnTo>
                        <a:pt x="334" y="122"/>
                      </a:lnTo>
                      <a:lnTo>
                        <a:pt x="327" y="95"/>
                      </a:lnTo>
                      <a:lnTo>
                        <a:pt x="324" y="91"/>
                      </a:lnTo>
                      <a:lnTo>
                        <a:pt x="321" y="90"/>
                      </a:lnTo>
                      <a:lnTo>
                        <a:pt x="321" y="87"/>
                      </a:lnTo>
                      <a:lnTo>
                        <a:pt x="326" y="82"/>
                      </a:lnTo>
                      <a:lnTo>
                        <a:pt x="323" y="77"/>
                      </a:lnTo>
                      <a:lnTo>
                        <a:pt x="324" y="74"/>
                      </a:lnTo>
                      <a:lnTo>
                        <a:pt x="324" y="68"/>
                      </a:lnTo>
                      <a:lnTo>
                        <a:pt x="322" y="70"/>
                      </a:lnTo>
                      <a:lnTo>
                        <a:pt x="316" y="70"/>
                      </a:lnTo>
                      <a:lnTo>
                        <a:pt x="313" y="69"/>
                      </a:lnTo>
                      <a:lnTo>
                        <a:pt x="308" y="59"/>
                      </a:lnTo>
                      <a:lnTo>
                        <a:pt x="307" y="54"/>
                      </a:lnTo>
                      <a:lnTo>
                        <a:pt x="302" y="53"/>
                      </a:lnTo>
                      <a:lnTo>
                        <a:pt x="296" y="43"/>
                      </a:lnTo>
                      <a:lnTo>
                        <a:pt x="295" y="43"/>
                      </a:lnTo>
                      <a:lnTo>
                        <a:pt x="290" y="48"/>
                      </a:lnTo>
                      <a:lnTo>
                        <a:pt x="279" y="43"/>
                      </a:lnTo>
                      <a:lnTo>
                        <a:pt x="272" y="43"/>
                      </a:lnTo>
                      <a:lnTo>
                        <a:pt x="262" y="46"/>
                      </a:lnTo>
                      <a:lnTo>
                        <a:pt x="250" y="49"/>
                      </a:lnTo>
                      <a:lnTo>
                        <a:pt x="242" y="52"/>
                      </a:lnTo>
                      <a:lnTo>
                        <a:pt x="236" y="53"/>
                      </a:lnTo>
                      <a:lnTo>
                        <a:pt x="234" y="59"/>
                      </a:lnTo>
                      <a:lnTo>
                        <a:pt x="230" y="61"/>
                      </a:lnTo>
                      <a:lnTo>
                        <a:pt x="223" y="58"/>
                      </a:lnTo>
                      <a:lnTo>
                        <a:pt x="221" y="54"/>
                      </a:lnTo>
                      <a:lnTo>
                        <a:pt x="220" y="54"/>
                      </a:lnTo>
                      <a:lnTo>
                        <a:pt x="218" y="57"/>
                      </a:lnTo>
                      <a:lnTo>
                        <a:pt x="214" y="57"/>
                      </a:lnTo>
                      <a:lnTo>
                        <a:pt x="214" y="58"/>
                      </a:lnTo>
                      <a:lnTo>
                        <a:pt x="207" y="54"/>
                      </a:lnTo>
                      <a:lnTo>
                        <a:pt x="205" y="50"/>
                      </a:lnTo>
                      <a:lnTo>
                        <a:pt x="202" y="47"/>
                      </a:lnTo>
                      <a:lnTo>
                        <a:pt x="198" y="47"/>
                      </a:lnTo>
                      <a:lnTo>
                        <a:pt x="198" y="42"/>
                      </a:lnTo>
                      <a:lnTo>
                        <a:pt x="197" y="39"/>
                      </a:lnTo>
                      <a:lnTo>
                        <a:pt x="194" y="38"/>
                      </a:lnTo>
                      <a:lnTo>
                        <a:pt x="191" y="32"/>
                      </a:lnTo>
                      <a:lnTo>
                        <a:pt x="189" y="31"/>
                      </a:lnTo>
                      <a:lnTo>
                        <a:pt x="188" y="30"/>
                      </a:lnTo>
                      <a:lnTo>
                        <a:pt x="187" y="25"/>
                      </a:lnTo>
                      <a:lnTo>
                        <a:pt x="187" y="23"/>
                      </a:lnTo>
                      <a:lnTo>
                        <a:pt x="184" y="22"/>
                      </a:lnTo>
                      <a:lnTo>
                        <a:pt x="173" y="25"/>
                      </a:lnTo>
                      <a:lnTo>
                        <a:pt x="171" y="23"/>
                      </a:lnTo>
                      <a:lnTo>
                        <a:pt x="167" y="17"/>
                      </a:lnTo>
                      <a:lnTo>
                        <a:pt x="165" y="16"/>
                      </a:lnTo>
                      <a:lnTo>
                        <a:pt x="154" y="16"/>
                      </a:lnTo>
                      <a:lnTo>
                        <a:pt x="150" y="16"/>
                      </a:lnTo>
                      <a:lnTo>
                        <a:pt x="148" y="23"/>
                      </a:lnTo>
                      <a:lnTo>
                        <a:pt x="144" y="23"/>
                      </a:lnTo>
                      <a:lnTo>
                        <a:pt x="140" y="27"/>
                      </a:lnTo>
                      <a:lnTo>
                        <a:pt x="130" y="27"/>
                      </a:lnTo>
                      <a:lnTo>
                        <a:pt x="132" y="25"/>
                      </a:lnTo>
                      <a:lnTo>
                        <a:pt x="130" y="14"/>
                      </a:lnTo>
                      <a:lnTo>
                        <a:pt x="129" y="10"/>
                      </a:lnTo>
                      <a:lnTo>
                        <a:pt x="129" y="9"/>
                      </a:lnTo>
                      <a:lnTo>
                        <a:pt x="129" y="4"/>
                      </a:lnTo>
                      <a:lnTo>
                        <a:pt x="127" y="0"/>
                      </a:lnTo>
                      <a:lnTo>
                        <a:pt x="124" y="1"/>
                      </a:lnTo>
                      <a:lnTo>
                        <a:pt x="118" y="1"/>
                      </a:lnTo>
                      <a:lnTo>
                        <a:pt x="116" y="9"/>
                      </a:lnTo>
                      <a:lnTo>
                        <a:pt x="114" y="9"/>
                      </a:lnTo>
                      <a:lnTo>
                        <a:pt x="108" y="5"/>
                      </a:lnTo>
                      <a:lnTo>
                        <a:pt x="106" y="5"/>
                      </a:lnTo>
                      <a:lnTo>
                        <a:pt x="103" y="9"/>
                      </a:lnTo>
                      <a:lnTo>
                        <a:pt x="103" y="12"/>
                      </a:lnTo>
                      <a:lnTo>
                        <a:pt x="105" y="18"/>
                      </a:lnTo>
                      <a:lnTo>
                        <a:pt x="103" y="21"/>
                      </a:lnTo>
                      <a:lnTo>
                        <a:pt x="92" y="21"/>
                      </a:lnTo>
                      <a:lnTo>
                        <a:pt x="86" y="23"/>
                      </a:lnTo>
                      <a:lnTo>
                        <a:pt x="86" y="27"/>
                      </a:lnTo>
                      <a:lnTo>
                        <a:pt x="84" y="32"/>
                      </a:lnTo>
                      <a:lnTo>
                        <a:pt x="80" y="32"/>
                      </a:lnTo>
                      <a:lnTo>
                        <a:pt x="76" y="30"/>
                      </a:lnTo>
                      <a:lnTo>
                        <a:pt x="73" y="25"/>
                      </a:lnTo>
                      <a:lnTo>
                        <a:pt x="70" y="25"/>
                      </a:lnTo>
                      <a:lnTo>
                        <a:pt x="68" y="26"/>
                      </a:lnTo>
                      <a:lnTo>
                        <a:pt x="66" y="27"/>
                      </a:lnTo>
                      <a:lnTo>
                        <a:pt x="65" y="27"/>
                      </a:lnTo>
                      <a:lnTo>
                        <a:pt x="64" y="21"/>
                      </a:lnTo>
                      <a:lnTo>
                        <a:pt x="60" y="16"/>
                      </a:lnTo>
                      <a:lnTo>
                        <a:pt x="57" y="15"/>
                      </a:lnTo>
                      <a:lnTo>
                        <a:pt x="53" y="18"/>
                      </a:lnTo>
                      <a:lnTo>
                        <a:pt x="48" y="17"/>
                      </a:lnTo>
                      <a:lnTo>
                        <a:pt x="46" y="18"/>
                      </a:lnTo>
                      <a:lnTo>
                        <a:pt x="43" y="21"/>
                      </a:lnTo>
                      <a:lnTo>
                        <a:pt x="42" y="25"/>
                      </a:lnTo>
                      <a:lnTo>
                        <a:pt x="39" y="28"/>
                      </a:lnTo>
                      <a:lnTo>
                        <a:pt x="33" y="30"/>
                      </a:lnTo>
                      <a:lnTo>
                        <a:pt x="32" y="32"/>
                      </a:lnTo>
                      <a:lnTo>
                        <a:pt x="26" y="39"/>
                      </a:lnTo>
                      <a:lnTo>
                        <a:pt x="25" y="42"/>
                      </a:lnTo>
                      <a:lnTo>
                        <a:pt x="22" y="44"/>
                      </a:lnTo>
                      <a:lnTo>
                        <a:pt x="24" y="53"/>
                      </a:lnTo>
                      <a:lnTo>
                        <a:pt x="24" y="70"/>
                      </a:lnTo>
                      <a:lnTo>
                        <a:pt x="24" y="73"/>
                      </a:lnTo>
                      <a:lnTo>
                        <a:pt x="31" y="76"/>
                      </a:lnTo>
                      <a:lnTo>
                        <a:pt x="38" y="76"/>
                      </a:lnTo>
                      <a:lnTo>
                        <a:pt x="37" y="90"/>
                      </a:lnTo>
                      <a:lnTo>
                        <a:pt x="41" y="89"/>
                      </a:lnTo>
                      <a:lnTo>
                        <a:pt x="44" y="93"/>
                      </a:lnTo>
                      <a:lnTo>
                        <a:pt x="44" y="96"/>
                      </a:lnTo>
                      <a:lnTo>
                        <a:pt x="42" y="97"/>
                      </a:lnTo>
                      <a:lnTo>
                        <a:pt x="38" y="101"/>
                      </a:lnTo>
                      <a:lnTo>
                        <a:pt x="35" y="109"/>
                      </a:lnTo>
                      <a:lnTo>
                        <a:pt x="37" y="109"/>
                      </a:lnTo>
                      <a:lnTo>
                        <a:pt x="41" y="111"/>
                      </a:lnTo>
                      <a:lnTo>
                        <a:pt x="44" y="111"/>
                      </a:lnTo>
                      <a:lnTo>
                        <a:pt x="44" y="117"/>
                      </a:lnTo>
                      <a:lnTo>
                        <a:pt x="47" y="120"/>
                      </a:lnTo>
                      <a:lnTo>
                        <a:pt x="47" y="125"/>
                      </a:lnTo>
                      <a:lnTo>
                        <a:pt x="48" y="134"/>
                      </a:lnTo>
                      <a:lnTo>
                        <a:pt x="47" y="134"/>
                      </a:lnTo>
                      <a:lnTo>
                        <a:pt x="44" y="128"/>
                      </a:lnTo>
                      <a:lnTo>
                        <a:pt x="41" y="129"/>
                      </a:lnTo>
                      <a:lnTo>
                        <a:pt x="38" y="129"/>
                      </a:lnTo>
                      <a:lnTo>
                        <a:pt x="35" y="125"/>
                      </a:lnTo>
                      <a:lnTo>
                        <a:pt x="26" y="124"/>
                      </a:lnTo>
                      <a:lnTo>
                        <a:pt x="17" y="128"/>
                      </a:lnTo>
                      <a:lnTo>
                        <a:pt x="17" y="129"/>
                      </a:lnTo>
                      <a:lnTo>
                        <a:pt x="19" y="129"/>
                      </a:lnTo>
                      <a:lnTo>
                        <a:pt x="20" y="134"/>
                      </a:lnTo>
                      <a:lnTo>
                        <a:pt x="17" y="139"/>
                      </a:lnTo>
                      <a:lnTo>
                        <a:pt x="20" y="141"/>
                      </a:lnTo>
                      <a:lnTo>
                        <a:pt x="26" y="141"/>
                      </a:lnTo>
                      <a:lnTo>
                        <a:pt x="30" y="141"/>
                      </a:lnTo>
                      <a:lnTo>
                        <a:pt x="31" y="145"/>
                      </a:lnTo>
                      <a:lnTo>
                        <a:pt x="30" y="147"/>
                      </a:lnTo>
                      <a:lnTo>
                        <a:pt x="32" y="147"/>
                      </a:lnTo>
                      <a:lnTo>
                        <a:pt x="33" y="150"/>
                      </a:lnTo>
                      <a:lnTo>
                        <a:pt x="28" y="152"/>
                      </a:lnTo>
                      <a:lnTo>
                        <a:pt x="27" y="157"/>
                      </a:lnTo>
                      <a:lnTo>
                        <a:pt x="27" y="166"/>
                      </a:lnTo>
                      <a:lnTo>
                        <a:pt x="22" y="172"/>
                      </a:lnTo>
                      <a:lnTo>
                        <a:pt x="22" y="177"/>
                      </a:lnTo>
                      <a:lnTo>
                        <a:pt x="9" y="176"/>
                      </a:lnTo>
                      <a:lnTo>
                        <a:pt x="5" y="178"/>
                      </a:lnTo>
                      <a:lnTo>
                        <a:pt x="6" y="183"/>
                      </a:lnTo>
                      <a:lnTo>
                        <a:pt x="8" y="192"/>
                      </a:lnTo>
                      <a:lnTo>
                        <a:pt x="10" y="193"/>
                      </a:lnTo>
                      <a:lnTo>
                        <a:pt x="12" y="197"/>
                      </a:lnTo>
                      <a:lnTo>
                        <a:pt x="12" y="198"/>
                      </a:lnTo>
                      <a:lnTo>
                        <a:pt x="17" y="202"/>
                      </a:lnTo>
                      <a:lnTo>
                        <a:pt x="14" y="217"/>
                      </a:lnTo>
                      <a:lnTo>
                        <a:pt x="12" y="220"/>
                      </a:lnTo>
                      <a:lnTo>
                        <a:pt x="4" y="227"/>
                      </a:lnTo>
                      <a:lnTo>
                        <a:pt x="0" y="233"/>
                      </a:lnTo>
                      <a:lnTo>
                        <a:pt x="0" y="235"/>
                      </a:lnTo>
                      <a:lnTo>
                        <a:pt x="3" y="235"/>
                      </a:lnTo>
                      <a:lnTo>
                        <a:pt x="4" y="237"/>
                      </a:lnTo>
                      <a:lnTo>
                        <a:pt x="8" y="236"/>
                      </a:lnTo>
                      <a:lnTo>
                        <a:pt x="9" y="238"/>
                      </a:lnTo>
                      <a:lnTo>
                        <a:pt x="11" y="240"/>
                      </a:lnTo>
                      <a:lnTo>
                        <a:pt x="15" y="240"/>
                      </a:lnTo>
                      <a:lnTo>
                        <a:pt x="22" y="245"/>
                      </a:lnTo>
                      <a:lnTo>
                        <a:pt x="32" y="245"/>
                      </a:lnTo>
                      <a:lnTo>
                        <a:pt x="35" y="245"/>
                      </a:lnTo>
                      <a:lnTo>
                        <a:pt x="38" y="252"/>
                      </a:lnTo>
                      <a:lnTo>
                        <a:pt x="38" y="256"/>
                      </a:lnTo>
                      <a:lnTo>
                        <a:pt x="41" y="257"/>
                      </a:lnTo>
                      <a:lnTo>
                        <a:pt x="44" y="262"/>
                      </a:lnTo>
                      <a:lnTo>
                        <a:pt x="46" y="265"/>
                      </a:lnTo>
                      <a:lnTo>
                        <a:pt x="52" y="267"/>
                      </a:lnTo>
                      <a:lnTo>
                        <a:pt x="57" y="272"/>
                      </a:lnTo>
                      <a:lnTo>
                        <a:pt x="63" y="270"/>
                      </a:lnTo>
                      <a:lnTo>
                        <a:pt x="63" y="275"/>
                      </a:lnTo>
                      <a:lnTo>
                        <a:pt x="65" y="280"/>
                      </a:lnTo>
                      <a:lnTo>
                        <a:pt x="66" y="286"/>
                      </a:lnTo>
                      <a:lnTo>
                        <a:pt x="64" y="294"/>
                      </a:lnTo>
                      <a:lnTo>
                        <a:pt x="66" y="299"/>
                      </a:lnTo>
                      <a:lnTo>
                        <a:pt x="66" y="300"/>
                      </a:lnTo>
                      <a:lnTo>
                        <a:pt x="62" y="300"/>
                      </a:lnTo>
                      <a:lnTo>
                        <a:pt x="60" y="303"/>
                      </a:lnTo>
                      <a:lnTo>
                        <a:pt x="60" y="311"/>
                      </a:lnTo>
                      <a:lnTo>
                        <a:pt x="57" y="311"/>
                      </a:lnTo>
                      <a:lnTo>
                        <a:pt x="57" y="313"/>
                      </a:lnTo>
                      <a:lnTo>
                        <a:pt x="57" y="318"/>
                      </a:lnTo>
                      <a:lnTo>
                        <a:pt x="55" y="323"/>
                      </a:lnTo>
                      <a:lnTo>
                        <a:pt x="57" y="35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3" name="Freeform 51"/>
                <p:cNvSpPr>
                  <a:spLocks noChangeAspect="1"/>
                </p:cNvSpPr>
                <p:nvPr/>
              </p:nvSpPr>
              <p:spPr bwMode="gray">
                <a:xfrm>
                  <a:off x="4756943" y="3497609"/>
                  <a:ext cx="38100" cy="90488"/>
                </a:xfrm>
                <a:custGeom>
                  <a:avLst/>
                  <a:gdLst/>
                  <a:ahLst/>
                  <a:cxnLst>
                    <a:cxn ang="0">
                      <a:pos x="80" y="281"/>
                    </a:cxn>
                    <a:cxn ang="0">
                      <a:pos x="77" y="279"/>
                    </a:cxn>
                    <a:cxn ang="0">
                      <a:pos x="61" y="262"/>
                    </a:cxn>
                    <a:cxn ang="0">
                      <a:pos x="53" y="252"/>
                    </a:cxn>
                    <a:cxn ang="0">
                      <a:pos x="48" y="241"/>
                    </a:cxn>
                    <a:cxn ang="0">
                      <a:pos x="47" y="231"/>
                    </a:cxn>
                    <a:cxn ang="0">
                      <a:pos x="46" y="209"/>
                    </a:cxn>
                    <a:cxn ang="0">
                      <a:pos x="47" y="188"/>
                    </a:cxn>
                    <a:cxn ang="0">
                      <a:pos x="43" y="148"/>
                    </a:cxn>
                    <a:cxn ang="0">
                      <a:pos x="42" y="114"/>
                    </a:cxn>
                    <a:cxn ang="0">
                      <a:pos x="41" y="101"/>
                    </a:cxn>
                    <a:cxn ang="0">
                      <a:pos x="38" y="95"/>
                    </a:cxn>
                    <a:cxn ang="0">
                      <a:pos x="34" y="89"/>
                    </a:cxn>
                    <a:cxn ang="0">
                      <a:pos x="32" y="68"/>
                    </a:cxn>
                    <a:cxn ang="0">
                      <a:pos x="29" y="53"/>
                    </a:cxn>
                    <a:cxn ang="0">
                      <a:pos x="25" y="48"/>
                    </a:cxn>
                    <a:cxn ang="0">
                      <a:pos x="18" y="41"/>
                    </a:cxn>
                    <a:cxn ang="0">
                      <a:pos x="14" y="33"/>
                    </a:cxn>
                    <a:cxn ang="0">
                      <a:pos x="5" y="27"/>
                    </a:cxn>
                    <a:cxn ang="0">
                      <a:pos x="4" y="21"/>
                    </a:cxn>
                    <a:cxn ang="0">
                      <a:pos x="8" y="16"/>
                    </a:cxn>
                    <a:cxn ang="0">
                      <a:pos x="8" y="11"/>
                    </a:cxn>
                    <a:cxn ang="0">
                      <a:pos x="11" y="6"/>
                    </a:cxn>
                    <a:cxn ang="0">
                      <a:pos x="10" y="5"/>
                    </a:cxn>
                    <a:cxn ang="0">
                      <a:pos x="2" y="4"/>
                    </a:cxn>
                    <a:cxn ang="0">
                      <a:pos x="0" y="3"/>
                    </a:cxn>
                    <a:cxn ang="0">
                      <a:pos x="0" y="0"/>
                    </a:cxn>
                    <a:cxn ang="0">
                      <a:pos x="0" y="1"/>
                    </a:cxn>
                    <a:cxn ang="0">
                      <a:pos x="35" y="6"/>
                    </a:cxn>
                    <a:cxn ang="0">
                      <a:pos x="38" y="11"/>
                    </a:cxn>
                    <a:cxn ang="0">
                      <a:pos x="42" y="11"/>
                    </a:cxn>
                    <a:cxn ang="0">
                      <a:pos x="45" y="8"/>
                    </a:cxn>
                    <a:cxn ang="0">
                      <a:pos x="59" y="9"/>
                    </a:cxn>
                    <a:cxn ang="0">
                      <a:pos x="61" y="8"/>
                    </a:cxn>
                    <a:cxn ang="0">
                      <a:pos x="58" y="10"/>
                    </a:cxn>
                    <a:cxn ang="0">
                      <a:pos x="57" y="17"/>
                    </a:cxn>
                    <a:cxn ang="0">
                      <a:pos x="53" y="25"/>
                    </a:cxn>
                    <a:cxn ang="0">
                      <a:pos x="52" y="35"/>
                    </a:cxn>
                    <a:cxn ang="0">
                      <a:pos x="52" y="43"/>
                    </a:cxn>
                    <a:cxn ang="0">
                      <a:pos x="57" y="47"/>
                    </a:cxn>
                    <a:cxn ang="0">
                      <a:pos x="63" y="51"/>
                    </a:cxn>
                    <a:cxn ang="0">
                      <a:pos x="67" y="51"/>
                    </a:cxn>
                    <a:cxn ang="0">
                      <a:pos x="72" y="53"/>
                    </a:cxn>
                    <a:cxn ang="0">
                      <a:pos x="84" y="69"/>
                    </a:cxn>
                    <a:cxn ang="0">
                      <a:pos x="93" y="89"/>
                    </a:cxn>
                    <a:cxn ang="0">
                      <a:pos x="99" y="110"/>
                    </a:cxn>
                    <a:cxn ang="0">
                      <a:pos x="102" y="119"/>
                    </a:cxn>
                    <a:cxn ang="0">
                      <a:pos x="104" y="125"/>
                    </a:cxn>
                    <a:cxn ang="0">
                      <a:pos x="106" y="134"/>
                    </a:cxn>
                    <a:cxn ang="0">
                      <a:pos x="108" y="145"/>
                    </a:cxn>
                    <a:cxn ang="0">
                      <a:pos x="110" y="164"/>
                    </a:cxn>
                    <a:cxn ang="0">
                      <a:pos x="110" y="215"/>
                    </a:cxn>
                    <a:cxn ang="0">
                      <a:pos x="106" y="238"/>
                    </a:cxn>
                    <a:cxn ang="0">
                      <a:pos x="106" y="248"/>
                    </a:cxn>
                    <a:cxn ang="0">
                      <a:pos x="110" y="261"/>
                    </a:cxn>
                    <a:cxn ang="0">
                      <a:pos x="112" y="268"/>
                    </a:cxn>
                    <a:cxn ang="0">
                      <a:pos x="113" y="269"/>
                    </a:cxn>
                    <a:cxn ang="0">
                      <a:pos x="120" y="270"/>
                    </a:cxn>
                    <a:cxn ang="0">
                      <a:pos x="99" y="275"/>
                    </a:cxn>
                    <a:cxn ang="0">
                      <a:pos x="80" y="281"/>
                    </a:cxn>
                  </a:cxnLst>
                  <a:rect l="0" t="0" r="r" b="b"/>
                  <a:pathLst>
                    <a:path w="120" h="281">
                      <a:moveTo>
                        <a:pt x="80" y="281"/>
                      </a:moveTo>
                      <a:lnTo>
                        <a:pt x="77" y="279"/>
                      </a:lnTo>
                      <a:lnTo>
                        <a:pt x="61" y="262"/>
                      </a:lnTo>
                      <a:lnTo>
                        <a:pt x="53" y="252"/>
                      </a:lnTo>
                      <a:lnTo>
                        <a:pt x="48" y="241"/>
                      </a:lnTo>
                      <a:lnTo>
                        <a:pt x="47" y="231"/>
                      </a:lnTo>
                      <a:lnTo>
                        <a:pt x="46" y="209"/>
                      </a:lnTo>
                      <a:lnTo>
                        <a:pt x="47" y="188"/>
                      </a:lnTo>
                      <a:lnTo>
                        <a:pt x="43" y="148"/>
                      </a:lnTo>
                      <a:lnTo>
                        <a:pt x="42" y="114"/>
                      </a:lnTo>
                      <a:lnTo>
                        <a:pt x="41" y="101"/>
                      </a:lnTo>
                      <a:lnTo>
                        <a:pt x="38" y="95"/>
                      </a:lnTo>
                      <a:lnTo>
                        <a:pt x="34" y="89"/>
                      </a:lnTo>
                      <a:lnTo>
                        <a:pt x="32" y="68"/>
                      </a:lnTo>
                      <a:lnTo>
                        <a:pt x="29" y="53"/>
                      </a:lnTo>
                      <a:lnTo>
                        <a:pt x="25" y="48"/>
                      </a:lnTo>
                      <a:lnTo>
                        <a:pt x="18" y="41"/>
                      </a:lnTo>
                      <a:lnTo>
                        <a:pt x="14" y="33"/>
                      </a:lnTo>
                      <a:lnTo>
                        <a:pt x="5" y="27"/>
                      </a:lnTo>
                      <a:lnTo>
                        <a:pt x="4" y="21"/>
                      </a:lnTo>
                      <a:lnTo>
                        <a:pt x="8" y="16"/>
                      </a:lnTo>
                      <a:lnTo>
                        <a:pt x="8" y="11"/>
                      </a:lnTo>
                      <a:lnTo>
                        <a:pt x="11" y="6"/>
                      </a:lnTo>
                      <a:lnTo>
                        <a:pt x="10" y="5"/>
                      </a:lnTo>
                      <a:lnTo>
                        <a:pt x="2" y="4"/>
                      </a:lnTo>
                      <a:lnTo>
                        <a:pt x="0" y="3"/>
                      </a:lnTo>
                      <a:lnTo>
                        <a:pt x="0" y="0"/>
                      </a:lnTo>
                      <a:lnTo>
                        <a:pt x="0" y="1"/>
                      </a:lnTo>
                      <a:lnTo>
                        <a:pt x="35" y="6"/>
                      </a:lnTo>
                      <a:lnTo>
                        <a:pt x="38" y="11"/>
                      </a:lnTo>
                      <a:lnTo>
                        <a:pt x="42" y="11"/>
                      </a:lnTo>
                      <a:lnTo>
                        <a:pt x="45" y="8"/>
                      </a:lnTo>
                      <a:lnTo>
                        <a:pt x="59" y="9"/>
                      </a:lnTo>
                      <a:lnTo>
                        <a:pt x="61" y="8"/>
                      </a:lnTo>
                      <a:lnTo>
                        <a:pt x="58" y="10"/>
                      </a:lnTo>
                      <a:lnTo>
                        <a:pt x="57" y="17"/>
                      </a:lnTo>
                      <a:lnTo>
                        <a:pt x="53" y="25"/>
                      </a:lnTo>
                      <a:lnTo>
                        <a:pt x="52" y="35"/>
                      </a:lnTo>
                      <a:lnTo>
                        <a:pt x="52" y="43"/>
                      </a:lnTo>
                      <a:lnTo>
                        <a:pt x="57" y="47"/>
                      </a:lnTo>
                      <a:lnTo>
                        <a:pt x="63" y="51"/>
                      </a:lnTo>
                      <a:lnTo>
                        <a:pt x="67" y="51"/>
                      </a:lnTo>
                      <a:lnTo>
                        <a:pt x="72" y="53"/>
                      </a:lnTo>
                      <a:lnTo>
                        <a:pt x="84" y="69"/>
                      </a:lnTo>
                      <a:lnTo>
                        <a:pt x="93" y="89"/>
                      </a:lnTo>
                      <a:lnTo>
                        <a:pt x="99" y="110"/>
                      </a:lnTo>
                      <a:lnTo>
                        <a:pt x="102" y="119"/>
                      </a:lnTo>
                      <a:lnTo>
                        <a:pt x="104" y="125"/>
                      </a:lnTo>
                      <a:lnTo>
                        <a:pt x="106" y="134"/>
                      </a:lnTo>
                      <a:lnTo>
                        <a:pt x="108" y="145"/>
                      </a:lnTo>
                      <a:lnTo>
                        <a:pt x="110" y="164"/>
                      </a:lnTo>
                      <a:lnTo>
                        <a:pt x="110" y="215"/>
                      </a:lnTo>
                      <a:lnTo>
                        <a:pt x="106" y="238"/>
                      </a:lnTo>
                      <a:lnTo>
                        <a:pt x="106" y="248"/>
                      </a:lnTo>
                      <a:lnTo>
                        <a:pt x="110" y="261"/>
                      </a:lnTo>
                      <a:lnTo>
                        <a:pt x="112" y="268"/>
                      </a:lnTo>
                      <a:lnTo>
                        <a:pt x="113" y="269"/>
                      </a:lnTo>
                      <a:lnTo>
                        <a:pt x="120" y="270"/>
                      </a:lnTo>
                      <a:lnTo>
                        <a:pt x="99" y="275"/>
                      </a:lnTo>
                      <a:lnTo>
                        <a:pt x="80" y="28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4" name="Freeform 52"/>
                <p:cNvSpPr>
                  <a:spLocks noChangeAspect="1"/>
                </p:cNvSpPr>
                <p:nvPr/>
              </p:nvSpPr>
              <p:spPr bwMode="gray">
                <a:xfrm>
                  <a:off x="4972842" y="3600797"/>
                  <a:ext cx="331788" cy="323850"/>
                </a:xfrm>
                <a:custGeom>
                  <a:avLst/>
                  <a:gdLst/>
                  <a:ahLst/>
                  <a:cxnLst>
                    <a:cxn ang="0">
                      <a:pos x="960" y="671"/>
                    </a:cxn>
                    <a:cxn ang="0">
                      <a:pos x="939" y="609"/>
                    </a:cxn>
                    <a:cxn ang="0">
                      <a:pos x="933" y="528"/>
                    </a:cxn>
                    <a:cxn ang="0">
                      <a:pos x="933" y="488"/>
                    </a:cxn>
                    <a:cxn ang="0">
                      <a:pos x="927" y="435"/>
                    </a:cxn>
                    <a:cxn ang="0">
                      <a:pos x="934" y="392"/>
                    </a:cxn>
                    <a:cxn ang="0">
                      <a:pos x="960" y="337"/>
                    </a:cxn>
                    <a:cxn ang="0">
                      <a:pos x="979" y="248"/>
                    </a:cxn>
                    <a:cxn ang="0">
                      <a:pos x="1015" y="202"/>
                    </a:cxn>
                    <a:cxn ang="0">
                      <a:pos x="1043" y="167"/>
                    </a:cxn>
                    <a:cxn ang="0">
                      <a:pos x="1020" y="143"/>
                    </a:cxn>
                    <a:cxn ang="0">
                      <a:pos x="1019" y="90"/>
                    </a:cxn>
                    <a:cxn ang="0">
                      <a:pos x="955" y="36"/>
                    </a:cxn>
                    <a:cxn ang="0">
                      <a:pos x="892" y="52"/>
                    </a:cxn>
                    <a:cxn ang="0">
                      <a:pos x="839" y="5"/>
                    </a:cxn>
                    <a:cxn ang="0">
                      <a:pos x="771" y="0"/>
                    </a:cxn>
                    <a:cxn ang="0">
                      <a:pos x="697" y="16"/>
                    </a:cxn>
                    <a:cxn ang="0">
                      <a:pos x="676" y="10"/>
                    </a:cxn>
                    <a:cxn ang="0">
                      <a:pos x="601" y="27"/>
                    </a:cxn>
                    <a:cxn ang="0">
                      <a:pos x="509" y="53"/>
                    </a:cxn>
                    <a:cxn ang="0">
                      <a:pos x="436" y="25"/>
                    </a:cxn>
                    <a:cxn ang="0">
                      <a:pos x="384" y="16"/>
                    </a:cxn>
                    <a:cxn ang="0">
                      <a:pos x="359" y="75"/>
                    </a:cxn>
                    <a:cxn ang="0">
                      <a:pos x="326" y="159"/>
                    </a:cxn>
                    <a:cxn ang="0">
                      <a:pos x="298" y="327"/>
                    </a:cxn>
                    <a:cxn ang="0">
                      <a:pos x="217" y="423"/>
                    </a:cxn>
                    <a:cxn ang="0">
                      <a:pos x="181" y="516"/>
                    </a:cxn>
                    <a:cxn ang="0">
                      <a:pos x="112" y="531"/>
                    </a:cxn>
                    <a:cxn ang="0">
                      <a:pos x="68" y="551"/>
                    </a:cxn>
                    <a:cxn ang="0">
                      <a:pos x="18" y="560"/>
                    </a:cxn>
                    <a:cxn ang="0">
                      <a:pos x="3" y="612"/>
                    </a:cxn>
                    <a:cxn ang="0">
                      <a:pos x="9" y="624"/>
                    </a:cxn>
                    <a:cxn ang="0">
                      <a:pos x="70" y="606"/>
                    </a:cxn>
                    <a:cxn ang="0">
                      <a:pos x="155" y="606"/>
                    </a:cxn>
                    <a:cxn ang="0">
                      <a:pos x="225" y="613"/>
                    </a:cxn>
                    <a:cxn ang="0">
                      <a:pos x="244" y="654"/>
                    </a:cxn>
                    <a:cxn ang="0">
                      <a:pos x="289" y="727"/>
                    </a:cxn>
                    <a:cxn ang="0">
                      <a:pos x="366" y="725"/>
                    </a:cxn>
                    <a:cxn ang="0">
                      <a:pos x="393" y="694"/>
                    </a:cxn>
                    <a:cxn ang="0">
                      <a:pos x="444" y="664"/>
                    </a:cxn>
                    <a:cxn ang="0">
                      <a:pos x="520" y="699"/>
                    </a:cxn>
                    <a:cxn ang="0">
                      <a:pos x="527" y="781"/>
                    </a:cxn>
                    <a:cxn ang="0">
                      <a:pos x="541" y="850"/>
                    </a:cxn>
                    <a:cxn ang="0">
                      <a:pos x="531" y="894"/>
                    </a:cxn>
                    <a:cxn ang="0">
                      <a:pos x="549" y="908"/>
                    </a:cxn>
                    <a:cxn ang="0">
                      <a:pos x="613" y="891"/>
                    </a:cxn>
                    <a:cxn ang="0">
                      <a:pos x="645" y="882"/>
                    </a:cxn>
                    <a:cxn ang="0">
                      <a:pos x="667" y="903"/>
                    </a:cxn>
                    <a:cxn ang="0">
                      <a:pos x="697" y="901"/>
                    </a:cxn>
                    <a:cxn ang="0">
                      <a:pos x="736" y="925"/>
                    </a:cxn>
                    <a:cxn ang="0">
                      <a:pos x="799" y="934"/>
                    </a:cxn>
                    <a:cxn ang="0">
                      <a:pos x="858" y="961"/>
                    </a:cxn>
                    <a:cxn ang="0">
                      <a:pos x="898" y="999"/>
                    </a:cxn>
                    <a:cxn ang="0">
                      <a:pos x="941" y="1010"/>
                    </a:cxn>
                    <a:cxn ang="0">
                      <a:pos x="959" y="1018"/>
                    </a:cxn>
                    <a:cxn ang="0">
                      <a:pos x="956" y="958"/>
                    </a:cxn>
                    <a:cxn ang="0">
                      <a:pos x="911" y="955"/>
                    </a:cxn>
                    <a:cxn ang="0">
                      <a:pos x="895" y="917"/>
                    </a:cxn>
                    <a:cxn ang="0">
                      <a:pos x="912" y="820"/>
                    </a:cxn>
                    <a:cxn ang="0">
                      <a:pos x="914" y="772"/>
                    </a:cxn>
                    <a:cxn ang="0">
                      <a:pos x="941" y="748"/>
                    </a:cxn>
                  </a:cxnLst>
                  <a:rect l="0" t="0" r="r" b="b"/>
                  <a:pathLst>
                    <a:path w="1045" h="1018">
                      <a:moveTo>
                        <a:pt x="1003" y="735"/>
                      </a:moveTo>
                      <a:lnTo>
                        <a:pt x="995" y="700"/>
                      </a:lnTo>
                      <a:lnTo>
                        <a:pt x="986" y="688"/>
                      </a:lnTo>
                      <a:lnTo>
                        <a:pt x="972" y="684"/>
                      </a:lnTo>
                      <a:lnTo>
                        <a:pt x="960" y="671"/>
                      </a:lnTo>
                      <a:lnTo>
                        <a:pt x="952" y="662"/>
                      </a:lnTo>
                      <a:lnTo>
                        <a:pt x="945" y="646"/>
                      </a:lnTo>
                      <a:lnTo>
                        <a:pt x="940" y="639"/>
                      </a:lnTo>
                      <a:lnTo>
                        <a:pt x="936" y="622"/>
                      </a:lnTo>
                      <a:lnTo>
                        <a:pt x="939" y="609"/>
                      </a:lnTo>
                      <a:lnTo>
                        <a:pt x="939" y="597"/>
                      </a:lnTo>
                      <a:lnTo>
                        <a:pt x="933" y="585"/>
                      </a:lnTo>
                      <a:lnTo>
                        <a:pt x="927" y="566"/>
                      </a:lnTo>
                      <a:lnTo>
                        <a:pt x="928" y="551"/>
                      </a:lnTo>
                      <a:lnTo>
                        <a:pt x="933" y="528"/>
                      </a:lnTo>
                      <a:lnTo>
                        <a:pt x="932" y="517"/>
                      </a:lnTo>
                      <a:lnTo>
                        <a:pt x="928" y="520"/>
                      </a:lnTo>
                      <a:lnTo>
                        <a:pt x="927" y="515"/>
                      </a:lnTo>
                      <a:lnTo>
                        <a:pt x="928" y="503"/>
                      </a:lnTo>
                      <a:lnTo>
                        <a:pt x="933" y="488"/>
                      </a:lnTo>
                      <a:lnTo>
                        <a:pt x="934" y="478"/>
                      </a:lnTo>
                      <a:lnTo>
                        <a:pt x="938" y="471"/>
                      </a:lnTo>
                      <a:lnTo>
                        <a:pt x="935" y="447"/>
                      </a:lnTo>
                      <a:lnTo>
                        <a:pt x="933" y="441"/>
                      </a:lnTo>
                      <a:lnTo>
                        <a:pt x="927" y="435"/>
                      </a:lnTo>
                      <a:lnTo>
                        <a:pt x="922" y="428"/>
                      </a:lnTo>
                      <a:lnTo>
                        <a:pt x="920" y="424"/>
                      </a:lnTo>
                      <a:lnTo>
                        <a:pt x="920" y="417"/>
                      </a:lnTo>
                      <a:lnTo>
                        <a:pt x="930" y="403"/>
                      </a:lnTo>
                      <a:lnTo>
                        <a:pt x="934" y="392"/>
                      </a:lnTo>
                      <a:lnTo>
                        <a:pt x="941" y="379"/>
                      </a:lnTo>
                      <a:lnTo>
                        <a:pt x="949" y="367"/>
                      </a:lnTo>
                      <a:lnTo>
                        <a:pt x="956" y="360"/>
                      </a:lnTo>
                      <a:lnTo>
                        <a:pt x="959" y="358"/>
                      </a:lnTo>
                      <a:lnTo>
                        <a:pt x="960" y="337"/>
                      </a:lnTo>
                      <a:lnTo>
                        <a:pt x="962" y="309"/>
                      </a:lnTo>
                      <a:lnTo>
                        <a:pt x="962" y="295"/>
                      </a:lnTo>
                      <a:lnTo>
                        <a:pt x="970" y="264"/>
                      </a:lnTo>
                      <a:lnTo>
                        <a:pt x="976" y="253"/>
                      </a:lnTo>
                      <a:lnTo>
                        <a:pt x="979" y="248"/>
                      </a:lnTo>
                      <a:lnTo>
                        <a:pt x="992" y="234"/>
                      </a:lnTo>
                      <a:lnTo>
                        <a:pt x="1003" y="221"/>
                      </a:lnTo>
                      <a:lnTo>
                        <a:pt x="1009" y="215"/>
                      </a:lnTo>
                      <a:lnTo>
                        <a:pt x="1011" y="209"/>
                      </a:lnTo>
                      <a:lnTo>
                        <a:pt x="1015" y="202"/>
                      </a:lnTo>
                      <a:lnTo>
                        <a:pt x="1026" y="197"/>
                      </a:lnTo>
                      <a:lnTo>
                        <a:pt x="1032" y="192"/>
                      </a:lnTo>
                      <a:lnTo>
                        <a:pt x="1041" y="183"/>
                      </a:lnTo>
                      <a:lnTo>
                        <a:pt x="1045" y="175"/>
                      </a:lnTo>
                      <a:lnTo>
                        <a:pt x="1043" y="167"/>
                      </a:lnTo>
                      <a:lnTo>
                        <a:pt x="1041" y="162"/>
                      </a:lnTo>
                      <a:lnTo>
                        <a:pt x="1032" y="160"/>
                      </a:lnTo>
                      <a:lnTo>
                        <a:pt x="1027" y="156"/>
                      </a:lnTo>
                      <a:lnTo>
                        <a:pt x="1022" y="151"/>
                      </a:lnTo>
                      <a:lnTo>
                        <a:pt x="1020" y="143"/>
                      </a:lnTo>
                      <a:lnTo>
                        <a:pt x="1019" y="121"/>
                      </a:lnTo>
                      <a:lnTo>
                        <a:pt x="1022" y="103"/>
                      </a:lnTo>
                      <a:lnTo>
                        <a:pt x="1025" y="94"/>
                      </a:lnTo>
                      <a:lnTo>
                        <a:pt x="1025" y="90"/>
                      </a:lnTo>
                      <a:lnTo>
                        <a:pt x="1019" y="90"/>
                      </a:lnTo>
                      <a:lnTo>
                        <a:pt x="1013" y="85"/>
                      </a:lnTo>
                      <a:lnTo>
                        <a:pt x="1004" y="76"/>
                      </a:lnTo>
                      <a:lnTo>
                        <a:pt x="990" y="68"/>
                      </a:lnTo>
                      <a:lnTo>
                        <a:pt x="966" y="42"/>
                      </a:lnTo>
                      <a:lnTo>
                        <a:pt x="955" y="36"/>
                      </a:lnTo>
                      <a:lnTo>
                        <a:pt x="943" y="46"/>
                      </a:lnTo>
                      <a:lnTo>
                        <a:pt x="932" y="47"/>
                      </a:lnTo>
                      <a:lnTo>
                        <a:pt x="905" y="41"/>
                      </a:lnTo>
                      <a:lnTo>
                        <a:pt x="898" y="49"/>
                      </a:lnTo>
                      <a:lnTo>
                        <a:pt x="892" y="52"/>
                      </a:lnTo>
                      <a:lnTo>
                        <a:pt x="869" y="43"/>
                      </a:lnTo>
                      <a:lnTo>
                        <a:pt x="864" y="33"/>
                      </a:lnTo>
                      <a:lnTo>
                        <a:pt x="858" y="25"/>
                      </a:lnTo>
                      <a:lnTo>
                        <a:pt x="846" y="16"/>
                      </a:lnTo>
                      <a:lnTo>
                        <a:pt x="839" y="5"/>
                      </a:lnTo>
                      <a:lnTo>
                        <a:pt x="811" y="5"/>
                      </a:lnTo>
                      <a:lnTo>
                        <a:pt x="803" y="16"/>
                      </a:lnTo>
                      <a:lnTo>
                        <a:pt x="791" y="9"/>
                      </a:lnTo>
                      <a:lnTo>
                        <a:pt x="784" y="16"/>
                      </a:lnTo>
                      <a:lnTo>
                        <a:pt x="771" y="0"/>
                      </a:lnTo>
                      <a:lnTo>
                        <a:pt x="756" y="5"/>
                      </a:lnTo>
                      <a:lnTo>
                        <a:pt x="733" y="9"/>
                      </a:lnTo>
                      <a:lnTo>
                        <a:pt x="713" y="4"/>
                      </a:lnTo>
                      <a:lnTo>
                        <a:pt x="709" y="16"/>
                      </a:lnTo>
                      <a:lnTo>
                        <a:pt x="697" y="16"/>
                      </a:lnTo>
                      <a:lnTo>
                        <a:pt x="690" y="19"/>
                      </a:lnTo>
                      <a:lnTo>
                        <a:pt x="682" y="16"/>
                      </a:lnTo>
                      <a:lnTo>
                        <a:pt x="683" y="16"/>
                      </a:lnTo>
                      <a:lnTo>
                        <a:pt x="682" y="10"/>
                      </a:lnTo>
                      <a:lnTo>
                        <a:pt x="676" y="10"/>
                      </a:lnTo>
                      <a:lnTo>
                        <a:pt x="665" y="16"/>
                      </a:lnTo>
                      <a:lnTo>
                        <a:pt x="639" y="21"/>
                      </a:lnTo>
                      <a:lnTo>
                        <a:pt x="628" y="27"/>
                      </a:lnTo>
                      <a:lnTo>
                        <a:pt x="610" y="32"/>
                      </a:lnTo>
                      <a:lnTo>
                        <a:pt x="601" y="27"/>
                      </a:lnTo>
                      <a:lnTo>
                        <a:pt x="583" y="24"/>
                      </a:lnTo>
                      <a:lnTo>
                        <a:pt x="569" y="32"/>
                      </a:lnTo>
                      <a:lnTo>
                        <a:pt x="567" y="49"/>
                      </a:lnTo>
                      <a:lnTo>
                        <a:pt x="559" y="53"/>
                      </a:lnTo>
                      <a:lnTo>
                        <a:pt x="509" y="53"/>
                      </a:lnTo>
                      <a:lnTo>
                        <a:pt x="486" y="47"/>
                      </a:lnTo>
                      <a:lnTo>
                        <a:pt x="472" y="37"/>
                      </a:lnTo>
                      <a:lnTo>
                        <a:pt x="465" y="46"/>
                      </a:lnTo>
                      <a:lnTo>
                        <a:pt x="457" y="43"/>
                      </a:lnTo>
                      <a:lnTo>
                        <a:pt x="436" y="25"/>
                      </a:lnTo>
                      <a:lnTo>
                        <a:pt x="434" y="16"/>
                      </a:lnTo>
                      <a:lnTo>
                        <a:pt x="427" y="6"/>
                      </a:lnTo>
                      <a:lnTo>
                        <a:pt x="411" y="5"/>
                      </a:lnTo>
                      <a:lnTo>
                        <a:pt x="397" y="5"/>
                      </a:lnTo>
                      <a:lnTo>
                        <a:pt x="384" y="16"/>
                      </a:lnTo>
                      <a:lnTo>
                        <a:pt x="378" y="22"/>
                      </a:lnTo>
                      <a:lnTo>
                        <a:pt x="371" y="37"/>
                      </a:lnTo>
                      <a:lnTo>
                        <a:pt x="363" y="42"/>
                      </a:lnTo>
                      <a:lnTo>
                        <a:pt x="360" y="56"/>
                      </a:lnTo>
                      <a:lnTo>
                        <a:pt x="359" y="75"/>
                      </a:lnTo>
                      <a:lnTo>
                        <a:pt x="362" y="84"/>
                      </a:lnTo>
                      <a:lnTo>
                        <a:pt x="349" y="86"/>
                      </a:lnTo>
                      <a:lnTo>
                        <a:pt x="352" y="103"/>
                      </a:lnTo>
                      <a:lnTo>
                        <a:pt x="347" y="122"/>
                      </a:lnTo>
                      <a:lnTo>
                        <a:pt x="326" y="159"/>
                      </a:lnTo>
                      <a:lnTo>
                        <a:pt x="316" y="183"/>
                      </a:lnTo>
                      <a:lnTo>
                        <a:pt x="307" y="227"/>
                      </a:lnTo>
                      <a:lnTo>
                        <a:pt x="306" y="293"/>
                      </a:lnTo>
                      <a:lnTo>
                        <a:pt x="299" y="323"/>
                      </a:lnTo>
                      <a:lnTo>
                        <a:pt x="298" y="327"/>
                      </a:lnTo>
                      <a:lnTo>
                        <a:pt x="283" y="340"/>
                      </a:lnTo>
                      <a:lnTo>
                        <a:pt x="264" y="350"/>
                      </a:lnTo>
                      <a:lnTo>
                        <a:pt x="247" y="366"/>
                      </a:lnTo>
                      <a:lnTo>
                        <a:pt x="224" y="402"/>
                      </a:lnTo>
                      <a:lnTo>
                        <a:pt x="217" y="423"/>
                      </a:lnTo>
                      <a:lnTo>
                        <a:pt x="213" y="444"/>
                      </a:lnTo>
                      <a:lnTo>
                        <a:pt x="213" y="462"/>
                      </a:lnTo>
                      <a:lnTo>
                        <a:pt x="209" y="480"/>
                      </a:lnTo>
                      <a:lnTo>
                        <a:pt x="196" y="501"/>
                      </a:lnTo>
                      <a:lnTo>
                        <a:pt x="181" y="516"/>
                      </a:lnTo>
                      <a:lnTo>
                        <a:pt x="167" y="523"/>
                      </a:lnTo>
                      <a:lnTo>
                        <a:pt x="144" y="544"/>
                      </a:lnTo>
                      <a:lnTo>
                        <a:pt x="123" y="552"/>
                      </a:lnTo>
                      <a:lnTo>
                        <a:pt x="113" y="549"/>
                      </a:lnTo>
                      <a:lnTo>
                        <a:pt x="112" y="531"/>
                      </a:lnTo>
                      <a:lnTo>
                        <a:pt x="110" y="526"/>
                      </a:lnTo>
                      <a:lnTo>
                        <a:pt x="96" y="530"/>
                      </a:lnTo>
                      <a:lnTo>
                        <a:pt x="83" y="532"/>
                      </a:lnTo>
                      <a:lnTo>
                        <a:pt x="75" y="538"/>
                      </a:lnTo>
                      <a:lnTo>
                        <a:pt x="68" y="551"/>
                      </a:lnTo>
                      <a:lnTo>
                        <a:pt x="56" y="554"/>
                      </a:lnTo>
                      <a:lnTo>
                        <a:pt x="40" y="544"/>
                      </a:lnTo>
                      <a:lnTo>
                        <a:pt x="36" y="546"/>
                      </a:lnTo>
                      <a:lnTo>
                        <a:pt x="27" y="552"/>
                      </a:lnTo>
                      <a:lnTo>
                        <a:pt x="18" y="560"/>
                      </a:lnTo>
                      <a:lnTo>
                        <a:pt x="14" y="576"/>
                      </a:lnTo>
                      <a:lnTo>
                        <a:pt x="11" y="591"/>
                      </a:lnTo>
                      <a:lnTo>
                        <a:pt x="10" y="603"/>
                      </a:lnTo>
                      <a:lnTo>
                        <a:pt x="2" y="608"/>
                      </a:lnTo>
                      <a:lnTo>
                        <a:pt x="3" y="612"/>
                      </a:lnTo>
                      <a:lnTo>
                        <a:pt x="3" y="619"/>
                      </a:lnTo>
                      <a:lnTo>
                        <a:pt x="0" y="625"/>
                      </a:lnTo>
                      <a:lnTo>
                        <a:pt x="2" y="629"/>
                      </a:lnTo>
                      <a:lnTo>
                        <a:pt x="3" y="627"/>
                      </a:lnTo>
                      <a:lnTo>
                        <a:pt x="9" y="624"/>
                      </a:lnTo>
                      <a:lnTo>
                        <a:pt x="27" y="619"/>
                      </a:lnTo>
                      <a:lnTo>
                        <a:pt x="41" y="612"/>
                      </a:lnTo>
                      <a:lnTo>
                        <a:pt x="54" y="607"/>
                      </a:lnTo>
                      <a:lnTo>
                        <a:pt x="63" y="607"/>
                      </a:lnTo>
                      <a:lnTo>
                        <a:pt x="70" y="606"/>
                      </a:lnTo>
                      <a:lnTo>
                        <a:pt x="94" y="607"/>
                      </a:lnTo>
                      <a:lnTo>
                        <a:pt x="116" y="605"/>
                      </a:lnTo>
                      <a:lnTo>
                        <a:pt x="123" y="607"/>
                      </a:lnTo>
                      <a:lnTo>
                        <a:pt x="142" y="608"/>
                      </a:lnTo>
                      <a:lnTo>
                        <a:pt x="155" y="606"/>
                      </a:lnTo>
                      <a:lnTo>
                        <a:pt x="169" y="606"/>
                      </a:lnTo>
                      <a:lnTo>
                        <a:pt x="202" y="603"/>
                      </a:lnTo>
                      <a:lnTo>
                        <a:pt x="218" y="605"/>
                      </a:lnTo>
                      <a:lnTo>
                        <a:pt x="220" y="606"/>
                      </a:lnTo>
                      <a:lnTo>
                        <a:pt x="225" y="613"/>
                      </a:lnTo>
                      <a:lnTo>
                        <a:pt x="229" y="614"/>
                      </a:lnTo>
                      <a:lnTo>
                        <a:pt x="233" y="613"/>
                      </a:lnTo>
                      <a:lnTo>
                        <a:pt x="237" y="622"/>
                      </a:lnTo>
                      <a:lnTo>
                        <a:pt x="242" y="640"/>
                      </a:lnTo>
                      <a:lnTo>
                        <a:pt x="244" y="654"/>
                      </a:lnTo>
                      <a:lnTo>
                        <a:pt x="245" y="659"/>
                      </a:lnTo>
                      <a:lnTo>
                        <a:pt x="252" y="671"/>
                      </a:lnTo>
                      <a:lnTo>
                        <a:pt x="256" y="687"/>
                      </a:lnTo>
                      <a:lnTo>
                        <a:pt x="268" y="700"/>
                      </a:lnTo>
                      <a:lnTo>
                        <a:pt x="289" y="727"/>
                      </a:lnTo>
                      <a:lnTo>
                        <a:pt x="301" y="732"/>
                      </a:lnTo>
                      <a:lnTo>
                        <a:pt x="315" y="732"/>
                      </a:lnTo>
                      <a:lnTo>
                        <a:pt x="336" y="725"/>
                      </a:lnTo>
                      <a:lnTo>
                        <a:pt x="349" y="722"/>
                      </a:lnTo>
                      <a:lnTo>
                        <a:pt x="366" y="725"/>
                      </a:lnTo>
                      <a:lnTo>
                        <a:pt x="386" y="725"/>
                      </a:lnTo>
                      <a:lnTo>
                        <a:pt x="389" y="710"/>
                      </a:lnTo>
                      <a:lnTo>
                        <a:pt x="390" y="703"/>
                      </a:lnTo>
                      <a:lnTo>
                        <a:pt x="392" y="698"/>
                      </a:lnTo>
                      <a:lnTo>
                        <a:pt x="393" y="694"/>
                      </a:lnTo>
                      <a:lnTo>
                        <a:pt x="395" y="689"/>
                      </a:lnTo>
                      <a:lnTo>
                        <a:pt x="396" y="678"/>
                      </a:lnTo>
                      <a:lnTo>
                        <a:pt x="398" y="670"/>
                      </a:lnTo>
                      <a:lnTo>
                        <a:pt x="441" y="670"/>
                      </a:lnTo>
                      <a:lnTo>
                        <a:pt x="444" y="664"/>
                      </a:lnTo>
                      <a:lnTo>
                        <a:pt x="467" y="664"/>
                      </a:lnTo>
                      <a:lnTo>
                        <a:pt x="466" y="686"/>
                      </a:lnTo>
                      <a:lnTo>
                        <a:pt x="514" y="687"/>
                      </a:lnTo>
                      <a:lnTo>
                        <a:pt x="518" y="691"/>
                      </a:lnTo>
                      <a:lnTo>
                        <a:pt x="520" y="699"/>
                      </a:lnTo>
                      <a:lnTo>
                        <a:pt x="522" y="731"/>
                      </a:lnTo>
                      <a:lnTo>
                        <a:pt x="525" y="743"/>
                      </a:lnTo>
                      <a:lnTo>
                        <a:pt x="525" y="759"/>
                      </a:lnTo>
                      <a:lnTo>
                        <a:pt x="527" y="775"/>
                      </a:lnTo>
                      <a:lnTo>
                        <a:pt x="527" y="781"/>
                      </a:lnTo>
                      <a:lnTo>
                        <a:pt x="524" y="792"/>
                      </a:lnTo>
                      <a:lnTo>
                        <a:pt x="524" y="806"/>
                      </a:lnTo>
                      <a:lnTo>
                        <a:pt x="526" y="815"/>
                      </a:lnTo>
                      <a:lnTo>
                        <a:pt x="535" y="829"/>
                      </a:lnTo>
                      <a:lnTo>
                        <a:pt x="541" y="850"/>
                      </a:lnTo>
                      <a:lnTo>
                        <a:pt x="547" y="866"/>
                      </a:lnTo>
                      <a:lnTo>
                        <a:pt x="547" y="874"/>
                      </a:lnTo>
                      <a:lnTo>
                        <a:pt x="542" y="881"/>
                      </a:lnTo>
                      <a:lnTo>
                        <a:pt x="531" y="892"/>
                      </a:lnTo>
                      <a:lnTo>
                        <a:pt x="531" y="894"/>
                      </a:lnTo>
                      <a:lnTo>
                        <a:pt x="532" y="897"/>
                      </a:lnTo>
                      <a:lnTo>
                        <a:pt x="534" y="898"/>
                      </a:lnTo>
                      <a:lnTo>
                        <a:pt x="537" y="899"/>
                      </a:lnTo>
                      <a:lnTo>
                        <a:pt x="543" y="907"/>
                      </a:lnTo>
                      <a:lnTo>
                        <a:pt x="549" y="908"/>
                      </a:lnTo>
                      <a:lnTo>
                        <a:pt x="552" y="907"/>
                      </a:lnTo>
                      <a:lnTo>
                        <a:pt x="554" y="901"/>
                      </a:lnTo>
                      <a:lnTo>
                        <a:pt x="557" y="893"/>
                      </a:lnTo>
                      <a:lnTo>
                        <a:pt x="562" y="891"/>
                      </a:lnTo>
                      <a:lnTo>
                        <a:pt x="613" y="891"/>
                      </a:lnTo>
                      <a:lnTo>
                        <a:pt x="623" y="887"/>
                      </a:lnTo>
                      <a:lnTo>
                        <a:pt x="632" y="890"/>
                      </a:lnTo>
                      <a:lnTo>
                        <a:pt x="634" y="890"/>
                      </a:lnTo>
                      <a:lnTo>
                        <a:pt x="644" y="882"/>
                      </a:lnTo>
                      <a:lnTo>
                        <a:pt x="645" y="882"/>
                      </a:lnTo>
                      <a:lnTo>
                        <a:pt x="655" y="880"/>
                      </a:lnTo>
                      <a:lnTo>
                        <a:pt x="659" y="880"/>
                      </a:lnTo>
                      <a:lnTo>
                        <a:pt x="661" y="881"/>
                      </a:lnTo>
                      <a:lnTo>
                        <a:pt x="667" y="891"/>
                      </a:lnTo>
                      <a:lnTo>
                        <a:pt x="667" y="903"/>
                      </a:lnTo>
                      <a:lnTo>
                        <a:pt x="669" y="908"/>
                      </a:lnTo>
                      <a:lnTo>
                        <a:pt x="672" y="908"/>
                      </a:lnTo>
                      <a:lnTo>
                        <a:pt x="686" y="902"/>
                      </a:lnTo>
                      <a:lnTo>
                        <a:pt x="691" y="901"/>
                      </a:lnTo>
                      <a:lnTo>
                        <a:pt x="697" y="901"/>
                      </a:lnTo>
                      <a:lnTo>
                        <a:pt x="708" y="896"/>
                      </a:lnTo>
                      <a:lnTo>
                        <a:pt x="714" y="904"/>
                      </a:lnTo>
                      <a:lnTo>
                        <a:pt x="718" y="913"/>
                      </a:lnTo>
                      <a:lnTo>
                        <a:pt x="723" y="919"/>
                      </a:lnTo>
                      <a:lnTo>
                        <a:pt x="736" y="925"/>
                      </a:lnTo>
                      <a:lnTo>
                        <a:pt x="748" y="933"/>
                      </a:lnTo>
                      <a:lnTo>
                        <a:pt x="766" y="940"/>
                      </a:lnTo>
                      <a:lnTo>
                        <a:pt x="778" y="941"/>
                      </a:lnTo>
                      <a:lnTo>
                        <a:pt x="787" y="939"/>
                      </a:lnTo>
                      <a:lnTo>
                        <a:pt x="799" y="934"/>
                      </a:lnTo>
                      <a:lnTo>
                        <a:pt x="809" y="931"/>
                      </a:lnTo>
                      <a:lnTo>
                        <a:pt x="814" y="933"/>
                      </a:lnTo>
                      <a:lnTo>
                        <a:pt x="833" y="951"/>
                      </a:lnTo>
                      <a:lnTo>
                        <a:pt x="847" y="957"/>
                      </a:lnTo>
                      <a:lnTo>
                        <a:pt x="858" y="961"/>
                      </a:lnTo>
                      <a:lnTo>
                        <a:pt x="869" y="962"/>
                      </a:lnTo>
                      <a:lnTo>
                        <a:pt x="876" y="968"/>
                      </a:lnTo>
                      <a:lnTo>
                        <a:pt x="881" y="980"/>
                      </a:lnTo>
                      <a:lnTo>
                        <a:pt x="885" y="987"/>
                      </a:lnTo>
                      <a:lnTo>
                        <a:pt x="898" y="999"/>
                      </a:lnTo>
                      <a:lnTo>
                        <a:pt x="912" y="1007"/>
                      </a:lnTo>
                      <a:lnTo>
                        <a:pt x="922" y="1011"/>
                      </a:lnTo>
                      <a:lnTo>
                        <a:pt x="932" y="1012"/>
                      </a:lnTo>
                      <a:lnTo>
                        <a:pt x="935" y="1012"/>
                      </a:lnTo>
                      <a:lnTo>
                        <a:pt x="941" y="1010"/>
                      </a:lnTo>
                      <a:lnTo>
                        <a:pt x="945" y="1009"/>
                      </a:lnTo>
                      <a:lnTo>
                        <a:pt x="946" y="1010"/>
                      </a:lnTo>
                      <a:lnTo>
                        <a:pt x="951" y="1017"/>
                      </a:lnTo>
                      <a:lnTo>
                        <a:pt x="955" y="1018"/>
                      </a:lnTo>
                      <a:lnTo>
                        <a:pt x="959" y="1018"/>
                      </a:lnTo>
                      <a:lnTo>
                        <a:pt x="961" y="1016"/>
                      </a:lnTo>
                      <a:lnTo>
                        <a:pt x="961" y="1009"/>
                      </a:lnTo>
                      <a:lnTo>
                        <a:pt x="960" y="1001"/>
                      </a:lnTo>
                      <a:lnTo>
                        <a:pt x="959" y="966"/>
                      </a:lnTo>
                      <a:lnTo>
                        <a:pt x="956" y="958"/>
                      </a:lnTo>
                      <a:lnTo>
                        <a:pt x="950" y="957"/>
                      </a:lnTo>
                      <a:lnTo>
                        <a:pt x="941" y="962"/>
                      </a:lnTo>
                      <a:lnTo>
                        <a:pt x="930" y="960"/>
                      </a:lnTo>
                      <a:lnTo>
                        <a:pt x="918" y="960"/>
                      </a:lnTo>
                      <a:lnTo>
                        <a:pt x="911" y="955"/>
                      </a:lnTo>
                      <a:lnTo>
                        <a:pt x="901" y="942"/>
                      </a:lnTo>
                      <a:lnTo>
                        <a:pt x="895" y="936"/>
                      </a:lnTo>
                      <a:lnTo>
                        <a:pt x="893" y="934"/>
                      </a:lnTo>
                      <a:lnTo>
                        <a:pt x="892" y="924"/>
                      </a:lnTo>
                      <a:lnTo>
                        <a:pt x="895" y="917"/>
                      </a:lnTo>
                      <a:lnTo>
                        <a:pt x="897" y="905"/>
                      </a:lnTo>
                      <a:lnTo>
                        <a:pt x="912" y="866"/>
                      </a:lnTo>
                      <a:lnTo>
                        <a:pt x="913" y="859"/>
                      </a:lnTo>
                      <a:lnTo>
                        <a:pt x="914" y="834"/>
                      </a:lnTo>
                      <a:lnTo>
                        <a:pt x="912" y="820"/>
                      </a:lnTo>
                      <a:lnTo>
                        <a:pt x="905" y="801"/>
                      </a:lnTo>
                      <a:lnTo>
                        <a:pt x="905" y="791"/>
                      </a:lnTo>
                      <a:lnTo>
                        <a:pt x="907" y="788"/>
                      </a:lnTo>
                      <a:lnTo>
                        <a:pt x="909" y="779"/>
                      </a:lnTo>
                      <a:lnTo>
                        <a:pt x="914" y="772"/>
                      </a:lnTo>
                      <a:lnTo>
                        <a:pt x="922" y="758"/>
                      </a:lnTo>
                      <a:lnTo>
                        <a:pt x="924" y="756"/>
                      </a:lnTo>
                      <a:lnTo>
                        <a:pt x="929" y="752"/>
                      </a:lnTo>
                      <a:lnTo>
                        <a:pt x="932" y="752"/>
                      </a:lnTo>
                      <a:lnTo>
                        <a:pt x="941" y="748"/>
                      </a:lnTo>
                      <a:lnTo>
                        <a:pt x="1003" y="7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5" name="Freeform 134"/>
                <p:cNvSpPr>
                  <a:spLocks noChangeAspect="1"/>
                </p:cNvSpPr>
                <p:nvPr/>
              </p:nvSpPr>
              <p:spPr bwMode="gray">
                <a:xfrm>
                  <a:off x="5488780" y="3469034"/>
                  <a:ext cx="25400" cy="33338"/>
                </a:xfrm>
                <a:custGeom>
                  <a:avLst/>
                  <a:gdLst/>
                  <a:ahLst/>
                  <a:cxnLst>
                    <a:cxn ang="0">
                      <a:pos x="65" y="0"/>
                    </a:cxn>
                    <a:cxn ang="0">
                      <a:pos x="48" y="11"/>
                    </a:cxn>
                    <a:cxn ang="0">
                      <a:pos x="33" y="19"/>
                    </a:cxn>
                    <a:cxn ang="0">
                      <a:pos x="28" y="25"/>
                    </a:cxn>
                    <a:cxn ang="0">
                      <a:pos x="22" y="29"/>
                    </a:cxn>
                    <a:cxn ang="0">
                      <a:pos x="17" y="51"/>
                    </a:cxn>
                    <a:cxn ang="0">
                      <a:pos x="15" y="62"/>
                    </a:cxn>
                    <a:cxn ang="0">
                      <a:pos x="9" y="74"/>
                    </a:cxn>
                    <a:cxn ang="0">
                      <a:pos x="0" y="85"/>
                    </a:cxn>
                    <a:cxn ang="0">
                      <a:pos x="0" y="88"/>
                    </a:cxn>
                    <a:cxn ang="0">
                      <a:pos x="1" y="97"/>
                    </a:cxn>
                    <a:cxn ang="0">
                      <a:pos x="7" y="103"/>
                    </a:cxn>
                    <a:cxn ang="0">
                      <a:pos x="20" y="105"/>
                    </a:cxn>
                    <a:cxn ang="0">
                      <a:pos x="24" y="102"/>
                    </a:cxn>
                    <a:cxn ang="0">
                      <a:pos x="31" y="105"/>
                    </a:cxn>
                    <a:cxn ang="0">
                      <a:pos x="32" y="103"/>
                    </a:cxn>
                    <a:cxn ang="0">
                      <a:pos x="33" y="100"/>
                    </a:cxn>
                    <a:cxn ang="0">
                      <a:pos x="45" y="96"/>
                    </a:cxn>
                    <a:cxn ang="0">
                      <a:pos x="50" y="97"/>
                    </a:cxn>
                    <a:cxn ang="0">
                      <a:pos x="59" y="105"/>
                    </a:cxn>
                    <a:cxn ang="0">
                      <a:pos x="59" y="106"/>
                    </a:cxn>
                    <a:cxn ang="0">
                      <a:pos x="61" y="100"/>
                    </a:cxn>
                    <a:cxn ang="0">
                      <a:pos x="71" y="88"/>
                    </a:cxn>
                    <a:cxn ang="0">
                      <a:pos x="76" y="76"/>
                    </a:cxn>
                    <a:cxn ang="0">
                      <a:pos x="79" y="74"/>
                    </a:cxn>
                    <a:cxn ang="0">
                      <a:pos x="76" y="72"/>
                    </a:cxn>
                    <a:cxn ang="0">
                      <a:pos x="74" y="72"/>
                    </a:cxn>
                    <a:cxn ang="0">
                      <a:pos x="71" y="69"/>
                    </a:cxn>
                    <a:cxn ang="0">
                      <a:pos x="64" y="70"/>
                    </a:cxn>
                    <a:cxn ang="0">
                      <a:pos x="56" y="69"/>
                    </a:cxn>
                    <a:cxn ang="0">
                      <a:pos x="48" y="72"/>
                    </a:cxn>
                    <a:cxn ang="0">
                      <a:pos x="47" y="74"/>
                    </a:cxn>
                    <a:cxn ang="0">
                      <a:pos x="44" y="75"/>
                    </a:cxn>
                    <a:cxn ang="0">
                      <a:pos x="40" y="74"/>
                    </a:cxn>
                    <a:cxn ang="0">
                      <a:pos x="38" y="70"/>
                    </a:cxn>
                    <a:cxn ang="0">
                      <a:pos x="39" y="69"/>
                    </a:cxn>
                    <a:cxn ang="0">
                      <a:pos x="44" y="70"/>
                    </a:cxn>
                    <a:cxn ang="0">
                      <a:pos x="47" y="70"/>
                    </a:cxn>
                    <a:cxn ang="0">
                      <a:pos x="48" y="67"/>
                    </a:cxn>
                    <a:cxn ang="0">
                      <a:pos x="53" y="59"/>
                    </a:cxn>
                    <a:cxn ang="0">
                      <a:pos x="56" y="57"/>
                    </a:cxn>
                    <a:cxn ang="0">
                      <a:pos x="61" y="57"/>
                    </a:cxn>
                    <a:cxn ang="0">
                      <a:pos x="66" y="51"/>
                    </a:cxn>
                    <a:cxn ang="0">
                      <a:pos x="77" y="48"/>
                    </a:cxn>
                    <a:cxn ang="0">
                      <a:pos x="83" y="45"/>
                    </a:cxn>
                    <a:cxn ang="0">
                      <a:pos x="83" y="38"/>
                    </a:cxn>
                    <a:cxn ang="0">
                      <a:pos x="81" y="22"/>
                    </a:cxn>
                    <a:cxn ang="0">
                      <a:pos x="80" y="20"/>
                    </a:cxn>
                    <a:cxn ang="0">
                      <a:pos x="75" y="16"/>
                    </a:cxn>
                    <a:cxn ang="0">
                      <a:pos x="71" y="9"/>
                    </a:cxn>
                    <a:cxn ang="0">
                      <a:pos x="67" y="5"/>
                    </a:cxn>
                    <a:cxn ang="0">
                      <a:pos x="65" y="0"/>
                    </a:cxn>
                  </a:cxnLst>
                  <a:rect l="0" t="0" r="r" b="b"/>
                  <a:pathLst>
                    <a:path w="83" h="106">
                      <a:moveTo>
                        <a:pt x="65" y="0"/>
                      </a:moveTo>
                      <a:lnTo>
                        <a:pt x="48" y="11"/>
                      </a:lnTo>
                      <a:lnTo>
                        <a:pt x="33" y="19"/>
                      </a:lnTo>
                      <a:lnTo>
                        <a:pt x="28" y="25"/>
                      </a:lnTo>
                      <a:lnTo>
                        <a:pt x="22" y="29"/>
                      </a:lnTo>
                      <a:lnTo>
                        <a:pt x="17" y="51"/>
                      </a:lnTo>
                      <a:lnTo>
                        <a:pt x="15" y="62"/>
                      </a:lnTo>
                      <a:lnTo>
                        <a:pt x="9" y="74"/>
                      </a:lnTo>
                      <a:lnTo>
                        <a:pt x="0" y="85"/>
                      </a:lnTo>
                      <a:lnTo>
                        <a:pt x="0" y="88"/>
                      </a:lnTo>
                      <a:lnTo>
                        <a:pt x="1" y="97"/>
                      </a:lnTo>
                      <a:lnTo>
                        <a:pt x="7" y="103"/>
                      </a:lnTo>
                      <a:lnTo>
                        <a:pt x="20" y="105"/>
                      </a:lnTo>
                      <a:lnTo>
                        <a:pt x="24" y="102"/>
                      </a:lnTo>
                      <a:lnTo>
                        <a:pt x="31" y="105"/>
                      </a:lnTo>
                      <a:lnTo>
                        <a:pt x="32" y="103"/>
                      </a:lnTo>
                      <a:lnTo>
                        <a:pt x="33" y="100"/>
                      </a:lnTo>
                      <a:lnTo>
                        <a:pt x="45" y="96"/>
                      </a:lnTo>
                      <a:lnTo>
                        <a:pt x="50" y="97"/>
                      </a:lnTo>
                      <a:lnTo>
                        <a:pt x="59" y="105"/>
                      </a:lnTo>
                      <a:lnTo>
                        <a:pt x="59" y="106"/>
                      </a:lnTo>
                      <a:lnTo>
                        <a:pt x="61" y="100"/>
                      </a:lnTo>
                      <a:lnTo>
                        <a:pt x="71" y="88"/>
                      </a:lnTo>
                      <a:lnTo>
                        <a:pt x="76" y="76"/>
                      </a:lnTo>
                      <a:lnTo>
                        <a:pt x="79" y="74"/>
                      </a:lnTo>
                      <a:lnTo>
                        <a:pt x="76" y="72"/>
                      </a:lnTo>
                      <a:lnTo>
                        <a:pt x="74" y="72"/>
                      </a:lnTo>
                      <a:lnTo>
                        <a:pt x="71" y="69"/>
                      </a:lnTo>
                      <a:lnTo>
                        <a:pt x="64" y="70"/>
                      </a:lnTo>
                      <a:lnTo>
                        <a:pt x="56" y="69"/>
                      </a:lnTo>
                      <a:lnTo>
                        <a:pt x="48" y="72"/>
                      </a:lnTo>
                      <a:lnTo>
                        <a:pt x="47" y="74"/>
                      </a:lnTo>
                      <a:lnTo>
                        <a:pt x="44" y="75"/>
                      </a:lnTo>
                      <a:lnTo>
                        <a:pt x="40" y="74"/>
                      </a:lnTo>
                      <a:lnTo>
                        <a:pt x="38" y="70"/>
                      </a:lnTo>
                      <a:lnTo>
                        <a:pt x="39" y="69"/>
                      </a:lnTo>
                      <a:lnTo>
                        <a:pt x="44" y="70"/>
                      </a:lnTo>
                      <a:lnTo>
                        <a:pt x="47" y="70"/>
                      </a:lnTo>
                      <a:lnTo>
                        <a:pt x="48" y="67"/>
                      </a:lnTo>
                      <a:lnTo>
                        <a:pt x="53" y="59"/>
                      </a:lnTo>
                      <a:lnTo>
                        <a:pt x="56" y="57"/>
                      </a:lnTo>
                      <a:lnTo>
                        <a:pt x="61" y="57"/>
                      </a:lnTo>
                      <a:lnTo>
                        <a:pt x="66" y="51"/>
                      </a:lnTo>
                      <a:lnTo>
                        <a:pt x="77" y="48"/>
                      </a:lnTo>
                      <a:lnTo>
                        <a:pt x="83" y="45"/>
                      </a:lnTo>
                      <a:lnTo>
                        <a:pt x="83" y="38"/>
                      </a:lnTo>
                      <a:lnTo>
                        <a:pt x="81" y="22"/>
                      </a:lnTo>
                      <a:lnTo>
                        <a:pt x="80" y="20"/>
                      </a:lnTo>
                      <a:lnTo>
                        <a:pt x="75" y="16"/>
                      </a:lnTo>
                      <a:lnTo>
                        <a:pt x="71" y="9"/>
                      </a:lnTo>
                      <a:lnTo>
                        <a:pt x="67" y="5"/>
                      </a:lnTo>
                      <a:lnTo>
                        <a:pt x="6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66" name="Group 364"/>
                <p:cNvGrpSpPr>
                  <a:grpSpLocks noChangeAspect="1"/>
                </p:cNvGrpSpPr>
                <p:nvPr/>
              </p:nvGrpSpPr>
              <p:grpSpPr bwMode="gray">
                <a:xfrm>
                  <a:off x="5141117" y="3280172"/>
                  <a:ext cx="289379" cy="349200"/>
                  <a:chOff x="3548063" y="12700"/>
                  <a:chExt cx="5667375" cy="6838950"/>
                </a:xfrm>
                <a:grpFill/>
              </p:grpSpPr>
              <p:sp>
                <p:nvSpPr>
                  <p:cNvPr id="167" name="Freeform 6"/>
                  <p:cNvSpPr/>
                  <p:nvPr/>
                </p:nvSpPr>
                <p:spPr bwMode="gray">
                  <a:xfrm>
                    <a:off x="4084638" y="3873500"/>
                    <a:ext cx="4257675" cy="2978150"/>
                  </a:xfrm>
                  <a:custGeom>
                    <a:avLst/>
                    <a:gdLst/>
                    <a:ahLst/>
                    <a:cxnLst>
                      <a:cxn ang="0">
                        <a:pos x="48" y="773"/>
                      </a:cxn>
                      <a:cxn ang="0">
                        <a:pos x="161" y="852"/>
                      </a:cxn>
                      <a:cxn ang="0">
                        <a:pos x="327" y="893"/>
                      </a:cxn>
                      <a:cxn ang="0">
                        <a:pos x="367" y="981"/>
                      </a:cxn>
                      <a:cxn ang="0">
                        <a:pos x="535" y="1117"/>
                      </a:cxn>
                      <a:cxn ang="0">
                        <a:pos x="626" y="1220"/>
                      </a:cxn>
                      <a:cxn ang="0">
                        <a:pos x="678" y="1341"/>
                      </a:cxn>
                      <a:cxn ang="0">
                        <a:pos x="854" y="1468"/>
                      </a:cxn>
                      <a:cxn ang="0">
                        <a:pos x="909" y="1581"/>
                      </a:cxn>
                      <a:cxn ang="0">
                        <a:pos x="1000" y="1688"/>
                      </a:cxn>
                      <a:cxn ang="0">
                        <a:pos x="1141" y="1680"/>
                      </a:cxn>
                      <a:cxn ang="0">
                        <a:pos x="1339" y="1660"/>
                      </a:cxn>
                      <a:cxn ang="0">
                        <a:pos x="1531" y="1816"/>
                      </a:cxn>
                      <a:cxn ang="0">
                        <a:pos x="1614" y="1872"/>
                      </a:cxn>
                      <a:cxn ang="0">
                        <a:pos x="1741" y="1860"/>
                      </a:cxn>
                      <a:cxn ang="0">
                        <a:pos x="1850" y="1876"/>
                      </a:cxn>
                      <a:cxn ang="0">
                        <a:pos x="2024" y="1836"/>
                      </a:cxn>
                      <a:cxn ang="0">
                        <a:pos x="2268" y="1775"/>
                      </a:cxn>
                      <a:cxn ang="0">
                        <a:pos x="2420" y="1664"/>
                      </a:cxn>
                      <a:cxn ang="0">
                        <a:pos x="2674" y="1664"/>
                      </a:cxn>
                      <a:cxn ang="0">
                        <a:pos x="2678" y="1511"/>
                      </a:cxn>
                      <a:cxn ang="0">
                        <a:pos x="2523" y="1448"/>
                      </a:cxn>
                      <a:cxn ang="0">
                        <a:pos x="2444" y="1260"/>
                      </a:cxn>
                      <a:cxn ang="0">
                        <a:pos x="2311" y="1137"/>
                      </a:cxn>
                      <a:cxn ang="0">
                        <a:pos x="2248" y="1028"/>
                      </a:cxn>
                      <a:cxn ang="0">
                        <a:pos x="2137" y="1000"/>
                      </a:cxn>
                      <a:cxn ang="0">
                        <a:pos x="2060" y="957"/>
                      </a:cxn>
                      <a:cxn ang="0">
                        <a:pos x="2101" y="852"/>
                      </a:cxn>
                      <a:cxn ang="0">
                        <a:pos x="2272" y="824"/>
                      </a:cxn>
                      <a:cxn ang="0">
                        <a:pos x="2307" y="608"/>
                      </a:cxn>
                      <a:cxn ang="0">
                        <a:pos x="2284" y="481"/>
                      </a:cxn>
                      <a:cxn ang="0">
                        <a:pos x="2115" y="123"/>
                      </a:cxn>
                      <a:cxn ang="0">
                        <a:pos x="2020" y="60"/>
                      </a:cxn>
                      <a:cxn ang="0">
                        <a:pos x="1947" y="254"/>
                      </a:cxn>
                      <a:cxn ang="0">
                        <a:pos x="1713" y="551"/>
                      </a:cxn>
                      <a:cxn ang="0">
                        <a:pos x="1412" y="428"/>
                      </a:cxn>
                      <a:cxn ang="0">
                        <a:pos x="1222" y="561"/>
                      </a:cxn>
                      <a:cxn ang="0">
                        <a:pos x="965" y="586"/>
                      </a:cxn>
                      <a:cxn ang="0">
                        <a:pos x="632" y="598"/>
                      </a:cxn>
                      <a:cxn ang="0">
                        <a:pos x="521" y="408"/>
                      </a:cxn>
                      <a:cxn ang="0">
                        <a:pos x="299" y="555"/>
                      </a:cxn>
                      <a:cxn ang="0">
                        <a:pos x="18" y="583"/>
                      </a:cxn>
                    </a:cxnLst>
                    <a:rect l="0" t="0" r="r" b="b"/>
                    <a:pathLst>
                      <a:path w="2682" h="1876">
                        <a:moveTo>
                          <a:pt x="0" y="682"/>
                        </a:moveTo>
                        <a:lnTo>
                          <a:pt x="8" y="733"/>
                        </a:lnTo>
                        <a:lnTo>
                          <a:pt x="48" y="773"/>
                        </a:lnTo>
                        <a:lnTo>
                          <a:pt x="92" y="777"/>
                        </a:lnTo>
                        <a:lnTo>
                          <a:pt x="143" y="792"/>
                        </a:lnTo>
                        <a:lnTo>
                          <a:pt x="161" y="852"/>
                        </a:lnTo>
                        <a:lnTo>
                          <a:pt x="204" y="866"/>
                        </a:lnTo>
                        <a:lnTo>
                          <a:pt x="296" y="866"/>
                        </a:lnTo>
                        <a:lnTo>
                          <a:pt x="327" y="893"/>
                        </a:lnTo>
                        <a:lnTo>
                          <a:pt x="367" y="921"/>
                        </a:lnTo>
                        <a:lnTo>
                          <a:pt x="371" y="941"/>
                        </a:lnTo>
                        <a:lnTo>
                          <a:pt x="367" y="981"/>
                        </a:lnTo>
                        <a:lnTo>
                          <a:pt x="391" y="1024"/>
                        </a:lnTo>
                        <a:lnTo>
                          <a:pt x="466" y="1072"/>
                        </a:lnTo>
                        <a:lnTo>
                          <a:pt x="535" y="1117"/>
                        </a:lnTo>
                        <a:lnTo>
                          <a:pt x="563" y="1157"/>
                        </a:lnTo>
                        <a:lnTo>
                          <a:pt x="606" y="1181"/>
                        </a:lnTo>
                        <a:lnTo>
                          <a:pt x="626" y="1220"/>
                        </a:lnTo>
                        <a:lnTo>
                          <a:pt x="642" y="1264"/>
                        </a:lnTo>
                        <a:lnTo>
                          <a:pt x="670" y="1300"/>
                        </a:lnTo>
                        <a:lnTo>
                          <a:pt x="678" y="1341"/>
                        </a:lnTo>
                        <a:lnTo>
                          <a:pt x="713" y="1353"/>
                        </a:lnTo>
                        <a:lnTo>
                          <a:pt x="830" y="1432"/>
                        </a:lnTo>
                        <a:lnTo>
                          <a:pt x="854" y="1468"/>
                        </a:lnTo>
                        <a:lnTo>
                          <a:pt x="858" y="1511"/>
                        </a:lnTo>
                        <a:lnTo>
                          <a:pt x="882" y="1539"/>
                        </a:lnTo>
                        <a:lnTo>
                          <a:pt x="909" y="1581"/>
                        </a:lnTo>
                        <a:lnTo>
                          <a:pt x="957" y="1616"/>
                        </a:lnTo>
                        <a:lnTo>
                          <a:pt x="981" y="1648"/>
                        </a:lnTo>
                        <a:lnTo>
                          <a:pt x="1000" y="1688"/>
                        </a:lnTo>
                        <a:lnTo>
                          <a:pt x="1092" y="1723"/>
                        </a:lnTo>
                        <a:lnTo>
                          <a:pt x="1115" y="1712"/>
                        </a:lnTo>
                        <a:lnTo>
                          <a:pt x="1141" y="1680"/>
                        </a:lnTo>
                        <a:lnTo>
                          <a:pt x="1248" y="1704"/>
                        </a:lnTo>
                        <a:lnTo>
                          <a:pt x="1292" y="1700"/>
                        </a:lnTo>
                        <a:lnTo>
                          <a:pt x="1339" y="1660"/>
                        </a:lnTo>
                        <a:lnTo>
                          <a:pt x="1383" y="1684"/>
                        </a:lnTo>
                        <a:lnTo>
                          <a:pt x="1476" y="1787"/>
                        </a:lnTo>
                        <a:lnTo>
                          <a:pt x="1531" y="1816"/>
                        </a:lnTo>
                        <a:lnTo>
                          <a:pt x="1567" y="1852"/>
                        </a:lnTo>
                        <a:lnTo>
                          <a:pt x="1591" y="1872"/>
                        </a:lnTo>
                        <a:lnTo>
                          <a:pt x="1614" y="1872"/>
                        </a:lnTo>
                        <a:lnTo>
                          <a:pt x="1642" y="1852"/>
                        </a:lnTo>
                        <a:lnTo>
                          <a:pt x="1697" y="1848"/>
                        </a:lnTo>
                        <a:lnTo>
                          <a:pt x="1741" y="1860"/>
                        </a:lnTo>
                        <a:lnTo>
                          <a:pt x="1779" y="1852"/>
                        </a:lnTo>
                        <a:lnTo>
                          <a:pt x="1826" y="1848"/>
                        </a:lnTo>
                        <a:lnTo>
                          <a:pt x="1850" y="1876"/>
                        </a:lnTo>
                        <a:lnTo>
                          <a:pt x="1917" y="1860"/>
                        </a:lnTo>
                        <a:lnTo>
                          <a:pt x="1973" y="1856"/>
                        </a:lnTo>
                        <a:lnTo>
                          <a:pt x="2024" y="1836"/>
                        </a:lnTo>
                        <a:lnTo>
                          <a:pt x="2086" y="1844"/>
                        </a:lnTo>
                        <a:lnTo>
                          <a:pt x="2161" y="1844"/>
                        </a:lnTo>
                        <a:lnTo>
                          <a:pt x="2268" y="1775"/>
                        </a:lnTo>
                        <a:lnTo>
                          <a:pt x="2331" y="1700"/>
                        </a:lnTo>
                        <a:lnTo>
                          <a:pt x="2379" y="1668"/>
                        </a:lnTo>
                        <a:lnTo>
                          <a:pt x="2420" y="1664"/>
                        </a:lnTo>
                        <a:lnTo>
                          <a:pt x="2539" y="1676"/>
                        </a:lnTo>
                        <a:lnTo>
                          <a:pt x="2591" y="1676"/>
                        </a:lnTo>
                        <a:lnTo>
                          <a:pt x="2674" y="1664"/>
                        </a:lnTo>
                        <a:lnTo>
                          <a:pt x="2678" y="1577"/>
                        </a:lnTo>
                        <a:lnTo>
                          <a:pt x="2682" y="1539"/>
                        </a:lnTo>
                        <a:lnTo>
                          <a:pt x="2678" y="1511"/>
                        </a:lnTo>
                        <a:lnTo>
                          <a:pt x="2650" y="1492"/>
                        </a:lnTo>
                        <a:lnTo>
                          <a:pt x="2555" y="1472"/>
                        </a:lnTo>
                        <a:lnTo>
                          <a:pt x="2523" y="1448"/>
                        </a:lnTo>
                        <a:lnTo>
                          <a:pt x="2503" y="1412"/>
                        </a:lnTo>
                        <a:lnTo>
                          <a:pt x="2464" y="1307"/>
                        </a:lnTo>
                        <a:lnTo>
                          <a:pt x="2444" y="1260"/>
                        </a:lnTo>
                        <a:lnTo>
                          <a:pt x="2424" y="1220"/>
                        </a:lnTo>
                        <a:lnTo>
                          <a:pt x="2339" y="1169"/>
                        </a:lnTo>
                        <a:lnTo>
                          <a:pt x="2311" y="1137"/>
                        </a:lnTo>
                        <a:lnTo>
                          <a:pt x="2288" y="1105"/>
                        </a:lnTo>
                        <a:lnTo>
                          <a:pt x="2280" y="1068"/>
                        </a:lnTo>
                        <a:lnTo>
                          <a:pt x="2248" y="1028"/>
                        </a:lnTo>
                        <a:lnTo>
                          <a:pt x="2212" y="1008"/>
                        </a:lnTo>
                        <a:lnTo>
                          <a:pt x="2169" y="993"/>
                        </a:lnTo>
                        <a:lnTo>
                          <a:pt x="2137" y="1000"/>
                        </a:lnTo>
                        <a:lnTo>
                          <a:pt x="2105" y="973"/>
                        </a:lnTo>
                        <a:lnTo>
                          <a:pt x="2082" y="973"/>
                        </a:lnTo>
                        <a:lnTo>
                          <a:pt x="2060" y="957"/>
                        </a:lnTo>
                        <a:lnTo>
                          <a:pt x="2078" y="925"/>
                        </a:lnTo>
                        <a:lnTo>
                          <a:pt x="2101" y="905"/>
                        </a:lnTo>
                        <a:lnTo>
                          <a:pt x="2101" y="852"/>
                        </a:lnTo>
                        <a:lnTo>
                          <a:pt x="2141" y="836"/>
                        </a:lnTo>
                        <a:lnTo>
                          <a:pt x="2228" y="844"/>
                        </a:lnTo>
                        <a:lnTo>
                          <a:pt x="2272" y="824"/>
                        </a:lnTo>
                        <a:lnTo>
                          <a:pt x="2299" y="800"/>
                        </a:lnTo>
                        <a:lnTo>
                          <a:pt x="2307" y="741"/>
                        </a:lnTo>
                        <a:lnTo>
                          <a:pt x="2307" y="608"/>
                        </a:lnTo>
                        <a:lnTo>
                          <a:pt x="2295" y="608"/>
                        </a:lnTo>
                        <a:lnTo>
                          <a:pt x="2264" y="608"/>
                        </a:lnTo>
                        <a:lnTo>
                          <a:pt x="2284" y="481"/>
                        </a:lnTo>
                        <a:lnTo>
                          <a:pt x="2204" y="371"/>
                        </a:lnTo>
                        <a:lnTo>
                          <a:pt x="2131" y="329"/>
                        </a:lnTo>
                        <a:lnTo>
                          <a:pt x="2115" y="123"/>
                        </a:lnTo>
                        <a:lnTo>
                          <a:pt x="2137" y="16"/>
                        </a:lnTo>
                        <a:lnTo>
                          <a:pt x="2026" y="0"/>
                        </a:lnTo>
                        <a:lnTo>
                          <a:pt x="2020" y="60"/>
                        </a:lnTo>
                        <a:lnTo>
                          <a:pt x="1899" y="79"/>
                        </a:lnTo>
                        <a:lnTo>
                          <a:pt x="1947" y="139"/>
                        </a:lnTo>
                        <a:lnTo>
                          <a:pt x="1947" y="254"/>
                        </a:lnTo>
                        <a:lnTo>
                          <a:pt x="1957" y="285"/>
                        </a:lnTo>
                        <a:lnTo>
                          <a:pt x="1862" y="345"/>
                        </a:lnTo>
                        <a:lnTo>
                          <a:pt x="1713" y="551"/>
                        </a:lnTo>
                        <a:lnTo>
                          <a:pt x="1630" y="571"/>
                        </a:lnTo>
                        <a:lnTo>
                          <a:pt x="1567" y="513"/>
                        </a:lnTo>
                        <a:lnTo>
                          <a:pt x="1412" y="428"/>
                        </a:lnTo>
                        <a:lnTo>
                          <a:pt x="1329" y="466"/>
                        </a:lnTo>
                        <a:lnTo>
                          <a:pt x="1333" y="555"/>
                        </a:lnTo>
                        <a:lnTo>
                          <a:pt x="1222" y="561"/>
                        </a:lnTo>
                        <a:lnTo>
                          <a:pt x="1159" y="630"/>
                        </a:lnTo>
                        <a:lnTo>
                          <a:pt x="1006" y="630"/>
                        </a:lnTo>
                        <a:lnTo>
                          <a:pt x="965" y="586"/>
                        </a:lnTo>
                        <a:lnTo>
                          <a:pt x="795" y="583"/>
                        </a:lnTo>
                        <a:lnTo>
                          <a:pt x="715" y="624"/>
                        </a:lnTo>
                        <a:lnTo>
                          <a:pt x="632" y="598"/>
                        </a:lnTo>
                        <a:lnTo>
                          <a:pt x="610" y="519"/>
                        </a:lnTo>
                        <a:lnTo>
                          <a:pt x="547" y="472"/>
                        </a:lnTo>
                        <a:lnTo>
                          <a:pt x="521" y="408"/>
                        </a:lnTo>
                        <a:lnTo>
                          <a:pt x="357" y="444"/>
                        </a:lnTo>
                        <a:lnTo>
                          <a:pt x="367" y="497"/>
                        </a:lnTo>
                        <a:lnTo>
                          <a:pt x="299" y="555"/>
                        </a:lnTo>
                        <a:lnTo>
                          <a:pt x="204" y="535"/>
                        </a:lnTo>
                        <a:lnTo>
                          <a:pt x="125" y="577"/>
                        </a:lnTo>
                        <a:lnTo>
                          <a:pt x="18" y="583"/>
                        </a:lnTo>
                        <a:lnTo>
                          <a:pt x="8" y="620"/>
                        </a:lnTo>
                        <a:lnTo>
                          <a:pt x="0" y="682"/>
                        </a:lnTo>
                        <a:close/>
                      </a:path>
                    </a:pathLst>
                  </a:custGeom>
                  <a:grpFill/>
                  <a:ln w="6350" cap="flat" cmpd="sng">
                    <a:solidFill>
                      <a:schemeClr val="bg1"/>
                    </a:solidFill>
                    <a:prstDash val="solid"/>
                    <a:round/>
                    <a:headEnd type="none" w="med" len="med"/>
                    <a:tailEnd type="none" w="med" len="med"/>
                  </a:ln>
                  <a:effectLst/>
                </p:spPr>
                <p:txBody>
                  <a:bodyPr/>
                  <a:lstStyle/>
                  <a:p>
                    <a:endParaRPr lang="en-GB" dirty="0"/>
                  </a:p>
                </p:txBody>
              </p:sp>
              <p:sp>
                <p:nvSpPr>
                  <p:cNvPr id="168" name="Freeform 9"/>
                  <p:cNvSpPr/>
                  <p:nvPr/>
                </p:nvSpPr>
                <p:spPr bwMode="gray">
                  <a:xfrm>
                    <a:off x="3548063" y="12700"/>
                    <a:ext cx="5667375" cy="4860925"/>
                  </a:xfrm>
                  <a:custGeom>
                    <a:avLst/>
                    <a:gdLst/>
                    <a:ahLst/>
                    <a:cxnLst>
                      <a:cxn ang="0">
                        <a:pos x="158" y="2581"/>
                      </a:cxn>
                      <a:cxn ang="0">
                        <a:pos x="200" y="2618"/>
                      </a:cxn>
                      <a:cxn ang="0">
                        <a:pos x="178" y="2702"/>
                      </a:cxn>
                      <a:cxn ang="0">
                        <a:pos x="346" y="2917"/>
                      </a:cxn>
                      <a:cxn ang="0">
                        <a:pos x="463" y="3009"/>
                      </a:cxn>
                      <a:cxn ang="0">
                        <a:pos x="705" y="2929"/>
                      </a:cxn>
                      <a:cxn ang="0">
                        <a:pos x="885" y="2904"/>
                      </a:cxn>
                      <a:cxn ang="0">
                        <a:pos x="1053" y="3056"/>
                      </a:cxn>
                      <a:cxn ang="0">
                        <a:pos x="1344" y="3062"/>
                      </a:cxn>
                      <a:cxn ang="0">
                        <a:pos x="1671" y="2987"/>
                      </a:cxn>
                      <a:cxn ang="0">
                        <a:pos x="1905" y="2945"/>
                      </a:cxn>
                      <a:cxn ang="0">
                        <a:pos x="2200" y="2777"/>
                      </a:cxn>
                      <a:cxn ang="0">
                        <a:pos x="2285" y="2571"/>
                      </a:cxn>
                      <a:cxn ang="0">
                        <a:pos x="2364" y="2432"/>
                      </a:cxn>
                      <a:cxn ang="0">
                        <a:pos x="2469" y="2761"/>
                      </a:cxn>
                      <a:cxn ang="0">
                        <a:pos x="2602" y="3040"/>
                      </a:cxn>
                      <a:cxn ang="0">
                        <a:pos x="2645" y="2997"/>
                      </a:cxn>
                      <a:cxn ang="0">
                        <a:pos x="2661" y="2866"/>
                      </a:cxn>
                      <a:cxn ang="0">
                        <a:pos x="2689" y="2805"/>
                      </a:cxn>
                      <a:cxn ang="0">
                        <a:pos x="2786" y="2737"/>
                      </a:cxn>
                      <a:cxn ang="0">
                        <a:pos x="2845" y="2557"/>
                      </a:cxn>
                      <a:cxn ang="0">
                        <a:pos x="3053" y="2317"/>
                      </a:cxn>
                      <a:cxn ang="0">
                        <a:pos x="3152" y="1998"/>
                      </a:cxn>
                      <a:cxn ang="0">
                        <a:pos x="3156" y="1790"/>
                      </a:cxn>
                      <a:cxn ang="0">
                        <a:pos x="3231" y="1519"/>
                      </a:cxn>
                      <a:cxn ang="0">
                        <a:pos x="3263" y="1371"/>
                      </a:cxn>
                      <a:cxn ang="0">
                        <a:pos x="3368" y="1319"/>
                      </a:cxn>
                      <a:cxn ang="0">
                        <a:pos x="3534" y="1244"/>
                      </a:cxn>
                      <a:cxn ang="0">
                        <a:pos x="3558" y="1115"/>
                      </a:cxn>
                      <a:cxn ang="0">
                        <a:pos x="3507" y="1107"/>
                      </a:cxn>
                      <a:cxn ang="0">
                        <a:pos x="3435" y="1032"/>
                      </a:cxn>
                      <a:cxn ang="0">
                        <a:pos x="3334" y="960"/>
                      </a:cxn>
                      <a:cxn ang="0">
                        <a:pos x="3295" y="616"/>
                      </a:cxn>
                      <a:cxn ang="0">
                        <a:pos x="3291" y="436"/>
                      </a:cxn>
                      <a:cxn ang="0">
                        <a:pos x="3224" y="255"/>
                      </a:cxn>
                      <a:cxn ang="0">
                        <a:pos x="3097" y="121"/>
                      </a:cxn>
                      <a:cxn ang="0">
                        <a:pos x="2948" y="0"/>
                      </a:cxn>
                      <a:cxn ang="0">
                        <a:pos x="2758" y="180"/>
                      </a:cxn>
                      <a:cxn ang="0">
                        <a:pos x="2507" y="313"/>
                      </a:cxn>
                      <a:cxn ang="0">
                        <a:pos x="2075" y="212"/>
                      </a:cxn>
                      <a:cxn ang="0">
                        <a:pos x="2043" y="208"/>
                      </a:cxn>
                      <a:cxn ang="0">
                        <a:pos x="1697" y="255"/>
                      </a:cxn>
                      <a:cxn ang="0">
                        <a:pos x="1083" y="255"/>
                      </a:cxn>
                      <a:cxn ang="0">
                        <a:pos x="669" y="463"/>
                      </a:cxn>
                      <a:cxn ang="0">
                        <a:pos x="465" y="824"/>
                      </a:cxn>
                      <a:cxn ang="0">
                        <a:pos x="465" y="1472"/>
                      </a:cxn>
                      <a:cxn ang="0">
                        <a:pos x="319" y="1668"/>
                      </a:cxn>
                      <a:cxn ang="0">
                        <a:pos x="232" y="1683"/>
                      </a:cxn>
                      <a:cxn ang="0">
                        <a:pos x="200" y="1806"/>
                      </a:cxn>
                      <a:cxn ang="0">
                        <a:pos x="91" y="1994"/>
                      </a:cxn>
                      <a:cxn ang="0">
                        <a:pos x="87" y="2050"/>
                      </a:cxn>
                      <a:cxn ang="0">
                        <a:pos x="36" y="2125"/>
                      </a:cxn>
                      <a:cxn ang="0">
                        <a:pos x="4" y="2258"/>
                      </a:cxn>
                      <a:cxn ang="0">
                        <a:pos x="12" y="2341"/>
                      </a:cxn>
                      <a:cxn ang="0">
                        <a:pos x="91" y="2383"/>
                      </a:cxn>
                    </a:cxnLst>
                    <a:rect l="0" t="0" r="r" b="b"/>
                    <a:pathLst>
                      <a:path w="3570" h="3062">
                        <a:moveTo>
                          <a:pt x="91" y="2383"/>
                        </a:moveTo>
                        <a:lnTo>
                          <a:pt x="111" y="2446"/>
                        </a:lnTo>
                        <a:lnTo>
                          <a:pt x="158" y="2581"/>
                        </a:lnTo>
                        <a:lnTo>
                          <a:pt x="162" y="2589"/>
                        </a:lnTo>
                        <a:lnTo>
                          <a:pt x="188" y="2599"/>
                        </a:lnTo>
                        <a:lnTo>
                          <a:pt x="200" y="2618"/>
                        </a:lnTo>
                        <a:lnTo>
                          <a:pt x="212" y="2654"/>
                        </a:lnTo>
                        <a:lnTo>
                          <a:pt x="212" y="2686"/>
                        </a:lnTo>
                        <a:lnTo>
                          <a:pt x="178" y="2702"/>
                        </a:lnTo>
                        <a:lnTo>
                          <a:pt x="216" y="2761"/>
                        </a:lnTo>
                        <a:lnTo>
                          <a:pt x="283" y="2834"/>
                        </a:lnTo>
                        <a:lnTo>
                          <a:pt x="346" y="2917"/>
                        </a:lnTo>
                        <a:lnTo>
                          <a:pt x="366" y="2981"/>
                        </a:lnTo>
                        <a:lnTo>
                          <a:pt x="356" y="3015"/>
                        </a:lnTo>
                        <a:lnTo>
                          <a:pt x="463" y="3009"/>
                        </a:lnTo>
                        <a:lnTo>
                          <a:pt x="542" y="2967"/>
                        </a:lnTo>
                        <a:lnTo>
                          <a:pt x="637" y="2987"/>
                        </a:lnTo>
                        <a:lnTo>
                          <a:pt x="705" y="2929"/>
                        </a:lnTo>
                        <a:lnTo>
                          <a:pt x="695" y="2876"/>
                        </a:lnTo>
                        <a:lnTo>
                          <a:pt x="859" y="2840"/>
                        </a:lnTo>
                        <a:lnTo>
                          <a:pt x="885" y="2904"/>
                        </a:lnTo>
                        <a:lnTo>
                          <a:pt x="948" y="2951"/>
                        </a:lnTo>
                        <a:lnTo>
                          <a:pt x="970" y="3030"/>
                        </a:lnTo>
                        <a:lnTo>
                          <a:pt x="1053" y="3056"/>
                        </a:lnTo>
                        <a:lnTo>
                          <a:pt x="1133" y="3015"/>
                        </a:lnTo>
                        <a:lnTo>
                          <a:pt x="1303" y="3018"/>
                        </a:lnTo>
                        <a:lnTo>
                          <a:pt x="1344" y="3062"/>
                        </a:lnTo>
                        <a:lnTo>
                          <a:pt x="1497" y="3062"/>
                        </a:lnTo>
                        <a:lnTo>
                          <a:pt x="1560" y="2993"/>
                        </a:lnTo>
                        <a:lnTo>
                          <a:pt x="1671" y="2987"/>
                        </a:lnTo>
                        <a:lnTo>
                          <a:pt x="1667" y="2898"/>
                        </a:lnTo>
                        <a:lnTo>
                          <a:pt x="1750" y="2860"/>
                        </a:lnTo>
                        <a:lnTo>
                          <a:pt x="1905" y="2945"/>
                        </a:lnTo>
                        <a:lnTo>
                          <a:pt x="1968" y="3003"/>
                        </a:lnTo>
                        <a:lnTo>
                          <a:pt x="2051" y="2983"/>
                        </a:lnTo>
                        <a:lnTo>
                          <a:pt x="2200" y="2777"/>
                        </a:lnTo>
                        <a:lnTo>
                          <a:pt x="2295" y="2717"/>
                        </a:lnTo>
                        <a:lnTo>
                          <a:pt x="2285" y="2686"/>
                        </a:lnTo>
                        <a:lnTo>
                          <a:pt x="2285" y="2571"/>
                        </a:lnTo>
                        <a:lnTo>
                          <a:pt x="2237" y="2511"/>
                        </a:lnTo>
                        <a:lnTo>
                          <a:pt x="2358" y="2492"/>
                        </a:lnTo>
                        <a:lnTo>
                          <a:pt x="2364" y="2432"/>
                        </a:lnTo>
                        <a:lnTo>
                          <a:pt x="2475" y="2448"/>
                        </a:lnTo>
                        <a:lnTo>
                          <a:pt x="2453" y="2555"/>
                        </a:lnTo>
                        <a:lnTo>
                          <a:pt x="2469" y="2761"/>
                        </a:lnTo>
                        <a:lnTo>
                          <a:pt x="2542" y="2803"/>
                        </a:lnTo>
                        <a:lnTo>
                          <a:pt x="2622" y="2913"/>
                        </a:lnTo>
                        <a:lnTo>
                          <a:pt x="2602" y="3040"/>
                        </a:lnTo>
                        <a:lnTo>
                          <a:pt x="2633" y="3040"/>
                        </a:lnTo>
                        <a:lnTo>
                          <a:pt x="2645" y="3040"/>
                        </a:lnTo>
                        <a:lnTo>
                          <a:pt x="2645" y="2997"/>
                        </a:lnTo>
                        <a:lnTo>
                          <a:pt x="2661" y="2933"/>
                        </a:lnTo>
                        <a:lnTo>
                          <a:pt x="2669" y="2890"/>
                        </a:lnTo>
                        <a:lnTo>
                          <a:pt x="2661" y="2866"/>
                        </a:lnTo>
                        <a:lnTo>
                          <a:pt x="2661" y="2822"/>
                        </a:lnTo>
                        <a:lnTo>
                          <a:pt x="2677" y="2830"/>
                        </a:lnTo>
                        <a:lnTo>
                          <a:pt x="2689" y="2805"/>
                        </a:lnTo>
                        <a:lnTo>
                          <a:pt x="2717" y="2757"/>
                        </a:lnTo>
                        <a:lnTo>
                          <a:pt x="2742" y="2737"/>
                        </a:lnTo>
                        <a:lnTo>
                          <a:pt x="2786" y="2737"/>
                        </a:lnTo>
                        <a:lnTo>
                          <a:pt x="2806" y="2717"/>
                        </a:lnTo>
                        <a:lnTo>
                          <a:pt x="2826" y="2610"/>
                        </a:lnTo>
                        <a:lnTo>
                          <a:pt x="2845" y="2557"/>
                        </a:lnTo>
                        <a:lnTo>
                          <a:pt x="2984" y="2363"/>
                        </a:lnTo>
                        <a:lnTo>
                          <a:pt x="3020" y="2325"/>
                        </a:lnTo>
                        <a:lnTo>
                          <a:pt x="3053" y="2317"/>
                        </a:lnTo>
                        <a:lnTo>
                          <a:pt x="3081" y="2286"/>
                        </a:lnTo>
                        <a:lnTo>
                          <a:pt x="3152" y="2062"/>
                        </a:lnTo>
                        <a:lnTo>
                          <a:pt x="3152" y="1998"/>
                        </a:lnTo>
                        <a:lnTo>
                          <a:pt x="3140" y="1935"/>
                        </a:lnTo>
                        <a:lnTo>
                          <a:pt x="3140" y="1858"/>
                        </a:lnTo>
                        <a:lnTo>
                          <a:pt x="3156" y="1790"/>
                        </a:lnTo>
                        <a:lnTo>
                          <a:pt x="3184" y="1735"/>
                        </a:lnTo>
                        <a:lnTo>
                          <a:pt x="3220" y="1602"/>
                        </a:lnTo>
                        <a:lnTo>
                          <a:pt x="3231" y="1519"/>
                        </a:lnTo>
                        <a:lnTo>
                          <a:pt x="3231" y="1487"/>
                        </a:lnTo>
                        <a:lnTo>
                          <a:pt x="3247" y="1406"/>
                        </a:lnTo>
                        <a:lnTo>
                          <a:pt x="3263" y="1371"/>
                        </a:lnTo>
                        <a:lnTo>
                          <a:pt x="3315" y="1367"/>
                        </a:lnTo>
                        <a:lnTo>
                          <a:pt x="3350" y="1347"/>
                        </a:lnTo>
                        <a:lnTo>
                          <a:pt x="3368" y="1319"/>
                        </a:lnTo>
                        <a:lnTo>
                          <a:pt x="3451" y="1279"/>
                        </a:lnTo>
                        <a:lnTo>
                          <a:pt x="3483" y="1268"/>
                        </a:lnTo>
                        <a:lnTo>
                          <a:pt x="3534" y="1244"/>
                        </a:lnTo>
                        <a:lnTo>
                          <a:pt x="3562" y="1186"/>
                        </a:lnTo>
                        <a:lnTo>
                          <a:pt x="3570" y="1151"/>
                        </a:lnTo>
                        <a:lnTo>
                          <a:pt x="3558" y="1115"/>
                        </a:lnTo>
                        <a:lnTo>
                          <a:pt x="3538" y="1115"/>
                        </a:lnTo>
                        <a:lnTo>
                          <a:pt x="3527" y="1099"/>
                        </a:lnTo>
                        <a:lnTo>
                          <a:pt x="3507" y="1107"/>
                        </a:lnTo>
                        <a:lnTo>
                          <a:pt x="3491" y="1060"/>
                        </a:lnTo>
                        <a:lnTo>
                          <a:pt x="3463" y="1036"/>
                        </a:lnTo>
                        <a:lnTo>
                          <a:pt x="3435" y="1032"/>
                        </a:lnTo>
                        <a:lnTo>
                          <a:pt x="3376" y="1008"/>
                        </a:lnTo>
                        <a:lnTo>
                          <a:pt x="3354" y="988"/>
                        </a:lnTo>
                        <a:lnTo>
                          <a:pt x="3334" y="960"/>
                        </a:lnTo>
                        <a:lnTo>
                          <a:pt x="3307" y="840"/>
                        </a:lnTo>
                        <a:lnTo>
                          <a:pt x="3295" y="749"/>
                        </a:lnTo>
                        <a:lnTo>
                          <a:pt x="3295" y="616"/>
                        </a:lnTo>
                        <a:lnTo>
                          <a:pt x="3291" y="459"/>
                        </a:lnTo>
                        <a:lnTo>
                          <a:pt x="3303" y="463"/>
                        </a:lnTo>
                        <a:lnTo>
                          <a:pt x="3291" y="436"/>
                        </a:lnTo>
                        <a:lnTo>
                          <a:pt x="3231" y="368"/>
                        </a:lnTo>
                        <a:lnTo>
                          <a:pt x="3228" y="317"/>
                        </a:lnTo>
                        <a:lnTo>
                          <a:pt x="3224" y="255"/>
                        </a:lnTo>
                        <a:lnTo>
                          <a:pt x="3180" y="192"/>
                        </a:lnTo>
                        <a:lnTo>
                          <a:pt x="3140" y="172"/>
                        </a:lnTo>
                        <a:lnTo>
                          <a:pt x="3097" y="121"/>
                        </a:lnTo>
                        <a:lnTo>
                          <a:pt x="3053" y="97"/>
                        </a:lnTo>
                        <a:lnTo>
                          <a:pt x="2996" y="73"/>
                        </a:lnTo>
                        <a:lnTo>
                          <a:pt x="2948" y="0"/>
                        </a:lnTo>
                        <a:lnTo>
                          <a:pt x="2861" y="77"/>
                        </a:lnTo>
                        <a:lnTo>
                          <a:pt x="2806" y="57"/>
                        </a:lnTo>
                        <a:lnTo>
                          <a:pt x="2758" y="180"/>
                        </a:lnTo>
                        <a:lnTo>
                          <a:pt x="2645" y="208"/>
                        </a:lnTo>
                        <a:lnTo>
                          <a:pt x="2614" y="305"/>
                        </a:lnTo>
                        <a:lnTo>
                          <a:pt x="2507" y="313"/>
                        </a:lnTo>
                        <a:lnTo>
                          <a:pt x="2435" y="261"/>
                        </a:lnTo>
                        <a:lnTo>
                          <a:pt x="2055" y="255"/>
                        </a:lnTo>
                        <a:lnTo>
                          <a:pt x="2075" y="212"/>
                        </a:lnTo>
                        <a:lnTo>
                          <a:pt x="2063" y="212"/>
                        </a:lnTo>
                        <a:lnTo>
                          <a:pt x="2055" y="208"/>
                        </a:lnTo>
                        <a:lnTo>
                          <a:pt x="2043" y="208"/>
                        </a:lnTo>
                        <a:lnTo>
                          <a:pt x="2016" y="255"/>
                        </a:lnTo>
                        <a:lnTo>
                          <a:pt x="1905" y="255"/>
                        </a:lnTo>
                        <a:lnTo>
                          <a:pt x="1697" y="255"/>
                        </a:lnTo>
                        <a:lnTo>
                          <a:pt x="1491" y="255"/>
                        </a:lnTo>
                        <a:lnTo>
                          <a:pt x="1283" y="255"/>
                        </a:lnTo>
                        <a:lnTo>
                          <a:pt x="1083" y="255"/>
                        </a:lnTo>
                        <a:lnTo>
                          <a:pt x="877" y="255"/>
                        </a:lnTo>
                        <a:lnTo>
                          <a:pt x="669" y="255"/>
                        </a:lnTo>
                        <a:lnTo>
                          <a:pt x="669" y="463"/>
                        </a:lnTo>
                        <a:lnTo>
                          <a:pt x="669" y="695"/>
                        </a:lnTo>
                        <a:lnTo>
                          <a:pt x="465" y="695"/>
                        </a:lnTo>
                        <a:lnTo>
                          <a:pt x="465" y="824"/>
                        </a:lnTo>
                        <a:lnTo>
                          <a:pt x="465" y="1044"/>
                        </a:lnTo>
                        <a:lnTo>
                          <a:pt x="465" y="1256"/>
                        </a:lnTo>
                        <a:lnTo>
                          <a:pt x="465" y="1472"/>
                        </a:lnTo>
                        <a:lnTo>
                          <a:pt x="457" y="1664"/>
                        </a:lnTo>
                        <a:lnTo>
                          <a:pt x="434" y="1668"/>
                        </a:lnTo>
                        <a:lnTo>
                          <a:pt x="319" y="1668"/>
                        </a:lnTo>
                        <a:lnTo>
                          <a:pt x="283" y="1672"/>
                        </a:lnTo>
                        <a:lnTo>
                          <a:pt x="236" y="1679"/>
                        </a:lnTo>
                        <a:lnTo>
                          <a:pt x="232" y="1683"/>
                        </a:lnTo>
                        <a:lnTo>
                          <a:pt x="220" y="1719"/>
                        </a:lnTo>
                        <a:lnTo>
                          <a:pt x="216" y="1763"/>
                        </a:lnTo>
                        <a:lnTo>
                          <a:pt x="200" y="1806"/>
                        </a:lnTo>
                        <a:lnTo>
                          <a:pt x="154" y="1874"/>
                        </a:lnTo>
                        <a:lnTo>
                          <a:pt x="91" y="1943"/>
                        </a:lnTo>
                        <a:lnTo>
                          <a:pt x="91" y="1994"/>
                        </a:lnTo>
                        <a:lnTo>
                          <a:pt x="95" y="2026"/>
                        </a:lnTo>
                        <a:lnTo>
                          <a:pt x="91" y="2046"/>
                        </a:lnTo>
                        <a:lnTo>
                          <a:pt x="87" y="2050"/>
                        </a:lnTo>
                        <a:lnTo>
                          <a:pt x="55" y="2070"/>
                        </a:lnTo>
                        <a:lnTo>
                          <a:pt x="43" y="2086"/>
                        </a:lnTo>
                        <a:lnTo>
                          <a:pt x="36" y="2125"/>
                        </a:lnTo>
                        <a:lnTo>
                          <a:pt x="36" y="2179"/>
                        </a:lnTo>
                        <a:lnTo>
                          <a:pt x="28" y="2214"/>
                        </a:lnTo>
                        <a:lnTo>
                          <a:pt x="4" y="2258"/>
                        </a:lnTo>
                        <a:lnTo>
                          <a:pt x="0" y="2278"/>
                        </a:lnTo>
                        <a:lnTo>
                          <a:pt x="0" y="2341"/>
                        </a:lnTo>
                        <a:lnTo>
                          <a:pt x="12" y="2341"/>
                        </a:lnTo>
                        <a:lnTo>
                          <a:pt x="32" y="2337"/>
                        </a:lnTo>
                        <a:lnTo>
                          <a:pt x="95" y="2321"/>
                        </a:lnTo>
                        <a:lnTo>
                          <a:pt x="91" y="2383"/>
                        </a:lnTo>
                        <a:close/>
                      </a:path>
                    </a:pathLst>
                  </a:custGeom>
                  <a:grpFill/>
                  <a:ln w="6350" cap="flat" cmpd="sng">
                    <a:solidFill>
                      <a:schemeClr val="bg1"/>
                    </a:solidFill>
                    <a:prstDash val="solid"/>
                    <a:round/>
                    <a:headEnd type="none" w="med" len="med"/>
                    <a:tailEnd type="none" w="med" len="med"/>
                  </a:ln>
                  <a:effectLst/>
                </p:spPr>
                <p:txBody>
                  <a:bodyPr/>
                  <a:lstStyle/>
                  <a:p>
                    <a:endParaRPr lang="en-GB" dirty="0"/>
                  </a:p>
                </p:txBody>
              </p:sp>
            </p:grpSp>
          </p:grpSp>
        </p:grpSp>
      </p:grpSp>
      <p:sp>
        <p:nvSpPr>
          <p:cNvPr id="362" name="文本框 361"/>
          <p:cNvSpPr txBox="1"/>
          <p:nvPr/>
        </p:nvSpPr>
        <p:spPr>
          <a:xfrm>
            <a:off x="540291" y="1606097"/>
            <a:ext cx="1415764" cy="572460"/>
          </a:xfrm>
          <a:prstGeom prst="rect">
            <a:avLst/>
          </a:prstGeom>
          <a:noFill/>
        </p:spPr>
        <p:txBody>
          <a:bodyPr wrap="none" lIns="91436" tIns="45718" rIns="91436" bIns="45718" rtlCol="0">
            <a:spAutoFit/>
          </a:bodyPr>
          <a:lstStyle/>
          <a:p>
            <a:pPr>
              <a:lnSpc>
                <a:spcPct val="130000"/>
              </a:lnSpc>
            </a:pPr>
            <a:r>
              <a:rPr lang="zh-CN" altLang="en-US" sz="2400" dirty="0">
                <a:solidFill>
                  <a:srgbClr val="44546A"/>
                </a:solidFill>
                <a:latin typeface="微软雅黑" panose="020B0503020204020204" pitchFamily="34" charset="-122"/>
                <a:ea typeface="微软雅黑" panose="020B0503020204020204" pitchFamily="34" charset="-122"/>
              </a:rPr>
              <a:t>国内现状</a:t>
            </a:r>
          </a:p>
        </p:txBody>
      </p:sp>
      <p:cxnSp>
        <p:nvCxnSpPr>
          <p:cNvPr id="363" name="直接连接符 362"/>
          <p:cNvCxnSpPr/>
          <p:nvPr/>
        </p:nvCxnSpPr>
        <p:spPr>
          <a:xfrm>
            <a:off x="620874" y="2111364"/>
            <a:ext cx="2905225" cy="1611"/>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364" name="文本框 363"/>
          <p:cNvSpPr txBox="1"/>
          <p:nvPr/>
        </p:nvSpPr>
        <p:spPr>
          <a:xfrm>
            <a:off x="540291" y="3962683"/>
            <a:ext cx="1415764" cy="572460"/>
          </a:xfrm>
          <a:prstGeom prst="rect">
            <a:avLst/>
          </a:prstGeom>
          <a:noFill/>
        </p:spPr>
        <p:txBody>
          <a:bodyPr wrap="none" lIns="91436" tIns="45718" rIns="91436" bIns="45718" rtlCol="0">
            <a:spAutoFit/>
          </a:bodyPr>
          <a:lstStyle/>
          <a:p>
            <a:pPr>
              <a:lnSpc>
                <a:spcPct val="130000"/>
              </a:lnSpc>
            </a:pPr>
            <a:r>
              <a:rPr lang="zh-CN" altLang="en-US" sz="2400" dirty="0">
                <a:solidFill>
                  <a:srgbClr val="44546A"/>
                </a:solidFill>
                <a:latin typeface="微软雅黑" panose="020B0503020204020204" pitchFamily="34" charset="-122"/>
                <a:ea typeface="微软雅黑" panose="020B0503020204020204" pitchFamily="34" charset="-122"/>
              </a:rPr>
              <a:t>国外现状</a:t>
            </a:r>
          </a:p>
        </p:txBody>
      </p:sp>
      <p:cxnSp>
        <p:nvCxnSpPr>
          <p:cNvPr id="365" name="直接连接符 364"/>
          <p:cNvCxnSpPr/>
          <p:nvPr/>
        </p:nvCxnSpPr>
        <p:spPr>
          <a:xfrm>
            <a:off x="620874" y="4454696"/>
            <a:ext cx="2905225" cy="1611"/>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366" name="矩形 365"/>
          <p:cNvSpPr/>
          <p:nvPr/>
        </p:nvSpPr>
        <p:spPr>
          <a:xfrm>
            <a:off x="532500" y="2125989"/>
            <a:ext cx="4732189" cy="1692771"/>
          </a:xfrm>
          <a:prstGeom prst="rect">
            <a:avLst/>
          </a:prstGeom>
        </p:spPr>
        <p:txBody>
          <a:bodyPr wrap="square" lIns="91436" tIns="45718" rIns="91436" bIns="45718">
            <a:spAutoFit/>
          </a:bodyPr>
          <a:lstStyle/>
          <a:p>
            <a:pPr>
              <a:lnSpc>
                <a:spcPct val="130000"/>
              </a:lnSpc>
            </a:pP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论文就是用来进行科学研究和描述科研成果的文章，简称之为论文。它既是探讨问题进行科学研究的一种手段，又是描述科研成果进行学术交流的一种工具。</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7" name="矩形 366"/>
          <p:cNvSpPr/>
          <p:nvPr/>
        </p:nvSpPr>
        <p:spPr>
          <a:xfrm>
            <a:off x="463728" y="4454925"/>
            <a:ext cx="4732189" cy="1692771"/>
          </a:xfrm>
          <a:prstGeom prst="rect">
            <a:avLst/>
          </a:prstGeom>
        </p:spPr>
        <p:txBody>
          <a:bodyPr wrap="square" lIns="91436" tIns="45718" rIns="91436" bIns="45718">
            <a:spAutoFit/>
          </a:bodyPr>
          <a:lstStyle/>
          <a:p>
            <a:pPr>
              <a:lnSpc>
                <a:spcPct val="130000"/>
              </a:lnSpc>
            </a:pP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论文就是用来进行科学研究和描述科研成果的文章，简称之为论文。它既是探讨问题进行科学研究的一种手段，又是描述科研成果进行学术交流的一种工具。</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DV_TOP" val="99,90228"/>
  <p:tag name="ADV_LEFT" val="144,3124"/>
  <p:tag name="ADV_HEIGHT" val="281,25"/>
  <p:tag name="ADV_WIDTH" val="491,37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TotalTime>
  <Words>1455</Words>
  <Application>Microsoft Office PowerPoint</Application>
  <PresentationFormat>宽屏</PresentationFormat>
  <Paragraphs>187</Paragraphs>
  <Slides>25</Slides>
  <Notes>3</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25</vt:i4>
      </vt:variant>
    </vt:vector>
  </HeadingPairs>
  <TitlesOfParts>
    <vt:vector size="39" baseType="lpstr">
      <vt:lpstr>Gill Sans</vt:lpstr>
      <vt:lpstr>Lato Light</vt:lpstr>
      <vt:lpstr>方正兰亭粗黑简体</vt:lpstr>
      <vt:lpstr>华文细黑</vt:lpstr>
      <vt:lpstr>宋体</vt:lpstr>
      <vt:lpstr>微软雅黑</vt:lpstr>
      <vt:lpstr>Arial</vt:lpstr>
      <vt:lpstr>Calibri</vt:lpstr>
      <vt:lpstr>Calibri Light</vt:lpstr>
      <vt:lpstr>Century Gothic</vt:lpstr>
      <vt:lpstr>Haettenschweiler</vt:lpstr>
      <vt:lpstr>Impact</vt:lpstr>
      <vt:lpstr>Levenim MT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BOSSPPT2017-2018极简风格</dc:title>
  <dc:subject>BOSSPPT 2017-2018</dc:subject>
  <dc:creator>BOSSPPT 2017-2018</dc:creator>
  <cp:keywords>BOSSPPT顶尖职业文案</cp:keywords>
  <dc:description>BOSSPPT致力于提供高质量，有品质的模板，拒绝垃圾模板！_x000d_
本模板由bossppt设计师制作或制作师二次制作整理，bossppt为此花费了大量心血。_x000d_
如果非本店购买，请直接向盗版店进行索赔。_x000d_
本店淘宝唯一购买网址：https://chinappt.taobao.com</dc:description>
  <cp:lastModifiedBy>扬</cp:lastModifiedBy>
  <cp:revision>2</cp:revision>
  <dcterms:created xsi:type="dcterms:W3CDTF">2017-03-10T15:18:00Z</dcterms:created>
  <dcterms:modified xsi:type="dcterms:W3CDTF">2018-01-14T07:58:50Z</dcterms:modified>
  <cp:category>店铺： BOSSPPT顶尖职业文案</cp:category>
  <cp:contentStatus>BOSSPPT</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